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7.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4.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5.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1.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2.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4.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5.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6.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7.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9.xml" ContentType="application/vnd.openxmlformats-officedocument.theme+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1.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2.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3.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4.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5.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6.xml" ContentType="application/vnd.openxmlformats-officedocument.theme+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9.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60.xml" ContentType="application/vnd.openxmlformats-officedocument.theme+xml"/>
  <Override PartName="/ppt/slideLayouts/slideLayout600.xml" ContentType="application/vnd.openxmlformats-officedocument.presentationml.slideLayout+xml"/>
  <Override PartName="/ppt/theme/theme61.xml" ContentType="application/vnd.openxmlformats-officedocument.theme+xml"/>
  <Override PartName="/ppt/slideLayouts/slideLayout601.xml" ContentType="application/vnd.openxmlformats-officedocument.presentationml.slideLayout+xml"/>
  <Override PartName="/ppt/theme/theme62.xml" ContentType="application/vnd.openxmlformats-officedocument.theme+xml"/>
  <Override PartName="/ppt/slideLayouts/slideLayout602.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2.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theme/themeOverride3.xml" ContentType="application/vnd.openxmlformats-officedocument.themeOverr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theme/themeOverride4.xml" ContentType="application/vnd.openxmlformats-officedocument.themeOverr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theme/themeOverride5.xml" ContentType="application/vnd.openxmlformats-officedocument.themeOverr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charts/chart1.xml" ContentType="application/vnd.openxmlformats-officedocument.drawingml.chart+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theme/themeOverride6.xml" ContentType="application/vnd.openxmlformats-officedocument.themeOverr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 id="2147483744" r:id="rId4"/>
    <p:sldMasterId id="2147483756" r:id="rId5"/>
    <p:sldMasterId id="2147483768" r:id="rId6"/>
    <p:sldMasterId id="2147483780" r:id="rId7"/>
    <p:sldMasterId id="2147483792" r:id="rId8"/>
    <p:sldMasterId id="2147483804" r:id="rId9"/>
    <p:sldMasterId id="2147483816" r:id="rId10"/>
    <p:sldMasterId id="2147483828" r:id="rId11"/>
    <p:sldMasterId id="2147483840" r:id="rId12"/>
    <p:sldMasterId id="2147483852" r:id="rId13"/>
    <p:sldMasterId id="2147483864" r:id="rId14"/>
    <p:sldMasterId id="2147483876" r:id="rId15"/>
    <p:sldMasterId id="2147483888" r:id="rId16"/>
    <p:sldMasterId id="2147483900" r:id="rId17"/>
    <p:sldMasterId id="2147483911" r:id="rId18"/>
    <p:sldMasterId id="2147483923" r:id="rId19"/>
    <p:sldMasterId id="2147483938" r:id="rId20"/>
    <p:sldMasterId id="2147483950" r:id="rId21"/>
    <p:sldMasterId id="2147483965" r:id="rId22"/>
    <p:sldMasterId id="2147483977" r:id="rId23"/>
    <p:sldMasterId id="2147483989" r:id="rId24"/>
    <p:sldMasterId id="2147484001" r:id="rId25"/>
    <p:sldMasterId id="2147484013" r:id="rId26"/>
    <p:sldMasterId id="2147484025" r:id="rId27"/>
    <p:sldMasterId id="2147484037" r:id="rId28"/>
    <p:sldMasterId id="2147484048" r:id="rId29"/>
    <p:sldMasterId id="2147484060" r:id="rId30"/>
    <p:sldMasterId id="2147484072" r:id="rId31"/>
    <p:sldMasterId id="2147484083" r:id="rId32"/>
    <p:sldMasterId id="2147484094" r:id="rId33"/>
    <p:sldMasterId id="2147484106" r:id="rId34"/>
    <p:sldMasterId id="2147484118" r:id="rId35"/>
    <p:sldMasterId id="2147484130" r:id="rId36"/>
    <p:sldMasterId id="2147484142" r:id="rId37"/>
    <p:sldMasterId id="2147484154" r:id="rId38"/>
    <p:sldMasterId id="2147484166" r:id="rId39"/>
    <p:sldMasterId id="2147484178" r:id="rId40"/>
    <p:sldMasterId id="2147484190" r:id="rId41"/>
    <p:sldMasterId id="2147484202" r:id="rId42"/>
    <p:sldMasterId id="2147484214" r:id="rId43"/>
    <p:sldMasterId id="2147484226" r:id="rId44"/>
    <p:sldMasterId id="2147484238" r:id="rId45"/>
    <p:sldMasterId id="2147484250" r:id="rId46"/>
    <p:sldMasterId id="2147484262" r:id="rId47"/>
    <p:sldMasterId id="2147484274" r:id="rId48"/>
    <p:sldMasterId id="2147484287" r:id="rId49"/>
    <p:sldMasterId id="2147484299" r:id="rId50"/>
    <p:sldMasterId id="2147484301" r:id="rId51"/>
    <p:sldMasterId id="2147484313" r:id="rId52"/>
    <p:sldMasterId id="2147484325" r:id="rId53"/>
    <p:sldMasterId id="2147484349" r:id="rId54"/>
    <p:sldMasterId id="2147484353" r:id="rId55"/>
    <p:sldMasterId id="2147484356" r:id="rId56"/>
    <p:sldMasterId id="2147484359" r:id="rId57"/>
    <p:sldMasterId id="2147484361" r:id="rId58"/>
    <p:sldMasterId id="2147484373" r:id="rId59"/>
    <p:sldMasterId id="2147484376" r:id="rId60"/>
    <p:sldMasterId id="2147484379" r:id="rId61"/>
    <p:sldMasterId id="2147484381" r:id="rId62"/>
    <p:sldMasterId id="2147484383" r:id="rId63"/>
  </p:sldMasterIdLst>
  <p:notesMasterIdLst>
    <p:notesMasterId r:id="rId390"/>
  </p:notesMasterIdLst>
  <p:sldIdLst>
    <p:sldId id="281" r:id="rId64"/>
    <p:sldId id="282" r:id="rId65"/>
    <p:sldId id="283" r:id="rId66"/>
    <p:sldId id="284" r:id="rId67"/>
    <p:sldId id="285" r:id="rId68"/>
    <p:sldId id="286" r:id="rId69"/>
    <p:sldId id="287" r:id="rId70"/>
    <p:sldId id="288" r:id="rId71"/>
    <p:sldId id="289" r:id="rId72"/>
    <p:sldId id="290" r:id="rId73"/>
    <p:sldId id="291" r:id="rId74"/>
    <p:sldId id="292" r:id="rId75"/>
    <p:sldId id="293" r:id="rId76"/>
    <p:sldId id="294" r:id="rId77"/>
    <p:sldId id="295" r:id="rId78"/>
    <p:sldId id="296" r:id="rId79"/>
    <p:sldId id="297" r:id="rId80"/>
    <p:sldId id="298" r:id="rId81"/>
    <p:sldId id="299" r:id="rId82"/>
    <p:sldId id="300" r:id="rId83"/>
    <p:sldId id="301" r:id="rId84"/>
    <p:sldId id="302" r:id="rId85"/>
    <p:sldId id="303" r:id="rId86"/>
    <p:sldId id="304" r:id="rId87"/>
    <p:sldId id="305" r:id="rId88"/>
    <p:sldId id="306" r:id="rId89"/>
    <p:sldId id="307" r:id="rId90"/>
    <p:sldId id="308" r:id="rId91"/>
    <p:sldId id="309" r:id="rId92"/>
    <p:sldId id="310" r:id="rId93"/>
    <p:sldId id="311" r:id="rId94"/>
    <p:sldId id="312" r:id="rId95"/>
    <p:sldId id="313" r:id="rId96"/>
    <p:sldId id="314" r:id="rId97"/>
    <p:sldId id="315" r:id="rId98"/>
    <p:sldId id="316" r:id="rId99"/>
    <p:sldId id="317" r:id="rId100"/>
    <p:sldId id="318" r:id="rId101"/>
    <p:sldId id="319" r:id="rId102"/>
    <p:sldId id="320" r:id="rId103"/>
    <p:sldId id="321" r:id="rId104"/>
    <p:sldId id="322" r:id="rId105"/>
    <p:sldId id="323" r:id="rId106"/>
    <p:sldId id="324" r:id="rId107"/>
    <p:sldId id="325" r:id="rId108"/>
    <p:sldId id="326" r:id="rId109"/>
    <p:sldId id="327" r:id="rId110"/>
    <p:sldId id="328" r:id="rId111"/>
    <p:sldId id="329" r:id="rId112"/>
    <p:sldId id="330" r:id="rId113"/>
    <p:sldId id="331" r:id="rId114"/>
    <p:sldId id="332" r:id="rId115"/>
    <p:sldId id="333" r:id="rId116"/>
    <p:sldId id="260" r:id="rId117"/>
    <p:sldId id="470" r:id="rId118"/>
    <p:sldId id="335" r:id="rId119"/>
    <p:sldId id="336" r:id="rId120"/>
    <p:sldId id="337" r:id="rId121"/>
    <p:sldId id="338" r:id="rId122"/>
    <p:sldId id="339" r:id="rId123"/>
    <p:sldId id="340" r:id="rId124"/>
    <p:sldId id="341" r:id="rId125"/>
    <p:sldId id="342" r:id="rId126"/>
    <p:sldId id="343" r:id="rId127"/>
    <p:sldId id="344" r:id="rId128"/>
    <p:sldId id="345" r:id="rId129"/>
    <p:sldId id="346" r:id="rId130"/>
    <p:sldId id="347" r:id="rId131"/>
    <p:sldId id="348" r:id="rId132"/>
    <p:sldId id="349" r:id="rId133"/>
    <p:sldId id="350" r:id="rId134"/>
    <p:sldId id="351" r:id="rId135"/>
    <p:sldId id="352" r:id="rId136"/>
    <p:sldId id="353" r:id="rId137"/>
    <p:sldId id="354" r:id="rId138"/>
    <p:sldId id="355" r:id="rId139"/>
    <p:sldId id="356" r:id="rId140"/>
    <p:sldId id="357" r:id="rId141"/>
    <p:sldId id="358" r:id="rId142"/>
    <p:sldId id="359" r:id="rId143"/>
    <p:sldId id="360" r:id="rId144"/>
    <p:sldId id="361" r:id="rId145"/>
    <p:sldId id="362" r:id="rId146"/>
    <p:sldId id="363" r:id="rId147"/>
    <p:sldId id="364" r:id="rId148"/>
    <p:sldId id="365" r:id="rId149"/>
    <p:sldId id="366" r:id="rId150"/>
    <p:sldId id="367" r:id="rId151"/>
    <p:sldId id="368" r:id="rId152"/>
    <p:sldId id="369" r:id="rId153"/>
    <p:sldId id="370" r:id="rId154"/>
    <p:sldId id="371" r:id="rId155"/>
    <p:sldId id="372" r:id="rId156"/>
    <p:sldId id="373" r:id="rId157"/>
    <p:sldId id="374" r:id="rId158"/>
    <p:sldId id="375" r:id="rId159"/>
    <p:sldId id="376" r:id="rId160"/>
    <p:sldId id="377" r:id="rId161"/>
    <p:sldId id="378" r:id="rId162"/>
    <p:sldId id="379" r:id="rId163"/>
    <p:sldId id="380" r:id="rId164"/>
    <p:sldId id="381" r:id="rId165"/>
    <p:sldId id="382" r:id="rId166"/>
    <p:sldId id="383" r:id="rId167"/>
    <p:sldId id="384" r:id="rId168"/>
    <p:sldId id="385" r:id="rId169"/>
    <p:sldId id="386" r:id="rId170"/>
    <p:sldId id="387" r:id="rId171"/>
    <p:sldId id="388" r:id="rId172"/>
    <p:sldId id="389" r:id="rId173"/>
    <p:sldId id="390" r:id="rId174"/>
    <p:sldId id="391" r:id="rId175"/>
    <p:sldId id="392" r:id="rId176"/>
    <p:sldId id="393" r:id="rId177"/>
    <p:sldId id="394" r:id="rId178"/>
    <p:sldId id="395" r:id="rId179"/>
    <p:sldId id="396" r:id="rId180"/>
    <p:sldId id="397" r:id="rId181"/>
    <p:sldId id="398" r:id="rId182"/>
    <p:sldId id="399" r:id="rId183"/>
    <p:sldId id="400" r:id="rId184"/>
    <p:sldId id="401" r:id="rId185"/>
    <p:sldId id="402" r:id="rId186"/>
    <p:sldId id="403" r:id="rId187"/>
    <p:sldId id="404" r:id="rId188"/>
    <p:sldId id="405" r:id="rId189"/>
    <p:sldId id="406" r:id="rId190"/>
    <p:sldId id="407" r:id="rId191"/>
    <p:sldId id="408" r:id="rId192"/>
    <p:sldId id="409" r:id="rId193"/>
    <p:sldId id="410" r:id="rId194"/>
    <p:sldId id="411" r:id="rId195"/>
    <p:sldId id="412" r:id="rId196"/>
    <p:sldId id="413" r:id="rId197"/>
    <p:sldId id="414" r:id="rId198"/>
    <p:sldId id="415" r:id="rId199"/>
    <p:sldId id="416" r:id="rId200"/>
    <p:sldId id="417" r:id="rId201"/>
    <p:sldId id="418" r:id="rId202"/>
    <p:sldId id="419" r:id="rId203"/>
    <p:sldId id="420" r:id="rId204"/>
    <p:sldId id="421" r:id="rId205"/>
    <p:sldId id="422" r:id="rId206"/>
    <p:sldId id="423" r:id="rId207"/>
    <p:sldId id="424" r:id="rId208"/>
    <p:sldId id="425" r:id="rId209"/>
    <p:sldId id="426" r:id="rId210"/>
    <p:sldId id="427" r:id="rId211"/>
    <p:sldId id="428" r:id="rId212"/>
    <p:sldId id="429" r:id="rId213"/>
    <p:sldId id="430" r:id="rId214"/>
    <p:sldId id="431" r:id="rId215"/>
    <p:sldId id="432" r:id="rId216"/>
    <p:sldId id="433" r:id="rId217"/>
    <p:sldId id="434" r:id="rId218"/>
    <p:sldId id="435" r:id="rId219"/>
    <p:sldId id="436" r:id="rId220"/>
    <p:sldId id="437" r:id="rId221"/>
    <p:sldId id="438" r:id="rId222"/>
    <p:sldId id="439" r:id="rId223"/>
    <p:sldId id="440" r:id="rId224"/>
    <p:sldId id="441" r:id="rId225"/>
    <p:sldId id="442" r:id="rId226"/>
    <p:sldId id="443" r:id="rId227"/>
    <p:sldId id="444" r:id="rId228"/>
    <p:sldId id="445" r:id="rId229"/>
    <p:sldId id="446" r:id="rId230"/>
    <p:sldId id="447" r:id="rId231"/>
    <p:sldId id="448" r:id="rId232"/>
    <p:sldId id="449" r:id="rId233"/>
    <p:sldId id="450" r:id="rId234"/>
    <p:sldId id="451" r:id="rId235"/>
    <p:sldId id="452" r:id="rId236"/>
    <p:sldId id="453" r:id="rId237"/>
    <p:sldId id="454" r:id="rId238"/>
    <p:sldId id="455" r:id="rId239"/>
    <p:sldId id="456" r:id="rId240"/>
    <p:sldId id="457" r:id="rId241"/>
    <p:sldId id="458" r:id="rId242"/>
    <p:sldId id="459" r:id="rId243"/>
    <p:sldId id="460" r:id="rId244"/>
    <p:sldId id="461" r:id="rId245"/>
    <p:sldId id="462" r:id="rId246"/>
    <p:sldId id="463" r:id="rId247"/>
    <p:sldId id="464" r:id="rId248"/>
    <p:sldId id="465" r:id="rId249"/>
    <p:sldId id="466" r:id="rId250"/>
    <p:sldId id="467" r:id="rId251"/>
    <p:sldId id="468" r:id="rId252"/>
    <p:sldId id="471" r:id="rId253"/>
    <p:sldId id="262" r:id="rId254"/>
    <p:sldId id="602" r:id="rId255"/>
    <p:sldId id="603" r:id="rId256"/>
    <p:sldId id="472" r:id="rId257"/>
    <p:sldId id="473" r:id="rId258"/>
    <p:sldId id="474" r:id="rId259"/>
    <p:sldId id="475" r:id="rId260"/>
    <p:sldId id="476" r:id="rId261"/>
    <p:sldId id="477" r:id="rId262"/>
    <p:sldId id="478" r:id="rId263"/>
    <p:sldId id="479" r:id="rId264"/>
    <p:sldId id="480" r:id="rId265"/>
    <p:sldId id="481" r:id="rId266"/>
    <p:sldId id="482" r:id="rId267"/>
    <p:sldId id="483" r:id="rId268"/>
    <p:sldId id="484" r:id="rId269"/>
    <p:sldId id="485" r:id="rId270"/>
    <p:sldId id="486" r:id="rId271"/>
    <p:sldId id="487" r:id="rId272"/>
    <p:sldId id="488" r:id="rId273"/>
    <p:sldId id="489" r:id="rId274"/>
    <p:sldId id="490" r:id="rId275"/>
    <p:sldId id="491" r:id="rId276"/>
    <p:sldId id="492" r:id="rId277"/>
    <p:sldId id="493" r:id="rId278"/>
    <p:sldId id="494" r:id="rId279"/>
    <p:sldId id="495" r:id="rId280"/>
    <p:sldId id="496" r:id="rId281"/>
    <p:sldId id="497" r:id="rId282"/>
    <p:sldId id="498" r:id="rId283"/>
    <p:sldId id="499" r:id="rId284"/>
    <p:sldId id="500" r:id="rId285"/>
    <p:sldId id="501" r:id="rId286"/>
    <p:sldId id="502" r:id="rId287"/>
    <p:sldId id="503" r:id="rId288"/>
    <p:sldId id="504" r:id="rId289"/>
    <p:sldId id="505" r:id="rId290"/>
    <p:sldId id="506" r:id="rId291"/>
    <p:sldId id="507" r:id="rId292"/>
    <p:sldId id="508" r:id="rId293"/>
    <p:sldId id="509" r:id="rId294"/>
    <p:sldId id="510" r:id="rId295"/>
    <p:sldId id="511" r:id="rId296"/>
    <p:sldId id="512" r:id="rId297"/>
    <p:sldId id="513" r:id="rId298"/>
    <p:sldId id="514" r:id="rId299"/>
    <p:sldId id="515" r:id="rId300"/>
    <p:sldId id="516" r:id="rId301"/>
    <p:sldId id="517" r:id="rId302"/>
    <p:sldId id="518" r:id="rId303"/>
    <p:sldId id="268" r:id="rId304"/>
    <p:sldId id="269" r:id="rId305"/>
    <p:sldId id="270" r:id="rId306"/>
    <p:sldId id="519" r:id="rId307"/>
    <p:sldId id="520" r:id="rId308"/>
    <p:sldId id="521" r:id="rId309"/>
    <p:sldId id="522" r:id="rId310"/>
    <p:sldId id="523" r:id="rId311"/>
    <p:sldId id="524" r:id="rId312"/>
    <p:sldId id="525" r:id="rId313"/>
    <p:sldId id="526" r:id="rId314"/>
    <p:sldId id="527" r:id="rId315"/>
    <p:sldId id="528" r:id="rId316"/>
    <p:sldId id="529" r:id="rId317"/>
    <p:sldId id="530" r:id="rId318"/>
    <p:sldId id="531" r:id="rId319"/>
    <p:sldId id="532" r:id="rId320"/>
    <p:sldId id="533" r:id="rId321"/>
    <p:sldId id="534" r:id="rId322"/>
    <p:sldId id="535" r:id="rId323"/>
    <p:sldId id="536" r:id="rId324"/>
    <p:sldId id="537" r:id="rId325"/>
    <p:sldId id="538" r:id="rId326"/>
    <p:sldId id="539" r:id="rId327"/>
    <p:sldId id="540" r:id="rId328"/>
    <p:sldId id="541" r:id="rId329"/>
    <p:sldId id="542" r:id="rId330"/>
    <p:sldId id="543" r:id="rId331"/>
    <p:sldId id="273" r:id="rId332"/>
    <p:sldId id="544" r:id="rId333"/>
    <p:sldId id="545" r:id="rId334"/>
    <p:sldId id="599" r:id="rId335"/>
    <p:sldId id="600" r:id="rId336"/>
    <p:sldId id="601" r:id="rId337"/>
    <p:sldId id="549" r:id="rId338"/>
    <p:sldId id="550" r:id="rId339"/>
    <p:sldId id="551" r:id="rId340"/>
    <p:sldId id="552" r:id="rId341"/>
    <p:sldId id="553" r:id="rId342"/>
    <p:sldId id="554" r:id="rId343"/>
    <p:sldId id="555" r:id="rId344"/>
    <p:sldId id="556" r:id="rId345"/>
    <p:sldId id="557" r:id="rId346"/>
    <p:sldId id="558" r:id="rId347"/>
    <p:sldId id="559" r:id="rId348"/>
    <p:sldId id="560" r:id="rId349"/>
    <p:sldId id="561" r:id="rId350"/>
    <p:sldId id="562" r:id="rId351"/>
    <p:sldId id="563" r:id="rId352"/>
    <p:sldId id="564" r:id="rId353"/>
    <p:sldId id="565" r:id="rId354"/>
    <p:sldId id="566" r:id="rId355"/>
    <p:sldId id="567" r:id="rId356"/>
    <p:sldId id="568" r:id="rId357"/>
    <p:sldId id="569" r:id="rId358"/>
    <p:sldId id="570" r:id="rId359"/>
    <p:sldId id="571" r:id="rId360"/>
    <p:sldId id="572" r:id="rId361"/>
    <p:sldId id="573" r:id="rId362"/>
    <p:sldId id="574" r:id="rId363"/>
    <p:sldId id="575" r:id="rId364"/>
    <p:sldId id="576" r:id="rId365"/>
    <p:sldId id="577" r:id="rId366"/>
    <p:sldId id="578" r:id="rId367"/>
    <p:sldId id="579" r:id="rId368"/>
    <p:sldId id="580" r:id="rId369"/>
    <p:sldId id="581" r:id="rId370"/>
    <p:sldId id="582" r:id="rId371"/>
    <p:sldId id="583" r:id="rId372"/>
    <p:sldId id="584" r:id="rId373"/>
    <p:sldId id="585" r:id="rId374"/>
    <p:sldId id="586" r:id="rId375"/>
    <p:sldId id="587" r:id="rId376"/>
    <p:sldId id="588" r:id="rId377"/>
    <p:sldId id="589" r:id="rId378"/>
    <p:sldId id="590" r:id="rId379"/>
    <p:sldId id="591" r:id="rId380"/>
    <p:sldId id="592" r:id="rId381"/>
    <p:sldId id="593" r:id="rId382"/>
    <p:sldId id="594" r:id="rId383"/>
    <p:sldId id="595" r:id="rId384"/>
    <p:sldId id="596" r:id="rId385"/>
    <p:sldId id="597" r:id="rId386"/>
    <p:sldId id="598" r:id="rId387"/>
    <p:sldId id="279" r:id="rId388"/>
    <p:sldId id="280" r:id="rId3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4660"/>
  </p:normalViewPr>
  <p:slideViewPr>
    <p:cSldViewPr snapToGrid="0">
      <p:cViewPr>
        <p:scale>
          <a:sx n="87" d="100"/>
          <a:sy n="87" d="100"/>
        </p:scale>
        <p:origin x="2624" y="9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4.xml"/><Relationship Id="rId299" Type="http://schemas.openxmlformats.org/officeDocument/2006/relationships/slide" Target="slides/slide236.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6.xml"/><Relationship Id="rId324" Type="http://schemas.openxmlformats.org/officeDocument/2006/relationships/slide" Target="slides/slide261.xml"/><Relationship Id="rId366" Type="http://schemas.openxmlformats.org/officeDocument/2006/relationships/slide" Target="slides/slide303.xml"/><Relationship Id="rId170" Type="http://schemas.openxmlformats.org/officeDocument/2006/relationships/slide" Target="slides/slide107.xml"/><Relationship Id="rId226" Type="http://schemas.openxmlformats.org/officeDocument/2006/relationships/slide" Target="slides/slide163.xml"/><Relationship Id="rId268" Type="http://schemas.openxmlformats.org/officeDocument/2006/relationships/slide" Target="slides/slide205.xml"/><Relationship Id="rId32" Type="http://schemas.openxmlformats.org/officeDocument/2006/relationships/slideMaster" Target="slideMasters/slideMaster32.xml"/><Relationship Id="rId74" Type="http://schemas.openxmlformats.org/officeDocument/2006/relationships/slide" Target="slides/slide11.xml"/><Relationship Id="rId128" Type="http://schemas.openxmlformats.org/officeDocument/2006/relationships/slide" Target="slides/slide65.xml"/><Relationship Id="rId335" Type="http://schemas.openxmlformats.org/officeDocument/2006/relationships/slide" Target="slides/slide272.xml"/><Relationship Id="rId377" Type="http://schemas.openxmlformats.org/officeDocument/2006/relationships/slide" Target="slides/slide314.xml"/><Relationship Id="rId5" Type="http://schemas.openxmlformats.org/officeDocument/2006/relationships/slideMaster" Target="slideMasters/slideMaster5.xml"/><Relationship Id="rId181" Type="http://schemas.openxmlformats.org/officeDocument/2006/relationships/slide" Target="slides/slide118.xml"/><Relationship Id="rId237" Type="http://schemas.openxmlformats.org/officeDocument/2006/relationships/slide" Target="slides/slide174.xml"/><Relationship Id="rId279" Type="http://schemas.openxmlformats.org/officeDocument/2006/relationships/slide" Target="slides/slide216.xml"/><Relationship Id="rId43" Type="http://schemas.openxmlformats.org/officeDocument/2006/relationships/slideMaster" Target="slideMasters/slideMaster43.xml"/><Relationship Id="rId139" Type="http://schemas.openxmlformats.org/officeDocument/2006/relationships/slide" Target="slides/slide76.xml"/><Relationship Id="rId290" Type="http://schemas.openxmlformats.org/officeDocument/2006/relationships/slide" Target="slides/slide227.xml"/><Relationship Id="rId304" Type="http://schemas.openxmlformats.org/officeDocument/2006/relationships/slide" Target="slides/slide241.xml"/><Relationship Id="rId346" Type="http://schemas.openxmlformats.org/officeDocument/2006/relationships/slide" Target="slides/slide283.xml"/><Relationship Id="rId388" Type="http://schemas.openxmlformats.org/officeDocument/2006/relationships/slide" Target="slides/slide325.xml"/><Relationship Id="rId85" Type="http://schemas.openxmlformats.org/officeDocument/2006/relationships/slide" Target="slides/slide22.xml"/><Relationship Id="rId150" Type="http://schemas.openxmlformats.org/officeDocument/2006/relationships/slide" Target="slides/slide87.xml"/><Relationship Id="rId192" Type="http://schemas.openxmlformats.org/officeDocument/2006/relationships/slide" Target="slides/slide129.xml"/><Relationship Id="rId206" Type="http://schemas.openxmlformats.org/officeDocument/2006/relationships/slide" Target="slides/slide143.xml"/><Relationship Id="rId248" Type="http://schemas.openxmlformats.org/officeDocument/2006/relationships/slide" Target="slides/slide185.xml"/><Relationship Id="rId12" Type="http://schemas.openxmlformats.org/officeDocument/2006/relationships/slideMaster" Target="slideMasters/slideMaster12.xml"/><Relationship Id="rId108" Type="http://schemas.openxmlformats.org/officeDocument/2006/relationships/slide" Target="slides/slide45.xml"/><Relationship Id="rId315" Type="http://schemas.openxmlformats.org/officeDocument/2006/relationships/slide" Target="slides/slide252.xml"/><Relationship Id="rId357" Type="http://schemas.openxmlformats.org/officeDocument/2006/relationships/slide" Target="slides/slide294.xml"/><Relationship Id="rId54" Type="http://schemas.openxmlformats.org/officeDocument/2006/relationships/slideMaster" Target="slideMasters/slideMaster54.xml"/><Relationship Id="rId96" Type="http://schemas.openxmlformats.org/officeDocument/2006/relationships/slide" Target="slides/slide33.xml"/><Relationship Id="rId161" Type="http://schemas.openxmlformats.org/officeDocument/2006/relationships/slide" Target="slides/slide98.xml"/><Relationship Id="rId217" Type="http://schemas.openxmlformats.org/officeDocument/2006/relationships/slide" Target="slides/slide154.xml"/><Relationship Id="rId259" Type="http://schemas.openxmlformats.org/officeDocument/2006/relationships/slide" Target="slides/slide196.xml"/><Relationship Id="rId23" Type="http://schemas.openxmlformats.org/officeDocument/2006/relationships/slideMaster" Target="slideMasters/slideMaster23.xml"/><Relationship Id="rId119" Type="http://schemas.openxmlformats.org/officeDocument/2006/relationships/slide" Target="slides/slide56.xml"/><Relationship Id="rId270" Type="http://schemas.openxmlformats.org/officeDocument/2006/relationships/slide" Target="slides/slide207.xml"/><Relationship Id="rId326" Type="http://schemas.openxmlformats.org/officeDocument/2006/relationships/slide" Target="slides/slide263.xml"/><Relationship Id="rId65" Type="http://schemas.openxmlformats.org/officeDocument/2006/relationships/slide" Target="slides/slide2.xml"/><Relationship Id="rId130" Type="http://schemas.openxmlformats.org/officeDocument/2006/relationships/slide" Target="slides/slide67.xml"/><Relationship Id="rId368" Type="http://schemas.openxmlformats.org/officeDocument/2006/relationships/slide" Target="slides/slide305.xml"/><Relationship Id="rId172" Type="http://schemas.openxmlformats.org/officeDocument/2006/relationships/slide" Target="slides/slide109.xml"/><Relationship Id="rId228" Type="http://schemas.openxmlformats.org/officeDocument/2006/relationships/slide" Target="slides/slide165.xml"/><Relationship Id="rId281" Type="http://schemas.openxmlformats.org/officeDocument/2006/relationships/slide" Target="slides/slide218.xml"/><Relationship Id="rId337" Type="http://schemas.openxmlformats.org/officeDocument/2006/relationships/slide" Target="slides/slide274.xml"/><Relationship Id="rId34" Type="http://schemas.openxmlformats.org/officeDocument/2006/relationships/slideMaster" Target="slideMasters/slideMaster34.xml"/><Relationship Id="rId76" Type="http://schemas.openxmlformats.org/officeDocument/2006/relationships/slide" Target="slides/slide13.xml"/><Relationship Id="rId141" Type="http://schemas.openxmlformats.org/officeDocument/2006/relationships/slide" Target="slides/slide78.xml"/><Relationship Id="rId379" Type="http://schemas.openxmlformats.org/officeDocument/2006/relationships/slide" Target="slides/slide316.xml"/><Relationship Id="rId7" Type="http://schemas.openxmlformats.org/officeDocument/2006/relationships/slideMaster" Target="slideMasters/slideMaster7.xml"/><Relationship Id="rId183" Type="http://schemas.openxmlformats.org/officeDocument/2006/relationships/slide" Target="slides/slide120.xml"/><Relationship Id="rId239" Type="http://schemas.openxmlformats.org/officeDocument/2006/relationships/slide" Target="slides/slide176.xml"/><Relationship Id="rId390" Type="http://schemas.openxmlformats.org/officeDocument/2006/relationships/notesMaster" Target="notesMasters/notesMaster1.xml"/><Relationship Id="rId250" Type="http://schemas.openxmlformats.org/officeDocument/2006/relationships/slide" Target="slides/slide187.xml"/><Relationship Id="rId292" Type="http://schemas.openxmlformats.org/officeDocument/2006/relationships/slide" Target="slides/slide229.xml"/><Relationship Id="rId306" Type="http://schemas.openxmlformats.org/officeDocument/2006/relationships/slide" Target="slides/slide243.xml"/><Relationship Id="rId45" Type="http://schemas.openxmlformats.org/officeDocument/2006/relationships/slideMaster" Target="slideMasters/slideMaster45.xml"/><Relationship Id="rId87" Type="http://schemas.openxmlformats.org/officeDocument/2006/relationships/slide" Target="slides/slide24.xml"/><Relationship Id="rId110" Type="http://schemas.openxmlformats.org/officeDocument/2006/relationships/slide" Target="slides/slide47.xml"/><Relationship Id="rId348" Type="http://schemas.openxmlformats.org/officeDocument/2006/relationships/slide" Target="slides/slide285.xml"/><Relationship Id="rId152" Type="http://schemas.openxmlformats.org/officeDocument/2006/relationships/slide" Target="slides/slide89.xml"/><Relationship Id="rId194" Type="http://schemas.openxmlformats.org/officeDocument/2006/relationships/slide" Target="slides/slide131.xml"/><Relationship Id="rId208" Type="http://schemas.openxmlformats.org/officeDocument/2006/relationships/slide" Target="slides/slide145.xml"/><Relationship Id="rId261" Type="http://schemas.openxmlformats.org/officeDocument/2006/relationships/slide" Target="slides/slide198.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4.xml"/><Relationship Id="rId359" Type="http://schemas.openxmlformats.org/officeDocument/2006/relationships/slide" Target="slides/slide296.xml"/><Relationship Id="rId98" Type="http://schemas.openxmlformats.org/officeDocument/2006/relationships/slide" Target="slides/slide35.xml"/><Relationship Id="rId121" Type="http://schemas.openxmlformats.org/officeDocument/2006/relationships/slide" Target="slides/slide58.xml"/><Relationship Id="rId163" Type="http://schemas.openxmlformats.org/officeDocument/2006/relationships/slide" Target="slides/slide100.xml"/><Relationship Id="rId219" Type="http://schemas.openxmlformats.org/officeDocument/2006/relationships/slide" Target="slides/slide156.xml"/><Relationship Id="rId370" Type="http://schemas.openxmlformats.org/officeDocument/2006/relationships/slide" Target="slides/slide307.xml"/><Relationship Id="rId230" Type="http://schemas.openxmlformats.org/officeDocument/2006/relationships/slide" Target="slides/slide167.xml"/><Relationship Id="rId25" Type="http://schemas.openxmlformats.org/officeDocument/2006/relationships/slideMaster" Target="slideMasters/slideMaster25.xml"/><Relationship Id="rId67" Type="http://schemas.openxmlformats.org/officeDocument/2006/relationships/slide" Target="slides/slide4.xml"/><Relationship Id="rId272" Type="http://schemas.openxmlformats.org/officeDocument/2006/relationships/slide" Target="slides/slide209.xml"/><Relationship Id="rId328" Type="http://schemas.openxmlformats.org/officeDocument/2006/relationships/slide" Target="slides/slide265.xml"/><Relationship Id="rId132" Type="http://schemas.openxmlformats.org/officeDocument/2006/relationships/slide" Target="slides/slide69.xml"/><Relationship Id="rId174" Type="http://schemas.openxmlformats.org/officeDocument/2006/relationships/slide" Target="slides/slide111.xml"/><Relationship Id="rId381" Type="http://schemas.openxmlformats.org/officeDocument/2006/relationships/slide" Target="slides/slide318.xml"/><Relationship Id="rId241" Type="http://schemas.openxmlformats.org/officeDocument/2006/relationships/slide" Target="slides/slide178.xml"/><Relationship Id="rId36" Type="http://schemas.openxmlformats.org/officeDocument/2006/relationships/slideMaster" Target="slideMasters/slideMaster36.xml"/><Relationship Id="rId283" Type="http://schemas.openxmlformats.org/officeDocument/2006/relationships/slide" Target="slides/slide220.xml"/><Relationship Id="rId339" Type="http://schemas.openxmlformats.org/officeDocument/2006/relationships/slide" Target="slides/slide276.xml"/><Relationship Id="rId78" Type="http://schemas.openxmlformats.org/officeDocument/2006/relationships/slide" Target="slides/slide15.xml"/><Relationship Id="rId101" Type="http://schemas.openxmlformats.org/officeDocument/2006/relationships/slide" Target="slides/slide38.xml"/><Relationship Id="rId143" Type="http://schemas.openxmlformats.org/officeDocument/2006/relationships/slide" Target="slides/slide80.xml"/><Relationship Id="rId185" Type="http://schemas.openxmlformats.org/officeDocument/2006/relationships/slide" Target="slides/slide122.xml"/><Relationship Id="rId350" Type="http://schemas.openxmlformats.org/officeDocument/2006/relationships/slide" Target="slides/slide287.xml"/><Relationship Id="rId9" Type="http://schemas.openxmlformats.org/officeDocument/2006/relationships/slideMaster" Target="slideMasters/slideMaster9.xml"/><Relationship Id="rId210" Type="http://schemas.openxmlformats.org/officeDocument/2006/relationships/slide" Target="slides/slide147.xml"/><Relationship Id="rId392" Type="http://schemas.openxmlformats.org/officeDocument/2006/relationships/viewProps" Target="viewProps.xml"/><Relationship Id="rId252" Type="http://schemas.openxmlformats.org/officeDocument/2006/relationships/slide" Target="slides/slide189.xml"/><Relationship Id="rId294" Type="http://schemas.openxmlformats.org/officeDocument/2006/relationships/slide" Target="slides/slide231.xml"/><Relationship Id="rId308" Type="http://schemas.openxmlformats.org/officeDocument/2006/relationships/slide" Target="slides/slide245.xml"/><Relationship Id="rId47" Type="http://schemas.openxmlformats.org/officeDocument/2006/relationships/slideMaster" Target="slideMasters/slideMaster47.xml"/><Relationship Id="rId89" Type="http://schemas.openxmlformats.org/officeDocument/2006/relationships/slide" Target="slides/slide26.xml"/><Relationship Id="rId112" Type="http://schemas.openxmlformats.org/officeDocument/2006/relationships/slide" Target="slides/slide49.xml"/><Relationship Id="rId154" Type="http://schemas.openxmlformats.org/officeDocument/2006/relationships/slide" Target="slides/slide91.xml"/><Relationship Id="rId361" Type="http://schemas.openxmlformats.org/officeDocument/2006/relationships/slide" Target="slides/slide298.xml"/><Relationship Id="rId196"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8.xml"/><Relationship Id="rId242" Type="http://schemas.openxmlformats.org/officeDocument/2006/relationships/slide" Target="slides/slide179.xml"/><Relationship Id="rId263" Type="http://schemas.openxmlformats.org/officeDocument/2006/relationships/slide" Target="slides/slide200.xml"/><Relationship Id="rId284" Type="http://schemas.openxmlformats.org/officeDocument/2006/relationships/slide" Target="slides/slide221.xml"/><Relationship Id="rId319" Type="http://schemas.openxmlformats.org/officeDocument/2006/relationships/slide" Target="slides/slide25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44" Type="http://schemas.openxmlformats.org/officeDocument/2006/relationships/slide" Target="slides/slide81.xml"/><Relationship Id="rId330" Type="http://schemas.openxmlformats.org/officeDocument/2006/relationships/slide" Target="slides/slide267.xml"/><Relationship Id="rId90" Type="http://schemas.openxmlformats.org/officeDocument/2006/relationships/slide" Target="slides/slide27.xml"/><Relationship Id="rId165" Type="http://schemas.openxmlformats.org/officeDocument/2006/relationships/slide" Target="slides/slide102.xml"/><Relationship Id="rId186" Type="http://schemas.openxmlformats.org/officeDocument/2006/relationships/slide" Target="slides/slide123.xml"/><Relationship Id="rId351" Type="http://schemas.openxmlformats.org/officeDocument/2006/relationships/slide" Target="slides/slide288.xml"/><Relationship Id="rId372" Type="http://schemas.openxmlformats.org/officeDocument/2006/relationships/slide" Target="slides/slide309.xml"/><Relationship Id="rId393" Type="http://schemas.openxmlformats.org/officeDocument/2006/relationships/theme" Target="theme/theme1.xml"/><Relationship Id="rId211" Type="http://schemas.openxmlformats.org/officeDocument/2006/relationships/slide" Target="slides/slide148.xml"/><Relationship Id="rId232" Type="http://schemas.openxmlformats.org/officeDocument/2006/relationships/slide" Target="slides/slide169.xml"/><Relationship Id="rId253" Type="http://schemas.openxmlformats.org/officeDocument/2006/relationships/slide" Target="slides/slide190.xml"/><Relationship Id="rId274" Type="http://schemas.openxmlformats.org/officeDocument/2006/relationships/slide" Target="slides/slide211.xml"/><Relationship Id="rId295" Type="http://schemas.openxmlformats.org/officeDocument/2006/relationships/slide" Target="slides/slide232.xml"/><Relationship Id="rId309" Type="http://schemas.openxmlformats.org/officeDocument/2006/relationships/slide" Target="slides/slide24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6.xml"/><Relationship Id="rId113" Type="http://schemas.openxmlformats.org/officeDocument/2006/relationships/slide" Target="slides/slide50.xml"/><Relationship Id="rId134" Type="http://schemas.openxmlformats.org/officeDocument/2006/relationships/slide" Target="slides/slide71.xml"/><Relationship Id="rId320" Type="http://schemas.openxmlformats.org/officeDocument/2006/relationships/slide" Target="slides/slide257.xml"/><Relationship Id="rId80" Type="http://schemas.openxmlformats.org/officeDocument/2006/relationships/slide" Target="slides/slide17.xml"/><Relationship Id="rId155" Type="http://schemas.openxmlformats.org/officeDocument/2006/relationships/slide" Target="slides/slide92.xml"/><Relationship Id="rId176" Type="http://schemas.openxmlformats.org/officeDocument/2006/relationships/slide" Target="slides/slide113.xml"/><Relationship Id="rId197" Type="http://schemas.openxmlformats.org/officeDocument/2006/relationships/slide" Target="slides/slide134.xml"/><Relationship Id="rId341" Type="http://schemas.openxmlformats.org/officeDocument/2006/relationships/slide" Target="slides/slide278.xml"/><Relationship Id="rId362" Type="http://schemas.openxmlformats.org/officeDocument/2006/relationships/slide" Target="slides/slide299.xml"/><Relationship Id="rId383" Type="http://schemas.openxmlformats.org/officeDocument/2006/relationships/slide" Target="slides/slide320.xml"/><Relationship Id="rId201" Type="http://schemas.openxmlformats.org/officeDocument/2006/relationships/slide" Target="slides/slide138.xml"/><Relationship Id="rId222" Type="http://schemas.openxmlformats.org/officeDocument/2006/relationships/slide" Target="slides/slide159.xml"/><Relationship Id="rId243" Type="http://schemas.openxmlformats.org/officeDocument/2006/relationships/slide" Target="slides/slide180.xml"/><Relationship Id="rId264" Type="http://schemas.openxmlformats.org/officeDocument/2006/relationships/slide" Target="slides/slide201.xml"/><Relationship Id="rId285" Type="http://schemas.openxmlformats.org/officeDocument/2006/relationships/slide" Target="slides/slide22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0.xml"/><Relationship Id="rId124" Type="http://schemas.openxmlformats.org/officeDocument/2006/relationships/slide" Target="slides/slide61.xml"/><Relationship Id="rId310" Type="http://schemas.openxmlformats.org/officeDocument/2006/relationships/slide" Target="slides/slide247.xml"/><Relationship Id="rId70" Type="http://schemas.openxmlformats.org/officeDocument/2006/relationships/slide" Target="slides/slide7.xml"/><Relationship Id="rId91" Type="http://schemas.openxmlformats.org/officeDocument/2006/relationships/slide" Target="slides/slide28.xml"/><Relationship Id="rId145" Type="http://schemas.openxmlformats.org/officeDocument/2006/relationships/slide" Target="slides/slide82.xml"/><Relationship Id="rId166" Type="http://schemas.openxmlformats.org/officeDocument/2006/relationships/slide" Target="slides/slide103.xml"/><Relationship Id="rId187" Type="http://schemas.openxmlformats.org/officeDocument/2006/relationships/slide" Target="slides/slide124.xml"/><Relationship Id="rId331" Type="http://schemas.openxmlformats.org/officeDocument/2006/relationships/slide" Target="slides/slide268.xml"/><Relationship Id="rId352" Type="http://schemas.openxmlformats.org/officeDocument/2006/relationships/slide" Target="slides/slide289.xml"/><Relationship Id="rId373" Type="http://schemas.openxmlformats.org/officeDocument/2006/relationships/slide" Target="slides/slide310.xml"/><Relationship Id="rId394"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49.xml"/><Relationship Id="rId233" Type="http://schemas.openxmlformats.org/officeDocument/2006/relationships/slide" Target="slides/slide170.xml"/><Relationship Id="rId254" Type="http://schemas.openxmlformats.org/officeDocument/2006/relationships/slide" Target="slides/slide19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1.xml"/><Relationship Id="rId275" Type="http://schemas.openxmlformats.org/officeDocument/2006/relationships/slide" Target="slides/slide212.xml"/><Relationship Id="rId296" Type="http://schemas.openxmlformats.org/officeDocument/2006/relationships/slide" Target="slides/slide233.xml"/><Relationship Id="rId300" Type="http://schemas.openxmlformats.org/officeDocument/2006/relationships/slide" Target="slides/slide237.xml"/><Relationship Id="rId60" Type="http://schemas.openxmlformats.org/officeDocument/2006/relationships/slideMaster" Target="slideMasters/slideMaster60.xml"/><Relationship Id="rId81" Type="http://schemas.openxmlformats.org/officeDocument/2006/relationships/slide" Target="slides/slide18.xml"/><Relationship Id="rId135" Type="http://schemas.openxmlformats.org/officeDocument/2006/relationships/slide" Target="slides/slide72.xml"/><Relationship Id="rId156" Type="http://schemas.openxmlformats.org/officeDocument/2006/relationships/slide" Target="slides/slide93.xml"/><Relationship Id="rId177" Type="http://schemas.openxmlformats.org/officeDocument/2006/relationships/slide" Target="slides/slide114.xml"/><Relationship Id="rId198" Type="http://schemas.openxmlformats.org/officeDocument/2006/relationships/slide" Target="slides/slide135.xml"/><Relationship Id="rId321" Type="http://schemas.openxmlformats.org/officeDocument/2006/relationships/slide" Target="slides/slide258.xml"/><Relationship Id="rId342" Type="http://schemas.openxmlformats.org/officeDocument/2006/relationships/slide" Target="slides/slide279.xml"/><Relationship Id="rId363" Type="http://schemas.openxmlformats.org/officeDocument/2006/relationships/slide" Target="slides/slide300.xml"/><Relationship Id="rId384" Type="http://schemas.openxmlformats.org/officeDocument/2006/relationships/slide" Target="slides/slide321.xml"/><Relationship Id="rId202" Type="http://schemas.openxmlformats.org/officeDocument/2006/relationships/slide" Target="slides/slide139.xml"/><Relationship Id="rId223" Type="http://schemas.openxmlformats.org/officeDocument/2006/relationships/slide" Target="slides/slide160.xml"/><Relationship Id="rId244" Type="http://schemas.openxmlformats.org/officeDocument/2006/relationships/slide" Target="slides/slide18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2.xml"/><Relationship Id="rId286" Type="http://schemas.openxmlformats.org/officeDocument/2006/relationships/slide" Target="slides/slide223.xml"/><Relationship Id="rId50" Type="http://schemas.openxmlformats.org/officeDocument/2006/relationships/slideMaster" Target="slideMasters/slideMaster50.xml"/><Relationship Id="rId104" Type="http://schemas.openxmlformats.org/officeDocument/2006/relationships/slide" Target="slides/slide41.xml"/><Relationship Id="rId125" Type="http://schemas.openxmlformats.org/officeDocument/2006/relationships/slide" Target="slides/slide62.xml"/><Relationship Id="rId146" Type="http://schemas.openxmlformats.org/officeDocument/2006/relationships/slide" Target="slides/slide83.xml"/><Relationship Id="rId167" Type="http://schemas.openxmlformats.org/officeDocument/2006/relationships/slide" Target="slides/slide104.xml"/><Relationship Id="rId188" Type="http://schemas.openxmlformats.org/officeDocument/2006/relationships/slide" Target="slides/slide125.xml"/><Relationship Id="rId311" Type="http://schemas.openxmlformats.org/officeDocument/2006/relationships/slide" Target="slides/slide248.xml"/><Relationship Id="rId332" Type="http://schemas.openxmlformats.org/officeDocument/2006/relationships/slide" Target="slides/slide269.xml"/><Relationship Id="rId353" Type="http://schemas.openxmlformats.org/officeDocument/2006/relationships/slide" Target="slides/slide290.xml"/><Relationship Id="rId374" Type="http://schemas.openxmlformats.org/officeDocument/2006/relationships/slide" Target="slides/slide311.xml"/><Relationship Id="rId71" Type="http://schemas.openxmlformats.org/officeDocument/2006/relationships/slide" Target="slides/slide8.xml"/><Relationship Id="rId92" Type="http://schemas.openxmlformats.org/officeDocument/2006/relationships/slide" Target="slides/slide29.xml"/><Relationship Id="rId213" Type="http://schemas.openxmlformats.org/officeDocument/2006/relationships/slide" Target="slides/slide150.xml"/><Relationship Id="rId234"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2.xml"/><Relationship Id="rId276" Type="http://schemas.openxmlformats.org/officeDocument/2006/relationships/slide" Target="slides/slide213.xml"/><Relationship Id="rId297" Type="http://schemas.openxmlformats.org/officeDocument/2006/relationships/slide" Target="slides/slide234.xml"/><Relationship Id="rId40" Type="http://schemas.openxmlformats.org/officeDocument/2006/relationships/slideMaster" Target="slideMasters/slideMaster40.xml"/><Relationship Id="rId115" Type="http://schemas.openxmlformats.org/officeDocument/2006/relationships/slide" Target="slides/slide52.xml"/><Relationship Id="rId136" Type="http://schemas.openxmlformats.org/officeDocument/2006/relationships/slide" Target="slides/slide73.xml"/><Relationship Id="rId157" Type="http://schemas.openxmlformats.org/officeDocument/2006/relationships/slide" Target="slides/slide94.xml"/><Relationship Id="rId178" Type="http://schemas.openxmlformats.org/officeDocument/2006/relationships/slide" Target="slides/slide115.xml"/><Relationship Id="rId301" Type="http://schemas.openxmlformats.org/officeDocument/2006/relationships/slide" Target="slides/slide238.xml"/><Relationship Id="rId322" Type="http://schemas.openxmlformats.org/officeDocument/2006/relationships/slide" Target="slides/slide259.xml"/><Relationship Id="rId343" Type="http://schemas.openxmlformats.org/officeDocument/2006/relationships/slide" Target="slides/slide280.xml"/><Relationship Id="rId364" Type="http://schemas.openxmlformats.org/officeDocument/2006/relationships/slide" Target="slides/slide301.xml"/><Relationship Id="rId61" Type="http://schemas.openxmlformats.org/officeDocument/2006/relationships/slideMaster" Target="slideMasters/slideMaster61.xml"/><Relationship Id="rId82" Type="http://schemas.openxmlformats.org/officeDocument/2006/relationships/slide" Target="slides/slide19.xml"/><Relationship Id="rId199" Type="http://schemas.openxmlformats.org/officeDocument/2006/relationships/slide" Target="slides/slide136.xml"/><Relationship Id="rId203" Type="http://schemas.openxmlformats.org/officeDocument/2006/relationships/slide" Target="slides/slide140.xml"/><Relationship Id="rId385" Type="http://schemas.openxmlformats.org/officeDocument/2006/relationships/slide" Target="slides/slide322.xml"/><Relationship Id="rId19" Type="http://schemas.openxmlformats.org/officeDocument/2006/relationships/slideMaster" Target="slideMasters/slideMaster19.xml"/><Relationship Id="rId224" Type="http://schemas.openxmlformats.org/officeDocument/2006/relationships/slide" Target="slides/slide161.xml"/><Relationship Id="rId245" Type="http://schemas.openxmlformats.org/officeDocument/2006/relationships/slide" Target="slides/slide182.xml"/><Relationship Id="rId266" Type="http://schemas.openxmlformats.org/officeDocument/2006/relationships/slide" Target="slides/slide203.xml"/><Relationship Id="rId287" Type="http://schemas.openxmlformats.org/officeDocument/2006/relationships/slide" Target="slides/slide224.xml"/><Relationship Id="rId30" Type="http://schemas.openxmlformats.org/officeDocument/2006/relationships/slideMaster" Target="slideMasters/slideMaster30.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168" Type="http://schemas.openxmlformats.org/officeDocument/2006/relationships/slide" Target="slides/slide105.xml"/><Relationship Id="rId312" Type="http://schemas.openxmlformats.org/officeDocument/2006/relationships/slide" Target="slides/slide249.xml"/><Relationship Id="rId333" Type="http://schemas.openxmlformats.org/officeDocument/2006/relationships/slide" Target="slides/slide270.xml"/><Relationship Id="rId354" Type="http://schemas.openxmlformats.org/officeDocument/2006/relationships/slide" Target="slides/slide291.xml"/><Relationship Id="rId51" Type="http://schemas.openxmlformats.org/officeDocument/2006/relationships/slideMaster" Target="slideMasters/slideMaster51.xml"/><Relationship Id="rId72" Type="http://schemas.openxmlformats.org/officeDocument/2006/relationships/slide" Target="slides/slide9.xml"/><Relationship Id="rId93" Type="http://schemas.openxmlformats.org/officeDocument/2006/relationships/slide" Target="slides/slide30.xml"/><Relationship Id="rId189" Type="http://schemas.openxmlformats.org/officeDocument/2006/relationships/slide" Target="slides/slide126.xml"/><Relationship Id="rId375" Type="http://schemas.openxmlformats.org/officeDocument/2006/relationships/slide" Target="slides/slide312.xml"/><Relationship Id="rId3" Type="http://schemas.openxmlformats.org/officeDocument/2006/relationships/slideMaster" Target="slideMasters/slideMaster3.xml"/><Relationship Id="rId214" Type="http://schemas.openxmlformats.org/officeDocument/2006/relationships/slide" Target="slides/slide151.xml"/><Relationship Id="rId235" Type="http://schemas.openxmlformats.org/officeDocument/2006/relationships/slide" Target="slides/slide172.xml"/><Relationship Id="rId256" Type="http://schemas.openxmlformats.org/officeDocument/2006/relationships/slide" Target="slides/slide193.xml"/><Relationship Id="rId277" Type="http://schemas.openxmlformats.org/officeDocument/2006/relationships/slide" Target="slides/slide214.xml"/><Relationship Id="rId298" Type="http://schemas.openxmlformats.org/officeDocument/2006/relationships/slide" Target="slides/slide235.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302" Type="http://schemas.openxmlformats.org/officeDocument/2006/relationships/slide" Target="slides/slide239.xml"/><Relationship Id="rId323" Type="http://schemas.openxmlformats.org/officeDocument/2006/relationships/slide" Target="slides/slide260.xml"/><Relationship Id="rId344"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0.xml"/><Relationship Id="rId179" Type="http://schemas.openxmlformats.org/officeDocument/2006/relationships/slide" Target="slides/slide116.xml"/><Relationship Id="rId365" Type="http://schemas.openxmlformats.org/officeDocument/2006/relationships/slide" Target="slides/slide302.xml"/><Relationship Id="rId386" Type="http://schemas.openxmlformats.org/officeDocument/2006/relationships/slide" Target="slides/slide323.xml"/><Relationship Id="rId190" Type="http://schemas.openxmlformats.org/officeDocument/2006/relationships/slide" Target="slides/slide127.xml"/><Relationship Id="rId204" Type="http://schemas.openxmlformats.org/officeDocument/2006/relationships/slide" Target="slides/slide141.xml"/><Relationship Id="rId225" Type="http://schemas.openxmlformats.org/officeDocument/2006/relationships/slide" Target="slides/slide162.xml"/><Relationship Id="rId246" Type="http://schemas.openxmlformats.org/officeDocument/2006/relationships/slide" Target="slides/slide183.xml"/><Relationship Id="rId267" Type="http://schemas.openxmlformats.org/officeDocument/2006/relationships/slide" Target="slides/slide204.xml"/><Relationship Id="rId288" Type="http://schemas.openxmlformats.org/officeDocument/2006/relationships/slide" Target="slides/slide225.xml"/><Relationship Id="rId106" Type="http://schemas.openxmlformats.org/officeDocument/2006/relationships/slide" Target="slides/slide43.xml"/><Relationship Id="rId127" Type="http://schemas.openxmlformats.org/officeDocument/2006/relationships/slide" Target="slides/slide64.xml"/><Relationship Id="rId313" Type="http://schemas.openxmlformats.org/officeDocument/2006/relationships/slide" Target="slides/slide25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0.xml"/><Relationship Id="rId94" Type="http://schemas.openxmlformats.org/officeDocument/2006/relationships/slide" Target="slides/slide31.xml"/><Relationship Id="rId148" Type="http://schemas.openxmlformats.org/officeDocument/2006/relationships/slide" Target="slides/slide85.xml"/><Relationship Id="rId169" Type="http://schemas.openxmlformats.org/officeDocument/2006/relationships/slide" Target="slides/slide106.xml"/><Relationship Id="rId334" Type="http://schemas.openxmlformats.org/officeDocument/2006/relationships/slide" Target="slides/slide271.xml"/><Relationship Id="rId355" Type="http://schemas.openxmlformats.org/officeDocument/2006/relationships/slide" Target="slides/slide292.xml"/><Relationship Id="rId376" Type="http://schemas.openxmlformats.org/officeDocument/2006/relationships/slide" Target="slides/slide313.xml"/><Relationship Id="rId4" Type="http://schemas.openxmlformats.org/officeDocument/2006/relationships/slideMaster" Target="slideMasters/slideMaster4.xml"/><Relationship Id="rId180" Type="http://schemas.openxmlformats.org/officeDocument/2006/relationships/slide" Target="slides/slide117.xml"/><Relationship Id="rId215" Type="http://schemas.openxmlformats.org/officeDocument/2006/relationships/slide" Target="slides/slide152.xml"/><Relationship Id="rId236" Type="http://schemas.openxmlformats.org/officeDocument/2006/relationships/slide" Target="slides/slide173.xml"/><Relationship Id="rId257" Type="http://schemas.openxmlformats.org/officeDocument/2006/relationships/slide" Target="slides/slide194.xml"/><Relationship Id="rId278" Type="http://schemas.openxmlformats.org/officeDocument/2006/relationships/slide" Target="slides/slide215.xml"/><Relationship Id="rId303" Type="http://schemas.openxmlformats.org/officeDocument/2006/relationships/slide" Target="slides/slide240.xml"/><Relationship Id="rId42" Type="http://schemas.openxmlformats.org/officeDocument/2006/relationships/slideMaster" Target="slideMasters/slideMaster42.xml"/><Relationship Id="rId84" Type="http://schemas.openxmlformats.org/officeDocument/2006/relationships/slide" Target="slides/slide21.xml"/><Relationship Id="rId138" Type="http://schemas.openxmlformats.org/officeDocument/2006/relationships/slide" Target="slides/slide75.xml"/><Relationship Id="rId345" Type="http://schemas.openxmlformats.org/officeDocument/2006/relationships/slide" Target="slides/slide282.xml"/><Relationship Id="rId387" Type="http://schemas.openxmlformats.org/officeDocument/2006/relationships/slide" Target="slides/slide324.xml"/><Relationship Id="rId191" Type="http://schemas.openxmlformats.org/officeDocument/2006/relationships/slide" Target="slides/slide128.xml"/><Relationship Id="rId205" Type="http://schemas.openxmlformats.org/officeDocument/2006/relationships/slide" Target="slides/slide142.xml"/><Relationship Id="rId247" Type="http://schemas.openxmlformats.org/officeDocument/2006/relationships/slide" Target="slides/slide184.xml"/><Relationship Id="rId107" Type="http://schemas.openxmlformats.org/officeDocument/2006/relationships/slide" Target="slides/slide44.xml"/><Relationship Id="rId289" Type="http://schemas.openxmlformats.org/officeDocument/2006/relationships/slide" Target="slides/slide22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6.xml"/><Relationship Id="rId314" Type="http://schemas.openxmlformats.org/officeDocument/2006/relationships/slide" Target="slides/slide251.xml"/><Relationship Id="rId356" Type="http://schemas.openxmlformats.org/officeDocument/2006/relationships/slide" Target="slides/slide293.xml"/><Relationship Id="rId95" Type="http://schemas.openxmlformats.org/officeDocument/2006/relationships/slide" Target="slides/slide32.xml"/><Relationship Id="rId160" Type="http://schemas.openxmlformats.org/officeDocument/2006/relationships/slide" Target="slides/slide97.xml"/><Relationship Id="rId216" Type="http://schemas.openxmlformats.org/officeDocument/2006/relationships/slide" Target="slides/slide153.xml"/><Relationship Id="rId258" Type="http://schemas.openxmlformats.org/officeDocument/2006/relationships/slide" Target="slides/slide195.xml"/><Relationship Id="rId22" Type="http://schemas.openxmlformats.org/officeDocument/2006/relationships/slideMaster" Target="slideMasters/slideMaster22.xml"/><Relationship Id="rId64" Type="http://schemas.openxmlformats.org/officeDocument/2006/relationships/slide" Target="slides/slide1.xml"/><Relationship Id="rId118" Type="http://schemas.openxmlformats.org/officeDocument/2006/relationships/slide" Target="slides/slide55.xml"/><Relationship Id="rId325" Type="http://schemas.openxmlformats.org/officeDocument/2006/relationships/slide" Target="slides/slide262.xml"/><Relationship Id="rId367" Type="http://schemas.openxmlformats.org/officeDocument/2006/relationships/slide" Target="slides/slide304.xml"/><Relationship Id="rId171" Type="http://schemas.openxmlformats.org/officeDocument/2006/relationships/slide" Target="slides/slide108.xml"/><Relationship Id="rId227" Type="http://schemas.openxmlformats.org/officeDocument/2006/relationships/slide" Target="slides/slide164.xml"/><Relationship Id="rId269" Type="http://schemas.openxmlformats.org/officeDocument/2006/relationships/slide" Target="slides/slide206.xml"/><Relationship Id="rId33" Type="http://schemas.openxmlformats.org/officeDocument/2006/relationships/slideMaster" Target="slideMasters/slideMaster33.xml"/><Relationship Id="rId129" Type="http://schemas.openxmlformats.org/officeDocument/2006/relationships/slide" Target="slides/slide66.xml"/><Relationship Id="rId280" Type="http://schemas.openxmlformats.org/officeDocument/2006/relationships/slide" Target="slides/slide217.xml"/><Relationship Id="rId336" Type="http://schemas.openxmlformats.org/officeDocument/2006/relationships/slide" Target="slides/slide273.xml"/><Relationship Id="rId75" Type="http://schemas.openxmlformats.org/officeDocument/2006/relationships/slide" Target="slides/slide12.xml"/><Relationship Id="rId140" Type="http://schemas.openxmlformats.org/officeDocument/2006/relationships/slide" Target="slides/slide77.xml"/><Relationship Id="rId182" Type="http://schemas.openxmlformats.org/officeDocument/2006/relationships/slide" Target="slides/slide119.xml"/><Relationship Id="rId378" Type="http://schemas.openxmlformats.org/officeDocument/2006/relationships/slide" Target="slides/slide315.xml"/><Relationship Id="rId6" Type="http://schemas.openxmlformats.org/officeDocument/2006/relationships/slideMaster" Target="slideMasters/slideMaster6.xml"/><Relationship Id="rId238" Type="http://schemas.openxmlformats.org/officeDocument/2006/relationships/slide" Target="slides/slide175.xml"/><Relationship Id="rId291" Type="http://schemas.openxmlformats.org/officeDocument/2006/relationships/slide" Target="slides/slide228.xml"/><Relationship Id="rId305" Type="http://schemas.openxmlformats.org/officeDocument/2006/relationships/slide" Target="slides/slide242.xml"/><Relationship Id="rId347" Type="http://schemas.openxmlformats.org/officeDocument/2006/relationships/slide" Target="slides/slide284.xml"/><Relationship Id="rId44" Type="http://schemas.openxmlformats.org/officeDocument/2006/relationships/slideMaster" Target="slideMasters/slideMaster44.xml"/><Relationship Id="rId86" Type="http://schemas.openxmlformats.org/officeDocument/2006/relationships/slide" Target="slides/slide23.xml"/><Relationship Id="rId151" Type="http://schemas.openxmlformats.org/officeDocument/2006/relationships/slide" Target="slides/slide88.xml"/><Relationship Id="rId389" Type="http://schemas.openxmlformats.org/officeDocument/2006/relationships/slide" Target="slides/slide326.xml"/><Relationship Id="rId193" Type="http://schemas.openxmlformats.org/officeDocument/2006/relationships/slide" Target="slides/slide130.xml"/><Relationship Id="rId207" Type="http://schemas.openxmlformats.org/officeDocument/2006/relationships/slide" Target="slides/slide144.xml"/><Relationship Id="rId249" Type="http://schemas.openxmlformats.org/officeDocument/2006/relationships/slide" Target="slides/slide186.xml"/><Relationship Id="rId13" Type="http://schemas.openxmlformats.org/officeDocument/2006/relationships/slideMaster" Target="slideMasters/slideMaster13.xml"/><Relationship Id="rId109" Type="http://schemas.openxmlformats.org/officeDocument/2006/relationships/slide" Target="slides/slide46.xml"/><Relationship Id="rId260" Type="http://schemas.openxmlformats.org/officeDocument/2006/relationships/slide" Target="slides/slide197.xml"/><Relationship Id="rId316" Type="http://schemas.openxmlformats.org/officeDocument/2006/relationships/slide" Target="slides/slide253.xml"/><Relationship Id="rId55" Type="http://schemas.openxmlformats.org/officeDocument/2006/relationships/slideMaster" Target="slideMasters/slideMaster55.xml"/><Relationship Id="rId97" Type="http://schemas.openxmlformats.org/officeDocument/2006/relationships/slide" Target="slides/slide34.xml"/><Relationship Id="rId120" Type="http://schemas.openxmlformats.org/officeDocument/2006/relationships/slide" Target="slides/slide57.xml"/><Relationship Id="rId358" Type="http://schemas.openxmlformats.org/officeDocument/2006/relationships/slide" Target="slides/slide295.xml"/><Relationship Id="rId162" Type="http://schemas.openxmlformats.org/officeDocument/2006/relationships/slide" Target="slides/slide99.xml"/><Relationship Id="rId218" Type="http://schemas.openxmlformats.org/officeDocument/2006/relationships/slide" Target="slides/slide155.xml"/><Relationship Id="rId271" Type="http://schemas.openxmlformats.org/officeDocument/2006/relationships/slide" Target="slides/slide208.xml"/><Relationship Id="rId24" Type="http://schemas.openxmlformats.org/officeDocument/2006/relationships/slideMaster" Target="slideMasters/slideMaster24.xml"/><Relationship Id="rId66" Type="http://schemas.openxmlformats.org/officeDocument/2006/relationships/slide" Target="slides/slide3.xml"/><Relationship Id="rId131" Type="http://schemas.openxmlformats.org/officeDocument/2006/relationships/slide" Target="slides/slide68.xml"/><Relationship Id="rId327" Type="http://schemas.openxmlformats.org/officeDocument/2006/relationships/slide" Target="slides/slide264.xml"/><Relationship Id="rId369" Type="http://schemas.openxmlformats.org/officeDocument/2006/relationships/slide" Target="slides/slide306.xml"/><Relationship Id="rId173" Type="http://schemas.openxmlformats.org/officeDocument/2006/relationships/slide" Target="slides/slide110.xml"/><Relationship Id="rId229" Type="http://schemas.openxmlformats.org/officeDocument/2006/relationships/slide" Target="slides/slide166.xml"/><Relationship Id="rId380" Type="http://schemas.openxmlformats.org/officeDocument/2006/relationships/slide" Target="slides/slide317.xml"/><Relationship Id="rId240" Type="http://schemas.openxmlformats.org/officeDocument/2006/relationships/slide" Target="slides/slide177.xml"/><Relationship Id="rId35" Type="http://schemas.openxmlformats.org/officeDocument/2006/relationships/slideMaster" Target="slideMasters/slideMaster35.xml"/><Relationship Id="rId77" Type="http://schemas.openxmlformats.org/officeDocument/2006/relationships/slide" Target="slides/slide14.xml"/><Relationship Id="rId100" Type="http://schemas.openxmlformats.org/officeDocument/2006/relationships/slide" Target="slides/slide37.xml"/><Relationship Id="rId282" Type="http://schemas.openxmlformats.org/officeDocument/2006/relationships/slide" Target="slides/slide219.xml"/><Relationship Id="rId338" Type="http://schemas.openxmlformats.org/officeDocument/2006/relationships/slide" Target="slides/slide275.xml"/><Relationship Id="rId8" Type="http://schemas.openxmlformats.org/officeDocument/2006/relationships/slideMaster" Target="slideMasters/slideMaster8.xml"/><Relationship Id="rId142" Type="http://schemas.openxmlformats.org/officeDocument/2006/relationships/slide" Target="slides/slide79.xml"/><Relationship Id="rId184" Type="http://schemas.openxmlformats.org/officeDocument/2006/relationships/slide" Target="slides/slide121.xml"/><Relationship Id="rId391" Type="http://schemas.openxmlformats.org/officeDocument/2006/relationships/presProps" Target="presProps.xml"/><Relationship Id="rId251" Type="http://schemas.openxmlformats.org/officeDocument/2006/relationships/slide" Target="slides/slide188.xml"/><Relationship Id="rId46" Type="http://schemas.openxmlformats.org/officeDocument/2006/relationships/slideMaster" Target="slideMasters/slideMaster46.xml"/><Relationship Id="rId293" Type="http://schemas.openxmlformats.org/officeDocument/2006/relationships/slide" Target="slides/slide230.xml"/><Relationship Id="rId307" Type="http://schemas.openxmlformats.org/officeDocument/2006/relationships/slide" Target="slides/slide244.xml"/><Relationship Id="rId349" Type="http://schemas.openxmlformats.org/officeDocument/2006/relationships/slide" Target="slides/slide286.xml"/><Relationship Id="rId88" Type="http://schemas.openxmlformats.org/officeDocument/2006/relationships/slide" Target="slides/slide25.xml"/><Relationship Id="rId111" Type="http://schemas.openxmlformats.org/officeDocument/2006/relationships/slide" Target="slides/slide48.xml"/><Relationship Id="rId153" Type="http://schemas.openxmlformats.org/officeDocument/2006/relationships/slide" Target="slides/slide90.xml"/><Relationship Id="rId195" Type="http://schemas.openxmlformats.org/officeDocument/2006/relationships/slide" Target="slides/slide132.xml"/><Relationship Id="rId209" Type="http://schemas.openxmlformats.org/officeDocument/2006/relationships/slide" Target="slides/slide146.xml"/><Relationship Id="rId360" Type="http://schemas.openxmlformats.org/officeDocument/2006/relationships/slide" Target="slides/slide297.xml"/><Relationship Id="rId220" Type="http://schemas.openxmlformats.org/officeDocument/2006/relationships/slide" Target="slides/slide157.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9.xml"/><Relationship Id="rId318" Type="http://schemas.openxmlformats.org/officeDocument/2006/relationships/slide" Target="slides/slide255.xml"/><Relationship Id="rId99" Type="http://schemas.openxmlformats.org/officeDocument/2006/relationships/slide" Target="slides/slide36.xml"/><Relationship Id="rId122" Type="http://schemas.openxmlformats.org/officeDocument/2006/relationships/slide" Target="slides/slide59.xml"/><Relationship Id="rId164" Type="http://schemas.openxmlformats.org/officeDocument/2006/relationships/slide" Target="slides/slide101.xml"/><Relationship Id="rId371" Type="http://schemas.openxmlformats.org/officeDocument/2006/relationships/slide" Target="slides/slide308.xml"/><Relationship Id="rId26" Type="http://schemas.openxmlformats.org/officeDocument/2006/relationships/slideMaster" Target="slideMasters/slideMaster26.xml"/><Relationship Id="rId231" Type="http://schemas.openxmlformats.org/officeDocument/2006/relationships/slide" Target="slides/slide168.xml"/><Relationship Id="rId273" Type="http://schemas.openxmlformats.org/officeDocument/2006/relationships/slide" Target="slides/slide210.xml"/><Relationship Id="rId329" Type="http://schemas.openxmlformats.org/officeDocument/2006/relationships/slide" Target="slides/slide266.xml"/><Relationship Id="rId68" Type="http://schemas.openxmlformats.org/officeDocument/2006/relationships/slide" Target="slides/slide5.xml"/><Relationship Id="rId133" Type="http://schemas.openxmlformats.org/officeDocument/2006/relationships/slide" Target="slides/slide70.xml"/><Relationship Id="rId175" Type="http://schemas.openxmlformats.org/officeDocument/2006/relationships/slide" Target="slides/slide112.xml"/><Relationship Id="rId340" Type="http://schemas.openxmlformats.org/officeDocument/2006/relationships/slide" Target="slides/slide277.xml"/><Relationship Id="rId200" Type="http://schemas.openxmlformats.org/officeDocument/2006/relationships/slide" Target="slides/slide137.xml"/><Relationship Id="rId382" Type="http://schemas.openxmlformats.org/officeDocument/2006/relationships/slide" Target="slides/slide31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USA</c:v>
                </c:pt>
              </c:strCache>
            </c:strRef>
          </c:tx>
          <c:explosion val="25"/>
          <c:cat>
            <c:strRef>
              <c:f>Sheet1!$A$2:$A$3</c:f>
              <c:strCache>
                <c:ptCount val="2"/>
                <c:pt idx="0">
                  <c:v>Believe in Reincarnation</c:v>
                </c:pt>
                <c:pt idx="1">
                  <c:v>Other Views</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5030-4205-A1E2-C9500EB6045E}"/>
            </c:ext>
          </c:extLst>
        </c:ser>
        <c:dLbls>
          <c:showLegendKey val="0"/>
          <c:showVal val="0"/>
          <c:showCatName val="0"/>
          <c:showSerName val="0"/>
          <c:showPercent val="0"/>
          <c:showBubbleSize val="0"/>
          <c:showLeaderLines val="1"/>
        </c:dLbls>
      </c:pie3DChart>
    </c:plotArea>
    <c:legend>
      <c:legendPos val="r"/>
      <c:layout>
        <c:manualLayout>
          <c:xMode val="edge"/>
          <c:yMode val="edge"/>
          <c:x val="0.58267775432662605"/>
          <c:y val="0.24889593893947301"/>
          <c:w val="0.40311733480080097"/>
          <c:h val="0.59907832387664295"/>
        </c:manualLayout>
      </c:layout>
      <c:overlay val="0"/>
      <c:txPr>
        <a:bodyPr/>
        <a:lstStyle/>
        <a:p>
          <a:pPr>
            <a:defRPr sz="2800"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en-US"/>
            <a:t>Buddha</a:t>
          </a: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en-US"/>
            <a:t>Mohammed</a:t>
          </a: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en-US"/>
            <a:t>Marx</a:t>
          </a: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en-US"/>
            <a:t>Alive</a:t>
          </a:r>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7E9FF40F-AE51-9F4B-BB6C-179EAFFA9DE1}" srcId="{2D076B49-53D4-8646-81E8-A485E8AC013F}" destId="{13650350-F198-074E-9D6A-029762067122}" srcOrd="0" destOrd="0" parTransId="{30B9B86E-877A-CC48-B8C1-B2D4CC968317}" sibTransId="{02E16F0E-FEC8-074F-B1B8-B722850B88F6}"/>
    <dgm:cxn modelId="{CC5CA124-2D67-0646-8F02-98450BC198B2}" type="presOf" srcId="{2D076B49-53D4-8646-81E8-A485E8AC013F}" destId="{4F0783E6-C52A-A847-A6E3-E332A152C91B}" srcOrd="0" destOrd="0" presId="urn:microsoft.com/office/officeart/2005/8/layout/balance1"/>
    <dgm:cxn modelId="{AB920B35-265C-7743-8E8F-1DD3ADFFBC8C}" srcId="{2D076B49-53D4-8646-81E8-A485E8AC013F}" destId="{7D69569B-2323-5D4E-9279-6914525E0E18}" srcOrd="1" destOrd="0" parTransId="{1E2697EF-97AC-4541-A484-63E297BB0CEF}" sibTransId="{A71F1C72-C0D3-6D43-B2BE-3AD8871B4007}"/>
    <dgm:cxn modelId="{B1D3F052-32D3-C14D-88DA-BBE8972A55A5}" type="presOf" srcId="{A53F1204-5BE4-684A-AD10-BC5DDE05FFC3}" destId="{F45C4F90-9252-014B-A19B-2CBB570FCAE0}" srcOrd="0" destOrd="0" presId="urn:microsoft.com/office/officeart/2005/8/layout/balance1"/>
    <dgm:cxn modelId="{56C45F56-E346-9349-9E9F-A180C647A323}" type="presOf" srcId="{13650350-F198-074E-9D6A-029762067122}" destId="{D76DC25C-596D-EC41-A5BE-1044C6E69FB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C750FF77-9BF2-C844-B5F5-99934E41777E}" srcId="{2D076B49-53D4-8646-81E8-A485E8AC013F}" destId="{694525C5-9FDD-814B-A067-F883D9022868}" srcOrd="2" destOrd="0" parTransId="{2C23D46C-88B9-BB49-A03E-023F51BE0CA7}" sibTransId="{40DD771D-95C0-6E42-B861-7926F8429782}"/>
    <dgm:cxn modelId="{DCD3019E-9E43-A440-9A33-B4AEB9D5BCFB}"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1291E7DE-5F74-4E4C-B17D-C62FC3B9ED6B}" type="presOf" srcId="{694525C5-9FDD-814B-A067-F883D9022868}" destId="{A42B88D9-872F-F246-B082-6E2FFF3800AA}" srcOrd="0" destOrd="0" presId="urn:microsoft.com/office/officeart/2005/8/layout/balance1"/>
    <dgm:cxn modelId="{94FBB0EF-9B89-F240-96C8-7E064722E1AF}" type="presOf" srcId="{631A657C-6F77-8C47-A7AD-9F4E40AFFF54}" destId="{62C31F2A-9A1E-A149-8EAF-036B99F62A9B}" srcOrd="0" destOrd="0" presId="urn:microsoft.com/office/officeart/2005/8/layout/balance1"/>
    <dgm:cxn modelId="{9CCC4E0C-F818-B94E-9833-311AF01E86A9}" type="presParOf" srcId="{F45C4F90-9252-014B-A19B-2CBB570FCAE0}" destId="{5A966515-05D9-7549-9FBE-52885586EBF8}" srcOrd="0" destOrd="0" presId="urn:microsoft.com/office/officeart/2005/8/layout/balance1"/>
    <dgm:cxn modelId="{A2FFBCA8-5F22-EB4F-B309-6FAFB669E880}" type="presParOf" srcId="{F45C4F90-9252-014B-A19B-2CBB570FCAE0}" destId="{4D65AE49-4CFF-0241-BCCE-AAF78EFC329D}" srcOrd="1" destOrd="0" presId="urn:microsoft.com/office/officeart/2005/8/layout/balance1"/>
    <dgm:cxn modelId="{BAD2ED8C-CDA8-4640-9EAD-B2BBC2B3E9EB}" type="presParOf" srcId="{4D65AE49-4CFF-0241-BCCE-AAF78EFC329D}" destId="{4F0783E6-C52A-A847-A6E3-E332A152C91B}" srcOrd="0" destOrd="0" presId="urn:microsoft.com/office/officeart/2005/8/layout/balance1"/>
    <dgm:cxn modelId="{91F280E3-15C7-FC4D-87AE-3768909DC3AA}" type="presParOf" srcId="{4D65AE49-4CFF-0241-BCCE-AAF78EFC329D}" destId="{62C31F2A-9A1E-A149-8EAF-036B99F62A9B}" srcOrd="1" destOrd="0" presId="urn:microsoft.com/office/officeart/2005/8/layout/balance1"/>
    <dgm:cxn modelId="{4A0B4F1F-EFBB-3F4C-96DC-934C6A7444DC}" type="presParOf" srcId="{F45C4F90-9252-014B-A19B-2CBB570FCAE0}" destId="{C15F9AC9-F67C-EB44-8C84-8D2E45F48E1F}" srcOrd="2" destOrd="0" presId="urn:microsoft.com/office/officeart/2005/8/layout/balance1"/>
    <dgm:cxn modelId="{6BDD1914-3024-034C-B807-D74623265DC7}" type="presParOf" srcId="{C15F9AC9-F67C-EB44-8C84-8D2E45F48E1F}" destId="{C9FDDC98-D973-4648-88C7-546222ADC43F}" srcOrd="0" destOrd="0" presId="urn:microsoft.com/office/officeart/2005/8/layout/balance1"/>
    <dgm:cxn modelId="{C882675D-EA83-374F-8FE4-0F32E9C2077D}" type="presParOf" srcId="{C15F9AC9-F67C-EB44-8C84-8D2E45F48E1F}" destId="{5CC5C51F-F3F8-BE46-A3E7-3F156BB7224C}" srcOrd="1" destOrd="0" presId="urn:microsoft.com/office/officeart/2005/8/layout/balance1"/>
    <dgm:cxn modelId="{293A19AF-B448-BE4D-96F3-DC7B9D162BB3}" type="presParOf" srcId="{C15F9AC9-F67C-EB44-8C84-8D2E45F48E1F}" destId="{802AD16A-2A7D-CD40-9219-0D013DAA56FD}" srcOrd="2" destOrd="0" presId="urn:microsoft.com/office/officeart/2005/8/layout/balance1"/>
    <dgm:cxn modelId="{B2FA7FA0-96F3-244A-BBA7-D432E48E5854}" type="presParOf" srcId="{C15F9AC9-F67C-EB44-8C84-8D2E45F48E1F}" destId="{D76DC25C-596D-EC41-A5BE-1044C6E69FB0}" srcOrd="3" destOrd="0" presId="urn:microsoft.com/office/officeart/2005/8/layout/balance1"/>
    <dgm:cxn modelId="{4B104DE6-D5B1-A944-9BF2-3BCE15424903}" type="presParOf" srcId="{C15F9AC9-F67C-EB44-8C84-8D2E45F48E1F}" destId="{C1BE93AB-A0D0-C243-957E-EAE81D4B64BA}" srcOrd="4" destOrd="0" presId="urn:microsoft.com/office/officeart/2005/8/layout/balance1"/>
    <dgm:cxn modelId="{54D70671-A503-8F46-95E4-727738ECFBAB}"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en-US"/>
            <a:t>Jesus</a:t>
          </a: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en-US"/>
            <a:t>Alive</a:t>
          </a: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en-US"/>
            <a:t>Buddha</a:t>
          </a: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en-US"/>
            <a:t>Mohammed</a:t>
          </a: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en-US"/>
            <a:t>Marx</a:t>
          </a: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5B09FF09-B4FA-C549-A84C-A85863E6C900}" type="presOf" srcId="{2D076B49-53D4-8646-81E8-A485E8AC013F}" destId="{4F0783E6-C52A-A847-A6E3-E332A152C91B}" srcOrd="0" destOrd="0" presId="urn:microsoft.com/office/officeart/2005/8/layout/balance1"/>
    <dgm:cxn modelId="{7E9FF40F-AE51-9F4B-BB6C-179EAFFA9DE1}" srcId="{CA4B5168-B8AD-DA4C-84A5-8FDCE7B96CF5}" destId="{13650350-F198-074E-9D6A-029762067122}" srcOrd="0" destOrd="0" parTransId="{30B9B86E-877A-CC48-B8C1-B2D4CC968317}" sibTransId="{02E16F0E-FEC8-074F-B1B8-B722850B88F6}"/>
    <dgm:cxn modelId="{35317C23-F2E6-F742-BDE0-16B49D92E4DF}"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2F6623B-7F6B-5E43-B90D-4E079CA2B36A}" type="presOf" srcId="{694525C5-9FDD-814B-A067-F883D9022868}" destId="{B2BE7D1A-F1FA-834A-B220-999616C11E72}" srcOrd="0" destOrd="0" presId="urn:microsoft.com/office/officeart/2005/8/layout/balance1"/>
    <dgm:cxn modelId="{B8D3044F-1068-154D-971E-B5DDADC73E64}" type="presOf" srcId="{795537B5-4031-D94F-9CAE-B97D65B128F6}" destId="{5D152859-4C11-C941-80D1-124F2617F304}"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F44197A0-0B7A-2147-949B-22A4A34E87EC}" type="presOf" srcId="{13650350-F198-074E-9D6A-029762067122}" destId="{244E3F71-DD21-3A43-AB35-C865DD4D16F1}"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6DDFB0A7-99F9-E840-ADC7-C26C6DC23B8A}" type="presOf" srcId="{A53F1204-5BE4-684A-AD10-BC5DDE05FFC3}" destId="{F45C4F90-9252-014B-A19B-2CBB570FCAE0}"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53C1BDF-0324-CC4E-9493-31DD1BD3C953}" type="presOf" srcId="{CA4B5168-B8AD-DA4C-84A5-8FDCE7B96CF5}" destId="{62C31F2A-9A1E-A149-8EAF-036B99F62A9B}"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B3FD184B-079A-EE4D-AED1-DA462AA80FC1}" type="presParOf" srcId="{F45C4F90-9252-014B-A19B-2CBB570FCAE0}" destId="{5A966515-05D9-7549-9FBE-52885586EBF8}" srcOrd="0" destOrd="0" presId="urn:microsoft.com/office/officeart/2005/8/layout/balance1"/>
    <dgm:cxn modelId="{9D78B0E2-2BD8-7D40-A5F8-07B30279BEE0}" type="presParOf" srcId="{F45C4F90-9252-014B-A19B-2CBB570FCAE0}" destId="{4D65AE49-4CFF-0241-BCCE-AAF78EFC329D}" srcOrd="1" destOrd="0" presId="urn:microsoft.com/office/officeart/2005/8/layout/balance1"/>
    <dgm:cxn modelId="{6515CB56-43EE-2341-ADED-277AF87BBCFC}" type="presParOf" srcId="{4D65AE49-4CFF-0241-BCCE-AAF78EFC329D}" destId="{4F0783E6-C52A-A847-A6E3-E332A152C91B}" srcOrd="0" destOrd="0" presId="urn:microsoft.com/office/officeart/2005/8/layout/balance1"/>
    <dgm:cxn modelId="{8C178285-F723-7C4A-82CB-91858BCB12D0}" type="presParOf" srcId="{4D65AE49-4CFF-0241-BCCE-AAF78EFC329D}" destId="{62C31F2A-9A1E-A149-8EAF-036B99F62A9B}" srcOrd="1" destOrd="0" presId="urn:microsoft.com/office/officeart/2005/8/layout/balance1"/>
    <dgm:cxn modelId="{96E07A96-D324-E941-8E4B-220E87103B89}" type="presParOf" srcId="{F45C4F90-9252-014B-A19B-2CBB570FCAE0}" destId="{C15F9AC9-F67C-EB44-8C84-8D2E45F48E1F}" srcOrd="2" destOrd="0" presId="urn:microsoft.com/office/officeart/2005/8/layout/balance1"/>
    <dgm:cxn modelId="{9B6E4053-CA6E-CA4F-BC9D-1FD12675DD17}" type="presParOf" srcId="{C15F9AC9-F67C-EB44-8C84-8D2E45F48E1F}" destId="{C9FDDC98-D973-4648-88C7-546222ADC43F}" srcOrd="0" destOrd="0" presId="urn:microsoft.com/office/officeart/2005/8/layout/balance1"/>
    <dgm:cxn modelId="{547E0316-2EBB-644D-B66A-4EBD89786717}" type="presParOf" srcId="{C15F9AC9-F67C-EB44-8C84-8D2E45F48E1F}" destId="{5CC5C51F-F3F8-BE46-A3E7-3F156BB7224C}" srcOrd="1" destOrd="0" presId="urn:microsoft.com/office/officeart/2005/8/layout/balance1"/>
    <dgm:cxn modelId="{8215C898-71A9-A24D-9E37-F4D05D6104D2}" type="presParOf" srcId="{C15F9AC9-F67C-EB44-8C84-8D2E45F48E1F}" destId="{CC12B939-B260-FA4A-AF29-3EC1BED1FDEF}" srcOrd="2" destOrd="0" presId="urn:microsoft.com/office/officeart/2005/8/layout/balance1"/>
    <dgm:cxn modelId="{C6773537-BB99-224F-892B-D8D5FD7AE9E1}" type="presParOf" srcId="{C15F9AC9-F67C-EB44-8C84-8D2E45F48E1F}" destId="{244E3F71-DD21-3A43-AB35-C865DD4D16F1}" srcOrd="3" destOrd="0" presId="urn:microsoft.com/office/officeart/2005/8/layout/balance1"/>
    <dgm:cxn modelId="{FDCD3F44-984F-A343-A893-C1A0C71DBC3B}" type="presParOf" srcId="{C15F9AC9-F67C-EB44-8C84-8D2E45F48E1F}" destId="{49FFE84F-1D3D-F044-8717-50CFD5D0D28E}" srcOrd="4" destOrd="0" presId="urn:microsoft.com/office/officeart/2005/8/layout/balance1"/>
    <dgm:cxn modelId="{7D61ADB6-5096-374E-BFF3-0400CFF9EA16}" type="presParOf" srcId="{C15F9AC9-F67C-EB44-8C84-8D2E45F48E1F}" destId="{B2BE7D1A-F1FA-834A-B220-999616C11E72}" srcOrd="5" destOrd="0" presId="urn:microsoft.com/office/officeart/2005/8/layout/balance1"/>
    <dgm:cxn modelId="{0CD67232-EF24-E746-8012-22235021BFED}"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Buddha</a:t>
          </a:r>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Mohammed</a:t>
          </a:r>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Marx</a:t>
          </a:r>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Buddha</a:t>
          </a:r>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Mohammed</a:t>
          </a:r>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Marx</a:t>
          </a:r>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Jesus</a:t>
          </a: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3B31D-89B1-41E8-AD17-DE2A22E2F334}" type="datetimeFigureOut">
              <a:rPr lang="en-GB" smtClean="0"/>
              <a:t>24/08/2024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F3F8D-5DF0-4725-BC8A-8795C02273A8}" type="slidenum">
              <a:rPr lang="en-GB" smtClean="0"/>
              <a:t>‹#›</a:t>
            </a:fld>
            <a:endParaRPr lang="en-GB"/>
          </a:p>
        </p:txBody>
      </p:sp>
    </p:spTree>
    <p:extLst>
      <p:ext uri="{BB962C8B-B14F-4D97-AF65-F5344CB8AC3E}">
        <p14:creationId xmlns:p14="http://schemas.microsoft.com/office/powerpoint/2010/main" val="950439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48 in Chinese needs to be made into two slides for 1 Cor.</a:t>
            </a:r>
            <a:r>
              <a:rPr lang="en-US" baseline="0"/>
              <a:t> 10:23-27</a:t>
            </a:r>
          </a:p>
          <a:p>
            <a:r>
              <a:rPr lang="en-US" baseline="0"/>
              <a:t>Slides 75-77 added for veils</a:t>
            </a:r>
          </a:p>
          <a:p>
            <a:r>
              <a:rPr lang="en-US" baseline="0"/>
              <a:t>Slide 104 expanded to two slides into slide 105</a:t>
            </a:r>
          </a:p>
          <a:p>
            <a:r>
              <a:rPr lang="en-US" baseline="0"/>
              <a:t>Slides 109-153 added as 1 Cor. 11:17-24 section missing in previous edition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07846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D7220-F9A9-664C-8FE6-DBB24C335EC8}" type="slidenum">
              <a:rPr kumimoji="0" lang="en-US" sz="1200" b="1" i="0" u="none" strike="noStrike" kern="1200" cap="none" spc="0" normalizeH="0" baseline="0" noProof="0" smtClean="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99682" name="Rectangle 2"/>
          <p:cNvSpPr>
            <a:spLocks noGrp="1" noRot="1" noChangeAspect="1" noChangeArrowheads="1" noTextEdit="1"/>
          </p:cNvSpPr>
          <p:nvPr>
            <p:ph type="sldImg"/>
          </p:nvPr>
        </p:nvSpPr>
        <p:spPr>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9683" name="Rectangle 3"/>
          <p:cNvSpPr>
            <a:spLocks noGrp="1" noChangeArrowheads="1"/>
          </p:cNvSpPr>
          <p:nvPr>
            <p:ph type="body" idx="1"/>
          </p:nvPr>
        </p:nvSpPr>
        <p:spPr>
          <a:xfrm>
            <a:off x="914400" y="4343400"/>
            <a:ext cx="5029200" cy="2746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spcBef>
                <a:spcPct val="0"/>
              </a:spcBef>
              <a:defRPr/>
            </a:pPr>
            <a:endParaRPr lang="en-US">
              <a:latin typeface="Times New Roman" charset="0"/>
              <a:cs typeface="+mn-cs"/>
            </a:endParaRPr>
          </a:p>
        </p:txBody>
      </p:sp>
    </p:spTree>
    <p:extLst>
      <p:ext uri="{BB962C8B-B14F-4D97-AF65-F5344CB8AC3E}">
        <p14:creationId xmlns:p14="http://schemas.microsoft.com/office/powerpoint/2010/main" val="5662449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085A22-7201-2649-825A-473A95B8337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5681982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EE9534-8730-9D47-80C6-B38D7387B02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0613063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33C1D3-15B3-B543-B941-AF7493E3C21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Calibri" charset="0"/>
              </a:rPr>
              <a:t>Brown</a:t>
            </a:r>
            <a:r>
              <a:rPr lang="uk-UA" altLang="ja-JP">
                <a:latin typeface="Calibri" charset="0"/>
              </a:rPr>
              <a:t>'</a:t>
            </a:r>
            <a:r>
              <a:rPr lang="en-US">
                <a:latin typeface="Calibri" charset="0"/>
              </a:rPr>
              <a:t>s views of </a:t>
            </a:r>
            <a:r>
              <a:rPr lang="ru-RU" altLang="ja-JP">
                <a:latin typeface="Calibri" charset="0"/>
              </a:rPr>
              <a:t>"</a:t>
            </a:r>
            <a:r>
              <a:rPr lang="en-US" altLang="ja-JP">
                <a:latin typeface="Calibri" charset="0"/>
              </a:rPr>
              <a:t>free sex</a:t>
            </a:r>
            <a:r>
              <a:rPr lang="ru-RU" altLang="ja-JP">
                <a:latin typeface="Calibri" charset="0"/>
              </a:rPr>
              <a:t>"</a:t>
            </a:r>
            <a:r>
              <a:rPr lang="en-US" altLang="ja-JP">
                <a:latin typeface="Calibri" charset="0"/>
              </a:rPr>
              <a:t> finds a welcome audience in western society that has largely abandoned the marriage institution.  England even has more unmarried living partners than it has married couples.</a:t>
            </a:r>
            <a:endParaRPr lang="en-US">
              <a:latin typeface="Calibri" charset="0"/>
            </a:endParaRPr>
          </a:p>
        </p:txBody>
      </p:sp>
    </p:spTree>
    <p:extLst>
      <p:ext uri="{BB962C8B-B14F-4D97-AF65-F5344CB8AC3E}">
        <p14:creationId xmlns:p14="http://schemas.microsoft.com/office/powerpoint/2010/main" val="19362848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3F094C-2537-854A-8656-620A9D81716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Calibri" charset="0"/>
              </a:rPr>
              <a:t>Brown</a:t>
            </a:r>
            <a:r>
              <a:rPr lang="uk-UA" altLang="ja-JP">
                <a:latin typeface="Calibri" charset="0"/>
              </a:rPr>
              <a:t>'</a:t>
            </a:r>
            <a:r>
              <a:rPr lang="en-US">
                <a:latin typeface="Calibri" charset="0"/>
              </a:rPr>
              <a:t>s views of </a:t>
            </a:r>
            <a:r>
              <a:rPr lang="ru-RU" altLang="ja-JP">
                <a:latin typeface="Calibri" charset="0"/>
              </a:rPr>
              <a:t>"</a:t>
            </a:r>
            <a:r>
              <a:rPr lang="en-US" altLang="ja-JP">
                <a:latin typeface="Calibri" charset="0"/>
              </a:rPr>
              <a:t>free sex</a:t>
            </a:r>
            <a:r>
              <a:rPr lang="ru-RU" altLang="ja-JP">
                <a:latin typeface="Calibri" charset="0"/>
              </a:rPr>
              <a:t>"</a:t>
            </a:r>
            <a:r>
              <a:rPr lang="en-US" altLang="ja-JP">
                <a:latin typeface="Calibri" charset="0"/>
              </a:rPr>
              <a:t> finds a welcome audience in western society that has largely abandoned the marriage institution.  England even has more unmarried living partners than it has married couples.</a:t>
            </a:r>
            <a:endParaRPr lang="en-US">
              <a:latin typeface="Calibri" charset="0"/>
            </a:endParaRPr>
          </a:p>
        </p:txBody>
      </p:sp>
    </p:spTree>
    <p:extLst>
      <p:ext uri="{BB962C8B-B14F-4D97-AF65-F5344CB8AC3E}">
        <p14:creationId xmlns:p14="http://schemas.microsoft.com/office/powerpoint/2010/main" val="14910300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E0287A-DCBD-784E-9877-87D0AF0B2F7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Calibri" charset="0"/>
              </a:rPr>
              <a:t>Brown</a:t>
            </a:r>
            <a:r>
              <a:rPr lang="uk-UA" altLang="ja-JP">
                <a:latin typeface="Calibri" charset="0"/>
              </a:rPr>
              <a:t>'</a:t>
            </a:r>
            <a:r>
              <a:rPr lang="en-US">
                <a:latin typeface="Calibri" charset="0"/>
              </a:rPr>
              <a:t>s views of </a:t>
            </a:r>
            <a:r>
              <a:rPr lang="ru-RU" altLang="ja-JP">
                <a:latin typeface="Calibri" charset="0"/>
              </a:rPr>
              <a:t>"</a:t>
            </a:r>
            <a:r>
              <a:rPr lang="en-US" altLang="ja-JP">
                <a:latin typeface="Calibri" charset="0"/>
              </a:rPr>
              <a:t>free sex</a:t>
            </a:r>
            <a:r>
              <a:rPr lang="ru-RU" altLang="ja-JP">
                <a:latin typeface="Calibri" charset="0"/>
              </a:rPr>
              <a:t>"</a:t>
            </a:r>
            <a:r>
              <a:rPr lang="en-US" altLang="ja-JP">
                <a:latin typeface="Calibri" charset="0"/>
              </a:rPr>
              <a:t> finds a welcome audience in western society that has largely abandoned the marriage institution.  England even has more unmarried living partners than it has married couples.</a:t>
            </a:r>
            <a:endParaRPr lang="en-US">
              <a:latin typeface="Calibri" charset="0"/>
            </a:endParaRPr>
          </a:p>
        </p:txBody>
      </p:sp>
    </p:spTree>
    <p:extLst>
      <p:ext uri="{BB962C8B-B14F-4D97-AF65-F5344CB8AC3E}">
        <p14:creationId xmlns:p14="http://schemas.microsoft.com/office/powerpoint/2010/main" val="5697884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Rot="1" noChangeAspect="1" noChangeArrowheads="1" noTextEdit="1"/>
          </p:cNvSpPr>
          <p:nvPr>
            <p:ph type="sldImg"/>
          </p:nvPr>
        </p:nvSpPr>
        <p:spPr>
          <a:ln/>
        </p:spPr>
      </p:sp>
      <p:sp>
        <p:nvSpPr>
          <p:cNvPr id="22733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10401383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Rot="1" noChangeAspect="1" noChangeArrowheads="1" noTextEdit="1"/>
          </p:cNvSpPr>
          <p:nvPr>
            <p:ph type="sldImg"/>
          </p:nvPr>
        </p:nvSpPr>
        <p:spPr>
          <a:ln/>
        </p:spPr>
      </p:sp>
      <p:sp>
        <p:nvSpPr>
          <p:cNvPr id="2334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38544968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noTextEdit="1"/>
          </p:cNvSpPr>
          <p:nvPr>
            <p:ph type="sldImg"/>
          </p:nvPr>
        </p:nvSpPr>
        <p:spPr>
          <a:ln/>
        </p:spPr>
      </p:sp>
      <p:sp>
        <p:nvSpPr>
          <p:cNvPr id="2355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35447102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CF4A4A-4C56-6547-A233-D040DE1A4B4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MS PGothic" charset="0"/>
              <a:cs typeface="MS PGothic" charset="0"/>
            </a:endParaRPr>
          </a:p>
        </p:txBody>
      </p:sp>
    </p:spTree>
    <p:extLst>
      <p:ext uri="{BB962C8B-B14F-4D97-AF65-F5344CB8AC3E}">
        <p14:creationId xmlns:p14="http://schemas.microsoft.com/office/powerpoint/2010/main" val="2429628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8E7B6-694C-DB40-897D-26A77D862F1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2" name="Rectangle 2"/>
          <p:cNvSpPr>
            <a:spLocks noGrp="1" noRot="1" noChangeAspect="1" noChangeArrowheads="1"/>
          </p:cNvSpPr>
          <p:nvPr>
            <p:ph type="sldImg"/>
          </p:nvPr>
        </p:nvSpPr>
        <p:spPr>
          <a:solidFill>
            <a:srgbClr val="FFFFFF"/>
          </a:solidFill>
          <a:ln/>
        </p:spPr>
      </p:sp>
      <p:sp>
        <p:nvSpPr>
          <p:cNvPr id="1126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6374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257453-1913-C449-8EF8-2F87BC7B877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04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04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7881902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8DACC2-7B77-E940-9A12-8209AA8B67A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0E1A62-0801-EA42-A553-24D14D9699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185109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E44F9E-3478-E24D-A9E1-513F7107384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BA3205-5333-D547-B0E4-62EF17A3543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763794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74E65D-BCE3-FF44-94A7-F51145D05A4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532149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2F7A36-534E-8A41-8942-CCBC80F23B9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0834" name="Rectangle 2"/>
          <p:cNvSpPr>
            <a:spLocks noGrp="1" noRot="1" noChangeAspect="1" noChangeArrowheads="1"/>
          </p:cNvSpPr>
          <p:nvPr>
            <p:ph type="sldImg"/>
          </p:nvPr>
        </p:nvSpPr>
        <p:spPr>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182893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CEBEC-AEE4-224E-84A7-126628C74D9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560294-7C6C-8C4E-B2D5-D219F8B83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444728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AEB52B-71FB-C84D-8EA9-CE6E1C66586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6599D8-6BA8-5C42-AFE1-8861AFC910D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1" name="Rectangle 2"/>
          <p:cNvSpPr>
            <a:spLocks noGrp="1" noRot="1" noChangeAspect="1" noChangeArrowheads="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6697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8BFB7F-26A3-764F-9345-33E6FD0D83C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6978" name="Rectangle 2"/>
          <p:cNvSpPr>
            <a:spLocks noGrp="1" noRot="1" noChangeAspect="1" noChangeArrowheads="1"/>
          </p:cNvSpPr>
          <p:nvPr>
            <p:ph type="sldImg"/>
          </p:nvPr>
        </p:nvSpPr>
        <p:spPr>
          <a:solidFill>
            <a:srgbClr val="FFFFFF"/>
          </a:solidFill>
          <a:ln/>
        </p:spPr>
      </p:sp>
      <p:sp>
        <p:nvSpPr>
          <p:cNvPr id="1269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493207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B7279A-96A7-E84D-A903-DCD8D23A46B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1074" name="Rectangle 2"/>
          <p:cNvSpPr>
            <a:spLocks noGrp="1" noRot="1" noChangeAspect="1" noChangeArrowheads="1"/>
          </p:cNvSpPr>
          <p:nvPr>
            <p:ph type="sldImg"/>
          </p:nvPr>
        </p:nvSpPr>
        <p:spPr>
          <a:solidFill>
            <a:srgbClr val="FFFFFF"/>
          </a:solidFill>
          <a:ln/>
        </p:spPr>
      </p:sp>
      <p:sp>
        <p:nvSpPr>
          <p:cNvPr id="141517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mn-cs"/>
            </a:endParaRPr>
          </a:p>
        </p:txBody>
      </p:sp>
    </p:spTree>
    <p:extLst>
      <p:ext uri="{BB962C8B-B14F-4D97-AF65-F5344CB8AC3E}">
        <p14:creationId xmlns:p14="http://schemas.microsoft.com/office/powerpoint/2010/main" val="15159293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67EA5B-AE86-2F4B-81DE-2CB43912BE3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723739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6804DB-AE9D-B744-ACDA-2CF008FE0E8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31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FFE7F3-F105-0949-A1BC-2E3C7C022B2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24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246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7398894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657D9-DC97-3149-8388-327361469D1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221742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24615-5EC6-9249-96D5-4DF2FD618A79}"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841999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A9DFD-EFFB-1347-A7CC-B8D55EF8BEC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251803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25A6E-1239-8644-B0AE-8EBB78EF93D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74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CBEA17-CD0D-9745-BC28-E748E69E1EB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867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0CEF0-DDD3-7940-87AC-E5EB269221C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017552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6D9745-2560-1246-8D31-766E31693AE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788214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25582-69A5-1C4A-B7EC-3902AC972E8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3808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69F35-CF58-754A-B972-91934EF6080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524659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8ACA7E-12D9-3B4F-9457-BAFF2FFF4AD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3968684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380751-26FC-1046-9B0E-DF0F7C7269D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97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DE2776-D5D2-1940-9A51-88D91A0721B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8142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3EDB5B-6835-9B40-B530-D4ABD7914D6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4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45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61951093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2FDAC0-7920-5441-84E8-75165006BD2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1794" name="Rectangle 2"/>
          <p:cNvSpPr>
            <a:spLocks noGrp="1" noRot="1" noChangeAspect="1" noChangeArrowheads="1"/>
          </p:cNvSpPr>
          <p:nvPr>
            <p:ph type="sldImg"/>
          </p:nvPr>
        </p:nvSpPr>
        <p:spPr>
          <a:solidFill>
            <a:srgbClr val="FFFFFF"/>
          </a:solidFill>
          <a:ln/>
        </p:spPr>
      </p:sp>
      <p:sp>
        <p:nvSpPr>
          <p:cNvPr id="1617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268555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503C3C-F63C-774E-933B-E91A715D6A8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0106133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96CE46-D64F-4B4C-BEDE-48D37A66FE3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58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6DE62E-F7AC-1D4C-8A98-970861C1990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5891" name="Rectangle 2"/>
          <p:cNvSpPr>
            <a:spLocks noGrp="1" noRot="1" noChangeAspect="1" noChangeArrowheads="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976235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C9654B-85B6-074D-9AA6-3792C295EDC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99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FEBF04-ABC8-0B4D-A788-933915F4727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63937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5B0E79-8B9B-8A47-843A-F1B55E31DFD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890953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C239AC-63D6-8448-A238-FE59D8A3C98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497027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17B7D-120E-CC49-9618-7A033D3A916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61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2C149E-0498-8740-8ABD-977BD6D718C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83851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80874-FA5E-9B47-BDB7-5C5FD739B39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43885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76E2E0-94A4-6047-9996-D9BDD59DD81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369594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C8010E-D07D-5A42-8959-390E1972BBA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5913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6B7BA3-5086-7D42-9F07-D5C834B683F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65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65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6726722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F300D4-CDC7-E64C-A8FF-4EB423461A6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p:cNvSpPr>
          <p:nvPr>
            <p:ph type="sldImg"/>
          </p:nvPr>
        </p:nvSpPr>
        <p:spPr>
          <a:solidFill>
            <a:srgbClr val="FFFFFF"/>
          </a:solidFill>
          <a:ln/>
        </p:spPr>
      </p:sp>
      <p:sp>
        <p:nvSpPr>
          <p:cNvPr id="184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5336073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3C2CB-4B9F-F045-93C8-CBA2D7CC971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14750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C838F7-7BB9-EE46-8426-03269C77E5C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36819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A3765D-4F6E-BD4D-A769-3EF7F55AD4E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9FC5A8-5629-9E42-9038-EEC5B474C97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7" name="Rectangle 2"/>
          <p:cNvSpPr>
            <a:spLocks noGrp="1" noRot="1" noChangeAspect="1" noChangeArrowheads="1"/>
          </p:cNvSpPr>
          <p:nvPr>
            <p:ph type="sldImg"/>
          </p:nvPr>
        </p:nvSpPr>
        <p:spPr>
          <a:solidFill>
            <a:srgbClr val="FFFFFF"/>
          </a:solidFill>
          <a:ln/>
        </p:spPr>
      </p:sp>
      <p:sp>
        <p:nvSpPr>
          <p:cNvPr id="190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8529069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78AEB9-F8A3-7B4F-B2C1-833CE06F782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www.stephenwilliamson.com/ Hobbies/bakin.htm (Yeast bloom)</a:t>
            </a:r>
          </a:p>
        </p:txBody>
      </p:sp>
    </p:spTree>
    <p:extLst>
      <p:ext uri="{BB962C8B-B14F-4D97-AF65-F5344CB8AC3E}">
        <p14:creationId xmlns:p14="http://schemas.microsoft.com/office/powerpoint/2010/main" val="14795655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042905-E0C8-7C41-B17B-3B948352A93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611056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A8960-3E50-FB4B-8293-66CD82FFA0F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10442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81F1D-29A3-BA40-9C77-D38BE1DAFC0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4CA112-5BE0-EC4B-93BC-410D61372C3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3295874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9E7339-6FBE-4C4E-AFBD-EAD63D40085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854885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9AC13-25BF-DC46-B630-DFEA7DF8F1B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51598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2EF805-12CC-794C-9787-F240BEE81A2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86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861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06837187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0FF61-77AD-9B46-9A41-2E19C16CD48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098969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3EA017-962C-DE4D-A072-60C9BC69F45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047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7BFA4F-F835-B648-935F-46E6557A0B3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289571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F912D1-FB0D-A147-8EB6-06595CD6DC7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67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667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885239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6F3378-36B8-0E47-B501-E8CB8E0DAFD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8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68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288675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94CEA0-A904-B546-A70E-E8481487A59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708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708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208701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B36069-4E93-4D45-BCEA-D1DA48EA540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770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770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121923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C797E5-9723-9944-B151-C324B1AADB3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85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85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96563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6B761-E3F1-D34F-9EA1-178739C1574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89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89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637814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6CA98-BA47-DF4D-A3C1-0096B13D943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93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93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042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0C7AAC-153D-814F-AF60-AEDC18AC3C4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506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506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46659844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F4CAC7-AD9D-3243-89D9-8746F07F562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97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97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7707769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1943B8-7D3A-D643-B32B-03B94A12447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99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99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124079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C7C1A6-3ABD-3046-A3E0-FFA36DB7700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016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01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139408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B2699D-6AE8-C44C-8E64-72D81D6A853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05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05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1510199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9AD4D1-22FE-8345-AF3C-098C62ED8E19}"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0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0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0729383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3E1DD6-DFBD-4F4B-AB5A-2CF08420A22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11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11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9784225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54081-F400-E94E-BEFF-A34BB603229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13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13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9215992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EC2405-91E8-C745-AF83-3EBE3DEC276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1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1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6668197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12E46E-1231-0A4D-8FF7-038C978ECB6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0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20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2963694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C90840-6ECC-4641-A35E-625D2ACDB76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4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24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50806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0112A7-4D27-D04C-9B42-50E2CE1EE19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527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527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69653298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469A0C-AFCA-B543-A858-7931E3369DB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6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26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3405713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7ED930-542D-BB45-ADE8-87387879EDD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06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06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u="sng">
                <a:latin typeface="Helvetica" charset="0"/>
              </a:rPr>
              <a:t>Intro to MPI</a:t>
            </a:r>
            <a:r>
              <a:rPr lang="en-US">
                <a:latin typeface="Helvetica" charset="0"/>
              </a:rPr>
              <a:t>: But do you identify with this?  How do you see the Spirit working in your life?</a:t>
            </a:r>
          </a:p>
        </p:txBody>
      </p:sp>
    </p:spTree>
    <p:extLst>
      <p:ext uri="{BB962C8B-B14F-4D97-AF65-F5344CB8AC3E}">
        <p14:creationId xmlns:p14="http://schemas.microsoft.com/office/powerpoint/2010/main" val="378253691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8E5398-570E-4143-A341-9F4D628DC0F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2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2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716753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CDA568-FF9B-324E-B29E-2524B5DF9C8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5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53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5863916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BAD0C2-6348-514E-BC4B-F64C8672A28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74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74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5030580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84E095-DE3F-1643-BD81-49479C613E6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94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94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222678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0CCBB8-CAF0-1043-BE7C-2EE7F2FB5E3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91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1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3506039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9ED8AA-78C9-4F4B-A7BD-608C4057F67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496643" name="Rectangle 2"/>
          <p:cNvSpPr>
            <a:spLocks noGrp="1" noRot="1" noChangeAspect="1" noChangeArrowheads="1" noTextEdit="1"/>
          </p:cNvSpPr>
          <p:nvPr>
            <p:ph type="sldImg"/>
          </p:nvPr>
        </p:nvSpPr>
        <p:spPr>
          <a:xfrm>
            <a:off x="1143000" y="685800"/>
            <a:ext cx="4573588" cy="3429000"/>
          </a:xfrm>
          <a:ln/>
        </p:spPr>
      </p:sp>
      <p:sp>
        <p:nvSpPr>
          <p:cNvPr id="496644"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2257160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09CDE3-619B-DB42-B551-CEA11AE3426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498691" name="Rectangle 2"/>
          <p:cNvSpPr>
            <a:spLocks noGrp="1" noRot="1" noChangeAspect="1" noChangeArrowheads="1" noTextEdit="1"/>
          </p:cNvSpPr>
          <p:nvPr>
            <p:ph type="sldImg"/>
          </p:nvPr>
        </p:nvSpPr>
        <p:spPr>
          <a:xfrm>
            <a:off x="1143000" y="685800"/>
            <a:ext cx="4573588" cy="3429000"/>
          </a:xfrm>
          <a:ln/>
        </p:spPr>
      </p:sp>
      <p:sp>
        <p:nvSpPr>
          <p:cNvPr id="498692"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64613657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EEAE17-822B-D342-ACFE-CA5D7AFE90D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02787" name="Rectangle 2"/>
          <p:cNvSpPr>
            <a:spLocks noGrp="1" noRot="1" noChangeAspect="1" noChangeArrowheads="1" noTextEdit="1"/>
          </p:cNvSpPr>
          <p:nvPr>
            <p:ph type="sldImg"/>
          </p:nvPr>
        </p:nvSpPr>
        <p:spPr>
          <a:xfrm>
            <a:off x="1143000" y="685800"/>
            <a:ext cx="4573588" cy="3429000"/>
          </a:xfrm>
          <a:ln/>
        </p:spPr>
      </p:sp>
      <p:sp>
        <p:nvSpPr>
          <p:cNvPr id="502788"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055529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0C7AAC-153D-814F-AF60-AEDC18AC3C4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506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506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355246545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ABDE00-2AD7-8C4C-9BE1-4F3D2ED9E5A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05859" name="Rectangle 2"/>
          <p:cNvSpPr>
            <a:spLocks noGrp="1" noRot="1" noChangeAspect="1" noChangeArrowheads="1" noTextEdit="1"/>
          </p:cNvSpPr>
          <p:nvPr>
            <p:ph type="sldImg"/>
          </p:nvPr>
        </p:nvSpPr>
        <p:spPr>
          <a:xfrm>
            <a:off x="1143000" y="685800"/>
            <a:ext cx="4573588" cy="3429000"/>
          </a:xfrm>
          <a:ln/>
        </p:spPr>
      </p:sp>
      <p:sp>
        <p:nvSpPr>
          <p:cNvPr id="505860"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0637471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E6F659-BD30-1742-9777-01387CAB0C9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0979" name="Rectangle 2"/>
          <p:cNvSpPr>
            <a:spLocks noGrp="1" noRot="1" noChangeAspect="1" noChangeArrowheads="1" noTextEdit="1"/>
          </p:cNvSpPr>
          <p:nvPr>
            <p:ph type="sldImg"/>
          </p:nvPr>
        </p:nvSpPr>
        <p:spPr>
          <a:xfrm>
            <a:off x="1143000" y="685800"/>
            <a:ext cx="4573588" cy="3429000"/>
          </a:xfrm>
          <a:ln/>
        </p:spPr>
      </p:sp>
      <p:sp>
        <p:nvSpPr>
          <p:cNvPr id="510980"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68697990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66D095-B455-834E-B5B7-0E160D8867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13027" name="Rectangle 2"/>
          <p:cNvSpPr>
            <a:spLocks noGrp="1" noRot="1" noChangeAspect="1" noChangeArrowheads="1" noTextEdit="1"/>
          </p:cNvSpPr>
          <p:nvPr>
            <p:ph type="sldImg"/>
          </p:nvPr>
        </p:nvSpPr>
        <p:spPr>
          <a:xfrm>
            <a:off x="1143000" y="685800"/>
            <a:ext cx="4573588" cy="3429000"/>
          </a:xfrm>
          <a:ln/>
        </p:spPr>
      </p:sp>
      <p:sp>
        <p:nvSpPr>
          <p:cNvPr id="513028"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rPr>
              <a:t>The church is a body—not a building.</a:t>
            </a:r>
          </a:p>
          <a:p>
            <a:r>
              <a:rPr lang="en-US" b="1">
                <a:latin typeface="Times New Roman" charset="0"/>
              </a:rPr>
              <a:t>In ancient Athens, the citizens were very appreciative of their privilege to be a vital part of the city-state—and they recognized their responsibility as well.  When a herald would call a meeting of the citizens, each would close his shop, drop what he was doing, and walk out of the city, past the Acropolis and to the next hill for a meeting.  This group became known as the </a:t>
            </a:r>
            <a:r>
              <a:rPr lang="en-US" b="1" i="1">
                <a:latin typeface="Times New Roman" charset="0"/>
              </a:rPr>
              <a:t>ecclesia</a:t>
            </a:r>
            <a:r>
              <a:rPr lang="en-US" b="1">
                <a:latin typeface="Times New Roman" charset="0"/>
              </a:rPr>
              <a:t>, or </a:t>
            </a:r>
            <a:r>
              <a:rPr lang="ru-RU" altLang="ja-JP" b="1">
                <a:latin typeface="Times New Roman" charset="0"/>
              </a:rPr>
              <a:t>"</a:t>
            </a:r>
            <a:r>
              <a:rPr lang="en-US" b="1">
                <a:latin typeface="Times New Roman" charset="0"/>
              </a:rPr>
              <a:t>called out ones.</a:t>
            </a:r>
            <a:r>
              <a:rPr lang="ru-RU" altLang="ja-JP" b="1">
                <a:latin typeface="Times New Roman" charset="0"/>
              </a:rPr>
              <a:t>"</a:t>
            </a:r>
            <a:br>
              <a:rPr lang="en-US" b="1">
                <a:latin typeface="Times New Roman" charset="0"/>
              </a:rPr>
            </a:br>
            <a:r>
              <a:rPr lang="en-US" b="1">
                <a:latin typeface="Times New Roman" charset="0"/>
              </a:rPr>
              <a:t>Some citizens, of course, loved the </a:t>
            </a:r>
            <a:r>
              <a:rPr lang="en-US" b="1" i="1">
                <a:latin typeface="Times New Roman" charset="0"/>
              </a:rPr>
              <a:t>privileges</a:t>
            </a:r>
            <a:r>
              <a:rPr lang="en-US" b="1">
                <a:latin typeface="Times New Roman" charset="0"/>
              </a:rPr>
              <a:t> of being part of the city-state but felt no </a:t>
            </a:r>
            <a:r>
              <a:rPr lang="en-US" b="1" i="1">
                <a:latin typeface="Times New Roman" charset="0"/>
              </a:rPr>
              <a:t>responsibility</a:t>
            </a:r>
            <a:r>
              <a:rPr lang="en-US" b="1">
                <a:latin typeface="Times New Roman" charset="0"/>
              </a:rPr>
              <a:t> for it.  They left their shops open and refused to join the </a:t>
            </a:r>
            <a:r>
              <a:rPr lang="en-US" b="1" i="1">
                <a:latin typeface="Times New Roman" charset="0"/>
              </a:rPr>
              <a:t>ecclesia</a:t>
            </a:r>
            <a:r>
              <a:rPr lang="en-US" b="1">
                <a:latin typeface="Times New Roman" charset="0"/>
              </a:rPr>
              <a:t>, so the latter called them </a:t>
            </a:r>
            <a:r>
              <a:rPr lang="en-US" b="1" i="1" err="1">
                <a:latin typeface="Times New Roman" charset="0"/>
              </a:rPr>
              <a:t>idiotes</a:t>
            </a:r>
            <a:r>
              <a:rPr lang="en-US" b="1">
                <a:latin typeface="Times New Roman" charset="0"/>
              </a:rPr>
              <a:t>, or ones who did their own thing for selfish purposes.  We derive our English word </a:t>
            </a:r>
            <a:r>
              <a:rPr lang="ru-RU" altLang="ja-JP" b="1">
                <a:latin typeface="Times New Roman" charset="0"/>
              </a:rPr>
              <a:t>"</a:t>
            </a:r>
            <a:r>
              <a:rPr lang="en-US" b="1">
                <a:latin typeface="Times New Roman" charset="0"/>
              </a:rPr>
              <a:t>idiot</a:t>
            </a:r>
            <a:r>
              <a:rPr lang="ru-RU" altLang="ja-JP" b="1">
                <a:latin typeface="Times New Roman" charset="0"/>
              </a:rPr>
              <a:t>"</a:t>
            </a:r>
            <a:r>
              <a:rPr lang="en-US" b="1">
                <a:latin typeface="Times New Roman" charset="0"/>
              </a:rPr>
              <a:t> from this group of lazy people characterized by self concern and social irresponsibility (CHURCH definition of—</a:t>
            </a:r>
            <a:r>
              <a:rPr lang="ru-RU" altLang="ja-JP" b="1">
                <a:latin typeface="Times New Roman" charset="0"/>
              </a:rPr>
              <a:t>"</a:t>
            </a:r>
            <a:r>
              <a:rPr lang="en-US" b="1">
                <a:latin typeface="Times New Roman" charset="0"/>
              </a:rPr>
              <a:t>called out ones</a:t>
            </a:r>
            <a:r>
              <a:rPr lang="ru-RU" altLang="ja-JP" b="1">
                <a:latin typeface="Times New Roman" charset="0"/>
              </a:rPr>
              <a:t>"</a:t>
            </a:r>
            <a:r>
              <a:rPr lang="en-US" b="1">
                <a:latin typeface="Times New Roman" charset="0"/>
              </a:rPr>
              <a:t> by Stuart Briscoe, Singapore missionary retreat, 92).</a:t>
            </a:r>
          </a:p>
          <a:p>
            <a:r>
              <a:rPr lang="en-US" b="1">
                <a:latin typeface="Times New Roman" charset="0"/>
              </a:rPr>
              <a:t>For the first three centuries of Christianity, the body of believers was always called the </a:t>
            </a:r>
            <a:r>
              <a:rPr lang="en-US" b="1" i="1">
                <a:latin typeface="Times New Roman" charset="0"/>
              </a:rPr>
              <a:t>ecclesia</a:t>
            </a:r>
            <a:r>
              <a:rPr lang="en-US" b="1">
                <a:latin typeface="Times New Roman" charset="0"/>
              </a:rPr>
              <a:t>.  Only in the time of Constantine in the 4</a:t>
            </a:r>
            <a:r>
              <a:rPr lang="en-US" b="1" baseline="30000">
                <a:latin typeface="Times New Roman" charset="0"/>
              </a:rPr>
              <a:t>th</a:t>
            </a:r>
            <a:r>
              <a:rPr lang="en-US" b="1">
                <a:latin typeface="Times New Roman" charset="0"/>
              </a:rPr>
              <a:t> century did the term </a:t>
            </a:r>
            <a:r>
              <a:rPr lang="en-US" b="1" i="1" err="1">
                <a:latin typeface="Times New Roman" charset="0"/>
              </a:rPr>
              <a:t>kurioikos</a:t>
            </a:r>
            <a:r>
              <a:rPr lang="en-US" b="1">
                <a:latin typeface="Times New Roman" charset="0"/>
              </a:rPr>
              <a:t>, </a:t>
            </a:r>
            <a:r>
              <a:rPr lang="ru-RU" altLang="ja-JP" b="1">
                <a:latin typeface="Times New Roman" charset="0"/>
              </a:rPr>
              <a:t>"</a:t>
            </a:r>
            <a:r>
              <a:rPr lang="en-US" b="1">
                <a:latin typeface="Times New Roman" charset="0"/>
              </a:rPr>
              <a:t>house of the Lord,</a:t>
            </a:r>
            <a:r>
              <a:rPr lang="ru-RU" altLang="ja-JP" b="1">
                <a:latin typeface="Times New Roman" charset="0"/>
              </a:rPr>
              <a:t>"</a:t>
            </a:r>
            <a:r>
              <a:rPr lang="en-US" b="1">
                <a:latin typeface="Times New Roman" charset="0"/>
              </a:rPr>
              <a:t> come about, from which through the Latin we arrive at our English word </a:t>
            </a:r>
            <a:r>
              <a:rPr lang="ru-RU" altLang="ja-JP" b="1">
                <a:latin typeface="Times New Roman" charset="0"/>
              </a:rPr>
              <a:t>"</a:t>
            </a:r>
            <a:r>
              <a:rPr lang="en-US" b="1">
                <a:latin typeface="Times New Roman" charset="0"/>
              </a:rPr>
              <a:t>church.</a:t>
            </a:r>
            <a:r>
              <a:rPr lang="ru-RU" altLang="ja-JP" b="1">
                <a:latin typeface="Times New Roman" charset="0"/>
              </a:rPr>
              <a:t>"</a:t>
            </a:r>
            <a:r>
              <a:rPr lang="en-US" b="1">
                <a:latin typeface="Times New Roman" charset="0"/>
              </a:rPr>
              <a:t>  The early Christians never associated themselves with a building called the </a:t>
            </a:r>
            <a:r>
              <a:rPr lang="ru-RU" altLang="ja-JP" b="1">
                <a:latin typeface="Times New Roman" charset="0"/>
              </a:rPr>
              <a:t>"</a:t>
            </a:r>
            <a:r>
              <a:rPr lang="en-US" b="1">
                <a:latin typeface="Times New Roman" charset="0"/>
              </a:rPr>
              <a:t>church</a:t>
            </a:r>
            <a:r>
              <a:rPr lang="ru-RU" altLang="ja-JP" b="1">
                <a:latin typeface="Times New Roman" charset="0"/>
              </a:rPr>
              <a:t>"</a:t>
            </a:r>
            <a:r>
              <a:rPr lang="en-US" b="1">
                <a:latin typeface="Times New Roman" charset="0"/>
              </a:rPr>
              <a:t> (CHURCH body, not a building by W.A. Criswell at DTS chapel).  They saw themselves only as the </a:t>
            </a:r>
            <a:r>
              <a:rPr lang="en-US" b="1" i="1">
                <a:latin typeface="Times New Roman" charset="0"/>
              </a:rPr>
              <a:t>ecclesia</a:t>
            </a:r>
            <a:r>
              <a:rPr lang="en-US" b="1">
                <a:latin typeface="Times New Roman" charset="0"/>
              </a:rPr>
              <a:t>, or </a:t>
            </a:r>
            <a:r>
              <a:rPr lang="ru-RU" altLang="ja-JP" b="1">
                <a:latin typeface="Times New Roman" charset="0"/>
              </a:rPr>
              <a:t>"</a:t>
            </a:r>
            <a:r>
              <a:rPr lang="en-US" b="1">
                <a:latin typeface="Times New Roman" charset="0"/>
              </a:rPr>
              <a:t>called out ones</a:t>
            </a:r>
            <a:r>
              <a:rPr lang="ru-RU" altLang="ja-JP" b="1">
                <a:latin typeface="Times New Roman" charset="0"/>
              </a:rPr>
              <a:t>"</a:t>
            </a:r>
            <a:r>
              <a:rPr lang="en-US" b="1">
                <a:latin typeface="Times New Roman" charset="0"/>
              </a:rPr>
              <a:t>—called out from the world to be God</a:t>
            </a:r>
            <a:r>
              <a:rPr lang="uk-UA" altLang="ja-JP" b="1">
                <a:latin typeface="Times New Roman" charset="0"/>
              </a:rPr>
              <a:t>'</a:t>
            </a:r>
            <a:r>
              <a:rPr lang="en-US" b="1">
                <a:latin typeface="Times New Roman" charset="0"/>
              </a:rPr>
              <a:t>s own people!</a:t>
            </a:r>
          </a:p>
        </p:txBody>
      </p:sp>
    </p:spTree>
    <p:extLst>
      <p:ext uri="{BB962C8B-B14F-4D97-AF65-F5344CB8AC3E}">
        <p14:creationId xmlns:p14="http://schemas.microsoft.com/office/powerpoint/2010/main" val="10869751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802CDB-255E-AF45-8FE4-C6A127DDC7A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21219" name="Rectangle 1026"/>
          <p:cNvSpPr>
            <a:spLocks noGrp="1" noRot="1" noChangeAspect="1" noChangeArrowheads="1" noTextEdit="1"/>
          </p:cNvSpPr>
          <p:nvPr>
            <p:ph type="sldImg"/>
          </p:nvPr>
        </p:nvSpPr>
        <p:spPr>
          <a:xfrm>
            <a:off x="1143000" y="685800"/>
            <a:ext cx="4573588" cy="3429000"/>
          </a:xfrm>
          <a:ln/>
        </p:spPr>
      </p:sp>
      <p:sp>
        <p:nvSpPr>
          <p:cNvPr id="521220" name="Rectangle 1027"/>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a:latin typeface="Times New Roman" charset="0"/>
              </a:rPr>
              <a:t>If you</a:t>
            </a:r>
            <a:r>
              <a:rPr lang="uk-UA" altLang="ja-JP" b="1">
                <a:latin typeface="Times New Roman" charset="0"/>
              </a:rPr>
              <a:t>'</a:t>
            </a:r>
            <a:r>
              <a:rPr lang="en-US" b="1">
                <a:latin typeface="Times New Roman" charset="0"/>
              </a:rPr>
              <a:t>re asked if you</a:t>
            </a:r>
            <a:r>
              <a:rPr lang="uk-UA" altLang="ja-JP" b="1">
                <a:latin typeface="Times New Roman" charset="0"/>
              </a:rPr>
              <a:t>'</a:t>
            </a:r>
            <a:r>
              <a:rPr lang="en-US" b="1" err="1">
                <a:latin typeface="Times New Roman" charset="0"/>
              </a:rPr>
              <a:t>ve</a:t>
            </a:r>
            <a:r>
              <a:rPr lang="en-US" b="1">
                <a:latin typeface="Times New Roman" charset="0"/>
              </a:rPr>
              <a:t> received the </a:t>
            </a:r>
            <a:r>
              <a:rPr lang="ru-RU" altLang="ja-JP" b="1">
                <a:latin typeface="Times New Roman" charset="0"/>
              </a:rPr>
              <a:t>"</a:t>
            </a:r>
            <a:r>
              <a:rPr lang="en-US" b="1">
                <a:latin typeface="Times New Roman" charset="0"/>
              </a:rPr>
              <a:t>baptism of the Spirit,</a:t>
            </a:r>
            <a:r>
              <a:rPr lang="ru-RU" altLang="ja-JP" b="1">
                <a:latin typeface="Times New Roman" charset="0"/>
              </a:rPr>
              <a:t>"</a:t>
            </a:r>
            <a:r>
              <a:rPr lang="en-US" b="1">
                <a:latin typeface="Times New Roman" charset="0"/>
              </a:rPr>
              <a:t> what will you say? </a:t>
            </a:r>
            <a:endParaRPr lang="en-US">
              <a:latin typeface="Times New Roman" charset="0"/>
            </a:endParaRPr>
          </a:p>
        </p:txBody>
      </p:sp>
    </p:spTree>
    <p:extLst>
      <p:ext uri="{BB962C8B-B14F-4D97-AF65-F5344CB8AC3E}">
        <p14:creationId xmlns:p14="http://schemas.microsoft.com/office/powerpoint/2010/main" val="219245913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AFD136-6D24-0247-BE2C-C5532EF4A0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23267" name="Rectangle 2"/>
          <p:cNvSpPr>
            <a:spLocks noGrp="1" noRot="1" noChangeAspect="1" noChangeArrowheads="1" noTextEdit="1"/>
          </p:cNvSpPr>
          <p:nvPr>
            <p:ph type="sldImg"/>
          </p:nvPr>
        </p:nvSpPr>
        <p:spPr>
          <a:xfrm>
            <a:off x="1143000" y="685800"/>
            <a:ext cx="4573588" cy="3429000"/>
          </a:xfrm>
          <a:ln/>
        </p:spPr>
      </p:sp>
      <p:sp>
        <p:nvSpPr>
          <p:cNvPr id="523268"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rPr>
              <a:t>So many aberrations of this exist today—even </a:t>
            </a:r>
            <a:r>
              <a:rPr lang="ru-RU" altLang="ja-JP" b="1">
                <a:latin typeface="Times New Roman" charset="0"/>
              </a:rPr>
              <a:t>"</a:t>
            </a:r>
            <a:r>
              <a:rPr lang="en-US" b="1">
                <a:latin typeface="Times New Roman" charset="0"/>
              </a:rPr>
              <a:t>swimming in the Spirit</a:t>
            </a:r>
            <a:r>
              <a:rPr lang="ru-RU" altLang="ja-JP" b="1">
                <a:latin typeface="Times New Roman" charset="0"/>
              </a:rPr>
              <a:t>"</a:t>
            </a:r>
            <a:r>
              <a:rPr lang="en-US" b="1">
                <a:latin typeface="Times New Roman" charset="0"/>
              </a:rPr>
              <a:t>!</a:t>
            </a:r>
          </a:p>
          <a:p>
            <a:pPr eaLnBrk="1" hangingPunct="1"/>
            <a:r>
              <a:rPr lang="en-US" b="1" err="1">
                <a:solidFill>
                  <a:srgbClr val="0000CC"/>
                </a:solidFill>
                <a:latin typeface="Times New Roman" charset="0"/>
              </a:rPr>
              <a:t>www.ohiem.org</a:t>
            </a:r>
            <a:r>
              <a:rPr lang="en-US" b="1">
                <a:solidFill>
                  <a:srgbClr val="0000CC"/>
                </a:solidFill>
                <a:latin typeface="Times New Roman" charset="0"/>
              </a:rPr>
              <a:t>/ photo-album/</a:t>
            </a:r>
            <a:r>
              <a:rPr lang="en-US" b="1" err="1">
                <a:solidFill>
                  <a:srgbClr val="0000CC"/>
                </a:solidFill>
                <a:latin typeface="Times New Roman" charset="0"/>
              </a:rPr>
              <a:t>index.htm</a:t>
            </a:r>
            <a:endParaRPr lang="en-US" b="1">
              <a:solidFill>
                <a:srgbClr val="0000CC"/>
              </a:solidFill>
              <a:latin typeface="Times New Roman" charset="0"/>
            </a:endParaRPr>
          </a:p>
        </p:txBody>
      </p:sp>
    </p:spTree>
    <p:extLst>
      <p:ext uri="{BB962C8B-B14F-4D97-AF65-F5344CB8AC3E}">
        <p14:creationId xmlns:p14="http://schemas.microsoft.com/office/powerpoint/2010/main" val="285328199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lide Image Placeholder 1"/>
          <p:cNvSpPr>
            <a:spLocks noGrp="1" noRot="1" noChangeAspect="1" noTextEdit="1"/>
          </p:cNvSpPr>
          <p:nvPr>
            <p:ph type="sldImg"/>
          </p:nvPr>
        </p:nvSpPr>
        <p:spPr>
          <a:xfrm>
            <a:off x="1143000" y="685800"/>
            <a:ext cx="4573588" cy="3429000"/>
          </a:xfrm>
          <a:ln/>
        </p:spPr>
      </p:sp>
      <p:sp>
        <p:nvSpPr>
          <p:cNvPr id="525315" name="Notes Placeholder 2"/>
          <p:cNvSpPr>
            <a:spLocks noGrp="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rPr>
              <a:t>I say, </a:t>
            </a:r>
            <a:r>
              <a:rPr lang="ru-RU" altLang="ja-JP" b="1">
                <a:latin typeface="Times New Roman" charset="0"/>
              </a:rPr>
              <a:t>"</a:t>
            </a:r>
            <a:r>
              <a:rPr lang="en-US" b="1">
                <a:latin typeface="Times New Roman" charset="0"/>
              </a:rPr>
              <a:t>There</a:t>
            </a:r>
            <a:r>
              <a:rPr lang="uk-UA" altLang="ja-JP" b="1">
                <a:latin typeface="Times New Roman" charset="0"/>
              </a:rPr>
              <a:t>'</a:t>
            </a:r>
            <a:r>
              <a:rPr lang="en-US" b="1">
                <a:latin typeface="Times New Roman" charset="0"/>
              </a:rPr>
              <a:t>s no such thing as the baptism </a:t>
            </a:r>
            <a:r>
              <a:rPr lang="en-US" b="1" i="1">
                <a:latin typeface="Times New Roman" charset="0"/>
              </a:rPr>
              <a:t>of </a:t>
            </a:r>
            <a:r>
              <a:rPr lang="en-US" b="1">
                <a:latin typeface="Times New Roman" charset="0"/>
              </a:rPr>
              <a:t>the Spirit.  Scripture never once uses this phrase.  The Greek can be translated as </a:t>
            </a:r>
            <a:r>
              <a:rPr lang="ru-RU" altLang="ja-JP" b="1">
                <a:latin typeface="Times New Roman" charset="0"/>
              </a:rPr>
              <a:t>"</a:t>
            </a:r>
            <a:r>
              <a:rPr lang="en-US" b="1">
                <a:latin typeface="Times New Roman" charset="0"/>
              </a:rPr>
              <a:t>baptized </a:t>
            </a:r>
            <a:r>
              <a:rPr lang="en-US" b="1" i="1">
                <a:latin typeface="Times New Roman" charset="0"/>
              </a:rPr>
              <a:t>with</a:t>
            </a:r>
            <a:r>
              <a:rPr lang="en-US" b="1">
                <a:latin typeface="Times New Roman" charset="0"/>
              </a:rPr>
              <a:t>, </a:t>
            </a:r>
            <a:r>
              <a:rPr lang="en-US" b="1" i="1">
                <a:latin typeface="Times New Roman" charset="0"/>
              </a:rPr>
              <a:t>in</a:t>
            </a:r>
            <a:r>
              <a:rPr lang="en-US" b="1">
                <a:latin typeface="Times New Roman" charset="0"/>
              </a:rPr>
              <a:t>, or </a:t>
            </a:r>
            <a:r>
              <a:rPr lang="en-US" b="1" i="1">
                <a:latin typeface="Times New Roman" charset="0"/>
              </a:rPr>
              <a:t>by</a:t>
            </a:r>
            <a:r>
              <a:rPr lang="en-US" b="1">
                <a:latin typeface="Times New Roman" charset="0"/>
              </a:rPr>
              <a:t> the Spirit.</a:t>
            </a:r>
            <a:r>
              <a:rPr lang="ru-RU" altLang="ja-JP" b="1">
                <a:latin typeface="Times New Roman" charset="0"/>
              </a:rPr>
              <a:t>"</a:t>
            </a:r>
            <a:r>
              <a:rPr lang="en-US" b="1">
                <a:latin typeface="Times New Roman" charset="0"/>
              </a:rPr>
              <a:t>  But if you mean am I baptized </a:t>
            </a:r>
            <a:r>
              <a:rPr lang="en-US" b="1" i="1">
                <a:latin typeface="Times New Roman" charset="0"/>
              </a:rPr>
              <a:t>by</a:t>
            </a:r>
            <a:r>
              <a:rPr lang="en-US" b="1">
                <a:latin typeface="Times New Roman" charset="0"/>
              </a:rPr>
              <a:t> the Spirit, the answer is YES—every Christian has been baptized by the Spirit into the body of Christ.</a:t>
            </a:r>
            <a:r>
              <a:rPr lang="ru-RU" altLang="ja-JP" b="1">
                <a:latin typeface="Times New Roman" charset="0"/>
              </a:rPr>
              <a:t>"</a:t>
            </a:r>
            <a:endParaRPr lang="en-US" b="1">
              <a:latin typeface="Times New Roman" charset="0"/>
            </a:endParaRPr>
          </a:p>
        </p:txBody>
      </p:sp>
      <p:sp>
        <p:nvSpPr>
          <p:cNvPr id="525316" name="Slide Number Placeholder 3"/>
          <p:cNvSpPr txBox="1">
            <a:spLocks noGrp="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C64C87-A61D-7041-9682-E507A4497AB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358514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6FD953-5470-6A41-8137-63817BEE8DF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10262183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D5A30-1423-6044-8125-25646B621CD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95749148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532256-B38D-8342-B9B4-E69C18A739E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82322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25FF14-E317-454D-BA6F-00FEBB8D188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1882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5ACAA9-660C-4E40-AB35-F3D3B109E3E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568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5680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79058129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113D98-44BD-1549-8453-0B3F8958ADD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248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2484"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78971292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48F843-ADAF-C547-BA8C-662565C447F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4531"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4532"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27405874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FA446B-0610-AC4A-9CCF-3CD56205C1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657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6580"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85390480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4411A4-3F4C-C74C-915A-6C66F70746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45795" name="Rectangle 2"/>
          <p:cNvSpPr>
            <a:spLocks noGrp="1" noRot="1" noChangeAspect="1" noChangeArrowheads="1" noTextEdit="1"/>
          </p:cNvSpPr>
          <p:nvPr>
            <p:ph type="sldImg"/>
          </p:nvPr>
        </p:nvSpPr>
        <p:spPr>
          <a:xfrm>
            <a:off x="1143000" y="685800"/>
            <a:ext cx="4573588" cy="3429000"/>
          </a:xfrm>
          <a:ln/>
        </p:spPr>
      </p:sp>
      <p:sp>
        <p:nvSpPr>
          <p:cNvPr id="545796"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7021055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EEE004-1DFB-E340-A305-6A8B286301A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49891" name="Rectangle 2"/>
          <p:cNvSpPr>
            <a:spLocks noGrp="1" noRot="1" noChangeAspect="1" noChangeArrowheads="1" noTextEdit="1"/>
          </p:cNvSpPr>
          <p:nvPr>
            <p:ph type="sldImg"/>
          </p:nvPr>
        </p:nvSpPr>
        <p:spPr>
          <a:xfrm>
            <a:off x="1143000" y="685800"/>
            <a:ext cx="4573588" cy="3429000"/>
          </a:xfrm>
          <a:ln/>
        </p:spPr>
      </p:sp>
      <p:sp>
        <p:nvSpPr>
          <p:cNvPr id="549892"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62973322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F7CB11-AFDA-7444-9C71-C304CAA21616}"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1939" name="Rectangle 2"/>
          <p:cNvSpPr>
            <a:spLocks noGrp="1" noRot="1" noChangeAspect="1" noChangeArrowheads="1" noTextEdit="1"/>
          </p:cNvSpPr>
          <p:nvPr>
            <p:ph type="sldImg"/>
          </p:nvPr>
        </p:nvSpPr>
        <p:spPr>
          <a:xfrm>
            <a:off x="1143000" y="685800"/>
            <a:ext cx="4573588" cy="3429000"/>
          </a:xfrm>
          <a:ln/>
        </p:spPr>
      </p:sp>
      <p:sp>
        <p:nvSpPr>
          <p:cNvPr id="551940"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49380744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90B4DF-45F2-874D-8685-BE8111B2400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3987" name="Rectangle 2"/>
          <p:cNvSpPr>
            <a:spLocks noGrp="1" noRot="1" noChangeAspect="1" noChangeArrowheads="1" noTextEdit="1"/>
          </p:cNvSpPr>
          <p:nvPr>
            <p:ph type="sldImg"/>
          </p:nvPr>
        </p:nvSpPr>
        <p:spPr>
          <a:xfrm>
            <a:off x="1143000" y="685800"/>
            <a:ext cx="4573588" cy="3429000"/>
          </a:xfrm>
          <a:ln/>
        </p:spPr>
      </p:sp>
      <p:sp>
        <p:nvSpPr>
          <p:cNvPr id="553988"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06721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9A550-A23E-F148-A04B-B2C7C640343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6035" name="Rectangle 2"/>
          <p:cNvSpPr>
            <a:spLocks noGrp="1" noRot="1" noChangeAspect="1" noChangeArrowheads="1" noTextEdit="1"/>
          </p:cNvSpPr>
          <p:nvPr>
            <p:ph type="sldImg"/>
          </p:nvPr>
        </p:nvSpPr>
        <p:spPr>
          <a:xfrm>
            <a:off x="1143000" y="685800"/>
            <a:ext cx="4573588" cy="3429000"/>
          </a:xfrm>
          <a:ln/>
        </p:spPr>
      </p:sp>
      <p:sp>
        <p:nvSpPr>
          <p:cNvPr id="556036"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30982790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999105-E63D-2148-A5B9-58774A54F70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8083" name="Rectangle 2"/>
          <p:cNvSpPr>
            <a:spLocks noGrp="1" noRot="1" noChangeAspect="1" noChangeArrowheads="1" noTextEdit="1"/>
          </p:cNvSpPr>
          <p:nvPr>
            <p:ph type="sldImg"/>
          </p:nvPr>
        </p:nvSpPr>
        <p:spPr>
          <a:xfrm>
            <a:off x="1143000" y="685800"/>
            <a:ext cx="4573588" cy="3429000"/>
          </a:xfrm>
          <a:ln/>
        </p:spPr>
      </p:sp>
      <p:sp>
        <p:nvSpPr>
          <p:cNvPr id="558084"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69536187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7A47B3-B381-7A4B-82FB-D9559A3C08D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0131" name="Rectangle 2"/>
          <p:cNvSpPr>
            <a:spLocks noGrp="1" noRot="1" noChangeAspect="1" noChangeArrowheads="1" noTextEdit="1"/>
          </p:cNvSpPr>
          <p:nvPr>
            <p:ph type="sldImg"/>
          </p:nvPr>
        </p:nvSpPr>
        <p:spPr>
          <a:xfrm>
            <a:off x="1143000" y="685800"/>
            <a:ext cx="4573588" cy="3429000"/>
          </a:xfrm>
          <a:ln/>
        </p:spPr>
      </p:sp>
      <p:sp>
        <p:nvSpPr>
          <p:cNvPr id="560132"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56482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52347-C468-814A-8FB9-54149FB6583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1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1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53135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077F5C-99DD-BE4D-85F6-8973C8ADE55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58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5885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33225347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C425E5-C169-8048-B4F6-50A5C40EF7D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62179" name="Rectangle 2"/>
          <p:cNvSpPr>
            <a:spLocks noGrp="1" noRot="1" noChangeAspect="1" noChangeArrowheads="1" noTextEdit="1"/>
          </p:cNvSpPr>
          <p:nvPr>
            <p:ph type="sldImg"/>
          </p:nvPr>
        </p:nvSpPr>
        <p:spPr>
          <a:xfrm>
            <a:off x="1143000" y="685800"/>
            <a:ext cx="4573588" cy="3429000"/>
          </a:xfrm>
          <a:ln/>
        </p:spPr>
      </p:sp>
      <p:sp>
        <p:nvSpPr>
          <p:cNvPr id="562180"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8030403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E82CE4-B026-DC49-93BB-8355663CE81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5251" name="Rectangle 2"/>
          <p:cNvSpPr>
            <a:spLocks noGrp="1" noRot="1" noChangeAspect="1" noChangeArrowheads="1" noTextEdit="1"/>
          </p:cNvSpPr>
          <p:nvPr>
            <p:ph type="sldImg"/>
          </p:nvPr>
        </p:nvSpPr>
        <p:spPr>
          <a:xfrm>
            <a:off x="1143000" y="685800"/>
            <a:ext cx="4573588" cy="3429000"/>
          </a:xfrm>
          <a:ln/>
        </p:spPr>
      </p:sp>
      <p:sp>
        <p:nvSpPr>
          <p:cNvPr id="565252"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35618586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EC9B0E-169D-564A-AB6F-24D163B356B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7299" name="Rectangle 2"/>
          <p:cNvSpPr>
            <a:spLocks noGrp="1" noRot="1" noChangeAspect="1" noChangeArrowheads="1" noTextEdit="1"/>
          </p:cNvSpPr>
          <p:nvPr>
            <p:ph type="sldImg"/>
          </p:nvPr>
        </p:nvSpPr>
        <p:spPr>
          <a:xfrm>
            <a:off x="1143000" y="685800"/>
            <a:ext cx="4573588" cy="3429000"/>
          </a:xfrm>
          <a:ln/>
        </p:spPr>
      </p:sp>
      <p:sp>
        <p:nvSpPr>
          <p:cNvPr id="567300"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05418972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67AFD2-EC9C-4643-AB1A-A7DA03838ED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9347" name="Rectangle 2"/>
          <p:cNvSpPr>
            <a:spLocks noGrp="1" noRot="1" noChangeAspect="1" noChangeArrowheads="1" noTextEdit="1"/>
          </p:cNvSpPr>
          <p:nvPr>
            <p:ph type="sldImg"/>
          </p:nvPr>
        </p:nvSpPr>
        <p:spPr>
          <a:xfrm>
            <a:off x="1143000" y="685800"/>
            <a:ext cx="4573588" cy="3429000"/>
          </a:xfrm>
          <a:ln/>
        </p:spPr>
      </p:sp>
      <p:sp>
        <p:nvSpPr>
          <p:cNvPr id="569348"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34539189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9CB128-6E50-9349-991C-1AA67974A17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71395" name="Rectangle 2"/>
          <p:cNvSpPr>
            <a:spLocks noGrp="1" noRot="1" noChangeAspect="1" noChangeArrowheads="1" noTextEdit="1"/>
          </p:cNvSpPr>
          <p:nvPr>
            <p:ph type="sldImg"/>
          </p:nvPr>
        </p:nvSpPr>
        <p:spPr>
          <a:xfrm>
            <a:off x="1143000" y="685800"/>
            <a:ext cx="4573588" cy="3429000"/>
          </a:xfrm>
          <a:ln/>
        </p:spPr>
      </p:sp>
      <p:sp>
        <p:nvSpPr>
          <p:cNvPr id="571396"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99758552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01A92E-20DC-6F4E-A775-392B901E07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73443" name="Rectangle 2"/>
          <p:cNvSpPr>
            <a:spLocks noGrp="1" noRot="1" noChangeAspect="1" noChangeArrowheads="1" noTextEdit="1"/>
          </p:cNvSpPr>
          <p:nvPr>
            <p:ph type="sldImg"/>
          </p:nvPr>
        </p:nvSpPr>
        <p:spPr>
          <a:xfrm>
            <a:off x="1143000" y="685800"/>
            <a:ext cx="4573588" cy="3429000"/>
          </a:xfrm>
          <a:ln/>
        </p:spPr>
      </p:sp>
      <p:sp>
        <p:nvSpPr>
          <p:cNvPr id="573444"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5928919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B23751-FE25-9743-8E21-C14320797C8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57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57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6614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76EF55-AA0D-C94E-907B-BFDD45F2DA5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707484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58F36C-A6D8-4E46-B9B8-937F6952A16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7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218042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71354-C943-3A42-A5A3-7D3D4BABC08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809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0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994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9F38F5-7006-D241-AA36-20963BAEADF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619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6192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88678230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16851E-1873-F64D-B1AD-2CC0AC7F31B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047953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23B184-473C-BC43-A0EE-77CBFC2C35A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8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4326033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B57236-F401-3746-8A4A-32D4E0FA612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8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534124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69430D-6DDF-A546-8FB5-7A124545443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8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404614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04D16C-6DB0-3346-A0F5-B76AA8FBE7B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471764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C55654-5FB8-724B-9427-4148925A5B7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36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36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0387876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24D894-6AE7-394D-92BA-6EE7ECA2360D}"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sym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sym typeface="Times New Roman" charset="0"/>
            </a:endParaRPr>
          </a:p>
        </p:txBody>
      </p:sp>
      <p:sp>
        <p:nvSpPr>
          <p:cNvPr id="1343491"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3492" name="Rectangle 3"/>
          <p:cNvSpPr>
            <a:spLocks noGrp="1" noChangeArrowheads="1"/>
          </p:cNvSpPr>
          <p:nvPr>
            <p:ph type="body" idx="1"/>
          </p:nvPr>
        </p:nvSpPr>
        <p:spPr/>
        <p:txBody>
          <a:bodyPr/>
          <a:lstStyle/>
          <a:p>
            <a:pPr eaLnBrk="1" hangingPunct="1">
              <a:defRPr/>
            </a:pPr>
            <a:endParaRPr lang="en-US" altLang="zh-CN"/>
          </a:p>
        </p:txBody>
      </p:sp>
    </p:spTree>
    <p:extLst>
      <p:ext uri="{BB962C8B-B14F-4D97-AF65-F5344CB8AC3E}">
        <p14:creationId xmlns:p14="http://schemas.microsoft.com/office/powerpoint/2010/main" val="262487547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90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D89F47-E11A-B149-A90B-0236E5FF1C75}"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sym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sym typeface="Times New Roman" charset="0"/>
            </a:endParaRPr>
          </a:p>
        </p:txBody>
      </p:sp>
      <p:sp>
        <p:nvSpPr>
          <p:cNvPr id="134553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5540" name="Rectangle 3"/>
          <p:cNvSpPr>
            <a:spLocks noGrp="1" noChangeArrowheads="1"/>
          </p:cNvSpPr>
          <p:nvPr>
            <p:ph type="body" idx="1"/>
          </p:nvPr>
        </p:nvSpPr>
        <p:spPr/>
        <p:txBody>
          <a:bodyPr/>
          <a:lstStyle/>
          <a:p>
            <a:pPr eaLnBrk="1" hangingPunct="1">
              <a:defRPr/>
            </a:pPr>
            <a:endParaRPr lang="en-US" altLang="zh-CN"/>
          </a:p>
        </p:txBody>
      </p:sp>
    </p:spTree>
    <p:extLst>
      <p:ext uri="{BB962C8B-B14F-4D97-AF65-F5344CB8AC3E}">
        <p14:creationId xmlns:p14="http://schemas.microsoft.com/office/powerpoint/2010/main" val="287493505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E2499B-96E7-714C-92D1-68ACC8152CFD}"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sym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sym typeface="Times New Roman" charset="0"/>
            </a:endParaRPr>
          </a:p>
        </p:txBody>
      </p:sp>
      <p:sp>
        <p:nvSpPr>
          <p:cNvPr id="1347587"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7588" name="Rectangle 3"/>
          <p:cNvSpPr>
            <a:spLocks noGrp="1" noChangeArrowheads="1"/>
          </p:cNvSpPr>
          <p:nvPr>
            <p:ph type="body" idx="1"/>
          </p:nvPr>
        </p:nvSpPr>
        <p:spPr/>
        <p:txBody>
          <a:bodyPr/>
          <a:lstStyle/>
          <a:p>
            <a:pPr eaLnBrk="1" hangingPunct="1">
              <a:defRPr/>
            </a:pPr>
            <a:endParaRPr lang="en-US" altLang="zh-CN"/>
          </a:p>
        </p:txBody>
      </p:sp>
    </p:spTree>
    <p:extLst>
      <p:ext uri="{BB962C8B-B14F-4D97-AF65-F5344CB8AC3E}">
        <p14:creationId xmlns:p14="http://schemas.microsoft.com/office/powerpoint/2010/main" val="334254765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AC3C02-6FA3-9649-83AF-B42215C78EEB}"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sym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sym typeface="Times New Roman" charset="0"/>
            </a:endParaRPr>
          </a:p>
        </p:txBody>
      </p:sp>
      <p:sp>
        <p:nvSpPr>
          <p:cNvPr id="1349635"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9636" name="Rectangle 3"/>
          <p:cNvSpPr>
            <a:spLocks noGrp="1" noChangeArrowheads="1"/>
          </p:cNvSpPr>
          <p:nvPr>
            <p:ph type="body" idx="1"/>
          </p:nvPr>
        </p:nvSpPr>
        <p:spPr/>
        <p:txBody>
          <a:bodyPr/>
          <a:lstStyle/>
          <a:p>
            <a:pPr eaLnBrk="1" hangingPunct="1">
              <a:defRPr/>
            </a:pPr>
            <a:endParaRPr lang="en-US" altLang="zh-CN"/>
          </a:p>
        </p:txBody>
      </p:sp>
    </p:spTree>
    <p:extLst>
      <p:ext uri="{BB962C8B-B14F-4D97-AF65-F5344CB8AC3E}">
        <p14:creationId xmlns:p14="http://schemas.microsoft.com/office/powerpoint/2010/main" val="2644505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AC758E-EC07-EC43-B9F0-C5DCEBC86A8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639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6397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77557633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FCAC2D-DF0B-2443-9EDD-CFE553E67DF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9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4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407378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72BDCC-8FF4-F141-BED4-E9DCC35319D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065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0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277127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12AE2C-1B08-B741-9F7D-462F63CFE77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15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5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282967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7B3C2F-620E-E846-8B41-C3CC7762F9D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13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827407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1E6782-6D92-F94B-8A2F-A94E1713591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973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0225694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3C4800-CB91-0240-A161-FB7DEB9CC04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9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628667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D00EA0-0E73-874A-AD3A-9065B218A67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98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8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705590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3A1F9C-8477-544C-A699-F580B5A6AC6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08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08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426436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AAF40E-0E07-C244-8BAA-ECB6E0003D5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321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411789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B21765-7EBB-EE40-9F09-4DEA15C2CFB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96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23" name="Rectangle 3"/>
          <p:cNvSpPr>
            <a:spLocks noGrp="1" noChangeArrowheads="1"/>
          </p:cNvSpPr>
          <p:nvPr>
            <p:ph type="body" idx="1"/>
          </p:nvPr>
        </p:nvSpPr>
        <p:spPr/>
        <p:txBody>
          <a:bodyPr/>
          <a:lstStyle/>
          <a:p>
            <a:r>
              <a:rPr lang="ru-RU" altLang="ja-JP">
                <a:latin typeface="Arial"/>
              </a:rPr>
              <a:t>"</a:t>
            </a:r>
            <a:r>
              <a:rPr lang="en-US">
                <a:latin typeface="Times" charset="0"/>
              </a:rPr>
              <a:t>Love never gives up, never loses faith, is always hopeful, and endures through every circumstance</a:t>
            </a:r>
            <a:r>
              <a:rPr lang="ru-RU" altLang="ja-JP">
                <a:latin typeface="Arial"/>
              </a:rPr>
              <a:t>"</a:t>
            </a:r>
            <a:r>
              <a:rPr lang="en-US">
                <a:latin typeface="Times" charset="0"/>
              </a:rPr>
              <a:t> (NLT)</a:t>
            </a:r>
          </a:p>
        </p:txBody>
      </p:sp>
    </p:spTree>
    <p:extLst>
      <p:ext uri="{BB962C8B-B14F-4D97-AF65-F5344CB8AC3E}">
        <p14:creationId xmlns:p14="http://schemas.microsoft.com/office/powerpoint/2010/main" val="748370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85A895-B895-4A45-8AE5-EC150B5609E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660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660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06427862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C72656-4616-B049-9E60-7FE550BC256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993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555303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5EE6C0-93A9-4D49-B08D-8CE88CFE9FD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39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939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935798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C95DA9-C04F-1641-A8E4-493AB80A3F1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00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00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6260654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83287E-DAD7-B148-9126-F1052065611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65482816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766960-B55A-E044-9CA7-21B2EEA36A5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2906584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9E7BAF-0BF6-B848-A80E-D4E6C662C74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20740018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282F6E-E944-DD48-A8ED-ECF59DC2D3C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64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64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9301238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7D3BBF-66B6-6942-8EFF-FD8FB7B2B14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3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309131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95D61-A455-7743-988F-1AFCE312708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811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9247100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2512F2-082B-714C-BE62-36425D8C431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5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95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14407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311C40-DFB1-1F4B-A486-13F0D9A07E0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680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6806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83909179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D1254-67F2-8E45-8768-C01BA65CDAC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34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4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722724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E24595-2081-A34E-8E8F-BD65F4647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28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283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9351429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5B018D-CA01-7C44-BB54-3B5A06D51F0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4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4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527189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D023FB-55F7-334F-B710-1ACEB55474C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12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820126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A8FF43-53FD-9940-9F99-954C0C697ED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22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22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978877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760FF-B7C1-B149-A0B7-EFAC26109F32}"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89794" name="Rectangle 2"/>
          <p:cNvSpPr>
            <a:spLocks noGrp="1" noRot="1" noChangeAspect="1" noChangeArrowheads="1" noTextEdit="1"/>
          </p:cNvSpPr>
          <p:nvPr>
            <p:ph type="sldImg"/>
          </p:nvPr>
        </p:nvSpPr>
        <p:spPr>
          <a:solidFill>
            <a:srgbClr val="FFFFFF"/>
          </a:solidFill>
          <a:ln/>
        </p:spPr>
      </p:sp>
      <p:sp>
        <p:nvSpPr>
          <p:cNvPr id="28979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356618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77EFB0-1A89-B349-9B06-F9A5E9C983C8}"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91842" name="Rectangle 2"/>
          <p:cNvSpPr>
            <a:spLocks noGrp="1" noRot="1" noChangeAspect="1" noChangeArrowheads="1" noTextEdit="1"/>
          </p:cNvSpPr>
          <p:nvPr>
            <p:ph type="sldImg"/>
          </p:nvPr>
        </p:nvSpPr>
        <p:spPr>
          <a:solidFill>
            <a:srgbClr val="FFFFFF"/>
          </a:solidFill>
          <a:ln/>
        </p:spPr>
      </p:sp>
      <p:sp>
        <p:nvSpPr>
          <p:cNvPr id="29184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6426643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026"/>
          <p:cNvSpPr>
            <a:spLocks noGrp="1" noRot="1" noChangeAspect="1" noChangeArrowheads="1" noTextEdit="1"/>
          </p:cNvSpPr>
          <p:nvPr>
            <p:ph type="sldImg"/>
          </p:nvPr>
        </p:nvSpPr>
        <p:spPr>
          <a:solidFill>
            <a:srgbClr val="FFFFFF"/>
          </a:solidFill>
          <a:ln/>
        </p:spPr>
      </p:sp>
      <p:sp>
        <p:nvSpPr>
          <p:cNvPr id="256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269801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40BB4E-3581-2448-BDB1-A1662EF740E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09299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7281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0AC01C-7E66-4E4F-AD67-D3F90BC3E5F9}"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701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7011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992299331"/>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19B9BE-5CC2-9942-ACCA-69B4482EBE62}"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97986" name="Rectangle 2"/>
          <p:cNvSpPr>
            <a:spLocks noGrp="1" noRot="1" noChangeAspect="1" noChangeArrowheads="1" noTextEdit="1"/>
          </p:cNvSpPr>
          <p:nvPr>
            <p:ph type="sldImg"/>
          </p:nvPr>
        </p:nvSpPr>
        <p:spPr>
          <a:solidFill>
            <a:srgbClr val="FFFFFF"/>
          </a:solidFill>
          <a:ln/>
        </p:spPr>
      </p:sp>
      <p:sp>
        <p:nvSpPr>
          <p:cNvPr id="29798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688850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8F432C-38D4-3541-BC13-99E2F2054F28}"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0854393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E698F7-20D8-E343-93D5-419EE66307BE}"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135888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p:cNvSpPr>
          <p:nvPr>
            <p:ph type="sldImg"/>
          </p:nvPr>
        </p:nvSpPr>
        <p:spPr>
          <a:solidFill>
            <a:srgbClr val="FFFFFF"/>
          </a:solidFill>
          <a:ln/>
        </p:spPr>
      </p:sp>
      <p:sp>
        <p:nvSpPr>
          <p:cNvPr id="304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590575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50E896-979C-D840-8C55-18DB11A4DCF2}"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6178" name="Rectangle 2"/>
          <p:cNvSpPr>
            <a:spLocks noGrp="1" noRot="1" noChangeAspect="1" noChangeArrowheads="1" noTextEdit="1"/>
          </p:cNvSpPr>
          <p:nvPr>
            <p:ph type="sldImg"/>
          </p:nvPr>
        </p:nvSpPr>
        <p:spPr>
          <a:solidFill>
            <a:srgbClr val="FFFFFF"/>
          </a:solidFill>
          <a:ln/>
        </p:spPr>
      </p:sp>
      <p:sp>
        <p:nvSpPr>
          <p:cNvPr id="3061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617642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F03D39-C955-D840-A931-146DD1FD5977}"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8226" name="Rectangle 2"/>
          <p:cNvSpPr>
            <a:spLocks noGrp="1" noRot="1" noChangeAspect="1" noChangeArrowheads="1" noTextEdit="1"/>
          </p:cNvSpPr>
          <p:nvPr>
            <p:ph type="sldImg"/>
          </p:nvPr>
        </p:nvSpPr>
        <p:spPr>
          <a:solidFill>
            <a:srgbClr val="FFFFFF"/>
          </a:solidFill>
          <a:ln/>
        </p:spPr>
      </p:sp>
      <p:sp>
        <p:nvSpPr>
          <p:cNvPr id="30822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302455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933FF-1B26-494D-A45B-A48905B39DDD}"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0274" name="Rectangle 2"/>
          <p:cNvSpPr>
            <a:spLocks noGrp="1" noRot="1" noChangeAspect="1" noChangeArrowheads="1" noTextEdit="1"/>
          </p:cNvSpPr>
          <p:nvPr>
            <p:ph type="sldImg"/>
          </p:nvPr>
        </p:nvSpPr>
        <p:spPr>
          <a:solidFill>
            <a:srgbClr val="FFFFFF"/>
          </a:solidFill>
          <a:ln/>
        </p:spPr>
      </p:sp>
      <p:sp>
        <p:nvSpPr>
          <p:cNvPr id="31027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129861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057C6-C585-8545-BBB6-BE381E56A5FE}"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021848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D6ADF5-1ED4-D140-A247-E9939F8DD82A}"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4370" name="Rectangle 2"/>
          <p:cNvSpPr>
            <a:spLocks noGrp="1" noRot="1" noChangeAspect="1" noChangeArrowheads="1" noTextEdit="1"/>
          </p:cNvSpPr>
          <p:nvPr>
            <p:ph type="sldImg"/>
          </p:nvPr>
        </p:nvSpPr>
        <p:spPr>
          <a:solidFill>
            <a:srgbClr val="FFFFFF"/>
          </a:solidFill>
          <a:ln/>
        </p:spPr>
      </p:sp>
      <p:sp>
        <p:nvSpPr>
          <p:cNvPr id="31437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151668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5FCF18-DFE0-6342-AE7B-69C1E59BB125}"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1808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65FDFC-5EF4-6D47-95D3-325715B67EB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72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721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62802799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811A27-042C-9D44-AF93-01F8979422C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04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30996191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40222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002695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E6B051-6C29-414F-91A8-6AB66FFED3D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1699" name="Rectangle 2"/>
          <p:cNvSpPr>
            <a:spLocks noGrp="1" noRot="1" noChangeAspect="1" noChangeArrowheads="1"/>
          </p:cNvSpPr>
          <p:nvPr>
            <p:ph type="sldImg"/>
          </p:nvPr>
        </p:nvSpPr>
        <p:spPr>
          <a:solidFill>
            <a:srgbClr val="FFFFFF"/>
          </a:solidFill>
          <a:ln/>
        </p:spPr>
      </p:sp>
      <p:sp>
        <p:nvSpPr>
          <p:cNvPr id="541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089461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4941007"/>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325976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C8802-B017-1047-A878-7279F06957BC}"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52305418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p:cNvSpPr>
          <p:nvPr>
            <p:ph type="sldImg"/>
          </p:nvPr>
        </p:nvSpPr>
        <p:spPr>
          <a:ln/>
        </p:spPr>
      </p:sp>
      <p:sp>
        <p:nvSpPr>
          <p:cNvPr id="550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ヒラギノ角ゴ Pro W3" charset="0"/>
                <a:cs typeface="ヒラギノ角ゴ Pro W3" charset="0"/>
              </a:rPr>
              <a:t>In February 2007 members of the media gathered at a news conference in New York to photograph two ossuaries (a chests with human skeletal remains)  said to have been found in a 2000-year-old tomb in </a:t>
            </a:r>
            <a:r>
              <a:rPr lang="en-US" err="1">
                <a:latin typeface="Times New Roman" charset="0"/>
                <a:ea typeface="ヒラギノ角ゴ Pro W3" charset="0"/>
                <a:cs typeface="ヒラギノ角ゴ Pro W3" charset="0"/>
              </a:rPr>
              <a:t>Talpiot</a:t>
            </a:r>
            <a:r>
              <a:rPr lang="en-US">
                <a:latin typeface="Times New Roman" charset="0"/>
                <a:ea typeface="ヒラギノ角ゴ Pro W3" charset="0"/>
                <a:cs typeface="ヒラギノ角ゴ Pro W3" charset="0"/>
              </a:rPr>
              <a:t> Jerusalem in 1980 that may have held the bones of Jesus and Mary Magdalene. Filmmaker James Cameron unveiled the artifacts in New York to promote a documentary film which claims scientists may have found the lost tomb of Jesus Christ and that Jesus and Mary Magdalene may have had a son named Judah.</a:t>
            </a:r>
          </a:p>
          <a:p>
            <a:endParaRPr lang="en-US">
              <a:latin typeface="Times New Roman" charset="0"/>
              <a:ea typeface="ヒラギノ角ゴ Pro W3" charset="0"/>
              <a:cs typeface="ヒラギノ角ゴ Pro W3" charset="0"/>
            </a:endParaRPr>
          </a:p>
          <a:p>
            <a:r>
              <a:rPr lang="en-US">
                <a:latin typeface="Times New Roman" charset="0"/>
                <a:ea typeface="ヒラギノ角ゴ Pro W3" charset="0"/>
                <a:cs typeface="ヒラギノ角ゴ Pro W3" charset="0"/>
              </a:rPr>
              <a:t>26 Feb 2007 REUTERS/Mike Segar</a:t>
            </a:r>
          </a:p>
        </p:txBody>
      </p:sp>
      <p:sp>
        <p:nvSpPr>
          <p:cNvPr id="550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94CFA0-3605-8041-A16F-7703145DC7A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3532590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5187878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a:ln/>
        </p:spPr>
      </p:sp>
      <p:sp>
        <p:nvSpPr>
          <p:cNvPr id="5550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Times New Roman" charset="0"/>
              <a:ea typeface="ヒラギノ角ゴ Pro W3" charset="0"/>
              <a:cs typeface="ヒラギノ角ゴ Pro W3" charset="0"/>
            </a:endParaRPr>
          </a:p>
        </p:txBody>
      </p:sp>
      <p:sp>
        <p:nvSpPr>
          <p:cNvPr id="5550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923C36-7ADA-5543-843D-53DA2FF60BA5}"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42059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CF3205-6F21-6E4B-8FEF-6C1A25094169}"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762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762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01603394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864D77-2605-754F-9C23-C10E659C78F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421280740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DF067-7B3D-E04C-9E62-4EDFA3C271E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46322705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425F2-FA93-5041-89AE-1E4B7A12144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250314768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44A656-F3A1-3B41-A717-2B4E54CCB4A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1395" name="Rectangle 2"/>
          <p:cNvSpPr>
            <a:spLocks noGrp="1" noRot="1" noChangeAspect="1" noChangeArrowheads="1" noTextEdit="1"/>
          </p:cNvSpPr>
          <p:nvPr>
            <p:ph type="sldImg"/>
          </p:nvPr>
        </p:nvSpPr>
        <p:spPr>
          <a:ln/>
        </p:spPr>
      </p:sp>
      <p:sp>
        <p:nvSpPr>
          <p:cNvPr id="571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251025925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74876931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765491-4330-D843-9876-5BBE4E6A5E54}"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79504833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0210F-9644-A340-92D7-FA338529F1B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5731" name="Rectangle 2"/>
          <p:cNvSpPr>
            <a:spLocks noGrp="1" noRot="1" noChangeAspect="1" noChangeArrowheads="1" noTextEdit="1"/>
          </p:cNvSpPr>
          <p:nvPr>
            <p:ph type="sldImg"/>
          </p:nvPr>
        </p:nvSpPr>
        <p:spPr>
          <a:ln/>
        </p:spPr>
      </p:sp>
      <p:sp>
        <p:nvSpPr>
          <p:cNvPr id="585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29502914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a:t>
            </a:r>
            <a:r>
              <a:rPr lang="en-US" err="1"/>
              <a:t>home.sandiego.edu</a:t>
            </a:r>
            <a:r>
              <a:rPr lang="en-US"/>
              <a:t>/~</a:t>
            </a:r>
            <a:r>
              <a:rPr lang="en-US" err="1"/>
              <a:t>baber</a:t>
            </a:r>
            <a:r>
              <a:rPr lang="en-US"/>
              <a:t>/logic/</a:t>
            </a:r>
            <a:r>
              <a:rPr lang="en-US" err="1"/>
              <a:t>gallup.html</a:t>
            </a:r>
            <a:endParaRPr lang="en-US"/>
          </a:p>
          <a:p>
            <a:endParaRPr lang="en-US"/>
          </a:p>
          <a:p>
            <a:r>
              <a:rPr lang="en-US"/>
              <a:t>In 1994 it was 27% and 2001 at 25%, so the belief is going down but still strong.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9ADB14-012B-B84D-BD57-F0ED7A691E81}" type="slidenum">
              <a:rPr kumimoji="0" lang="en-US" sz="1200" b="1"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51895325"/>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p:cNvSpPr>
          <p:nvPr>
            <p:ph type="sldImg"/>
          </p:nvPr>
        </p:nvSpPr>
        <p:spPr>
          <a:ln/>
        </p:spPr>
      </p:sp>
      <p:sp>
        <p:nvSpPr>
          <p:cNvPr id="588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ヒラギノ角ゴ Pro W3" charset="0"/>
                <a:cs typeface="ヒラギノ角ゴ Pro W3" charset="0"/>
              </a:rPr>
              <a:t>On 19 December 1997, a </a:t>
            </a:r>
            <a:r>
              <a:rPr lang="en-US" err="1">
                <a:latin typeface="Times New Roman" charset="0"/>
                <a:ea typeface="ヒラギノ角ゴ Pro W3" charset="0"/>
                <a:cs typeface="ヒラギノ角ゴ Pro W3" charset="0"/>
              </a:rPr>
              <a:t>SilkAir</a:t>
            </a:r>
            <a:r>
              <a:rPr lang="en-US">
                <a:latin typeface="Times New Roman" charset="0"/>
                <a:ea typeface="ヒラギノ角ゴ Pro W3" charset="0"/>
                <a:cs typeface="ヒラギノ角ゴ Pro W3" charset="0"/>
              </a:rPr>
              <a:t> Boeing 737- 300 en route from Jakarta to Singapore crashed near Palembang, Sumatra. All 97 passengers on board, the five cabin crew, Captain </a:t>
            </a:r>
            <a:r>
              <a:rPr lang="en-US" err="1">
                <a:latin typeface="Times New Roman" charset="0"/>
                <a:ea typeface="ヒラギノ角ゴ Pro W3" charset="0"/>
                <a:cs typeface="ヒラギノ角ゴ Pro W3" charset="0"/>
              </a:rPr>
              <a:t>Tsu</a:t>
            </a:r>
            <a:r>
              <a:rPr lang="en-US">
                <a:latin typeface="Times New Roman" charset="0"/>
                <a:ea typeface="ヒラギノ角ゴ Pro W3" charset="0"/>
                <a:cs typeface="ヒラギノ角ゴ Pro W3" charset="0"/>
              </a:rPr>
              <a:t> Way Ming and co- pilot Duncan Ward died in the crash.  The Jakarta to Singapore flight never made it—and no one can say for sure why it crashed in Indonesia.  A website was set up and different religious</a:t>
            </a:r>
            <a:r>
              <a:rPr lang="en-US" baseline="0">
                <a:latin typeface="Times New Roman" charset="0"/>
                <a:ea typeface="ヒラギノ角ゴ Pro W3" charset="0"/>
                <a:cs typeface="ヒラギノ角ゴ Pro W3" charset="0"/>
              </a:rPr>
              <a:t> leaders where asked to give words of comfort.  One Buddhist priest wrote…</a:t>
            </a:r>
            <a:endParaRPr lang="en-US">
              <a:latin typeface="Times New Roman" charset="0"/>
              <a:ea typeface="ヒラギノ角ゴ Pro W3" charset="0"/>
              <a:cs typeface="ヒラギノ角ゴ Pro W3" charset="0"/>
            </a:endParaRPr>
          </a:p>
        </p:txBody>
      </p:sp>
      <p:sp>
        <p:nvSpPr>
          <p:cNvPr id="588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F80D4C-288F-D844-A2BA-B4A538383B5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25243907"/>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p:cNvSpPr>
            <a:spLocks noGrp="1" noRot="1" noChangeAspect="1"/>
          </p:cNvSpPr>
          <p:nvPr>
            <p:ph type="sldImg"/>
          </p:nvPr>
        </p:nvSpPr>
        <p:spPr>
          <a:ln/>
        </p:spPr>
      </p:sp>
      <p:sp>
        <p:nvSpPr>
          <p:cNvPr id="590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altLang="ja-JP" b="1">
                <a:latin typeface="Times New Roman" charset="0"/>
                <a:ea typeface="ヒラギノ角ゴ Pro W3" charset="0"/>
                <a:cs typeface="ヒラギノ角ゴ Pro W3" charset="0"/>
              </a:rPr>
              <a:t>"</a:t>
            </a:r>
            <a:r>
              <a:rPr lang="en-US" b="1">
                <a:latin typeface="Times New Roman" charset="0"/>
                <a:ea typeface="ヒラギノ角ゴ Pro W3" charset="0"/>
                <a:cs typeface="ヒラギノ角ゴ Pro W3" charset="0"/>
              </a:rPr>
              <a:t>What is in store in your next life depends on what you do in this one… If [you don</a:t>
            </a:r>
            <a:r>
              <a:rPr lang="uk-UA" altLang="ja-JP" b="1">
                <a:latin typeface="Times New Roman" charset="0"/>
                <a:ea typeface="ヒラギノ角ゴ Pro W3" charset="0"/>
                <a:cs typeface="ヒラギノ角ゴ Pro W3" charset="0"/>
              </a:rPr>
              <a:t>'</a:t>
            </a:r>
            <a:r>
              <a:rPr lang="en-US" b="1">
                <a:latin typeface="Times New Roman" charset="0"/>
                <a:ea typeface="ヒラギノ角ゴ Pro W3" charset="0"/>
                <a:cs typeface="ヒラギノ角ゴ Pro W3" charset="0"/>
              </a:rPr>
              <a:t>t share your wealth with others], you could be born into the world of the hungry ghosts or be reborn as an animal… At times of tragedies and sudden deaths, it helps to regard death as escape from this imperfect world to a </a:t>
            </a:r>
            <a:r>
              <a:rPr lang="en-US" b="1" i="1">
                <a:latin typeface="Times New Roman" charset="0"/>
                <a:ea typeface="ヒラギノ角ゴ Pro W3" charset="0"/>
                <a:cs typeface="ヒラギノ角ゴ Pro W3" charset="0"/>
              </a:rPr>
              <a:t>possibly</a:t>
            </a:r>
            <a:r>
              <a:rPr lang="en-US" b="1">
                <a:latin typeface="Times New Roman" charset="0"/>
                <a:ea typeface="ヒラギノ角ゴ Pro W3" charset="0"/>
                <a:cs typeface="ヒラギノ角ゴ Pro W3" charset="0"/>
              </a:rPr>
              <a:t> better next life, so surviving relatives can find peace in their loss.</a:t>
            </a:r>
            <a:r>
              <a:rPr lang="ru-RU" altLang="ja-JP" b="1">
                <a:latin typeface="Times New Roman" charset="0"/>
                <a:ea typeface="ヒラギノ角ゴ Pro W3" charset="0"/>
                <a:cs typeface="ヒラギノ角ゴ Pro W3" charset="0"/>
              </a:rPr>
              <a:t>"</a:t>
            </a:r>
            <a:r>
              <a:rPr lang="en-US" b="1">
                <a:latin typeface="Times New Roman" charset="0"/>
                <a:ea typeface="ヒラギノ角ゴ Pro W3" charset="0"/>
                <a:cs typeface="ヒラギノ角ゴ Pro W3" charset="0"/>
              </a:rPr>
              <a:t> </a:t>
            </a:r>
          </a:p>
          <a:p>
            <a:r>
              <a:rPr lang="en-US" b="1">
                <a:latin typeface="Times New Roman" charset="0"/>
                <a:ea typeface="ヒラギノ角ゴ Pro W3" charset="0"/>
                <a:cs typeface="ヒラギノ角ゴ Pro W3" charset="0"/>
              </a:rPr>
              <a:t>It struck me how this viewpoint is filled with admirable compassion, but ultimately little hope—perhaps you</a:t>
            </a:r>
            <a:r>
              <a:rPr lang="uk-UA" altLang="ja-JP" b="1">
                <a:latin typeface="Times New Roman" charset="0"/>
                <a:ea typeface="ヒラギノ角ゴ Pro W3" charset="0"/>
                <a:cs typeface="ヒラギノ角ゴ Pro W3" charset="0"/>
              </a:rPr>
              <a:t>'</a:t>
            </a:r>
            <a:r>
              <a:rPr lang="en-US" b="1" err="1">
                <a:latin typeface="Times New Roman" charset="0"/>
                <a:ea typeface="ヒラギノ角ゴ Pro W3" charset="0"/>
                <a:cs typeface="ヒラギノ角ゴ Pro W3" charset="0"/>
              </a:rPr>
              <a:t>ll</a:t>
            </a:r>
            <a:r>
              <a:rPr lang="en-US" b="1">
                <a:latin typeface="Times New Roman" charset="0"/>
                <a:ea typeface="ヒラギノ角ゴ Pro W3" charset="0"/>
                <a:cs typeface="ヒラギノ角ゴ Pro W3" charset="0"/>
              </a:rPr>
              <a:t> be an </a:t>
            </a:r>
            <a:r>
              <a:rPr lang="en-US" b="1" i="1">
                <a:latin typeface="Times New Roman" charset="0"/>
                <a:ea typeface="ヒラギノ角ゴ Pro W3" charset="0"/>
                <a:cs typeface="ヒラギノ角ゴ Pro W3" charset="0"/>
              </a:rPr>
              <a:t>animal</a:t>
            </a:r>
            <a:r>
              <a:rPr lang="en-US" b="1">
                <a:latin typeface="Times New Roman" charset="0"/>
                <a:ea typeface="ヒラギノ角ゴ Pro W3" charset="0"/>
                <a:cs typeface="ヒラギノ角ゴ Pro W3" charset="0"/>
              </a:rPr>
              <a:t> or human and </a:t>
            </a:r>
            <a:r>
              <a:rPr lang="en-US" b="1" i="1">
                <a:latin typeface="Times New Roman" charset="0"/>
                <a:ea typeface="ヒラギノ角ゴ Pro W3" charset="0"/>
                <a:cs typeface="ヒラギノ角ゴ Pro W3" charset="0"/>
              </a:rPr>
              <a:t>possibly</a:t>
            </a:r>
            <a:r>
              <a:rPr lang="en-US" b="1">
                <a:latin typeface="Times New Roman" charset="0"/>
                <a:ea typeface="ヒラギノ角ゴ Pro W3" charset="0"/>
                <a:cs typeface="ヒラギノ角ゴ Pro W3" charset="0"/>
              </a:rPr>
              <a:t> have a better next life?  Not much comfort indeed…</a:t>
            </a:r>
          </a:p>
          <a:p>
            <a:endParaRPr lang="en-US">
              <a:latin typeface="Times New Roman" charset="0"/>
              <a:ea typeface="ヒラギノ角ゴ Pro W3" charset="0"/>
              <a:cs typeface="ヒラギノ角ゴ Pro W3" charset="0"/>
            </a:endParaRPr>
          </a:p>
        </p:txBody>
      </p:sp>
      <p:sp>
        <p:nvSpPr>
          <p:cNvPr id="5908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9B68F-4A12-DC43-8A7F-77682F9FCB0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72215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CADF16-529E-E346-963A-450F86AED98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783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783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14907325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18A21-F830-AC42-A04D-F13086BD9F7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287406708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62712C-6A53-9443-8DD8-8CDFB8627E43}"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1091" name="Rectangle 2"/>
          <p:cNvSpPr>
            <a:spLocks noGrp="1" noRot="1" noChangeAspect="1" noChangeArrowheads="1" noTextEdit="1"/>
          </p:cNvSpPr>
          <p:nvPr>
            <p:ph type="sldImg"/>
          </p:nvPr>
        </p:nvSpPr>
        <p:spPr>
          <a:ln/>
        </p:spPr>
      </p:sp>
      <p:sp>
        <p:nvSpPr>
          <p:cNvPr id="601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204019734"/>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0477C-02C6-5345-A7BF-70D66B01EA4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8964405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C6224-C992-E34F-83A7-91A0D87E3C4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5" name="Rectangle 2"/>
          <p:cNvSpPr>
            <a:spLocks noGrp="1" noRot="1" noChangeAspect="1" noChangeArrowheads="1"/>
          </p:cNvSpPr>
          <p:nvPr>
            <p:ph type="sldImg"/>
          </p:nvPr>
        </p:nvSpPr>
        <p:spPr>
          <a:solidFill>
            <a:srgbClr val="FFFFFF"/>
          </a:solidFill>
          <a:ln/>
        </p:spPr>
      </p:sp>
      <p:sp>
        <p:nvSpPr>
          <p:cNvPr id="612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4156883"/>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738E8F-7C95-BE45-A995-73E12A6792A4}"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44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1DDB3-33CF-C74B-8A14-2B770F0F0A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4404" name="Rectangle 2"/>
          <p:cNvSpPr>
            <a:spLocks noGrp="1" noRot="1" noChangeAspect="1" noChangeArrowheads="1" noTextEdit="1"/>
          </p:cNvSpPr>
          <p:nvPr>
            <p:ph type="sldImg"/>
          </p:nvPr>
        </p:nvSpPr>
        <p:spPr>
          <a:ln/>
        </p:spPr>
      </p:sp>
      <p:sp>
        <p:nvSpPr>
          <p:cNvPr id="614405"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624564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813C4-30A1-0941-AE5B-849C380FB97C}"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5667" name="Rectangle 2"/>
          <p:cNvSpPr>
            <a:spLocks noGrp="1" noRot="1" noChangeAspect="1" noChangeArrowheads="1"/>
          </p:cNvSpPr>
          <p:nvPr>
            <p:ph type="sldImg"/>
          </p:nvPr>
        </p:nvSpPr>
        <p:spPr>
          <a:solidFill>
            <a:srgbClr val="FFFFFF"/>
          </a:solidFill>
          <a:ln/>
        </p:spPr>
      </p:sp>
      <p:sp>
        <p:nvSpPr>
          <p:cNvPr id="6256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42462481"/>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712B32-D7A6-8040-A175-25939ADF829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7715" name="Rectangle 1026"/>
          <p:cNvSpPr>
            <a:spLocks noGrp="1" noRot="1" noChangeAspect="1" noChangeArrowheads="1"/>
          </p:cNvSpPr>
          <p:nvPr>
            <p:ph type="sldImg"/>
          </p:nvPr>
        </p:nvSpPr>
        <p:spPr>
          <a:solidFill>
            <a:srgbClr val="FFFFFF"/>
          </a:solidFill>
          <a:ln/>
        </p:spPr>
      </p:sp>
      <p:sp>
        <p:nvSpPr>
          <p:cNvPr id="62771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8305837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1A0043-FCAC-8048-9FD3-AE4CA5100BB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97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2101DD-4CA7-3B46-A77A-47B3D54A4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9764" name="Rectangle 2"/>
          <p:cNvSpPr>
            <a:spLocks noGrp="1" noRot="1" noChangeAspect="1" noChangeArrowheads="1" noTextEdit="1"/>
          </p:cNvSpPr>
          <p:nvPr>
            <p:ph type="sldImg"/>
          </p:nvPr>
        </p:nvSpPr>
        <p:spPr>
          <a:ln/>
        </p:spPr>
      </p:sp>
      <p:sp>
        <p:nvSpPr>
          <p:cNvPr id="629765"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latin typeface="Arial" charset="0"/>
                <a:ea typeface="ＭＳ Ｐゴシック" charset="0"/>
                <a:cs typeface="ＭＳ Ｐゴシック" charset="0"/>
              </a:rPr>
              <a:t>What about our finances?  I</a:t>
            </a:r>
            <a:r>
              <a:rPr lang="uk-UA" altLang="ja-JP">
                <a:latin typeface="Arial" charset="0"/>
                <a:ea typeface="ＭＳ Ｐゴシック" charset="0"/>
                <a:cs typeface="ＭＳ Ｐゴシック" charset="0"/>
              </a:rPr>
              <a:t>'</a:t>
            </a:r>
            <a:r>
              <a:rPr lang="en-US" err="1">
                <a:latin typeface="Arial" charset="0"/>
                <a:ea typeface="ＭＳ Ｐゴシック" charset="0"/>
                <a:cs typeface="ＭＳ Ｐゴシック" charset="0"/>
              </a:rPr>
              <a:t>ll</a:t>
            </a:r>
            <a:r>
              <a:rPr lang="en-US">
                <a:latin typeface="Arial" charset="0"/>
                <a:ea typeface="ＭＳ Ｐゴシック" charset="0"/>
                <a:cs typeface="ＭＳ Ｐゴシック" charset="0"/>
              </a:rPr>
              <a:t> leave this report to our intern and treasurer, Manik Corea.</a:t>
            </a:r>
          </a:p>
        </p:txBody>
      </p:sp>
    </p:spTree>
    <p:extLst>
      <p:ext uri="{BB962C8B-B14F-4D97-AF65-F5344CB8AC3E}">
        <p14:creationId xmlns:p14="http://schemas.microsoft.com/office/powerpoint/2010/main" val="411008044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E185E8-9B31-0C41-9D77-4A60E5F88A4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359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1E7048-D11A-0644-86C5-9BA7148B38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5908" name="Rectangle 2"/>
          <p:cNvSpPr>
            <a:spLocks noGrp="1" noRot="1" noChangeAspect="1" noChangeArrowheads="1" noTextEdit="1"/>
          </p:cNvSpPr>
          <p:nvPr>
            <p:ph type="sldImg"/>
          </p:nvPr>
        </p:nvSpPr>
        <p:spPr>
          <a:ln/>
        </p:spPr>
      </p:sp>
      <p:sp>
        <p:nvSpPr>
          <p:cNvPr id="635909"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183449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3BF01E-1A6F-0C40-8FB3-FFF15E95A92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10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2A710A-AAE4-104C-9601-E679A780798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1028" name="Rectangle 2"/>
          <p:cNvSpPr>
            <a:spLocks noGrp="1" noRot="1" noChangeAspect="1" noChangeArrowheads="1" noTextEdit="1"/>
          </p:cNvSpPr>
          <p:nvPr>
            <p:ph type="sldImg"/>
          </p:nvPr>
        </p:nvSpPr>
        <p:spPr>
          <a:ln/>
        </p:spPr>
      </p:sp>
      <p:sp>
        <p:nvSpPr>
          <p:cNvPr id="641029"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328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4709A3-8837-FE48-A6F2-56EC4569F03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803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03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306592895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96E8FC-6B9F-5247-B1F6-F73D0C763EC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30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DB9444-69B7-C04E-BDEE-0FA0CE9FC3C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3076" name="Rectangle 2"/>
          <p:cNvSpPr>
            <a:spLocks noGrp="1" noRot="1" noChangeAspect="1" noChangeArrowheads="1"/>
          </p:cNvSpPr>
          <p:nvPr>
            <p:ph type="sldImg"/>
          </p:nvPr>
        </p:nvSpPr>
        <p:spPr>
          <a:solidFill>
            <a:srgbClr val="FFFFFF"/>
          </a:solidFill>
          <a:ln/>
        </p:spPr>
      </p:sp>
      <p:sp>
        <p:nvSpPr>
          <p:cNvPr id="643077"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sz="2400">
                <a:latin typeface="Arial" charset="0"/>
                <a:ea typeface="ＭＳ Ｐゴシック" charset="0"/>
                <a:cs typeface="ＭＳ Ｐゴシック" charset="0"/>
              </a:rPr>
              <a:t>Like a sports team needs a common goal, so do we.</a:t>
            </a:r>
          </a:p>
          <a:p>
            <a:pPr eaLnBrk="1" hangingPunct="1">
              <a:spcBef>
                <a:spcPct val="0"/>
              </a:spcBef>
            </a:pPr>
            <a:r>
              <a:rPr lang="en-US" sz="2400">
                <a:latin typeface="Arial" charset="0"/>
                <a:ea typeface="ＭＳ Ｐゴシック" charset="0"/>
                <a:cs typeface="ＭＳ Ｐゴシック" charset="0"/>
              </a:rPr>
              <a:t>Praise God for the unity of this body.  I have been a part of 13 churches in my 36 years as a Christian--and this is the most united!</a:t>
            </a:r>
          </a:p>
        </p:txBody>
      </p:sp>
    </p:spTree>
    <p:extLst>
      <p:ext uri="{BB962C8B-B14F-4D97-AF65-F5344CB8AC3E}">
        <p14:creationId xmlns:p14="http://schemas.microsoft.com/office/powerpoint/2010/main" val="70120647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19AE77-C400-7F4B-97E2-A74A02F54CA0}" type="slidenum">
              <a:rPr kumimoji="0" lang="en-US" sz="1200" b="1"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326</a:t>
            </a:fld>
            <a:endParaRPr kumimoji="0" lang="en-US" sz="12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Arial" charset="0"/>
                <a:ea typeface="MS PGothic" charset="0"/>
              </a:rPr>
              <a:t>New Testament Survey PPT in Bahasa Indonesia</a:t>
            </a:r>
          </a:p>
        </p:txBody>
      </p:sp>
    </p:spTree>
    <p:extLst>
      <p:ext uri="{BB962C8B-B14F-4D97-AF65-F5344CB8AC3E}">
        <p14:creationId xmlns:p14="http://schemas.microsoft.com/office/powerpoint/2010/main" val="374065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D7A48-B4EF-4843-815C-DB96A2BBBEF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20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2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73562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D8934-A25B-654C-B415-E218CA0B19F9}"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824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240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07243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882A52-4913-F244-ACE1-2F7C5907EA7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844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445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3219314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71DEC7-2082-1241-8381-C1E0327F4E2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885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85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207382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23197B-599E-BB41-A667-4492CE58188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926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9264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298164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710012-6D3D-6D43-AA0C-9388FAEA03B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967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9673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622663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7091DB-7908-0045-9EDB-B7C06BAE431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987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9878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897649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94E44E-B1E1-2F4A-9914-E8E0DA33AC7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08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0083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431175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83436-2D9D-DF4C-9509-D67ACB04633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0288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760964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262EBD-0E7C-244C-A900-E4E1E597137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69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0697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786558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E42745-099C-644E-9839-E6EDB8292C0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0902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24203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5C2445-BE51-F944-B8EE-D6385341204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23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23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69279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CC377-5E91-D245-AFF8-7343E0ACDD0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110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1107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3517066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31FB58-0777-9A40-8409-5984E969B30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151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1517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65724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1A5DEA-4F91-E743-833E-C52068B31489}"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19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19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7411540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06EC01-64D5-704C-B4FE-82ED1FAF7FB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21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213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04456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BE5670-FE7B-AE40-ABA4-B1CB832F882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233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233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924010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CDD732-F301-A94E-91C1-609FEFE1959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3824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829FC5-EEE3-4747-BC21-8392B38F6BD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15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315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709002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0502D0-8EBD-8C48-BB53-0C02807004F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76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3769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944155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DB3341-7433-3949-9886-2852B4F769A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97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397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194178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E1744-41E0-6F4D-A9CD-FC660862F23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97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397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09260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FE7248-97FF-4845-97A6-FAE3DEA63D2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2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2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0900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1D3F3-FA3A-384A-AE81-B782EAB07C5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417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4179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3070154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4C8947-F049-F14A-8FD5-768467B1DCB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458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4589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131505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0B2BC9-BF8C-9348-B3D0-E8755CDA451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479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4793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3850094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753134-C37D-4748-9A05-938E9094B3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05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685622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C37F1D-09AF-A348-88F3-145AE67521F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0369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7726F1-60EE-C041-BD02-D00BF7978F5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546" name="Rectangle 2"/>
          <p:cNvSpPr>
            <a:spLocks noGrp="1" noRot="1" noChangeAspect="1" noChangeArrowheads="1"/>
          </p:cNvSpPr>
          <p:nvPr>
            <p:ph type="sldImg"/>
          </p:nvPr>
        </p:nvSpPr>
        <p:spPr>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BoldMT" charset="0"/>
              </a:rPr>
              <a:t>www.work4women.org/multimedia/ photos.cfm</a:t>
            </a:r>
          </a:p>
        </p:txBody>
      </p:sp>
    </p:spTree>
    <p:extLst>
      <p:ext uri="{BB962C8B-B14F-4D97-AF65-F5344CB8AC3E}">
        <p14:creationId xmlns:p14="http://schemas.microsoft.com/office/powerpoint/2010/main" val="3702478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F4F3B3-0197-114C-8F6D-6807E7BAD23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4870968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AEBE7B-74C6-754D-BA85-945F46253A3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4" name="Text Box 3"/>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endParaRPr lang="en-US">
              <a:latin typeface="Calibri" charset="0"/>
            </a:endParaRPr>
          </a:p>
        </p:txBody>
      </p:sp>
    </p:spTree>
    <p:extLst>
      <p:ext uri="{BB962C8B-B14F-4D97-AF65-F5344CB8AC3E}">
        <p14:creationId xmlns:p14="http://schemas.microsoft.com/office/powerpoint/2010/main" val="1487951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835EA-65C1-7C45-B439-E0ED90758CD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207654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3AFA6E-C205-1F47-A2BB-1CE4861F830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607706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74CD12-7983-224C-925F-E39269E9DEF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27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27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969281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8C31CB-D815-CB43-8426-CAC5F754D28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0834" name="Rectangle 2"/>
          <p:cNvSpPr>
            <a:spLocks noGrp="1" noRot="1" noChangeAspect="1" noChangeArrowheads="1"/>
          </p:cNvSpPr>
          <p:nvPr>
            <p:ph type="sldImg"/>
          </p:nvPr>
        </p:nvSpPr>
        <p:spPr>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626839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131892-C365-EB4B-8FB0-3562BF2F06C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1431585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CF76B-0D0C-3A4B-8914-2935844624B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2762639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996435-3B79-C34E-9912-471051F0550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745225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90CF98-0CE2-8945-BF50-062383E4950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3831458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B1F4C5-CD0F-D040-ACB2-8168A336629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4980508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979B51-55CE-3E4E-9A82-1BE62F9283D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78297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ln/>
        </p:spPr>
      </p:sp>
      <p:sp>
        <p:nvSpPr>
          <p:cNvPr id="1372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33460271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p:cNvSpPr>
          <p:nvPr>
            <p:ph type="sldImg"/>
          </p:nvPr>
        </p:nvSpPr>
        <p:spPr>
          <a:solidFill>
            <a:srgbClr val="FFFFFF"/>
          </a:solidFill>
          <a:ln/>
        </p:spPr>
      </p:sp>
      <p:sp>
        <p:nvSpPr>
          <p:cNvPr id="1392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3875665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371849-EDA2-7E49-B64E-65E34A03C83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81227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BAAD78-30C0-5646-8124-9C33295F1D31}" type="slidenum">
              <a:rPr kumimoji="0" lang="en-US" sz="1200" b="1"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35266" name="Rectangle 2"/>
          <p:cNvSpPr>
            <a:spLocks noGrp="1" noRot="1" noChangeAspect="1" noChangeArrowheads="1" noTextEdit="1"/>
          </p:cNvSpPr>
          <p:nvPr>
            <p:ph type="sldImg"/>
          </p:nvPr>
        </p:nvSpPr>
        <p:spPr>
          <a:ln/>
        </p:spPr>
      </p:sp>
      <p:sp>
        <p:nvSpPr>
          <p:cNvPr id="1035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30870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3A4BF1-9BDF-6148-9C81-59896167115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6070217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D1198-EED9-9044-946B-49B367946C4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8143909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15A2CB-94EF-524F-992D-BA5C4CB540C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7458" name="Rectangle 2"/>
          <p:cNvSpPr>
            <a:spLocks noGrp="1" noRot="1" noChangeAspect="1" noChangeArrowheads="1" noTextEdit="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530953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2C4417-42B3-D44E-874D-C91E623ED1A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9506" name="Rectangle 2"/>
          <p:cNvSpPr>
            <a:spLocks noGrp="1" noRot="1" noChangeAspect="1" noChangeArrowheads="1" noTextEdit="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1097172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641BCD-A869-C642-BE5C-B48D374A1E9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3632336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20D6F8-71EA-6047-8495-7D0C78F50D5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095835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2515F3-67AE-DB4A-8A9D-7DD1764BA2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9076702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833A00-C7A1-E94B-8B30-0E838B068BF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5958931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0056A0-6D12-E94F-9A3D-878098CD2EE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4566192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2DDB73-D4A8-CE44-9B50-6212DF32C6C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87860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C096E8-14A6-7544-98AB-A87368512E4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3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33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8640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FF4453-D226-4B4F-B605-E1CC1857AD2D}"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6572189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DAF83E-5576-FE4B-B693-E2455954C58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6486692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41BAD5-0DE9-9940-9B0B-D85F96E6540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6925308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D547DC-5817-184F-B10D-FEF3F706B17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2296594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p:cNvSpPr>
          <p:nvPr>
            <p:ph type="sldImg"/>
          </p:nvPr>
        </p:nvSpPr>
        <p:spPr>
          <a:xfrm>
            <a:off x="1131888" y="703263"/>
            <a:ext cx="4586287" cy="3440112"/>
          </a:xfrm>
          <a:solidFill>
            <a:srgbClr val="FFFFFF"/>
          </a:solidFill>
          <a:ln/>
        </p:spPr>
      </p:sp>
      <p:sp>
        <p:nvSpPr>
          <p:cNvPr id="178178"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extLst>
      <p:ext uri="{BB962C8B-B14F-4D97-AF65-F5344CB8AC3E}">
        <p14:creationId xmlns:p14="http://schemas.microsoft.com/office/powerpoint/2010/main" val="37462137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Rot="1" noChangeAspect="1" noChangeArrowheads="1"/>
          </p:cNvSpPr>
          <p:nvPr>
            <p:ph type="sldImg"/>
          </p:nvPr>
        </p:nvSpPr>
        <p:spPr>
          <a:solidFill>
            <a:srgbClr val="FFFFFF"/>
          </a:solidFill>
          <a:ln/>
        </p:spPr>
      </p:sp>
      <p:sp>
        <p:nvSpPr>
          <p:cNvPr id="180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36967333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C8D810-A38C-4A45-B4CF-57DB800C884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8224416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9F69C3-B783-7A46-A85F-3DC31BDCEAA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475861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36E777-1202-7748-886A-F6EB804365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41143641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CAB4D7-8912-2048-BDBB-80DF9614742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55783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084E5-8D1C-6343-A84A-A3B4E2058E7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5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35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12901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C9425A-D34C-014F-B17F-960B3A2CBD4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6144960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3F82F5-BD81-C644-B505-AE42A3AE96C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8668742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CB9F50-9CD6-574B-9A1A-CE152E59E58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2745564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0DA4A1-79DF-9E43-B259-284B62BFF40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9877374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9E058-73D8-B447-90C4-14CF8696D37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5815604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24C53C-09F6-1A47-B8EB-FFB879740FA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0170361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0DC1AA-537B-7643-975C-4AB7C3A012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6025098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AE2963-04E5-9944-AB2F-0785039CBD3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4988665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F0A884-03E2-7A43-8352-6EEAE733024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7085793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31165D-A818-D94C-A655-2B117885CCC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4061021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1.xml"/><Relationship Id="rId4" Type="http://schemas.openxmlformats.org/officeDocument/2006/relationships/image" Target="../media/image3.png"/></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41899AE8-0923-3F4C-9A33-2D820024D294}" type="slidenum">
              <a:rPr lang="en-US"/>
              <a:pPr>
                <a:defRPr/>
              </a:pPr>
              <a:t>‹#›</a:t>
            </a:fld>
            <a:endParaRPr lang="en-US"/>
          </a:p>
        </p:txBody>
      </p:sp>
    </p:spTree>
    <p:extLst>
      <p:ext uri="{BB962C8B-B14F-4D97-AF65-F5344CB8AC3E}">
        <p14:creationId xmlns:p14="http://schemas.microsoft.com/office/powerpoint/2010/main" val="394695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85B436-BF33-474B-A07B-BBEEA8B283E4}" type="slidenum">
              <a:rPr lang="en-US"/>
              <a:pPr>
                <a:defRPr/>
              </a:pPr>
              <a:t>‹#›</a:t>
            </a:fld>
            <a:endParaRPr lang="en-US"/>
          </a:p>
        </p:txBody>
      </p:sp>
    </p:spTree>
    <p:extLst>
      <p:ext uri="{BB962C8B-B14F-4D97-AF65-F5344CB8AC3E}">
        <p14:creationId xmlns:p14="http://schemas.microsoft.com/office/powerpoint/2010/main" val="20663594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396034D-F6FC-4640-901C-D0D8E7ECDC6B}"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757495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D3425389-0EA2-9840-BC57-68455C97B25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9082617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7C12AAA-E408-5E4C-8A47-6CBAC29145A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3720129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4AB52AF7-613B-AE4C-91DD-4F15E8FE29A8}"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625417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6066A6D1-92C8-654D-AA12-9FC0E5687F9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4519311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37A7880B-1CDA-5C4A-B179-016C076D4C9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6209148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D9C6C424-73E8-AB48-8457-780A5E0C45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0529952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0178BE80-9795-FD44-82CA-6D48FA8CE2A1}"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40827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26EEC99-1667-1F4F-83B2-2EC92084124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9432104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328E34D3-EA7E-A346-8094-A08D636CEE4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663365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C69FF5-BED2-BE4B-A201-D8F57B3144A0}" type="slidenum">
              <a:rPr lang="en-US"/>
              <a:pPr>
                <a:defRPr/>
              </a:pPr>
              <a:t>‹#›</a:t>
            </a:fld>
            <a:endParaRPr lang="en-US"/>
          </a:p>
        </p:txBody>
      </p:sp>
    </p:spTree>
    <p:extLst>
      <p:ext uri="{BB962C8B-B14F-4D97-AF65-F5344CB8AC3E}">
        <p14:creationId xmlns:p14="http://schemas.microsoft.com/office/powerpoint/2010/main" val="26582589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4F26D427-B5D9-A14F-A572-38D0F3AC2F5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7833654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7658938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5263702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5628391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2505394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9583081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913018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2722683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5340642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540567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33C6B707-FDBB-8E40-B3B0-094A1179FCE1}" type="slidenum">
              <a:rPr lang="en-US"/>
              <a:pPr>
                <a:defRPr/>
              </a:pPr>
              <a:t>‹#›</a:t>
            </a:fld>
            <a:endParaRPr lang="en-US"/>
          </a:p>
        </p:txBody>
      </p:sp>
    </p:spTree>
    <p:extLst>
      <p:ext uri="{BB962C8B-B14F-4D97-AF65-F5344CB8AC3E}">
        <p14:creationId xmlns:p14="http://schemas.microsoft.com/office/powerpoint/2010/main" val="5032369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2107708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0485602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06757232"/>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605984"/>
      </p:ext>
    </p:extLst>
  </p:cSld>
  <p:clrMapOvr>
    <a:masterClrMapping/>
  </p:clrMapOvr>
  <p:transition>
    <p:wheel spokes="0"/>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6299864"/>
      </p:ext>
    </p:extLst>
  </p:cSld>
  <p:clrMapOvr>
    <a:masterClrMapping/>
  </p:clrMapOvr>
  <p:transition>
    <p:wheel spokes="0"/>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092653"/>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697177"/>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43534796"/>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237331"/>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556087"/>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799202-73B5-3146-9FD7-4B3F7C290457}" type="slidenum">
              <a:rPr lang="en-US"/>
              <a:pPr>
                <a:defRPr/>
              </a:pPr>
              <a:t>‹#›</a:t>
            </a:fld>
            <a:endParaRPr lang="en-US"/>
          </a:p>
        </p:txBody>
      </p:sp>
    </p:spTree>
    <p:extLst>
      <p:ext uri="{BB962C8B-B14F-4D97-AF65-F5344CB8AC3E}">
        <p14:creationId xmlns:p14="http://schemas.microsoft.com/office/powerpoint/2010/main" val="36385909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80949483"/>
      </p:ext>
    </p:extLst>
  </p:cSld>
  <p:clrMapOvr>
    <a:masterClrMapping/>
  </p:clrMapOvr>
  <p:transition>
    <p:wheel spokes="0"/>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346211"/>
      </p:ext>
    </p:extLst>
  </p:cSld>
  <p:clrMapOvr>
    <a:masterClrMapping/>
  </p:clrMapOvr>
  <p:transition>
    <p:wheel spokes="0"/>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003325"/>
      </p:ext>
    </p:extLst>
  </p:cSld>
  <p:clrMapOvr>
    <a:masterClrMapping/>
  </p:clrMapOvr>
  <p:transition>
    <p:wheel spokes="0"/>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sz="1800" b="0">
                <a:solidFill>
                  <a:srgbClr val="2F1311"/>
                </a:solidFill>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sz="1800" b="0">
                <a:solidFill>
                  <a:srgbClr val="2F1311"/>
                </a:solidFill>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sz="1800" b="0">
                <a:solidFill>
                  <a:srgbClr val="2F1311"/>
                </a:solidFill>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192"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58" name="Freeform 11"/>
                    <p:cNvSpPr>
                      <a:spLocks/>
                    </p:cNvSpPr>
                    <p:nvPr/>
                  </p:nvSpPr>
                  <p:spPr bwMode="auto">
                    <a:xfrm>
                      <a:off x="1696" y="323"/>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grpSp>
              <p:sp>
                <p:nvSpPr>
                  <p:cNvPr id="51" name="Oval 12"/>
                  <p:cNvSpPr>
                    <a:spLocks noChangeArrowheads="1"/>
                  </p:cNvSpPr>
                  <p:nvPr/>
                </p:nvSpPr>
                <p:spPr bwMode="auto">
                  <a:xfrm>
                    <a:off x="2396" y="1370"/>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52" name="Freeform 13"/>
                  <p:cNvSpPr>
                    <a:spLocks/>
                  </p:cNvSpPr>
                  <p:nvPr/>
                </p:nvSpPr>
                <p:spPr bwMode="auto">
                  <a:xfrm>
                    <a:off x="2677" y="687"/>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53" name="Freeform 14"/>
                  <p:cNvSpPr>
                    <a:spLocks/>
                  </p:cNvSpPr>
                  <p:nvPr/>
                </p:nvSpPr>
                <p:spPr bwMode="auto">
                  <a:xfrm>
                    <a:off x="274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54" name="Freeform 15"/>
                  <p:cNvSpPr>
                    <a:spLocks/>
                  </p:cNvSpPr>
                  <p:nvPr/>
                </p:nvSpPr>
                <p:spPr bwMode="auto">
                  <a:xfrm>
                    <a:off x="245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55"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56" name="Freeform 17"/>
                  <p:cNvSpPr>
                    <a:spLocks/>
                  </p:cNvSpPr>
                  <p:nvPr/>
                </p:nvSpPr>
                <p:spPr bwMode="auto">
                  <a:xfrm>
                    <a:off x="2094" y="876"/>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sz="1800" b="0">
                <a:solidFill>
                  <a:srgbClr val="2F1311"/>
                </a:solidFill>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9"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defRPr/>
              </a:pPr>
              <a:endParaRPr kumimoji="1" lang="en-US" sz="1800" b="0">
                <a:solidFill>
                  <a:srgbClr val="2F1311"/>
                </a:solidFill>
              </a:endParaRPr>
            </a:p>
          </p:txBody>
        </p:sp>
      </p:grpSp>
      <p:sp>
        <p:nvSpPr>
          <p:cNvPr id="1417273"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141727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61"/>
          <p:cNvSpPr>
            <a:spLocks noGrp="1" noChangeArrowheads="1"/>
          </p:cNvSpPr>
          <p:nvPr>
            <p:ph type="sldNum" sz="quarter" idx="12"/>
          </p:nvPr>
        </p:nvSpPr>
        <p:spPr/>
        <p:txBody>
          <a:bodyPr/>
          <a:lstStyle>
            <a:lvl1pPr>
              <a:defRPr/>
            </a:lvl1pPr>
          </a:lstStyle>
          <a:p>
            <a:pPr>
              <a:defRPr/>
            </a:pPr>
            <a:fld id="{7C216FB7-D352-8246-A169-5E17ADE60C17}"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26211663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7CFECB32-D753-9B43-A9FA-10DEC6C1F875}"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38454558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959C4E01-855E-5240-8FB8-42D171BC740D}"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7853971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0C2DA7F4-DA75-3547-B6C3-59AE6DC8A2E1}"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22109330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A6111338-3B68-9A4B-BC81-271C14A3C28F}"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39132483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066A98D9-9F67-AC46-9EF9-3E8D01D08B5D}"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21570697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5CC270FF-623C-3241-97C1-ABE6C77383A1}"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3720287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4FC5-EB8F-1745-BBAF-585407D141B8}" type="slidenum">
              <a:rPr lang="en-US"/>
              <a:pPr>
                <a:defRPr/>
              </a:pPr>
              <a:t>‹#›</a:t>
            </a:fld>
            <a:endParaRPr lang="en-US"/>
          </a:p>
        </p:txBody>
      </p:sp>
    </p:spTree>
    <p:extLst>
      <p:ext uri="{BB962C8B-B14F-4D97-AF65-F5344CB8AC3E}">
        <p14:creationId xmlns:p14="http://schemas.microsoft.com/office/powerpoint/2010/main" val="38302745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C8EF35E3-2258-1642-9DE6-09C14FC36A55}"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37507958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2286A6FC-8076-9747-91DE-5B6D3D75E4D8}"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27441100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FA3D68D0-6C99-9843-A250-0E32A9D1BB89}"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2390289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AFAD06E8-19C9-764C-9D2A-D4895E387716}" type="slidenum">
              <a:rPr lang="en-US">
                <a:solidFill>
                  <a:srgbClr val="2F1311"/>
                </a:solidFill>
                <a:latin typeface="Arial"/>
              </a:rPr>
              <a:pPr>
                <a:defRPr/>
              </a:pPr>
              <a:t>‹#›</a:t>
            </a:fld>
            <a:endParaRPr lang="en-US">
              <a:solidFill>
                <a:srgbClr val="2F1311"/>
              </a:solidFill>
              <a:latin typeface="Arial"/>
            </a:endParaRPr>
          </a:p>
        </p:txBody>
      </p:sp>
    </p:spTree>
    <p:extLst>
      <p:ext uri="{BB962C8B-B14F-4D97-AF65-F5344CB8AC3E}">
        <p14:creationId xmlns:p14="http://schemas.microsoft.com/office/powerpoint/2010/main" val="26491075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8A5EAE-9C80-0E42-BD7C-CAAFA2037C7A}"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25815366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E0994-F143-484E-8CBA-32D7DB66EB37}"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41553435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47EEB-F8AF-2C4C-84B7-390B4EC769C3}"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29409802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237D38-4C1A-CC42-BD73-0508AF608D68}"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21943618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41718-7155-7E4B-A55B-F60D5A94F3B6}"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17908609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A69C79-2D42-BE4B-9856-4774AAA1C022}"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62696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AC8ED0-2058-C54F-9E3F-E60A9FA7A6FA}" type="slidenum">
              <a:rPr lang="en-US"/>
              <a:pPr>
                <a:defRPr/>
              </a:pPr>
              <a:t>‹#›</a:t>
            </a:fld>
            <a:endParaRPr lang="en-US"/>
          </a:p>
        </p:txBody>
      </p:sp>
    </p:spTree>
    <p:extLst>
      <p:ext uri="{BB962C8B-B14F-4D97-AF65-F5344CB8AC3E}">
        <p14:creationId xmlns:p14="http://schemas.microsoft.com/office/powerpoint/2010/main" val="13940727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528BAD-F5BD-6343-A446-D3113048154E}"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15734083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DA9831-1943-5742-99BB-87E9686EAF4C}"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14898431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52A5A4-4038-C344-B824-1B1DF1D102E7}"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21611875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06322F-B528-3A4E-9ACF-B439C0563A2B}"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10678619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Genev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Genev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3CEBAF-7120-074E-9137-655E32D232A6}" type="slidenum">
              <a:rPr lang="en-US">
                <a:solidFill>
                  <a:srgbClr val="000000"/>
                </a:solidFill>
                <a:latin typeface="Arial"/>
                <a:cs typeface="Geneva"/>
              </a:rPr>
              <a:pPr>
                <a:defRPr/>
              </a:pPr>
              <a:t>‹#›</a:t>
            </a:fld>
            <a:endParaRPr lang="en-US">
              <a:solidFill>
                <a:srgbClr val="000000"/>
              </a:solidFill>
              <a:latin typeface="Arial"/>
              <a:cs typeface="Geneva"/>
            </a:endParaRPr>
          </a:p>
        </p:txBody>
      </p:sp>
    </p:spTree>
    <p:extLst>
      <p:ext uri="{BB962C8B-B14F-4D97-AF65-F5344CB8AC3E}">
        <p14:creationId xmlns:p14="http://schemas.microsoft.com/office/powerpoint/2010/main" val="7309030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7482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25342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53493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14622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1374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7613B9-CA32-524A-9C89-3A3C400EA588}" type="slidenum">
              <a:rPr lang="en-US"/>
              <a:pPr>
                <a:defRPr/>
              </a:pPr>
              <a:t>‹#›</a:t>
            </a:fld>
            <a:endParaRPr lang="en-US"/>
          </a:p>
        </p:txBody>
      </p:sp>
    </p:spTree>
    <p:extLst>
      <p:ext uri="{BB962C8B-B14F-4D97-AF65-F5344CB8AC3E}">
        <p14:creationId xmlns:p14="http://schemas.microsoft.com/office/powerpoint/2010/main" val="9252073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31006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5451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88814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69996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81400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80659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80B3117-1023-FF44-A202-C53C3E95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681824"/>
      </p:ext>
    </p:extLst>
  </p:cSld>
  <p:clrMapOvr>
    <a:masterClrMapping/>
  </p:clrMapOvr>
  <p:transition>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740C8D-352C-7C4C-A0E1-8C9344D7E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476462"/>
      </p:ext>
    </p:extLst>
  </p:cSld>
  <p:clrMapOvr>
    <a:masterClrMapping/>
  </p:clrMapOvr>
  <p:transition>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B8DF0F7-468F-BE42-99D4-4F4BB6C9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324919"/>
      </p:ext>
    </p:extLst>
  </p:cSld>
  <p:clrMapOvr>
    <a:masterClrMapping/>
  </p:clrMapOvr>
  <p:transition>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0E950A81-23DD-A14E-8957-D633EC864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72887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6AF153-F767-224B-AB3F-3CBB6BCF164F}" type="slidenum">
              <a:rPr lang="en-US"/>
              <a:pPr>
                <a:defRPr/>
              </a:pPr>
              <a:t>‹#›</a:t>
            </a:fld>
            <a:endParaRPr lang="en-US"/>
          </a:p>
        </p:txBody>
      </p:sp>
    </p:spTree>
    <p:extLst>
      <p:ext uri="{BB962C8B-B14F-4D97-AF65-F5344CB8AC3E}">
        <p14:creationId xmlns:p14="http://schemas.microsoft.com/office/powerpoint/2010/main" val="19701656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pPr>
              <a:defRPr/>
            </a:pPr>
            <a:fld id="{AEF1310F-C223-E74F-97A9-EE57CEE80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060410"/>
      </p:ext>
    </p:extLst>
  </p:cSld>
  <p:clrMapOvr>
    <a:masterClrMapping/>
  </p:clrMapOvr>
  <p:transition>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94EF6AC4-344A-654B-8589-17C4D7E55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851338"/>
      </p:ext>
    </p:extLst>
  </p:cSld>
  <p:clrMapOvr>
    <a:masterClrMapping/>
  </p:clrMapOvr>
  <p:transition>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4178E5F-33D0-434E-8001-D3EFEF41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50281"/>
      </p:ext>
    </p:extLst>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65CF6C6A-FF90-B049-86D2-D545983D7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066399"/>
      </p:ext>
    </p:extLst>
  </p:cSld>
  <p:clrMapOvr>
    <a:masterClrMapping/>
  </p:clrMapOvr>
  <p:transition>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A3A3E186-8902-BC4C-995E-9CBEB4643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372382"/>
      </p:ext>
    </p:extLst>
  </p:cSld>
  <p:clrMapOvr>
    <a:masterClrMapping/>
  </p:clrMapOvr>
  <p:transition>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F72286-39D1-B34D-8750-2B2EAD8EB4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739933"/>
      </p:ext>
    </p:extLst>
  </p:cSld>
  <p:clrMapOvr>
    <a:masterClrMapping/>
  </p:clrMapOvr>
  <p:transition>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44045CD-01A2-224D-B2CF-38044E2FF4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028665"/>
      </p:ext>
    </p:extLst>
  </p:cSld>
  <p:clrMapOvr>
    <a:masterClrMapping/>
  </p:clrMapOvr>
  <p:transition>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A301DE-4C73-BD40-8EF0-F5F804DD83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72441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5C2BF4-E69C-1A42-8354-AB6207E645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45395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25E71D-8CF9-8248-B404-E4FD82D17A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9564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983FD3-B234-9142-94DC-E0A64FA19534}" type="slidenum">
              <a:rPr lang="en-US"/>
              <a:pPr>
                <a:defRPr/>
              </a:pPr>
              <a:t>‹#›</a:t>
            </a:fld>
            <a:endParaRPr lang="en-US"/>
          </a:p>
        </p:txBody>
      </p:sp>
    </p:spTree>
    <p:extLst>
      <p:ext uri="{BB962C8B-B14F-4D97-AF65-F5344CB8AC3E}">
        <p14:creationId xmlns:p14="http://schemas.microsoft.com/office/powerpoint/2010/main" val="24526717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EF6EC9-D058-9D40-B1CC-9C368B6C43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07527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5AC569-AAFC-054B-82E7-A6291D2110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9015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8543A6-AE87-CB45-95DE-88909DD19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57652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4C6876-BD57-E341-8FDE-C8C7D9E871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1408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5D9967-2341-0F4E-AA15-535476B708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79553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7BA1B4-D9B0-324C-9F4F-3C07917E3E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11208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590383-FAEC-0941-A5DB-0EE4F1E3D2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52696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82538F-A083-584F-AE0D-76C02968AC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28476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E6320-79C2-FA49-9AAD-7EE768567B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23378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3D4219-05E2-744F-AAF4-62687DF3C1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2062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AFD8DA-DF2A-034F-A2CE-43FC06FE027C}" type="slidenum">
              <a:rPr lang="en-US"/>
              <a:pPr>
                <a:defRPr/>
              </a:pPr>
              <a:t>‹#›</a:t>
            </a:fld>
            <a:endParaRPr lang="en-US"/>
          </a:p>
        </p:txBody>
      </p:sp>
    </p:spTree>
    <p:extLst>
      <p:ext uri="{BB962C8B-B14F-4D97-AF65-F5344CB8AC3E}">
        <p14:creationId xmlns:p14="http://schemas.microsoft.com/office/powerpoint/2010/main" val="14378334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5BF2C-DF42-7C4E-A974-1EF034DF4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05493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8A1C38-12C9-9C4D-BFD3-3E9A372125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91707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8A3D00-41C4-D646-9EC5-A8AAAEBC1F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90244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AE2EEF-6763-A546-B957-74EFB0449B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14002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B869F-97F2-874E-9C2A-42FD7D656D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91938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B75A8D-ABF6-064E-AA92-28CBDC088F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21979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B30FD2-5C3B-0A4F-B281-4DAE89742C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30543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CDA6E8-0732-BB41-9316-1AD8B07064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90676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0"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693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p:txBody>
          <a:bodyPr/>
          <a:lstStyle>
            <a:lvl1pPr>
              <a:defRPr smtClean="0"/>
            </a:lvl1pPr>
          </a:lstStyle>
          <a:p>
            <a:pPr>
              <a:defRPr/>
            </a:pPr>
            <a:fld id="{B40D0E9C-8909-F543-8160-0C3EFADF8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76541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6530F04-8252-8D49-8621-066D1670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3306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60BB05-D54B-B34D-9AEB-5673DF940486}" type="slidenum">
              <a:rPr lang="en-US"/>
              <a:pPr>
                <a:defRPr/>
              </a:pPr>
              <a:t>‹#›</a:t>
            </a:fld>
            <a:endParaRPr lang="en-US"/>
          </a:p>
        </p:txBody>
      </p:sp>
    </p:spTree>
    <p:extLst>
      <p:ext uri="{BB962C8B-B14F-4D97-AF65-F5344CB8AC3E}">
        <p14:creationId xmlns:p14="http://schemas.microsoft.com/office/powerpoint/2010/main" val="2896522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1A0254-BE45-3D4A-BFA6-9E386B7295C9}" type="slidenum">
              <a:rPr lang="en-US"/>
              <a:pPr>
                <a:defRPr/>
              </a:pPr>
              <a:t>‹#›</a:t>
            </a:fld>
            <a:endParaRPr lang="en-US"/>
          </a:p>
        </p:txBody>
      </p:sp>
    </p:spTree>
    <p:extLst>
      <p:ext uri="{BB962C8B-B14F-4D97-AF65-F5344CB8AC3E}">
        <p14:creationId xmlns:p14="http://schemas.microsoft.com/office/powerpoint/2010/main" val="25862481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A33A6FC8-65C5-EE46-930C-3270F032CB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8865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318810A-0F3A-DF41-847D-90F4AF9A97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82220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668B4CC3-4ECF-B145-B927-1A62075A6A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86511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EDCF0855-1D9A-5C49-A473-2DC89C861A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69961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7489B50-8D29-1841-A446-E019A16FC2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1985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E86EC3F-B173-9B4C-AF0B-61D09239A2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803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4C8E438-63FA-3B4C-B8D0-D190FBA64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24840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E074ECF-F29F-0244-BA66-426363CF7A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1164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D5A887B-9F58-F54A-93BD-8EC42C50FD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26168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76E45881-6E9F-0645-AAFA-A4B91A0991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9880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AE4C5-AF4D-5A4D-A5F9-998ACA8E38DC}" type="slidenum">
              <a:rPr lang="en-US"/>
              <a:pPr>
                <a:defRPr/>
              </a:pPr>
              <a:t>‹#›</a:t>
            </a:fld>
            <a:endParaRPr lang="en-US"/>
          </a:p>
        </p:txBody>
      </p:sp>
    </p:spTree>
    <p:extLst>
      <p:ext uri="{BB962C8B-B14F-4D97-AF65-F5344CB8AC3E}">
        <p14:creationId xmlns:p14="http://schemas.microsoft.com/office/powerpoint/2010/main" val="30544204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2D92435C-754B-A748-BB2D-718E14EE6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75446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3046C1B6-4DDF-E249-9524-099795511B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82184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0EA8243B-58B6-204E-B0A3-7BBE53E98410}" type="datetime1">
              <a:rPr lang="en-US">
                <a:solidFill>
                  <a:srgbClr val="000000"/>
                </a:solidFill>
              </a:rPr>
              <a:pPr>
                <a:defRPr/>
              </a:pPr>
              <a:t>8/24/24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800281-BC64-4F49-B676-3A2B37A201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818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D43E07E-E6F4-FB40-9DCA-63C9819C4A73}" type="datetime1">
              <a:rPr lang="en-US">
                <a:solidFill>
                  <a:srgbClr val="000000"/>
                </a:solidFill>
              </a:rPr>
              <a:pPr>
                <a:defRPr/>
              </a:pPr>
              <a:t>8/24/24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BEBF7F-530F-E44D-8869-AE7333FE75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4823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D8E86E4-11B6-BE4D-91C9-95C15C6D48A9}" type="datetime1">
              <a:rPr lang="en-US">
                <a:solidFill>
                  <a:srgbClr val="000000"/>
                </a:solidFill>
              </a:rPr>
              <a:pPr>
                <a:defRPr/>
              </a:pPr>
              <a:t>8/24/24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F42BB3-9A6E-D74F-B3C6-24E1D33099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7342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7D3F3A4-529E-9D47-90E8-81B4B56823AB}" type="datetime1">
              <a:rPr lang="en-US">
                <a:solidFill>
                  <a:srgbClr val="000000"/>
                </a:solidFill>
              </a:rPr>
              <a:pPr>
                <a:defRPr/>
              </a:pPr>
              <a:t>8/24/24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35169-30BC-0745-AA68-E091D8BB7A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2389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AF22EED-A3C5-C345-9D80-BE69C2EAEBEA}" type="datetime1">
              <a:rPr lang="en-US">
                <a:solidFill>
                  <a:srgbClr val="000000"/>
                </a:solidFill>
              </a:rPr>
              <a:pPr>
                <a:defRPr/>
              </a:pPr>
              <a:t>8/24/24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6039CB-BA71-AC4C-B391-C4E69E3E6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211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117EB59-E088-9F46-A49F-6A1E07C38663}" type="datetime1">
              <a:rPr lang="en-US">
                <a:solidFill>
                  <a:srgbClr val="000000"/>
                </a:solidFill>
              </a:rPr>
              <a:pPr>
                <a:defRPr/>
              </a:pPr>
              <a:t>8/24/24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99FAAF-C8EA-1B43-ABE6-B19EC468E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3900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53D677E-A94E-6641-AF63-F19E4B0AA6D6}" type="datetime1">
              <a:rPr lang="en-US">
                <a:solidFill>
                  <a:srgbClr val="000000"/>
                </a:solidFill>
              </a:rPr>
              <a:pPr>
                <a:defRPr/>
              </a:pPr>
              <a:t>8/24/24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15C733-2010-EB41-B644-6DEB57C711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6749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24EFB16-DC55-3944-88F2-10864217E862}" type="datetime1">
              <a:rPr lang="en-US">
                <a:solidFill>
                  <a:srgbClr val="000000"/>
                </a:solidFill>
              </a:rPr>
              <a:pPr>
                <a:defRPr/>
              </a:pPr>
              <a:t>8/24/24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7402AB-296A-5249-B3C2-52ADB99272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443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0D673B-CEFC-C046-8DDF-C000776D0AD9}" type="slidenum">
              <a:rPr lang="en-US"/>
              <a:pPr>
                <a:defRPr/>
              </a:pPr>
              <a:t>‹#›</a:t>
            </a:fld>
            <a:endParaRPr lang="en-US"/>
          </a:p>
        </p:txBody>
      </p:sp>
    </p:spTree>
    <p:extLst>
      <p:ext uri="{BB962C8B-B14F-4D97-AF65-F5344CB8AC3E}">
        <p14:creationId xmlns:p14="http://schemas.microsoft.com/office/powerpoint/2010/main" val="230314209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1102DC-54DA-D443-A525-2B5F866C4E0D}" type="datetime1">
              <a:rPr lang="en-US">
                <a:solidFill>
                  <a:srgbClr val="000000"/>
                </a:solidFill>
              </a:rPr>
              <a:pPr>
                <a:defRPr/>
              </a:pPr>
              <a:t>8/24/24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258F11-6090-254C-B6EE-86E22D8B17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90888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5879B3E-4E9C-2743-9A6A-6E7378AB3280}" type="datetime1">
              <a:rPr lang="en-US">
                <a:solidFill>
                  <a:srgbClr val="000000"/>
                </a:solidFill>
              </a:rPr>
              <a:pPr>
                <a:defRPr/>
              </a:pPr>
              <a:t>8/24/24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7A87-A75D-5642-BA2C-16DE12724F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7062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37E9978-86A7-F94F-80ED-60B7DF7E0AC0}" type="datetime1">
              <a:rPr lang="en-US">
                <a:solidFill>
                  <a:srgbClr val="000000"/>
                </a:solidFill>
              </a:rPr>
              <a:pPr>
                <a:defRPr/>
              </a:pPr>
              <a:t>8/24/24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2713D0-7520-9049-93B2-920CFC556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3127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0"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693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smtClean="0"/>
            </a:lvl1pPr>
          </a:lstStyle>
          <a:p>
            <a:pPr>
              <a:defRPr/>
            </a:pPr>
            <a:endParaRPr lang="en-US"/>
          </a:p>
        </p:txBody>
      </p:sp>
      <p:sp>
        <p:nvSpPr>
          <p:cNvPr id="69" name="Rectangle 69"/>
          <p:cNvSpPr>
            <a:spLocks noGrp="1" noChangeArrowheads="1"/>
          </p:cNvSpPr>
          <p:nvPr>
            <p:ph type="ftr" sz="quarter" idx="11"/>
          </p:nvPr>
        </p:nvSpPr>
        <p:spPr/>
        <p:txBody>
          <a:bodyPr/>
          <a:lstStyle>
            <a:lvl1pPr>
              <a:defRPr smtClean="0"/>
            </a:lvl1pPr>
          </a:lstStyle>
          <a:p>
            <a:pPr>
              <a:defRPr/>
            </a:pPr>
            <a:endParaRPr lang="en-US"/>
          </a:p>
        </p:txBody>
      </p:sp>
      <p:sp>
        <p:nvSpPr>
          <p:cNvPr id="70" name="Rectangle 70"/>
          <p:cNvSpPr>
            <a:spLocks noGrp="1" noChangeArrowheads="1"/>
          </p:cNvSpPr>
          <p:nvPr>
            <p:ph type="sldNum" sz="quarter" idx="12"/>
          </p:nvPr>
        </p:nvSpPr>
        <p:spPr/>
        <p:txBody>
          <a:bodyPr/>
          <a:lstStyle>
            <a:lvl1pPr>
              <a:defRPr smtClean="0"/>
            </a:lvl1pPr>
          </a:lstStyle>
          <a:p>
            <a:pPr>
              <a:defRPr/>
            </a:pPr>
            <a:fld id="{B12AD87E-FFF5-1D46-8D05-380C817BCFBC}" type="slidenum">
              <a:rPr lang="en-US"/>
              <a:pPr>
                <a:defRPr/>
              </a:pPr>
              <a:t>‹#›</a:t>
            </a:fld>
            <a:endParaRPr lang="en-US"/>
          </a:p>
        </p:txBody>
      </p:sp>
    </p:spTree>
    <p:extLst>
      <p:ext uri="{BB962C8B-B14F-4D97-AF65-F5344CB8AC3E}">
        <p14:creationId xmlns:p14="http://schemas.microsoft.com/office/powerpoint/2010/main" val="26845747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C3639F2-BBAE-7048-A3A3-2C6B47820D3C}" type="slidenum">
              <a:rPr lang="en-US"/>
              <a:pPr>
                <a:defRPr/>
              </a:pPr>
              <a:t>‹#›</a:t>
            </a:fld>
            <a:endParaRPr lang="en-US"/>
          </a:p>
        </p:txBody>
      </p:sp>
    </p:spTree>
    <p:extLst>
      <p:ext uri="{BB962C8B-B14F-4D97-AF65-F5344CB8AC3E}">
        <p14:creationId xmlns:p14="http://schemas.microsoft.com/office/powerpoint/2010/main" val="262981852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6E7DD4D-B08E-FF46-B13D-DA44A6631DE6}" type="slidenum">
              <a:rPr lang="en-US"/>
              <a:pPr>
                <a:defRPr/>
              </a:pPr>
              <a:t>‹#›</a:t>
            </a:fld>
            <a:endParaRPr lang="en-US"/>
          </a:p>
        </p:txBody>
      </p:sp>
    </p:spTree>
    <p:extLst>
      <p:ext uri="{BB962C8B-B14F-4D97-AF65-F5344CB8AC3E}">
        <p14:creationId xmlns:p14="http://schemas.microsoft.com/office/powerpoint/2010/main" val="42044890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A586987-B1CB-664D-94EF-1DAC9652CC14}" type="slidenum">
              <a:rPr lang="en-US"/>
              <a:pPr>
                <a:defRPr/>
              </a:pPr>
              <a:t>‹#›</a:t>
            </a:fld>
            <a:endParaRPr lang="en-US"/>
          </a:p>
        </p:txBody>
      </p:sp>
    </p:spTree>
    <p:extLst>
      <p:ext uri="{BB962C8B-B14F-4D97-AF65-F5344CB8AC3E}">
        <p14:creationId xmlns:p14="http://schemas.microsoft.com/office/powerpoint/2010/main" val="40142650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A98DD6A3-828D-E347-90B4-4805F7BB043E}" type="slidenum">
              <a:rPr lang="en-US"/>
              <a:pPr>
                <a:defRPr/>
              </a:pPr>
              <a:t>‹#›</a:t>
            </a:fld>
            <a:endParaRPr lang="en-US"/>
          </a:p>
        </p:txBody>
      </p:sp>
    </p:spTree>
    <p:extLst>
      <p:ext uri="{BB962C8B-B14F-4D97-AF65-F5344CB8AC3E}">
        <p14:creationId xmlns:p14="http://schemas.microsoft.com/office/powerpoint/2010/main" val="30084323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D3F3124D-9D87-C740-AEBB-A5FB5C3E4C01}" type="slidenum">
              <a:rPr lang="en-US"/>
              <a:pPr>
                <a:defRPr/>
              </a:pPr>
              <a:t>‹#›</a:t>
            </a:fld>
            <a:endParaRPr lang="en-US"/>
          </a:p>
        </p:txBody>
      </p:sp>
    </p:spTree>
    <p:extLst>
      <p:ext uri="{BB962C8B-B14F-4D97-AF65-F5344CB8AC3E}">
        <p14:creationId xmlns:p14="http://schemas.microsoft.com/office/powerpoint/2010/main" val="9029954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F7E74201-C022-0C44-B3F0-EBCD4EEEC428}" type="slidenum">
              <a:rPr lang="en-US"/>
              <a:pPr>
                <a:defRPr/>
              </a:pPr>
              <a:t>‹#›</a:t>
            </a:fld>
            <a:endParaRPr lang="en-US"/>
          </a:p>
        </p:txBody>
      </p:sp>
    </p:spTree>
    <p:extLst>
      <p:ext uri="{BB962C8B-B14F-4D97-AF65-F5344CB8AC3E}">
        <p14:creationId xmlns:p14="http://schemas.microsoft.com/office/powerpoint/2010/main" val="3998643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95906DD2-CCBE-D140-B705-0455B0DBAF06}" type="slidenum">
              <a:rPr lang="en-US"/>
              <a:pPr>
                <a:defRPr/>
              </a:pPr>
              <a:t>‹#›</a:t>
            </a:fld>
            <a:endParaRPr lang="en-US"/>
          </a:p>
        </p:txBody>
      </p:sp>
    </p:spTree>
    <p:extLst>
      <p:ext uri="{BB962C8B-B14F-4D97-AF65-F5344CB8AC3E}">
        <p14:creationId xmlns:p14="http://schemas.microsoft.com/office/powerpoint/2010/main" val="24999116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2164865-302C-474D-A996-DEE19BD46A28}" type="slidenum">
              <a:rPr lang="en-US"/>
              <a:pPr>
                <a:defRPr/>
              </a:pPr>
              <a:t>‹#›</a:t>
            </a:fld>
            <a:endParaRPr lang="en-US"/>
          </a:p>
        </p:txBody>
      </p:sp>
    </p:spTree>
    <p:extLst>
      <p:ext uri="{BB962C8B-B14F-4D97-AF65-F5344CB8AC3E}">
        <p14:creationId xmlns:p14="http://schemas.microsoft.com/office/powerpoint/2010/main" val="13398054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09FD450-F21F-A24D-9195-F71A37BC92DA}" type="slidenum">
              <a:rPr lang="en-US"/>
              <a:pPr>
                <a:defRPr/>
              </a:pPr>
              <a:t>‹#›</a:t>
            </a:fld>
            <a:endParaRPr lang="en-US"/>
          </a:p>
        </p:txBody>
      </p:sp>
    </p:spTree>
    <p:extLst>
      <p:ext uri="{BB962C8B-B14F-4D97-AF65-F5344CB8AC3E}">
        <p14:creationId xmlns:p14="http://schemas.microsoft.com/office/powerpoint/2010/main" val="2207599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0B8488A-3EBE-6145-8C7B-E5F4BA0DE9D8}" type="slidenum">
              <a:rPr lang="en-US"/>
              <a:pPr>
                <a:defRPr/>
              </a:pPr>
              <a:t>‹#›</a:t>
            </a:fld>
            <a:endParaRPr lang="en-US"/>
          </a:p>
        </p:txBody>
      </p:sp>
    </p:spTree>
    <p:extLst>
      <p:ext uri="{BB962C8B-B14F-4D97-AF65-F5344CB8AC3E}">
        <p14:creationId xmlns:p14="http://schemas.microsoft.com/office/powerpoint/2010/main" val="31580971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1E6F64D-5E16-474C-A018-86C95EF35A97}" type="slidenum">
              <a:rPr lang="en-US"/>
              <a:pPr>
                <a:defRPr/>
              </a:pPr>
              <a:t>‹#›</a:t>
            </a:fld>
            <a:endParaRPr lang="en-US"/>
          </a:p>
        </p:txBody>
      </p:sp>
    </p:spTree>
    <p:extLst>
      <p:ext uri="{BB962C8B-B14F-4D97-AF65-F5344CB8AC3E}">
        <p14:creationId xmlns:p14="http://schemas.microsoft.com/office/powerpoint/2010/main" val="29401810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7D74E8D-BF89-6C47-8FF0-0BEE63486320}" type="slidenum">
              <a:rPr lang="en-US"/>
              <a:pPr>
                <a:defRPr/>
              </a:pPr>
              <a:t>‹#›</a:t>
            </a:fld>
            <a:endParaRPr lang="en-US"/>
          </a:p>
        </p:txBody>
      </p:sp>
    </p:spTree>
    <p:extLst>
      <p:ext uri="{BB962C8B-B14F-4D97-AF65-F5344CB8AC3E}">
        <p14:creationId xmlns:p14="http://schemas.microsoft.com/office/powerpoint/2010/main" val="11099617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BC7EF41F-0FD0-F542-8995-F976FCEED77B}" type="slidenum">
              <a:rPr lang="en-US"/>
              <a:pPr>
                <a:defRPr/>
              </a:pPr>
              <a:t>‹#›</a:t>
            </a:fld>
            <a:endParaRPr lang="en-US"/>
          </a:p>
        </p:txBody>
      </p:sp>
    </p:spTree>
    <p:extLst>
      <p:ext uri="{BB962C8B-B14F-4D97-AF65-F5344CB8AC3E}">
        <p14:creationId xmlns:p14="http://schemas.microsoft.com/office/powerpoint/2010/main" val="24381606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5CE65BBC-5BF3-0645-8486-FB9259E552DB}" type="slidenum">
              <a:rPr lang="en-US"/>
              <a:pPr>
                <a:defRPr/>
              </a:pPr>
              <a:t>‹#›</a:t>
            </a:fld>
            <a:endParaRPr lang="en-US"/>
          </a:p>
        </p:txBody>
      </p:sp>
    </p:spTree>
    <p:extLst>
      <p:ext uri="{BB962C8B-B14F-4D97-AF65-F5344CB8AC3E}">
        <p14:creationId xmlns:p14="http://schemas.microsoft.com/office/powerpoint/2010/main" val="171454971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53188285"/>
      </p:ext>
    </p:extLst>
  </p:cSld>
  <p:clrMapOvr>
    <a:masterClrMapping/>
  </p:clrMapOvr>
  <p:transition>
    <p:fade thruBlk="1"/>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229254"/>
      </p:ext>
    </p:extLst>
  </p:cSld>
  <p:clrMapOvr>
    <a:masterClrMapping/>
  </p:clrMapOvr>
  <p:transition>
    <p:fade thruBlk="1"/>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0694667"/>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36FBC3-5979-E44D-B30A-57FED6568651}" type="slidenum">
              <a:rPr lang="en-US"/>
              <a:pPr>
                <a:defRPr/>
              </a:pPr>
              <a:t>‹#›</a:t>
            </a:fld>
            <a:endParaRPr lang="en-US"/>
          </a:p>
        </p:txBody>
      </p:sp>
    </p:spTree>
    <p:extLst>
      <p:ext uri="{BB962C8B-B14F-4D97-AF65-F5344CB8AC3E}">
        <p14:creationId xmlns:p14="http://schemas.microsoft.com/office/powerpoint/2010/main" val="4827424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608389"/>
      </p:ext>
    </p:extLst>
  </p:cSld>
  <p:clrMapOvr>
    <a:masterClrMapping/>
  </p:clrMapOvr>
  <p:transition>
    <p:fade thruBlk="1"/>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06295"/>
      </p:ext>
    </p:extLst>
  </p:cSld>
  <p:clrMapOvr>
    <a:masterClrMapping/>
  </p:clrMapOvr>
  <p:transition>
    <p:fade thruBlk="1"/>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0830955"/>
      </p:ext>
    </p:extLst>
  </p:cSld>
  <p:clrMapOvr>
    <a:masterClrMapping/>
  </p:clrMapOvr>
  <p:transition>
    <p:fade thruBlk="1"/>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618557"/>
      </p:ext>
    </p:extLst>
  </p:cSld>
  <p:clrMapOvr>
    <a:masterClrMapping/>
  </p:clrMapOvr>
  <p:transition>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9380699"/>
      </p:ext>
    </p:extLst>
  </p:cSld>
  <p:clrMapOvr>
    <a:masterClrMapping/>
  </p:clrMapOvr>
  <p:transition>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5632070"/>
      </p:ext>
    </p:extLst>
  </p:cSld>
  <p:clrMapOvr>
    <a:masterClrMapping/>
  </p:clrMapOvr>
  <p:transition>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39346"/>
      </p:ext>
    </p:extLst>
  </p:cSld>
  <p:clrMapOvr>
    <a:masterClrMapping/>
  </p:clrMapOvr>
  <p:transition>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534477"/>
      </p:ext>
    </p:extLst>
  </p:cSld>
  <p:clrMapOvr>
    <a:masterClrMapping/>
  </p:clrMapOvr>
  <p:transition>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gradFill rotWithShape="0">
                      <a:gsLst>
                        <a:gs pos="0">
                          <a:schemeClr val="bg2"/>
                        </a:gs>
                        <a:gs pos="100000">
                          <a:schemeClr val="bg1"/>
                        </a:gs>
                      </a:gsLst>
                      <a:lin ang="18900000" scaled="1"/>
                    </a:gra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defRPr/>
                </a:pPr>
                <a:endParaRPr lang="en-US" b="0">
                  <a:solidFill>
                    <a:srgbClr val="FFFFFF"/>
                  </a:solidFill>
                </a:endParaRPr>
              </a:p>
            </p:txBody>
          </p:sp>
        </p:grpSp>
      </p:grpSp>
      <p:sp>
        <p:nvSpPr>
          <p:cNvPr id="34216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42170"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noProof="0"/>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smtClean="0">
                <a:effectLst>
                  <a:outerShdw blurRad="38100" dist="38100" dir="2700000" algn="tl">
                    <a:srgbClr val="000000"/>
                  </a:outerShdw>
                </a:effectLst>
                <a:latin typeface="+mn-lt"/>
              </a:defRPr>
            </a:lvl1pPr>
          </a:lstStyle>
          <a:p>
            <a:pPr>
              <a:defRPr/>
            </a:pPr>
            <a:fld id="{44EA78C1-730B-8842-8F2C-7CA9E1AFCEEE}" type="datetime1">
              <a:rPr lang="en-US">
                <a:solidFill>
                  <a:srgbClr val="FFFFFF"/>
                </a:solidFill>
                <a:latin typeface="Tahoma"/>
              </a:rPr>
              <a:pPr>
                <a:defRPr/>
              </a:pPr>
              <a:t>8/24/24</a:t>
            </a:fld>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smtClean="0">
                <a:effectLst>
                  <a:outerShdw blurRad="38100" dist="38100" dir="2700000" algn="tl">
                    <a:srgbClr val="000000"/>
                  </a:outerShdw>
                </a:effectLst>
                <a:latin typeface="+mn-lt"/>
              </a:defRPr>
            </a:lvl1pPr>
          </a:lstStyle>
          <a:p>
            <a:pPr>
              <a:defRPr/>
            </a:pPr>
            <a:fld id="{84605213-8B30-1948-946C-956D27E8673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4161473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fld id="{85E2AD10-A8CE-3C49-8119-7ED463919F68}" type="datetime1">
              <a:rPr lang="en-US">
                <a:solidFill>
                  <a:srgbClr val="FFFFFF"/>
                </a:solidFill>
              </a:rPr>
              <a:pPr>
                <a:defRPr/>
              </a:pPr>
              <a:t>8/24/24</a:t>
            </a:fld>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65738DB6-E580-9D46-8D5F-EAADF6A68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2884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993ED7-BC5C-E942-AB54-BCE1459426CE}" type="slidenum">
              <a:rPr lang="en-US"/>
              <a:pPr>
                <a:defRPr/>
              </a:pPr>
              <a:t>‹#›</a:t>
            </a:fld>
            <a:endParaRPr lang="en-US"/>
          </a:p>
        </p:txBody>
      </p:sp>
    </p:spTree>
    <p:extLst>
      <p:ext uri="{BB962C8B-B14F-4D97-AF65-F5344CB8AC3E}">
        <p14:creationId xmlns:p14="http://schemas.microsoft.com/office/powerpoint/2010/main" val="10261064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fld id="{C2966EF0-8D38-A648-BC64-B1496B54ED71}" type="datetime1">
              <a:rPr lang="en-US">
                <a:solidFill>
                  <a:srgbClr val="FFFFFF"/>
                </a:solidFill>
              </a:rPr>
              <a:pPr>
                <a:defRPr/>
              </a:pPr>
              <a:t>8/24/24</a:t>
            </a:fld>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570A39ED-B25A-6849-9739-6044ACAA73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66415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fld id="{3B95128E-74F7-6C42-997F-56A9D96258EA}" type="datetime1">
              <a:rPr lang="en-US">
                <a:solidFill>
                  <a:srgbClr val="FFFFFF"/>
                </a:solidFill>
              </a:rPr>
              <a:pPr>
                <a:defRPr/>
              </a:pPr>
              <a:t>8/24/24</a:t>
            </a:fld>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1F0B71F-50FB-AD4B-B436-610673ECF7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99770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fld id="{F40D745A-B304-F94F-8F64-85B18DBE0E93}" type="datetime1">
              <a:rPr lang="en-US">
                <a:solidFill>
                  <a:srgbClr val="FFFFFF"/>
                </a:solidFill>
              </a:rPr>
              <a:pPr>
                <a:defRPr/>
              </a:pPr>
              <a:t>8/24/24</a:t>
            </a:fld>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81D7973C-4249-DD43-85B2-F568970C6F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6063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fld id="{BD0D1B5C-5326-A941-AED2-D1866F8ACC85}" type="datetime1">
              <a:rPr lang="en-US">
                <a:solidFill>
                  <a:srgbClr val="FFFFFF"/>
                </a:solidFill>
              </a:rPr>
              <a:pPr>
                <a:defRPr/>
              </a:pPr>
              <a:t>8/24/24</a:t>
            </a:fld>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B7988DDC-AF29-5A43-9E2C-A256AA019D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22453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fld id="{C95054EA-541C-6343-ABE6-01F190F64234}" type="datetime1">
              <a:rPr lang="en-US">
                <a:solidFill>
                  <a:srgbClr val="FFFFFF"/>
                </a:solidFill>
              </a:rPr>
              <a:pPr>
                <a:defRPr/>
              </a:pPr>
              <a:t>8/24/24</a:t>
            </a:fld>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14A339CC-0623-514C-A582-74E423885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60854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fld id="{292C7564-A827-794A-AA88-4122CC199E01}" type="datetime1">
              <a:rPr lang="en-US">
                <a:solidFill>
                  <a:srgbClr val="FFFFFF"/>
                </a:solidFill>
              </a:rPr>
              <a:pPr>
                <a:defRPr/>
              </a:pPr>
              <a:t>8/24/24</a:t>
            </a:fld>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B9DCB4BB-3C96-7F4E-9095-D0B4B6CDD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10067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fld id="{36DFDAA4-1EBC-2B42-9296-CC56D75FC798}" type="datetime1">
              <a:rPr lang="en-US">
                <a:solidFill>
                  <a:srgbClr val="FFFFFF"/>
                </a:solidFill>
              </a:rPr>
              <a:pPr>
                <a:defRPr/>
              </a:pPr>
              <a:t>8/24/24</a:t>
            </a:fld>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102270B2-DF68-B742-AE42-671961888E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80137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fld id="{AD8657E9-C5D4-3D46-974D-2A4403E15320}" type="datetime1">
              <a:rPr lang="en-US">
                <a:solidFill>
                  <a:srgbClr val="FFFFFF"/>
                </a:solidFill>
              </a:rPr>
              <a:pPr>
                <a:defRPr/>
              </a:pPr>
              <a:t>8/24/24</a:t>
            </a:fld>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59E716B5-D13F-E84D-A321-EF6DADC509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63751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fld id="{EEAD5EF4-2A23-8443-BC23-54008E1D84A9}" type="datetime1">
              <a:rPr lang="en-US">
                <a:solidFill>
                  <a:srgbClr val="FFFFFF"/>
                </a:solidFill>
              </a:rPr>
              <a:pPr>
                <a:defRPr/>
              </a:pPr>
              <a:t>8/24/24</a:t>
            </a:fld>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18E28219-77AE-F44A-92C1-B611AFA544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36304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grpSp>
      <p:sp>
        <p:nvSpPr>
          <p:cNvPr id="348199"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4820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fld id="{0FC8ACA3-E09E-BA40-AD07-E1730EDAD40C}" type="datetime1">
              <a:rPr lang="en-US">
                <a:solidFill>
                  <a:srgbClr val="FFFFFF"/>
                </a:solidFill>
                <a:latin typeface="Verdana"/>
              </a:rPr>
              <a:pPr>
                <a:defRPr/>
              </a:pPr>
              <a:t>8/24/24</a:t>
            </a:fld>
            <a:endParaRPr lang="en-US">
              <a:solidFill>
                <a:srgbClr val="FFFFFF"/>
              </a:solidFill>
              <a:latin typeface="Verdana"/>
            </a:endParaRPr>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solidFill>
                <a:srgbClr val="FFFFFF"/>
              </a:solidFill>
              <a:latin typeface="Verdana"/>
            </a:endParaRPr>
          </a:p>
        </p:txBody>
      </p:sp>
      <p:sp>
        <p:nvSpPr>
          <p:cNvPr id="43" name="Rectangle 43"/>
          <p:cNvSpPr>
            <a:spLocks noGrp="1" noChangeArrowheads="1"/>
          </p:cNvSpPr>
          <p:nvPr>
            <p:ph type="sldNum" sz="quarter" idx="12"/>
          </p:nvPr>
        </p:nvSpPr>
        <p:spPr/>
        <p:txBody>
          <a:bodyPr/>
          <a:lstStyle>
            <a:lvl1pPr>
              <a:defRPr smtClean="0"/>
            </a:lvl1pPr>
          </a:lstStyle>
          <a:p>
            <a:pPr>
              <a:defRPr/>
            </a:pPr>
            <a:fld id="{5791D3A8-3F4E-C24A-86DD-0A73DF6231EA}"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4171391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2987C1-28A7-0B44-BBBA-B0CC1980C3EF}" type="slidenum">
              <a:rPr lang="en-US"/>
              <a:pPr>
                <a:defRPr/>
              </a:pPr>
              <a:t>‹#›</a:t>
            </a:fld>
            <a:endParaRPr lang="en-US"/>
          </a:p>
        </p:txBody>
      </p:sp>
    </p:spTree>
    <p:extLst>
      <p:ext uri="{BB962C8B-B14F-4D97-AF65-F5344CB8AC3E}">
        <p14:creationId xmlns:p14="http://schemas.microsoft.com/office/powerpoint/2010/main" val="6848979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fld id="{2B774D64-C3E0-3247-BE0C-8D2490C40C77}" type="datetime1">
              <a:rPr lang="en-US">
                <a:solidFill>
                  <a:srgbClr val="FFFFFF"/>
                </a:solidFill>
                <a:latin typeface="Verdana"/>
              </a:rPr>
              <a:pPr>
                <a:defRPr/>
              </a:pPr>
              <a:t>8/24/24</a:t>
            </a:fld>
            <a:endParaRPr lang="en-US">
              <a:solidFill>
                <a:srgbClr val="FFFFFF"/>
              </a:solidFill>
              <a:latin typeface="Verdana"/>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42"/>
          <p:cNvSpPr>
            <a:spLocks noGrp="1" noChangeArrowheads="1"/>
          </p:cNvSpPr>
          <p:nvPr>
            <p:ph type="sldNum" sz="quarter" idx="12"/>
          </p:nvPr>
        </p:nvSpPr>
        <p:spPr>
          <a:ln/>
        </p:spPr>
        <p:txBody>
          <a:bodyPr/>
          <a:lstStyle>
            <a:lvl1pPr>
              <a:defRPr/>
            </a:lvl1pPr>
          </a:lstStyle>
          <a:p>
            <a:pPr>
              <a:defRPr/>
            </a:pPr>
            <a:fld id="{55CBD52C-5478-494D-AB4B-66852DBB9D01}"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19406743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fld id="{5C24C919-3B00-3F4F-ACB2-CE563C495DBF}" type="datetime1">
              <a:rPr lang="en-US">
                <a:solidFill>
                  <a:srgbClr val="FFFFFF"/>
                </a:solidFill>
                <a:latin typeface="Verdana"/>
              </a:rPr>
              <a:pPr>
                <a:defRPr/>
              </a:pPr>
              <a:t>8/24/24</a:t>
            </a:fld>
            <a:endParaRPr lang="en-US">
              <a:solidFill>
                <a:srgbClr val="FFFFFF"/>
              </a:solidFill>
              <a:latin typeface="Verdana"/>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1B8BAB4-099F-F34B-BBE6-D66839E110EC}"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28282321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fld id="{41E9240C-9564-AA48-A9A1-C0003C271CC6}" type="datetime1">
              <a:rPr lang="en-US">
                <a:solidFill>
                  <a:srgbClr val="FFFFFF"/>
                </a:solidFill>
                <a:latin typeface="Verdana"/>
              </a:rPr>
              <a:pPr>
                <a:defRPr/>
              </a:pPr>
              <a:t>8/24/24</a:t>
            </a:fld>
            <a:endParaRPr lang="en-US">
              <a:solidFill>
                <a:srgbClr val="FFFFFF"/>
              </a:solidFill>
              <a:latin typeface="Verdana"/>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3868B78-89E5-6F4C-9BAC-38E6DE0C3539}"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20334619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fld id="{DA7A1A12-65DC-1843-85D9-871B64647B42}" type="datetime1">
              <a:rPr lang="en-US">
                <a:solidFill>
                  <a:srgbClr val="FFFFFF"/>
                </a:solidFill>
                <a:latin typeface="Verdana"/>
              </a:rPr>
              <a:pPr>
                <a:defRPr/>
              </a:pPr>
              <a:t>8/24/24</a:t>
            </a:fld>
            <a:endParaRPr lang="en-US">
              <a:solidFill>
                <a:srgbClr val="FFFFFF"/>
              </a:solidFill>
              <a:latin typeface="Verdana"/>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9" name="Rectangle 42"/>
          <p:cNvSpPr>
            <a:spLocks noGrp="1" noChangeArrowheads="1"/>
          </p:cNvSpPr>
          <p:nvPr>
            <p:ph type="sldNum" sz="quarter" idx="12"/>
          </p:nvPr>
        </p:nvSpPr>
        <p:spPr>
          <a:ln/>
        </p:spPr>
        <p:txBody>
          <a:bodyPr/>
          <a:lstStyle>
            <a:lvl1pPr>
              <a:defRPr/>
            </a:lvl1pPr>
          </a:lstStyle>
          <a:p>
            <a:pPr>
              <a:defRPr/>
            </a:pPr>
            <a:fld id="{E7180DCF-6E8F-C44B-9FB6-EDB9AF6115AD}"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34175615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fld id="{BC343344-2CAD-E346-8213-5E9FF67C0BA1}" type="datetime1">
              <a:rPr lang="en-US">
                <a:solidFill>
                  <a:srgbClr val="FFFFFF"/>
                </a:solidFill>
                <a:latin typeface="Verdana"/>
              </a:rPr>
              <a:pPr>
                <a:defRPr/>
              </a:pPr>
              <a:t>8/24/24</a:t>
            </a:fld>
            <a:endParaRPr lang="en-US">
              <a:solidFill>
                <a:srgbClr val="FFFFFF"/>
              </a:solidFill>
              <a:latin typeface="Verdana"/>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5" name="Rectangle 42"/>
          <p:cNvSpPr>
            <a:spLocks noGrp="1" noChangeArrowheads="1"/>
          </p:cNvSpPr>
          <p:nvPr>
            <p:ph type="sldNum" sz="quarter" idx="12"/>
          </p:nvPr>
        </p:nvSpPr>
        <p:spPr>
          <a:ln/>
        </p:spPr>
        <p:txBody>
          <a:bodyPr/>
          <a:lstStyle>
            <a:lvl1pPr>
              <a:defRPr/>
            </a:lvl1pPr>
          </a:lstStyle>
          <a:p>
            <a:pPr>
              <a:defRPr/>
            </a:pPr>
            <a:fld id="{8901C795-4769-534E-8EBD-BEC534FB4EAA}"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40459323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fld id="{A1A61058-A96C-BD45-8674-F2A98B7489C2}" type="datetime1">
              <a:rPr lang="en-US">
                <a:solidFill>
                  <a:srgbClr val="FFFFFF"/>
                </a:solidFill>
                <a:latin typeface="Verdana"/>
              </a:rPr>
              <a:pPr>
                <a:defRPr/>
              </a:pPr>
              <a:t>8/24/24</a:t>
            </a:fld>
            <a:endParaRPr lang="en-US">
              <a:solidFill>
                <a:srgbClr val="FFFFFF"/>
              </a:solidFill>
              <a:latin typeface="Verdana"/>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4" name="Rectangle 42"/>
          <p:cNvSpPr>
            <a:spLocks noGrp="1" noChangeArrowheads="1"/>
          </p:cNvSpPr>
          <p:nvPr>
            <p:ph type="sldNum" sz="quarter" idx="12"/>
          </p:nvPr>
        </p:nvSpPr>
        <p:spPr>
          <a:ln/>
        </p:spPr>
        <p:txBody>
          <a:bodyPr/>
          <a:lstStyle>
            <a:lvl1pPr>
              <a:defRPr/>
            </a:lvl1pPr>
          </a:lstStyle>
          <a:p>
            <a:pPr>
              <a:defRPr/>
            </a:pPr>
            <a:fld id="{B325BEC6-2C7E-C543-B38C-B27BEE8208CE}"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19025564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fld id="{C01BDD91-7204-1840-8563-E444445AAE44}" type="datetime1">
              <a:rPr lang="en-US">
                <a:solidFill>
                  <a:srgbClr val="FFFFFF"/>
                </a:solidFill>
                <a:latin typeface="Verdana"/>
              </a:rPr>
              <a:pPr>
                <a:defRPr/>
              </a:pPr>
              <a:t>8/24/24</a:t>
            </a:fld>
            <a:endParaRPr lang="en-US">
              <a:solidFill>
                <a:srgbClr val="FFFFFF"/>
              </a:solidFill>
              <a:latin typeface="Verdana"/>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42"/>
          <p:cNvSpPr>
            <a:spLocks noGrp="1" noChangeArrowheads="1"/>
          </p:cNvSpPr>
          <p:nvPr>
            <p:ph type="sldNum" sz="quarter" idx="12"/>
          </p:nvPr>
        </p:nvSpPr>
        <p:spPr>
          <a:ln/>
        </p:spPr>
        <p:txBody>
          <a:bodyPr/>
          <a:lstStyle>
            <a:lvl1pPr>
              <a:defRPr/>
            </a:lvl1pPr>
          </a:lstStyle>
          <a:p>
            <a:pPr>
              <a:defRPr/>
            </a:pPr>
            <a:fld id="{44391FA5-6A70-EF43-AEB9-711F762DE840}"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16187206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fld id="{4C8617C7-ACC0-964D-814A-5A29BDF16D33}" type="datetime1">
              <a:rPr lang="en-US">
                <a:solidFill>
                  <a:srgbClr val="FFFFFF"/>
                </a:solidFill>
                <a:latin typeface="Verdana"/>
              </a:rPr>
              <a:pPr>
                <a:defRPr/>
              </a:pPr>
              <a:t>8/24/24</a:t>
            </a:fld>
            <a:endParaRPr lang="en-US">
              <a:solidFill>
                <a:srgbClr val="FFFFFF"/>
              </a:solidFill>
              <a:latin typeface="Verdana"/>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B394BBD-69A1-C64B-810A-8786F3D68D45}"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19856839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fld id="{8A599765-4758-2840-8E63-1164C7A1F94B}" type="datetime1">
              <a:rPr lang="en-US">
                <a:solidFill>
                  <a:srgbClr val="FFFFFF"/>
                </a:solidFill>
                <a:latin typeface="Verdana"/>
              </a:rPr>
              <a:pPr>
                <a:defRPr/>
              </a:pPr>
              <a:t>8/24/24</a:t>
            </a:fld>
            <a:endParaRPr lang="en-US">
              <a:solidFill>
                <a:srgbClr val="FFFFFF"/>
              </a:solidFill>
              <a:latin typeface="Verdana"/>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42"/>
          <p:cNvSpPr>
            <a:spLocks noGrp="1" noChangeArrowheads="1"/>
          </p:cNvSpPr>
          <p:nvPr>
            <p:ph type="sldNum" sz="quarter" idx="12"/>
          </p:nvPr>
        </p:nvSpPr>
        <p:spPr>
          <a:ln/>
        </p:spPr>
        <p:txBody>
          <a:bodyPr/>
          <a:lstStyle>
            <a:lvl1pPr>
              <a:defRPr/>
            </a:lvl1pPr>
          </a:lstStyle>
          <a:p>
            <a:pPr>
              <a:defRPr/>
            </a:pPr>
            <a:fld id="{0BBBB7A4-46F5-BB4A-87EC-1A4DF315BF32}"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31764425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fld id="{A4F37C2E-A1B2-554D-AC72-3110765DA40C}" type="datetime1">
              <a:rPr lang="en-US">
                <a:solidFill>
                  <a:srgbClr val="FFFFFF"/>
                </a:solidFill>
                <a:latin typeface="Verdana"/>
              </a:rPr>
              <a:pPr>
                <a:defRPr/>
              </a:pPr>
              <a:t>8/24/24</a:t>
            </a:fld>
            <a:endParaRPr lang="en-US">
              <a:solidFill>
                <a:srgbClr val="FFFFFF"/>
              </a:solidFill>
              <a:latin typeface="Verdana"/>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6227C4A-D9C3-174F-88BB-644DF9C9802C}" type="slidenum">
              <a:rPr lang="en-US">
                <a:solidFill>
                  <a:srgbClr val="FFFFFF"/>
                </a:solidFill>
                <a:latin typeface="Verdana"/>
              </a:rPr>
              <a:pPr>
                <a:defRPr/>
              </a:pPr>
              <a:t>‹#›</a:t>
            </a:fld>
            <a:endParaRPr lang="en-US">
              <a:solidFill>
                <a:srgbClr val="FFFFFF"/>
              </a:solidFill>
              <a:latin typeface="Verdana"/>
            </a:endParaRPr>
          </a:p>
        </p:txBody>
      </p:sp>
    </p:spTree>
    <p:extLst>
      <p:ext uri="{BB962C8B-B14F-4D97-AF65-F5344CB8AC3E}">
        <p14:creationId xmlns:p14="http://schemas.microsoft.com/office/powerpoint/2010/main" val="2935195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D9FD76-ADCB-7547-9527-7A0F2FF602CC}" type="slidenum">
              <a:rPr lang="en-US"/>
              <a:pPr>
                <a:defRPr/>
              </a:pPr>
              <a:t>‹#›</a:t>
            </a:fld>
            <a:endParaRPr lang="en-US"/>
          </a:p>
        </p:txBody>
      </p:sp>
    </p:spTree>
    <p:extLst>
      <p:ext uri="{BB962C8B-B14F-4D97-AF65-F5344CB8AC3E}">
        <p14:creationId xmlns:p14="http://schemas.microsoft.com/office/powerpoint/2010/main" val="193182640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1164C224-32B8-F941-BCAE-5A2A8B51F257}" type="slidenum">
              <a:rPr lang="en-US"/>
              <a:pPr>
                <a:defRPr/>
              </a:pPr>
              <a:t>‹#›</a:t>
            </a:fld>
            <a:endParaRPr lang="en-US"/>
          </a:p>
        </p:txBody>
      </p:sp>
    </p:spTree>
    <p:extLst>
      <p:ext uri="{BB962C8B-B14F-4D97-AF65-F5344CB8AC3E}">
        <p14:creationId xmlns:p14="http://schemas.microsoft.com/office/powerpoint/2010/main" val="3371612930"/>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25FC173E-A186-9E4F-8040-B777054F1441}" type="slidenum">
              <a:rPr lang="en-US"/>
              <a:pPr>
                <a:defRPr/>
              </a:pPr>
              <a:t>‹#›</a:t>
            </a:fld>
            <a:endParaRPr lang="en-US"/>
          </a:p>
        </p:txBody>
      </p:sp>
    </p:spTree>
    <p:extLst>
      <p:ext uri="{BB962C8B-B14F-4D97-AF65-F5344CB8AC3E}">
        <p14:creationId xmlns:p14="http://schemas.microsoft.com/office/powerpoint/2010/main" val="205590602"/>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4CE9916A-3BEE-624C-BD3E-A7397B1B9228}" type="slidenum">
              <a:rPr lang="en-US"/>
              <a:pPr>
                <a:defRPr/>
              </a:pPr>
              <a:t>‹#›</a:t>
            </a:fld>
            <a:endParaRPr lang="en-US"/>
          </a:p>
        </p:txBody>
      </p:sp>
    </p:spTree>
    <p:extLst>
      <p:ext uri="{BB962C8B-B14F-4D97-AF65-F5344CB8AC3E}">
        <p14:creationId xmlns:p14="http://schemas.microsoft.com/office/powerpoint/2010/main" val="2020179762"/>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9A60C4AD-681B-E24B-BE7A-F8D86540CB94}" type="slidenum">
              <a:rPr lang="en-US"/>
              <a:pPr>
                <a:defRPr/>
              </a:pPr>
              <a:t>‹#›</a:t>
            </a:fld>
            <a:endParaRPr lang="en-US"/>
          </a:p>
        </p:txBody>
      </p:sp>
    </p:spTree>
    <p:extLst>
      <p:ext uri="{BB962C8B-B14F-4D97-AF65-F5344CB8AC3E}">
        <p14:creationId xmlns:p14="http://schemas.microsoft.com/office/powerpoint/2010/main" val="3550804650"/>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8"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02C6420F-F156-3543-85F3-D59F202306EA}" type="slidenum">
              <a:rPr lang="en-US"/>
              <a:pPr>
                <a:defRPr/>
              </a:pPr>
              <a:t>‹#›</a:t>
            </a:fld>
            <a:endParaRPr lang="en-US"/>
          </a:p>
        </p:txBody>
      </p:sp>
    </p:spTree>
    <p:extLst>
      <p:ext uri="{BB962C8B-B14F-4D97-AF65-F5344CB8AC3E}">
        <p14:creationId xmlns:p14="http://schemas.microsoft.com/office/powerpoint/2010/main" val="1949741107"/>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4"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E7C739E7-3B7E-4F43-810F-FF00FAB12373}" type="slidenum">
              <a:rPr lang="en-US"/>
              <a:pPr>
                <a:defRPr/>
              </a:pPr>
              <a:t>‹#›</a:t>
            </a:fld>
            <a:endParaRPr lang="en-US"/>
          </a:p>
        </p:txBody>
      </p:sp>
    </p:spTree>
    <p:extLst>
      <p:ext uri="{BB962C8B-B14F-4D97-AF65-F5344CB8AC3E}">
        <p14:creationId xmlns:p14="http://schemas.microsoft.com/office/powerpoint/2010/main" val="364559839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3"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232C2A59-C39D-E544-86EE-36FB209E64DE}" type="slidenum">
              <a:rPr lang="en-US"/>
              <a:pPr>
                <a:defRPr/>
              </a:pPr>
              <a:t>‹#›</a:t>
            </a:fld>
            <a:endParaRPr lang="en-US"/>
          </a:p>
        </p:txBody>
      </p:sp>
    </p:spTree>
    <p:extLst>
      <p:ext uri="{BB962C8B-B14F-4D97-AF65-F5344CB8AC3E}">
        <p14:creationId xmlns:p14="http://schemas.microsoft.com/office/powerpoint/2010/main" val="247887385"/>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13D97626-0D22-2045-98EF-5EC9076E2C02}" type="slidenum">
              <a:rPr lang="en-US"/>
              <a:pPr>
                <a:defRPr/>
              </a:pPr>
              <a:t>‹#›</a:t>
            </a:fld>
            <a:endParaRPr lang="en-US"/>
          </a:p>
        </p:txBody>
      </p:sp>
    </p:spTree>
    <p:extLst>
      <p:ext uri="{BB962C8B-B14F-4D97-AF65-F5344CB8AC3E}">
        <p14:creationId xmlns:p14="http://schemas.microsoft.com/office/powerpoint/2010/main" val="801098281"/>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0E7348DC-1607-8C43-AB87-F6563C4EB774}" type="slidenum">
              <a:rPr lang="en-US"/>
              <a:pPr>
                <a:defRPr/>
              </a:pPr>
              <a:t>‹#›</a:t>
            </a:fld>
            <a:endParaRPr lang="en-US"/>
          </a:p>
        </p:txBody>
      </p:sp>
    </p:spTree>
    <p:extLst>
      <p:ext uri="{BB962C8B-B14F-4D97-AF65-F5344CB8AC3E}">
        <p14:creationId xmlns:p14="http://schemas.microsoft.com/office/powerpoint/2010/main" val="2464561721"/>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0C633907-8892-6C41-A4B7-3707F8C55E9B}" type="slidenum">
              <a:rPr lang="en-US"/>
              <a:pPr>
                <a:defRPr/>
              </a:pPr>
              <a:t>‹#›</a:t>
            </a:fld>
            <a:endParaRPr lang="en-US"/>
          </a:p>
        </p:txBody>
      </p:sp>
    </p:spTree>
    <p:extLst>
      <p:ext uri="{BB962C8B-B14F-4D97-AF65-F5344CB8AC3E}">
        <p14:creationId xmlns:p14="http://schemas.microsoft.com/office/powerpoint/2010/main" val="95617466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1CD468-5BAB-0246-964F-ABBD4C354927}" type="slidenum">
              <a:rPr lang="en-US"/>
              <a:pPr>
                <a:defRPr/>
              </a:pPr>
              <a:t>‹#›</a:t>
            </a:fld>
            <a:endParaRPr lang="en-US"/>
          </a:p>
        </p:txBody>
      </p:sp>
    </p:spTree>
    <p:extLst>
      <p:ext uri="{BB962C8B-B14F-4D97-AF65-F5344CB8AC3E}">
        <p14:creationId xmlns:p14="http://schemas.microsoft.com/office/powerpoint/2010/main" val="19398489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MS PGothic" charset="0"/>
                <a:cs typeface="MS PGothic"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MS PGothic" charset="0"/>
                <a:cs typeface="MS PGothic" charset="0"/>
              </a:defRPr>
            </a:lvl1pPr>
          </a:lstStyle>
          <a:p>
            <a:pPr>
              <a:defRPr/>
            </a:pPr>
            <a:fld id="{1EDFD031-10C1-CE4E-A319-1AE4614A3119}" type="slidenum">
              <a:rPr lang="en-US"/>
              <a:pPr>
                <a:defRPr/>
              </a:pPr>
              <a:t>‹#›</a:t>
            </a:fld>
            <a:endParaRPr lang="en-US"/>
          </a:p>
        </p:txBody>
      </p:sp>
    </p:spTree>
    <p:extLst>
      <p:ext uri="{BB962C8B-B14F-4D97-AF65-F5344CB8AC3E}">
        <p14:creationId xmlns:p14="http://schemas.microsoft.com/office/powerpoint/2010/main" val="111581343"/>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DCF6A7-FEA0-D648-B71A-3850F18219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29217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CF5F9592-3866-744F-9B11-3759F2AC4B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13535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5950799-917F-CB4E-A4E4-A2BF518177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760848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A9D2908-CA5A-3940-B06C-AF867D13F6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13244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AD82BA95-4BFC-BB4B-AE56-263C23AAB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61531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C625B2-D18A-934A-82C8-198B8D2203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1788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D99C5DA2-7979-3D4F-8D81-4ED840963E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34493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65CF27A-52F7-6146-8D30-69CC496BE7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51851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47EF1AF-1C53-0D43-8D6A-ED3877393B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9672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981ED2-1A29-0340-AF79-3A02B7537326}" type="slidenum">
              <a:rPr lang="en-US"/>
              <a:pPr>
                <a:defRPr/>
              </a:pPr>
              <a:t>‹#›</a:t>
            </a:fld>
            <a:endParaRPr lang="en-US"/>
          </a:p>
        </p:txBody>
      </p:sp>
    </p:spTree>
    <p:extLst>
      <p:ext uri="{BB962C8B-B14F-4D97-AF65-F5344CB8AC3E}">
        <p14:creationId xmlns:p14="http://schemas.microsoft.com/office/powerpoint/2010/main" val="256929399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FB6518E-9FD0-2A4A-A3E1-315E570190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25309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52D88A2-13AE-E14C-B414-8C070F4920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65710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6495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5454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4422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6307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05266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96517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1661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20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5B1EEF-7BA2-FE47-A0FF-0F0584C94254}" type="slidenum">
              <a:rPr lang="en-US"/>
              <a:pPr>
                <a:defRPr/>
              </a:pPr>
              <a:t>‹#›</a:t>
            </a:fld>
            <a:endParaRPr lang="en-US"/>
          </a:p>
        </p:txBody>
      </p:sp>
    </p:spTree>
    <p:extLst>
      <p:ext uri="{BB962C8B-B14F-4D97-AF65-F5344CB8AC3E}">
        <p14:creationId xmlns:p14="http://schemas.microsoft.com/office/powerpoint/2010/main" val="433732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DEFF38-919A-9142-A203-1DCD2F8AE4AD}" type="slidenum">
              <a:rPr lang="en-US"/>
              <a:pPr>
                <a:defRPr/>
              </a:pPr>
              <a:t>‹#›</a:t>
            </a:fld>
            <a:endParaRPr lang="en-US"/>
          </a:p>
        </p:txBody>
      </p:sp>
    </p:spTree>
    <p:extLst>
      <p:ext uri="{BB962C8B-B14F-4D97-AF65-F5344CB8AC3E}">
        <p14:creationId xmlns:p14="http://schemas.microsoft.com/office/powerpoint/2010/main" val="34062532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2642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7708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28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4FEE96BA-E3F5-5E42-8213-66DB6BB318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4874689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61B3698-C23A-8D4F-999C-9D4481159AA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932190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33D46425-42DD-AF4D-B5C8-C370D0C7978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94745940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D403E43A-9CF5-BE41-82D3-C55EF6BB446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7643389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15DFA549-F874-F342-9E3B-88D7F68C156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6038366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0B7E371-F1B7-5B44-AFCE-B81E779CB43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237899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73881C6A-4F55-8C41-AC67-9EEC545316C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268017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C88F0B-D08C-6943-8DD1-F3FC76491BBF}" type="slidenum">
              <a:rPr lang="en-US"/>
              <a:pPr>
                <a:defRPr/>
              </a:pPr>
              <a:t>‹#›</a:t>
            </a:fld>
            <a:endParaRPr lang="en-US"/>
          </a:p>
        </p:txBody>
      </p:sp>
    </p:spTree>
    <p:extLst>
      <p:ext uri="{BB962C8B-B14F-4D97-AF65-F5344CB8AC3E}">
        <p14:creationId xmlns:p14="http://schemas.microsoft.com/office/powerpoint/2010/main" val="153613625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D27B3E4-3D3F-EB42-B154-6E5E5489B90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5414465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19BBBD7-2207-9348-B662-AD61F530118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4300921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FFCEC104-A653-6847-A784-9AD2425F1BE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6510860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8A7A20-900F-9743-842E-860DAF4CF426}" type="slidenum">
              <a:rPr lang="en-US"/>
              <a:pPr>
                <a:defRPr/>
              </a:pPr>
              <a:t>‹#›</a:t>
            </a:fld>
            <a:endParaRPr lang="en-US"/>
          </a:p>
        </p:txBody>
      </p:sp>
    </p:spTree>
    <p:extLst>
      <p:ext uri="{BB962C8B-B14F-4D97-AF65-F5344CB8AC3E}">
        <p14:creationId xmlns:p14="http://schemas.microsoft.com/office/powerpoint/2010/main" val="263581719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60DDAF-14EB-A94E-A207-A2619AEA87B9}" type="slidenum">
              <a:rPr lang="en-US"/>
              <a:pPr>
                <a:defRPr/>
              </a:pPr>
              <a:t>‹#›</a:t>
            </a:fld>
            <a:endParaRPr lang="en-US"/>
          </a:p>
        </p:txBody>
      </p:sp>
    </p:spTree>
    <p:extLst>
      <p:ext uri="{BB962C8B-B14F-4D97-AF65-F5344CB8AC3E}">
        <p14:creationId xmlns:p14="http://schemas.microsoft.com/office/powerpoint/2010/main" val="220653133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4D261-3CC0-3341-8703-74362322D1D9}" type="slidenum">
              <a:rPr lang="en-US"/>
              <a:pPr>
                <a:defRPr/>
              </a:pPr>
              <a:t>‹#›</a:t>
            </a:fld>
            <a:endParaRPr lang="en-US"/>
          </a:p>
        </p:txBody>
      </p:sp>
    </p:spTree>
    <p:extLst>
      <p:ext uri="{BB962C8B-B14F-4D97-AF65-F5344CB8AC3E}">
        <p14:creationId xmlns:p14="http://schemas.microsoft.com/office/powerpoint/2010/main" val="205183960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8C15F3-C225-7347-AB78-0240EDD0C179}" type="slidenum">
              <a:rPr lang="en-US"/>
              <a:pPr>
                <a:defRPr/>
              </a:pPr>
              <a:t>‹#›</a:t>
            </a:fld>
            <a:endParaRPr lang="en-US"/>
          </a:p>
        </p:txBody>
      </p:sp>
    </p:spTree>
    <p:extLst>
      <p:ext uri="{BB962C8B-B14F-4D97-AF65-F5344CB8AC3E}">
        <p14:creationId xmlns:p14="http://schemas.microsoft.com/office/powerpoint/2010/main" val="274338712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05628D-C9C9-4E4F-965C-DCA41CC26860}" type="slidenum">
              <a:rPr lang="en-US"/>
              <a:pPr>
                <a:defRPr/>
              </a:pPr>
              <a:t>‹#›</a:t>
            </a:fld>
            <a:endParaRPr lang="en-US"/>
          </a:p>
        </p:txBody>
      </p:sp>
    </p:spTree>
    <p:extLst>
      <p:ext uri="{BB962C8B-B14F-4D97-AF65-F5344CB8AC3E}">
        <p14:creationId xmlns:p14="http://schemas.microsoft.com/office/powerpoint/2010/main" val="6451149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C0CD4F-501C-1A43-BFA3-946E92118E36}" type="slidenum">
              <a:rPr lang="en-US"/>
              <a:pPr>
                <a:defRPr/>
              </a:pPr>
              <a:t>‹#›</a:t>
            </a:fld>
            <a:endParaRPr lang="en-US"/>
          </a:p>
        </p:txBody>
      </p:sp>
    </p:spTree>
    <p:extLst>
      <p:ext uri="{BB962C8B-B14F-4D97-AF65-F5344CB8AC3E}">
        <p14:creationId xmlns:p14="http://schemas.microsoft.com/office/powerpoint/2010/main" val="39431758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4A0AFE-B07A-5A43-9E2A-E81B575075CC}" type="slidenum">
              <a:rPr lang="en-US"/>
              <a:pPr>
                <a:defRPr/>
              </a:pPr>
              <a:t>‹#›</a:t>
            </a:fld>
            <a:endParaRPr lang="en-US"/>
          </a:p>
        </p:txBody>
      </p:sp>
    </p:spTree>
    <p:extLst>
      <p:ext uri="{BB962C8B-B14F-4D97-AF65-F5344CB8AC3E}">
        <p14:creationId xmlns:p14="http://schemas.microsoft.com/office/powerpoint/2010/main" val="4282553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EC4FB9-A1A3-F742-8AF1-E91816894E59}" type="slidenum">
              <a:rPr lang="en-US"/>
              <a:pPr>
                <a:defRPr/>
              </a:pPr>
              <a:t>‹#›</a:t>
            </a:fld>
            <a:endParaRPr lang="en-US"/>
          </a:p>
        </p:txBody>
      </p:sp>
    </p:spTree>
    <p:extLst>
      <p:ext uri="{BB962C8B-B14F-4D97-AF65-F5344CB8AC3E}">
        <p14:creationId xmlns:p14="http://schemas.microsoft.com/office/powerpoint/2010/main" val="279694303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106318-379A-EE41-B3C4-4852B114E499}" type="slidenum">
              <a:rPr lang="en-US"/>
              <a:pPr>
                <a:defRPr/>
              </a:pPr>
              <a:t>‹#›</a:t>
            </a:fld>
            <a:endParaRPr lang="en-US"/>
          </a:p>
        </p:txBody>
      </p:sp>
    </p:spTree>
    <p:extLst>
      <p:ext uri="{BB962C8B-B14F-4D97-AF65-F5344CB8AC3E}">
        <p14:creationId xmlns:p14="http://schemas.microsoft.com/office/powerpoint/2010/main" val="256343241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4C1E6F-9BCA-534C-B715-DDFC45D88869}" type="slidenum">
              <a:rPr lang="en-US"/>
              <a:pPr>
                <a:defRPr/>
              </a:pPr>
              <a:t>‹#›</a:t>
            </a:fld>
            <a:endParaRPr lang="en-US"/>
          </a:p>
        </p:txBody>
      </p:sp>
    </p:spTree>
    <p:extLst>
      <p:ext uri="{BB962C8B-B14F-4D97-AF65-F5344CB8AC3E}">
        <p14:creationId xmlns:p14="http://schemas.microsoft.com/office/powerpoint/2010/main" val="41066047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2F1AE-D14A-0A44-A5EE-35984699FF03}" type="slidenum">
              <a:rPr lang="en-US"/>
              <a:pPr>
                <a:defRPr/>
              </a:pPr>
              <a:t>‹#›</a:t>
            </a:fld>
            <a:endParaRPr lang="en-US"/>
          </a:p>
        </p:txBody>
      </p:sp>
    </p:spTree>
    <p:extLst>
      <p:ext uri="{BB962C8B-B14F-4D97-AF65-F5344CB8AC3E}">
        <p14:creationId xmlns:p14="http://schemas.microsoft.com/office/powerpoint/2010/main" val="23872682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3FF22-27BF-1042-A62D-73A52B56AFD2}" type="slidenum">
              <a:rPr lang="en-US"/>
              <a:pPr>
                <a:defRPr/>
              </a:pPr>
              <a:t>‹#›</a:t>
            </a:fld>
            <a:endParaRPr lang="en-US"/>
          </a:p>
        </p:txBody>
      </p:sp>
    </p:spTree>
    <p:extLst>
      <p:ext uri="{BB962C8B-B14F-4D97-AF65-F5344CB8AC3E}">
        <p14:creationId xmlns:p14="http://schemas.microsoft.com/office/powerpoint/2010/main" val="27605973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0861B7-005D-9442-8B89-72C243305602}" type="slidenum">
              <a:rPr lang="en-US"/>
              <a:pPr>
                <a:defRPr/>
              </a:pPr>
              <a:t>‹#›</a:t>
            </a:fld>
            <a:endParaRPr lang="en-US"/>
          </a:p>
        </p:txBody>
      </p:sp>
    </p:spTree>
    <p:extLst>
      <p:ext uri="{BB962C8B-B14F-4D97-AF65-F5344CB8AC3E}">
        <p14:creationId xmlns:p14="http://schemas.microsoft.com/office/powerpoint/2010/main" val="177315663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7B9C38-E5D9-454F-89DA-9685938FF920}" type="slidenum">
              <a:rPr lang="en-US"/>
              <a:pPr>
                <a:defRPr/>
              </a:pPr>
              <a:t>‹#›</a:t>
            </a:fld>
            <a:endParaRPr lang="en-US"/>
          </a:p>
        </p:txBody>
      </p:sp>
    </p:spTree>
    <p:extLst>
      <p:ext uri="{BB962C8B-B14F-4D97-AF65-F5344CB8AC3E}">
        <p14:creationId xmlns:p14="http://schemas.microsoft.com/office/powerpoint/2010/main" val="27666893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ACBED1-EFEE-AE45-8202-9309A62CA298}" type="slidenum">
              <a:rPr lang="en-US"/>
              <a:pPr>
                <a:defRPr/>
              </a:pPr>
              <a:t>‹#›</a:t>
            </a:fld>
            <a:endParaRPr lang="en-US"/>
          </a:p>
        </p:txBody>
      </p:sp>
    </p:spTree>
    <p:extLst>
      <p:ext uri="{BB962C8B-B14F-4D97-AF65-F5344CB8AC3E}">
        <p14:creationId xmlns:p14="http://schemas.microsoft.com/office/powerpoint/2010/main" val="79928841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4D6CAE-113C-254A-9F90-066A6B77DB7A}" type="slidenum">
              <a:rPr lang="en-US"/>
              <a:pPr>
                <a:defRPr/>
              </a:pPr>
              <a:t>‹#›</a:t>
            </a:fld>
            <a:endParaRPr lang="en-US"/>
          </a:p>
        </p:txBody>
      </p:sp>
    </p:spTree>
    <p:extLst>
      <p:ext uri="{BB962C8B-B14F-4D97-AF65-F5344CB8AC3E}">
        <p14:creationId xmlns:p14="http://schemas.microsoft.com/office/powerpoint/2010/main" val="31285870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2DD299A-24D2-724D-B516-BB998F0FDBB2}" type="slidenum">
              <a:rPr lang="en-US"/>
              <a:pPr>
                <a:defRPr/>
              </a:pPr>
              <a:t>‹#›</a:t>
            </a:fld>
            <a:endParaRPr lang="en-US"/>
          </a:p>
        </p:txBody>
      </p:sp>
    </p:spTree>
    <p:extLst>
      <p:ext uri="{BB962C8B-B14F-4D97-AF65-F5344CB8AC3E}">
        <p14:creationId xmlns:p14="http://schemas.microsoft.com/office/powerpoint/2010/main" val="313232441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102BAF8-6006-E34F-B496-3087A6348331}" type="slidenum">
              <a:rPr lang="en-US"/>
              <a:pPr>
                <a:defRPr/>
              </a:pPr>
              <a:t>‹#›</a:t>
            </a:fld>
            <a:endParaRPr lang="en-US"/>
          </a:p>
        </p:txBody>
      </p:sp>
    </p:spTree>
    <p:extLst>
      <p:ext uri="{BB962C8B-B14F-4D97-AF65-F5344CB8AC3E}">
        <p14:creationId xmlns:p14="http://schemas.microsoft.com/office/powerpoint/2010/main" val="2711460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A80E7A-7C35-F244-ACF7-4A875842C5EE}" type="slidenum">
              <a:rPr lang="en-US"/>
              <a:pPr>
                <a:defRPr/>
              </a:pPr>
              <a:t>‹#›</a:t>
            </a:fld>
            <a:endParaRPr lang="en-US"/>
          </a:p>
        </p:txBody>
      </p:sp>
    </p:spTree>
    <p:extLst>
      <p:ext uri="{BB962C8B-B14F-4D97-AF65-F5344CB8AC3E}">
        <p14:creationId xmlns:p14="http://schemas.microsoft.com/office/powerpoint/2010/main" val="6120193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ECC10B-21E5-D448-A18C-093002DF9A9C}" type="slidenum">
              <a:rPr lang="en-US"/>
              <a:pPr>
                <a:defRPr/>
              </a:pPr>
              <a:t>‹#›</a:t>
            </a:fld>
            <a:endParaRPr lang="en-US"/>
          </a:p>
        </p:txBody>
      </p:sp>
    </p:spTree>
    <p:extLst>
      <p:ext uri="{BB962C8B-B14F-4D97-AF65-F5344CB8AC3E}">
        <p14:creationId xmlns:p14="http://schemas.microsoft.com/office/powerpoint/2010/main" val="35493826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73CC13-8A12-D84B-8ECE-A8FFDA69DA3B}" type="slidenum">
              <a:rPr lang="en-US"/>
              <a:pPr>
                <a:defRPr/>
              </a:pPr>
              <a:t>‹#›</a:t>
            </a:fld>
            <a:endParaRPr lang="en-US"/>
          </a:p>
        </p:txBody>
      </p:sp>
    </p:spTree>
    <p:extLst>
      <p:ext uri="{BB962C8B-B14F-4D97-AF65-F5344CB8AC3E}">
        <p14:creationId xmlns:p14="http://schemas.microsoft.com/office/powerpoint/2010/main" val="29864302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4092A6-FF86-344F-8954-878BDDF6E1CF}" type="slidenum">
              <a:rPr lang="en-US"/>
              <a:pPr>
                <a:defRPr/>
              </a:pPr>
              <a:t>‹#›</a:t>
            </a:fld>
            <a:endParaRPr lang="en-US"/>
          </a:p>
        </p:txBody>
      </p:sp>
    </p:spTree>
    <p:extLst>
      <p:ext uri="{BB962C8B-B14F-4D97-AF65-F5344CB8AC3E}">
        <p14:creationId xmlns:p14="http://schemas.microsoft.com/office/powerpoint/2010/main" val="21751825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7536AF-913C-AE43-A5F2-BDF5B9687366}" type="slidenum">
              <a:rPr lang="en-US"/>
              <a:pPr>
                <a:defRPr/>
              </a:pPr>
              <a:t>‹#›</a:t>
            </a:fld>
            <a:endParaRPr lang="en-US"/>
          </a:p>
        </p:txBody>
      </p:sp>
    </p:spTree>
    <p:extLst>
      <p:ext uri="{BB962C8B-B14F-4D97-AF65-F5344CB8AC3E}">
        <p14:creationId xmlns:p14="http://schemas.microsoft.com/office/powerpoint/2010/main" val="86212767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E5FE91-BC02-3846-A64F-8CB807FF60F2}" type="slidenum">
              <a:rPr lang="en-US"/>
              <a:pPr>
                <a:defRPr/>
              </a:pPr>
              <a:t>‹#›</a:t>
            </a:fld>
            <a:endParaRPr lang="en-US"/>
          </a:p>
        </p:txBody>
      </p:sp>
    </p:spTree>
    <p:extLst>
      <p:ext uri="{BB962C8B-B14F-4D97-AF65-F5344CB8AC3E}">
        <p14:creationId xmlns:p14="http://schemas.microsoft.com/office/powerpoint/2010/main" val="383047905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9919A1-1844-A341-B79B-D21946E280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218344"/>
      </p:ext>
    </p:extLst>
  </p:cSld>
  <p:clrMapOvr>
    <a:masterClrMapping/>
  </p:clrMapOvr>
  <p:transition>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D3BBF5-42FE-1A47-9C23-9DC1648A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614116"/>
      </p:ext>
    </p:extLst>
  </p:cSld>
  <p:clrMapOvr>
    <a:masterClrMapping/>
  </p:clrMapOvr>
  <p:transition>
    <p:rand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5D4B6-F48F-2049-A48F-25FF3474B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107185"/>
      </p:ext>
    </p:extLst>
  </p:cSld>
  <p:clrMapOvr>
    <a:masterClrMapping/>
  </p:clrMapOvr>
  <p:transition>
    <p:rand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705CE1-525A-FF48-8F2B-CF8CA7CED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222944"/>
      </p:ext>
    </p:extLst>
  </p:cSld>
  <p:clrMapOvr>
    <a:masterClrMapping/>
  </p:clrMapOvr>
  <p:transition>
    <p:rand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EF419D-9C4A-8E4B-82B9-462C213D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45019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61728214"/>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D9D003-F3EF-BA40-9F9C-36349C25F7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422133"/>
      </p:ext>
    </p:extLst>
  </p:cSld>
  <p:clrMapOvr>
    <a:masterClrMapping/>
  </p:clrMapOvr>
  <p:transition>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20B2A9-722B-4F4D-A3D3-1032DCD742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10034"/>
      </p:ext>
    </p:extLst>
  </p:cSld>
  <p:clrMapOvr>
    <a:masterClrMapping/>
  </p:clrMapOvr>
  <p:transition>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5E2EF5-FD80-D346-B065-4B63C3E77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942668"/>
      </p:ext>
    </p:extLst>
  </p:cSld>
  <p:clrMapOvr>
    <a:masterClrMapping/>
  </p:clrMapOvr>
  <p:transition>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9E83BD-0E3B-DD4E-8CED-D1B03C0A6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625574"/>
      </p:ext>
    </p:extLst>
  </p:cSld>
  <p:clrMapOvr>
    <a:masterClrMapping/>
  </p:clrMapOvr>
  <p:transition>
    <p:rand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ECC540-71E7-574B-B2AF-6F586B2F47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0037660"/>
      </p:ext>
    </p:extLst>
  </p:cSld>
  <p:clrMapOvr>
    <a:masterClrMapping/>
  </p:clrMapOvr>
  <p:transition>
    <p:rand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685182D-5FA8-E242-BF4F-928DE64131D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64339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C7F3E1-56FB-7041-8240-B030EA571C18}"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8781718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38723C-CF6C-8740-A750-A0EB3528904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497020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08614DFE-D2C2-BD41-80F3-51C3F3E9DE8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870552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53D9922-62AC-3344-B99B-B9D0D1BAE5BB}"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4647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0748288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D0AD5109-698F-1148-882A-4D5593C824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5579729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6671657-744D-DB44-A447-7720E465AFE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0761306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6D3AA13A-0784-1C4A-A970-E49CCDE5CF4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9411174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599E858-92BB-244B-A3A6-B4AFD8E39F02}"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073722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F9D412E-A6BB-2040-AF3E-6A98401EAFC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1974910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7BF8DCE-269E-1949-996A-6F0FDA513C3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7625980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315AE44B-29AE-1C42-B124-FE678F78A419}"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0850131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04DB803-FC2A-BD46-BF17-E94D3868147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520147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358E86D-9DD9-EE4F-AD42-59DF606B4CC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15970980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16B15452-06B9-6243-9304-EC9213A42B12}"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496322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5412243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704950DC-F84B-D142-979C-8D6B4280DD00}"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9379640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5F4BF4B0-877F-BC47-B631-F290D54B9FA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237687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D557CBF-C8EF-BD47-ABE6-28E3830D283B}"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1875049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3651800B-1E2E-8F4C-A5FC-1C0B6415EE9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25291677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96F6CCAB-7103-914B-8683-180A049287C9}"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6556394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56C63310-D5F0-AE41-931D-2A0250BA52D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15215013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BCAB94D4-1E26-9945-B2EC-9E7D5305C25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54203696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54B56769-3A51-444B-88EE-0FE8574799DE}"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75595999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122C8C94-1F94-024F-81FF-BA1245038F1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85813468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8D2E2B3B-6DE0-3D4B-B660-D61B6792882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369847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1986766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9" name="Slide Number Placeholder 8"/>
          <p:cNvSpPr>
            <a:spLocks noGrp="1"/>
          </p:cNvSpPr>
          <p:nvPr>
            <p:ph type="sldNum" sz="quarter" idx="12"/>
          </p:nvPr>
        </p:nvSpPr>
        <p:spPr/>
        <p:txBody>
          <a:bodyPr/>
          <a:lstStyle>
            <a:lvl1pPr>
              <a:defRPr/>
            </a:lvl1pPr>
          </a:lstStyle>
          <a:p>
            <a:fld id="{CCBEF8EF-227C-2F41-A0E5-F730EF8A151A}"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66328388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5" name="Slide Number Placeholder 4"/>
          <p:cNvSpPr>
            <a:spLocks noGrp="1"/>
          </p:cNvSpPr>
          <p:nvPr>
            <p:ph type="sldNum" sz="quarter" idx="12"/>
          </p:nvPr>
        </p:nvSpPr>
        <p:spPr/>
        <p:txBody>
          <a:bodyPr/>
          <a:lstStyle>
            <a:lvl1pPr>
              <a:defRPr/>
            </a:lvl1pPr>
          </a:lstStyle>
          <a:p>
            <a:fld id="{358F6A1F-E9B0-F543-A0EC-C6F0B204CA7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89162303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4" name="Slide Number Placeholder 3"/>
          <p:cNvSpPr>
            <a:spLocks noGrp="1"/>
          </p:cNvSpPr>
          <p:nvPr>
            <p:ph type="sldNum" sz="quarter" idx="12"/>
          </p:nvPr>
        </p:nvSpPr>
        <p:spPr/>
        <p:txBody>
          <a:bodyPr/>
          <a:lstStyle>
            <a:lvl1pPr>
              <a:defRPr/>
            </a:lvl1pPr>
          </a:lstStyle>
          <a:p>
            <a:fld id="{2749B17C-16A9-1D44-A356-0092BBB0A21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1212558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024E0C6C-9845-A146-B29F-E0B3F40F389A}"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38536503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0C72AFCB-54AD-704E-9605-660AF9498B95}"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7162406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E26B52A3-2480-524E-AD91-815659DD2A2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67883376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E6736F3F-99F0-1547-A9C9-97B568410478}"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90152578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4978" name="Group 2"/>
          <p:cNvGrpSpPr>
            <a:grpSpLocks/>
          </p:cNvGrpSpPr>
          <p:nvPr/>
        </p:nvGrpSpPr>
        <p:grpSpPr bwMode="auto">
          <a:xfrm>
            <a:off x="152400" y="1981200"/>
            <a:ext cx="1676400" cy="4876800"/>
            <a:chOff x="96" y="1248"/>
            <a:chExt cx="1056" cy="3072"/>
          </a:xfrm>
        </p:grpSpPr>
        <p:sp>
          <p:nvSpPr>
            <p:cNvPr id="2174979" name="Rectangle 3"/>
            <p:cNvSpPr>
              <a:spLocks noChangeArrowheads="1"/>
            </p:cNvSpPr>
            <p:nvPr/>
          </p:nvSpPr>
          <p:spPr bwMode="auto">
            <a:xfrm>
              <a:off x="288" y="1248"/>
              <a:ext cx="672" cy="3071"/>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0"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1"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2"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3"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4"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5"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6"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7"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8"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89"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0"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1"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2"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3"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4"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5"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6"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7"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8"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999"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0"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1"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2"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3"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4"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5"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6"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7"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8"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09"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0"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1"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2"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3"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4"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5"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6"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7"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8"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19"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20"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21"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22"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23"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24"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grpSp>
      <p:sp>
        <p:nvSpPr>
          <p:cNvPr id="2175025" name="Rectangle 49"/>
          <p:cNvSpPr>
            <a:spLocks noChangeArrowheads="1"/>
          </p:cNvSpPr>
          <p:nvPr/>
        </p:nvSpPr>
        <p:spPr bwMode="auto">
          <a:xfrm>
            <a:off x="1905000" y="1982788"/>
            <a:ext cx="7010400" cy="4875212"/>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algn="l"/>
            <a:endParaRPr kumimoji="1" lang="en-US" b="0">
              <a:solidFill>
                <a:srgbClr val="FFCC99"/>
              </a:solidFill>
              <a:latin typeface="Times New Roman" charset="0"/>
              <a:cs typeface="+mn-cs"/>
            </a:endParaRPr>
          </a:p>
        </p:txBody>
      </p:sp>
      <p:sp>
        <p:nvSpPr>
          <p:cNvPr id="2175026" name="Rectangle 50"/>
          <p:cNvSpPr>
            <a:spLocks noChangeArrowheads="1"/>
          </p:cNvSpPr>
          <p:nvPr/>
        </p:nvSpPr>
        <p:spPr bwMode="auto">
          <a:xfrm>
            <a:off x="152400" y="1295401"/>
            <a:ext cx="8763000" cy="1524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algn="l"/>
            <a:endParaRPr kumimoji="1" lang="en-US" b="0">
              <a:solidFill>
                <a:srgbClr val="FFCC99"/>
              </a:solidFill>
              <a:latin typeface="Times New Roman" charset="0"/>
              <a:cs typeface="+mn-cs"/>
            </a:endParaRPr>
          </a:p>
        </p:txBody>
      </p:sp>
      <p:sp>
        <p:nvSpPr>
          <p:cNvPr id="2175027" name="Rectangle 51"/>
          <p:cNvSpPr>
            <a:spLocks noChangeArrowheads="1"/>
          </p:cNvSpPr>
          <p:nvPr/>
        </p:nvSpPr>
        <p:spPr bwMode="auto">
          <a:xfrm>
            <a:off x="457200" y="457200"/>
            <a:ext cx="1066800" cy="1219200"/>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grpSp>
        <p:nvGrpSpPr>
          <p:cNvPr id="2175028" name="Group 52"/>
          <p:cNvGrpSpPr>
            <a:grpSpLocks/>
          </p:cNvGrpSpPr>
          <p:nvPr/>
        </p:nvGrpSpPr>
        <p:grpSpPr bwMode="auto">
          <a:xfrm>
            <a:off x="150813" y="230188"/>
            <a:ext cx="1600200" cy="1598612"/>
            <a:chOff x="95" y="145"/>
            <a:chExt cx="1008" cy="1007"/>
          </a:xfrm>
        </p:grpSpPr>
        <p:sp>
          <p:nvSpPr>
            <p:cNvPr id="2175029"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0"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1"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2"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3"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4"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5"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6"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7"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8"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39"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40"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41"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42"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43" name="Oval 67"/>
            <p:cNvSpPr>
              <a:spLocks noChangeArrowheads="1"/>
            </p:cNvSpPr>
            <p:nvPr/>
          </p:nvSpPr>
          <p:spPr bwMode="auto">
            <a:xfrm>
              <a:off x="95" y="817"/>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44"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5045"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grpSp>
      <p:sp>
        <p:nvSpPr>
          <p:cNvPr id="2175046" name="Rectangle 70"/>
          <p:cNvSpPr>
            <a:spLocks noChangeArrowheads="1"/>
          </p:cNvSpPr>
          <p:nvPr/>
        </p:nvSpPr>
        <p:spPr bwMode="auto">
          <a:xfrm>
            <a:off x="304800" y="152400"/>
            <a:ext cx="12954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5047" name="Rectangle 71"/>
          <p:cNvSpPr>
            <a:spLocks noChangeArrowheads="1"/>
          </p:cNvSpPr>
          <p:nvPr/>
        </p:nvSpPr>
        <p:spPr bwMode="auto">
          <a:xfrm>
            <a:off x="76200" y="371476"/>
            <a:ext cx="381000" cy="64865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5048" name="Rectangle 72"/>
          <p:cNvSpPr>
            <a:spLocks noChangeArrowheads="1"/>
          </p:cNvSpPr>
          <p:nvPr/>
        </p:nvSpPr>
        <p:spPr bwMode="auto">
          <a:xfrm>
            <a:off x="152400" y="1295401"/>
            <a:ext cx="304800" cy="1524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5049" name="Rectangle 73"/>
          <p:cNvSpPr>
            <a:spLocks noChangeArrowheads="1"/>
          </p:cNvSpPr>
          <p:nvPr/>
        </p:nvSpPr>
        <p:spPr bwMode="auto">
          <a:xfrm>
            <a:off x="304800" y="1676400"/>
            <a:ext cx="1295400" cy="2921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5050" name="Rectangle 74"/>
          <p:cNvSpPr>
            <a:spLocks noChangeArrowheads="1"/>
          </p:cNvSpPr>
          <p:nvPr/>
        </p:nvSpPr>
        <p:spPr bwMode="auto">
          <a:xfrm>
            <a:off x="1524001" y="304801"/>
            <a:ext cx="381000" cy="65754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5051" name="Rectangle 75"/>
          <p:cNvSpPr>
            <a:spLocks noChangeArrowheads="1"/>
          </p:cNvSpPr>
          <p:nvPr/>
        </p:nvSpPr>
        <p:spPr bwMode="auto">
          <a:xfrm>
            <a:off x="1524000" y="1295401"/>
            <a:ext cx="685800" cy="1524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5052"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2175053" name="Rectangle 77"/>
          <p:cNvSpPr>
            <a:spLocks noGrp="1" noChangeArrowheads="1"/>
          </p:cNvSpPr>
          <p:nvPr>
            <p:ph type="subTitle" sz="quarter" idx="1"/>
          </p:nvPr>
        </p:nvSpPr>
        <p:spPr>
          <a:xfrm>
            <a:off x="2562230"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2175054"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algn="l"/>
            <a:endParaRPr kumimoji="1" lang="en-US" b="0">
              <a:solidFill>
                <a:srgbClr val="FFCC99"/>
              </a:solidFill>
              <a:latin typeface="Times New Roman" charset="0"/>
              <a:cs typeface="+mn-cs"/>
            </a:endParaRPr>
          </a:p>
        </p:txBody>
      </p:sp>
      <p:sp>
        <p:nvSpPr>
          <p:cNvPr id="2175055" name="Rectangle 79"/>
          <p:cNvSpPr>
            <a:spLocks noGrp="1" noChangeArrowheads="1"/>
          </p:cNvSpPr>
          <p:nvPr>
            <p:ph type="dt" sz="quarter" idx="2"/>
          </p:nvPr>
        </p:nvSpPr>
        <p:spPr/>
        <p:txBody>
          <a:bodyPr/>
          <a:lstStyle>
            <a:lvl1pPr>
              <a:defRPr/>
            </a:lvl1pPr>
          </a:lstStyle>
          <a:p>
            <a:endParaRPr lang="en-US">
              <a:solidFill>
                <a:srgbClr val="FFCC99"/>
              </a:solidFill>
            </a:endParaRPr>
          </a:p>
        </p:txBody>
      </p:sp>
      <p:sp>
        <p:nvSpPr>
          <p:cNvPr id="2175056" name="Rectangle 80"/>
          <p:cNvSpPr>
            <a:spLocks noGrp="1" noChangeArrowheads="1"/>
          </p:cNvSpPr>
          <p:nvPr>
            <p:ph type="ftr" sz="quarter" idx="3"/>
          </p:nvPr>
        </p:nvSpPr>
        <p:spPr/>
        <p:txBody>
          <a:bodyPr/>
          <a:lstStyle>
            <a:lvl1pPr>
              <a:defRPr/>
            </a:lvl1pPr>
          </a:lstStyle>
          <a:p>
            <a:endParaRPr lang="en-US">
              <a:solidFill>
                <a:srgbClr val="FFCC99"/>
              </a:solidFill>
            </a:endParaRPr>
          </a:p>
        </p:txBody>
      </p:sp>
      <p:sp>
        <p:nvSpPr>
          <p:cNvPr id="2175057" name="Rectangle 81"/>
          <p:cNvSpPr>
            <a:spLocks noGrp="1" noChangeArrowheads="1"/>
          </p:cNvSpPr>
          <p:nvPr>
            <p:ph type="sldNum" sz="quarter" idx="4"/>
          </p:nvPr>
        </p:nvSpPr>
        <p:spPr/>
        <p:txBody>
          <a:bodyPr/>
          <a:lstStyle>
            <a:lvl1pPr>
              <a:defRPr/>
            </a:lvl1pPr>
          </a:lstStyle>
          <a:p>
            <a:fld id="{EFD4E10D-7EF3-CA43-BB92-47307C752549}"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2121936255"/>
      </p:ext>
    </p:extLst>
  </p:cSld>
  <p:clrMapOvr>
    <a:masterClrMapping/>
  </p:clrMapOvr>
  <p:transition>
    <p:cu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CC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CC99"/>
              </a:solidFill>
            </a:endParaRPr>
          </a:p>
        </p:txBody>
      </p:sp>
      <p:sp>
        <p:nvSpPr>
          <p:cNvPr id="6" name="Slide Number Placeholder 5"/>
          <p:cNvSpPr>
            <a:spLocks noGrp="1"/>
          </p:cNvSpPr>
          <p:nvPr>
            <p:ph type="sldNum" sz="quarter" idx="12"/>
          </p:nvPr>
        </p:nvSpPr>
        <p:spPr/>
        <p:txBody>
          <a:bodyPr/>
          <a:lstStyle>
            <a:lvl1pPr>
              <a:defRPr/>
            </a:lvl1pPr>
          </a:lstStyle>
          <a:p>
            <a:fld id="{3EAE9C18-EF80-8840-8C7B-877CD5F72E9F}"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543172601"/>
      </p:ext>
    </p:extLst>
  </p:cSld>
  <p:clrMapOvr>
    <a:masterClrMapping/>
  </p:clrMapOvr>
  <p:transition>
    <p:cu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CC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CC99"/>
              </a:solidFill>
            </a:endParaRPr>
          </a:p>
        </p:txBody>
      </p:sp>
      <p:sp>
        <p:nvSpPr>
          <p:cNvPr id="6" name="Slide Number Placeholder 5"/>
          <p:cNvSpPr>
            <a:spLocks noGrp="1"/>
          </p:cNvSpPr>
          <p:nvPr>
            <p:ph type="sldNum" sz="quarter" idx="12"/>
          </p:nvPr>
        </p:nvSpPr>
        <p:spPr/>
        <p:txBody>
          <a:bodyPr/>
          <a:lstStyle>
            <a:lvl1pPr>
              <a:defRPr/>
            </a:lvl1pPr>
          </a:lstStyle>
          <a:p>
            <a:fld id="{F42D2BAC-A0D7-BF4D-8FCE-DA8728838DBE}"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1755484171"/>
      </p:ext>
    </p:extLst>
  </p:cSld>
  <p:clrMapOvr>
    <a:masterClrMapping/>
  </p:clrMapOvr>
  <p:transition>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33203061"/>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4"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5"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CC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CC99"/>
              </a:solidFill>
            </a:endParaRPr>
          </a:p>
        </p:txBody>
      </p:sp>
      <p:sp>
        <p:nvSpPr>
          <p:cNvPr id="7" name="Slide Number Placeholder 6"/>
          <p:cNvSpPr>
            <a:spLocks noGrp="1"/>
          </p:cNvSpPr>
          <p:nvPr>
            <p:ph type="sldNum" sz="quarter" idx="12"/>
          </p:nvPr>
        </p:nvSpPr>
        <p:spPr/>
        <p:txBody>
          <a:bodyPr/>
          <a:lstStyle>
            <a:lvl1pPr>
              <a:defRPr/>
            </a:lvl1pPr>
          </a:lstStyle>
          <a:p>
            <a:fld id="{6D408D7D-14AF-BD48-B92C-3FFC0618CAC7}"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1736306916"/>
      </p:ext>
    </p:extLst>
  </p:cSld>
  <p:clrMapOvr>
    <a:masterClrMapping/>
  </p:clrMapOvr>
  <p:transition>
    <p:cu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CC99"/>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CC99"/>
              </a:solidFill>
            </a:endParaRPr>
          </a:p>
        </p:txBody>
      </p:sp>
      <p:sp>
        <p:nvSpPr>
          <p:cNvPr id="9" name="Slide Number Placeholder 8"/>
          <p:cNvSpPr>
            <a:spLocks noGrp="1"/>
          </p:cNvSpPr>
          <p:nvPr>
            <p:ph type="sldNum" sz="quarter" idx="12"/>
          </p:nvPr>
        </p:nvSpPr>
        <p:spPr/>
        <p:txBody>
          <a:bodyPr/>
          <a:lstStyle>
            <a:lvl1pPr>
              <a:defRPr/>
            </a:lvl1pPr>
          </a:lstStyle>
          <a:p>
            <a:fld id="{BD7FDE9A-79E4-C245-BB38-C111267235C6}"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618143111"/>
      </p:ext>
    </p:extLst>
  </p:cSld>
  <p:clrMapOvr>
    <a:masterClrMapping/>
  </p:clrMapOvr>
  <p:transition>
    <p:cu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CC99"/>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CC99"/>
              </a:solidFill>
            </a:endParaRPr>
          </a:p>
        </p:txBody>
      </p:sp>
      <p:sp>
        <p:nvSpPr>
          <p:cNvPr id="5" name="Slide Number Placeholder 4"/>
          <p:cNvSpPr>
            <a:spLocks noGrp="1"/>
          </p:cNvSpPr>
          <p:nvPr>
            <p:ph type="sldNum" sz="quarter" idx="12"/>
          </p:nvPr>
        </p:nvSpPr>
        <p:spPr/>
        <p:txBody>
          <a:bodyPr/>
          <a:lstStyle>
            <a:lvl1pPr>
              <a:defRPr/>
            </a:lvl1pPr>
          </a:lstStyle>
          <a:p>
            <a:fld id="{F1D2FD66-130A-674D-A6CB-515C9E5CA2E1}"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1061628025"/>
      </p:ext>
    </p:extLst>
  </p:cSld>
  <p:clrMapOvr>
    <a:masterClrMapping/>
  </p:clrMapOvr>
  <p:transition>
    <p:cu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CC99"/>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CC99"/>
              </a:solidFill>
            </a:endParaRPr>
          </a:p>
        </p:txBody>
      </p:sp>
      <p:sp>
        <p:nvSpPr>
          <p:cNvPr id="4" name="Slide Number Placeholder 3"/>
          <p:cNvSpPr>
            <a:spLocks noGrp="1"/>
          </p:cNvSpPr>
          <p:nvPr>
            <p:ph type="sldNum" sz="quarter" idx="12"/>
          </p:nvPr>
        </p:nvSpPr>
        <p:spPr/>
        <p:txBody>
          <a:bodyPr/>
          <a:lstStyle>
            <a:lvl1pPr>
              <a:defRPr/>
            </a:lvl1pPr>
          </a:lstStyle>
          <a:p>
            <a:fld id="{6EF657AF-171F-F54A-B9AA-40B87125FD0A}"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2356985221"/>
      </p:ext>
    </p:extLst>
  </p:cSld>
  <p:clrMapOvr>
    <a:masterClrMapping/>
  </p:clrMapOvr>
  <p:transition>
    <p:cu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CC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CC99"/>
              </a:solidFill>
            </a:endParaRPr>
          </a:p>
        </p:txBody>
      </p:sp>
      <p:sp>
        <p:nvSpPr>
          <p:cNvPr id="7" name="Slide Number Placeholder 6"/>
          <p:cNvSpPr>
            <a:spLocks noGrp="1"/>
          </p:cNvSpPr>
          <p:nvPr>
            <p:ph type="sldNum" sz="quarter" idx="12"/>
          </p:nvPr>
        </p:nvSpPr>
        <p:spPr/>
        <p:txBody>
          <a:bodyPr/>
          <a:lstStyle>
            <a:lvl1pPr>
              <a:defRPr/>
            </a:lvl1pPr>
          </a:lstStyle>
          <a:p>
            <a:fld id="{3D5F32FB-ACA9-2F4C-9914-9C20D52BF798}"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4237832244"/>
      </p:ext>
    </p:extLst>
  </p:cSld>
  <p:clrMapOvr>
    <a:masterClrMapping/>
  </p:clrMapOvr>
  <p:transition>
    <p:cu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CC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CC99"/>
              </a:solidFill>
            </a:endParaRPr>
          </a:p>
        </p:txBody>
      </p:sp>
      <p:sp>
        <p:nvSpPr>
          <p:cNvPr id="7" name="Slide Number Placeholder 6"/>
          <p:cNvSpPr>
            <a:spLocks noGrp="1"/>
          </p:cNvSpPr>
          <p:nvPr>
            <p:ph type="sldNum" sz="quarter" idx="12"/>
          </p:nvPr>
        </p:nvSpPr>
        <p:spPr/>
        <p:txBody>
          <a:bodyPr/>
          <a:lstStyle>
            <a:lvl1pPr>
              <a:defRPr/>
            </a:lvl1pPr>
          </a:lstStyle>
          <a:p>
            <a:fld id="{D1783BB6-0EC0-484C-820A-278AEA5DECE8}"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1875620820"/>
      </p:ext>
    </p:extLst>
  </p:cSld>
  <p:clrMapOvr>
    <a:masterClrMapping/>
  </p:clrMapOvr>
  <p:transition>
    <p:cu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CC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CC99"/>
              </a:solidFill>
            </a:endParaRPr>
          </a:p>
        </p:txBody>
      </p:sp>
      <p:sp>
        <p:nvSpPr>
          <p:cNvPr id="6" name="Slide Number Placeholder 5"/>
          <p:cNvSpPr>
            <a:spLocks noGrp="1"/>
          </p:cNvSpPr>
          <p:nvPr>
            <p:ph type="sldNum" sz="quarter" idx="12"/>
          </p:nvPr>
        </p:nvSpPr>
        <p:spPr/>
        <p:txBody>
          <a:bodyPr/>
          <a:lstStyle>
            <a:lvl1pPr>
              <a:defRPr/>
            </a:lvl1pPr>
          </a:lstStyle>
          <a:p>
            <a:fld id="{A58366A5-CEBC-0540-93A7-DE6A1B3D5579}"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3018110863"/>
      </p:ext>
    </p:extLst>
  </p:cSld>
  <p:clrMapOvr>
    <a:masterClrMapping/>
  </p:clrMapOvr>
  <p:transition>
    <p:cu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1"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1"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CC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CC99"/>
              </a:solidFill>
            </a:endParaRPr>
          </a:p>
        </p:txBody>
      </p:sp>
      <p:sp>
        <p:nvSpPr>
          <p:cNvPr id="6" name="Slide Number Placeholder 5"/>
          <p:cNvSpPr>
            <a:spLocks noGrp="1"/>
          </p:cNvSpPr>
          <p:nvPr>
            <p:ph type="sldNum" sz="quarter" idx="12"/>
          </p:nvPr>
        </p:nvSpPr>
        <p:spPr/>
        <p:txBody>
          <a:bodyPr/>
          <a:lstStyle>
            <a:lvl1pPr>
              <a:defRPr/>
            </a:lvl1pPr>
          </a:lstStyle>
          <a:p>
            <a:fld id="{9625F45C-36C2-8B42-887F-86B49A8C6820}" type="slidenum">
              <a:rPr lang="en-US">
                <a:solidFill>
                  <a:srgbClr val="FFCC99"/>
                </a:solidFill>
              </a:rPr>
              <a:pPr/>
              <a:t>‹#›</a:t>
            </a:fld>
            <a:endParaRPr lang="en-US">
              <a:solidFill>
                <a:srgbClr val="FFCC99"/>
              </a:solidFill>
            </a:endParaRPr>
          </a:p>
        </p:txBody>
      </p:sp>
    </p:spTree>
    <p:extLst>
      <p:ext uri="{BB962C8B-B14F-4D97-AF65-F5344CB8AC3E}">
        <p14:creationId xmlns:p14="http://schemas.microsoft.com/office/powerpoint/2010/main" val="3965152602"/>
      </p:ext>
    </p:extLst>
  </p:cSld>
  <p:clrMapOvr>
    <a:masterClrMapping/>
  </p:clrMapOvr>
  <p:transition>
    <p:cu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62332055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946935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41349712"/>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55801446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70575503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7096174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0822015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60530584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81168476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22578824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00924015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57991715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2A7209BC-A144-9D49-891F-3A6BD393149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0991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4AADFD-7551-B14E-853C-EB3650639AA0}" type="slidenum">
              <a:rPr lang="en-US"/>
              <a:pPr>
                <a:defRPr/>
              </a:pPr>
              <a:t>‹#›</a:t>
            </a:fld>
            <a:endParaRPr lang="en-US"/>
          </a:p>
        </p:txBody>
      </p:sp>
    </p:spTree>
    <p:extLst>
      <p:ext uri="{BB962C8B-B14F-4D97-AF65-F5344CB8AC3E}">
        <p14:creationId xmlns:p14="http://schemas.microsoft.com/office/powerpoint/2010/main" val="203437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40956484"/>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3FB94C4-9A17-674A-9CC8-D715F163017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32101142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9E0F1E0-DD26-F949-BC0F-562C8D443E9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53552853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C47FD8F-6B9D-A343-8E1E-03E2A968BB3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1187111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40CDE598-C91D-DF46-8512-FA41A4338A5B}"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870561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FB857CB6-2D12-974C-985F-0BA557E98A9A}"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99791170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45CE0417-0D06-FE47-A684-37B103C2435D}"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47302814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94AE120-8E14-3543-A6D6-0922A373E93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5322702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D9BB3CCF-5689-3043-AB4A-BA6F76CC4F60}"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20736984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2859549F-3F8D-E64B-BF55-B30863610FAD}"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71526023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33FD2585-D24D-684B-8247-E1EFC883D639}"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205710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412193"/>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410872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15046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32422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550523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186938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581412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989376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91533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238488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793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68216015"/>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184540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D9C16E0-BA46-BC45-90A8-778549C539FB}" type="slidenum">
              <a:rPr lang="en-US">
                <a:latin typeface="Arial"/>
              </a:rPr>
              <a:pPr/>
              <a:t>‹#›</a:t>
            </a:fld>
            <a:endParaRPr lang="en-US">
              <a:latin typeface="Arial"/>
            </a:endParaRPr>
          </a:p>
        </p:txBody>
      </p:sp>
    </p:spTree>
    <p:extLst>
      <p:ext uri="{BB962C8B-B14F-4D97-AF65-F5344CB8AC3E}">
        <p14:creationId xmlns:p14="http://schemas.microsoft.com/office/powerpoint/2010/main" val="364925238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15A43E7-1D05-D747-9DFC-F839261F9282}" type="slidenum">
              <a:rPr lang="en-US">
                <a:latin typeface="Arial"/>
              </a:rPr>
              <a:pPr/>
              <a:t>‹#›</a:t>
            </a:fld>
            <a:endParaRPr lang="en-US">
              <a:latin typeface="Arial"/>
            </a:endParaRPr>
          </a:p>
        </p:txBody>
      </p:sp>
    </p:spTree>
    <p:extLst>
      <p:ext uri="{BB962C8B-B14F-4D97-AF65-F5344CB8AC3E}">
        <p14:creationId xmlns:p14="http://schemas.microsoft.com/office/powerpoint/2010/main" val="260997877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61FA6CE-142A-9F4D-B5B4-33B6E4D1F785}" type="slidenum">
              <a:rPr lang="en-US">
                <a:latin typeface="Arial"/>
              </a:rPr>
              <a:pPr/>
              <a:t>‹#›</a:t>
            </a:fld>
            <a:endParaRPr lang="en-US">
              <a:latin typeface="Arial"/>
            </a:endParaRPr>
          </a:p>
        </p:txBody>
      </p:sp>
    </p:spTree>
    <p:extLst>
      <p:ext uri="{BB962C8B-B14F-4D97-AF65-F5344CB8AC3E}">
        <p14:creationId xmlns:p14="http://schemas.microsoft.com/office/powerpoint/2010/main" val="155834168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5F4C069-6740-284B-8B3B-41CFD700E611}" type="slidenum">
              <a:rPr lang="en-US">
                <a:latin typeface="Arial"/>
              </a:rPr>
              <a:pPr/>
              <a:t>‹#›</a:t>
            </a:fld>
            <a:endParaRPr lang="en-US">
              <a:latin typeface="Arial"/>
            </a:endParaRPr>
          </a:p>
        </p:txBody>
      </p:sp>
    </p:spTree>
    <p:extLst>
      <p:ext uri="{BB962C8B-B14F-4D97-AF65-F5344CB8AC3E}">
        <p14:creationId xmlns:p14="http://schemas.microsoft.com/office/powerpoint/2010/main" val="23840937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6F3AD63D-FE69-9A45-A0D6-2395B52B2EB7}" type="slidenum">
              <a:rPr lang="en-US">
                <a:latin typeface="Arial"/>
              </a:rPr>
              <a:pPr/>
              <a:t>‹#›</a:t>
            </a:fld>
            <a:endParaRPr lang="en-US">
              <a:latin typeface="Arial"/>
            </a:endParaRPr>
          </a:p>
        </p:txBody>
      </p:sp>
    </p:spTree>
    <p:extLst>
      <p:ext uri="{BB962C8B-B14F-4D97-AF65-F5344CB8AC3E}">
        <p14:creationId xmlns:p14="http://schemas.microsoft.com/office/powerpoint/2010/main" val="21518305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57D65FA8-BEFB-8D4C-825D-1AA1D2784052}" type="slidenum">
              <a:rPr lang="en-US">
                <a:latin typeface="Arial"/>
              </a:rPr>
              <a:pPr/>
              <a:t>‹#›</a:t>
            </a:fld>
            <a:endParaRPr lang="en-US">
              <a:latin typeface="Arial"/>
            </a:endParaRPr>
          </a:p>
        </p:txBody>
      </p:sp>
    </p:spTree>
    <p:extLst>
      <p:ext uri="{BB962C8B-B14F-4D97-AF65-F5344CB8AC3E}">
        <p14:creationId xmlns:p14="http://schemas.microsoft.com/office/powerpoint/2010/main" val="3708054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AF820A6-F8E7-4843-A663-62444BC2FA5C}" type="slidenum">
              <a:rPr lang="en-US">
                <a:latin typeface="Arial"/>
              </a:rPr>
              <a:pPr/>
              <a:t>‹#›</a:t>
            </a:fld>
            <a:endParaRPr lang="en-US">
              <a:latin typeface="Arial"/>
            </a:endParaRPr>
          </a:p>
        </p:txBody>
      </p:sp>
    </p:spTree>
    <p:extLst>
      <p:ext uri="{BB962C8B-B14F-4D97-AF65-F5344CB8AC3E}">
        <p14:creationId xmlns:p14="http://schemas.microsoft.com/office/powerpoint/2010/main" val="118885321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DA0FB46-6C87-A64E-AB97-ABE13DF91729}" type="slidenum">
              <a:rPr lang="en-US">
                <a:latin typeface="Arial"/>
              </a:rPr>
              <a:pPr/>
              <a:t>‹#›</a:t>
            </a:fld>
            <a:endParaRPr lang="en-US">
              <a:latin typeface="Arial"/>
            </a:endParaRPr>
          </a:p>
        </p:txBody>
      </p:sp>
    </p:spTree>
    <p:extLst>
      <p:ext uri="{BB962C8B-B14F-4D97-AF65-F5344CB8AC3E}">
        <p14:creationId xmlns:p14="http://schemas.microsoft.com/office/powerpoint/2010/main" val="1483428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4C130CE-4CC2-8F45-90C4-1C5BF864BDB8}" type="slidenum">
              <a:rPr lang="en-US">
                <a:latin typeface="Arial"/>
              </a:rPr>
              <a:pPr/>
              <a:t>‹#›</a:t>
            </a:fld>
            <a:endParaRPr lang="en-US">
              <a:latin typeface="Arial"/>
            </a:endParaRPr>
          </a:p>
        </p:txBody>
      </p:sp>
    </p:spTree>
    <p:extLst>
      <p:ext uri="{BB962C8B-B14F-4D97-AF65-F5344CB8AC3E}">
        <p14:creationId xmlns:p14="http://schemas.microsoft.com/office/powerpoint/2010/main" val="302899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51979607"/>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3309D4A-D63A-4D46-AC1B-2A3CF145036F}" type="slidenum">
              <a:rPr lang="en-US">
                <a:latin typeface="Arial"/>
              </a:rPr>
              <a:pPr/>
              <a:t>‹#›</a:t>
            </a:fld>
            <a:endParaRPr lang="en-US">
              <a:latin typeface="Arial"/>
            </a:endParaRPr>
          </a:p>
        </p:txBody>
      </p:sp>
    </p:spTree>
    <p:extLst>
      <p:ext uri="{BB962C8B-B14F-4D97-AF65-F5344CB8AC3E}">
        <p14:creationId xmlns:p14="http://schemas.microsoft.com/office/powerpoint/2010/main" val="42736736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EE3C5FEB-82FE-964C-B021-42E42833B181}" type="slidenum">
              <a:rPr lang="en-US">
                <a:latin typeface="Arial"/>
              </a:rPr>
              <a:pPr/>
              <a:t>‹#›</a:t>
            </a:fld>
            <a:endParaRPr lang="en-US">
              <a:latin typeface="Arial"/>
            </a:endParaRPr>
          </a:p>
        </p:txBody>
      </p:sp>
    </p:spTree>
    <p:extLst>
      <p:ext uri="{BB962C8B-B14F-4D97-AF65-F5344CB8AC3E}">
        <p14:creationId xmlns:p14="http://schemas.microsoft.com/office/powerpoint/2010/main" val="17278311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FDE86DF-DE13-5142-AD4D-0A3E1339F665}" type="slidenum">
              <a:rPr lang="en-US"/>
              <a:pPr/>
              <a:t>‹#›</a:t>
            </a:fld>
            <a:endParaRPr lang="en-US"/>
          </a:p>
        </p:txBody>
      </p:sp>
    </p:spTree>
    <p:extLst>
      <p:ext uri="{BB962C8B-B14F-4D97-AF65-F5344CB8AC3E}">
        <p14:creationId xmlns:p14="http://schemas.microsoft.com/office/powerpoint/2010/main" val="273298820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41A013-34CE-DF46-80BD-FCA1F46815EA}" type="slidenum">
              <a:rPr lang="en-US"/>
              <a:pPr/>
              <a:t>‹#›</a:t>
            </a:fld>
            <a:endParaRPr lang="en-US"/>
          </a:p>
        </p:txBody>
      </p:sp>
    </p:spTree>
    <p:extLst>
      <p:ext uri="{BB962C8B-B14F-4D97-AF65-F5344CB8AC3E}">
        <p14:creationId xmlns:p14="http://schemas.microsoft.com/office/powerpoint/2010/main" val="42729504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526A827-1FDE-DC48-B64B-C27300069D60}" type="slidenum">
              <a:rPr lang="en-US"/>
              <a:pPr/>
              <a:t>‹#›</a:t>
            </a:fld>
            <a:endParaRPr lang="en-US"/>
          </a:p>
        </p:txBody>
      </p:sp>
    </p:spTree>
    <p:extLst>
      <p:ext uri="{BB962C8B-B14F-4D97-AF65-F5344CB8AC3E}">
        <p14:creationId xmlns:p14="http://schemas.microsoft.com/office/powerpoint/2010/main" val="283555864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966001B-24CF-654C-9C01-A3F785B2051E}" type="slidenum">
              <a:rPr lang="en-US"/>
              <a:pPr/>
              <a:t>‹#›</a:t>
            </a:fld>
            <a:endParaRPr lang="en-US"/>
          </a:p>
        </p:txBody>
      </p:sp>
    </p:spTree>
    <p:extLst>
      <p:ext uri="{BB962C8B-B14F-4D97-AF65-F5344CB8AC3E}">
        <p14:creationId xmlns:p14="http://schemas.microsoft.com/office/powerpoint/2010/main" val="261788715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643BD033-1754-B44C-9B50-EF43F819F908}" type="slidenum">
              <a:rPr lang="en-US"/>
              <a:pPr/>
              <a:t>‹#›</a:t>
            </a:fld>
            <a:endParaRPr lang="en-US"/>
          </a:p>
        </p:txBody>
      </p:sp>
    </p:spTree>
    <p:extLst>
      <p:ext uri="{BB962C8B-B14F-4D97-AF65-F5344CB8AC3E}">
        <p14:creationId xmlns:p14="http://schemas.microsoft.com/office/powerpoint/2010/main" val="164927878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54200B3-326D-1849-8CED-61E23B8B444A}" type="slidenum">
              <a:rPr lang="en-US"/>
              <a:pPr/>
              <a:t>‹#›</a:t>
            </a:fld>
            <a:endParaRPr lang="en-US"/>
          </a:p>
        </p:txBody>
      </p:sp>
    </p:spTree>
    <p:extLst>
      <p:ext uri="{BB962C8B-B14F-4D97-AF65-F5344CB8AC3E}">
        <p14:creationId xmlns:p14="http://schemas.microsoft.com/office/powerpoint/2010/main" val="419459312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59BDDD77-02B7-F043-AB0C-133E9FE10BFE}" type="slidenum">
              <a:rPr lang="en-US"/>
              <a:pPr/>
              <a:t>‹#›</a:t>
            </a:fld>
            <a:endParaRPr lang="en-US"/>
          </a:p>
        </p:txBody>
      </p:sp>
    </p:spTree>
    <p:extLst>
      <p:ext uri="{BB962C8B-B14F-4D97-AF65-F5344CB8AC3E}">
        <p14:creationId xmlns:p14="http://schemas.microsoft.com/office/powerpoint/2010/main" val="197908832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5132A9-9B3C-EE41-BA30-028B369D69CE}" type="slidenum">
              <a:rPr lang="en-US"/>
              <a:pPr/>
              <a:t>‹#›</a:t>
            </a:fld>
            <a:endParaRPr lang="en-US"/>
          </a:p>
        </p:txBody>
      </p:sp>
    </p:spTree>
    <p:extLst>
      <p:ext uri="{BB962C8B-B14F-4D97-AF65-F5344CB8AC3E}">
        <p14:creationId xmlns:p14="http://schemas.microsoft.com/office/powerpoint/2010/main" val="2078334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35571024"/>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6CB876F-E295-9342-A3FE-768F0A877272}" type="slidenum">
              <a:rPr lang="en-US"/>
              <a:pPr/>
              <a:t>‹#›</a:t>
            </a:fld>
            <a:endParaRPr lang="en-US"/>
          </a:p>
        </p:txBody>
      </p:sp>
    </p:spTree>
    <p:extLst>
      <p:ext uri="{BB962C8B-B14F-4D97-AF65-F5344CB8AC3E}">
        <p14:creationId xmlns:p14="http://schemas.microsoft.com/office/powerpoint/2010/main" val="363782608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29D8DB8-A652-AC4A-9E71-E16BC194F111}" type="slidenum">
              <a:rPr lang="en-US"/>
              <a:pPr/>
              <a:t>‹#›</a:t>
            </a:fld>
            <a:endParaRPr lang="en-US"/>
          </a:p>
        </p:txBody>
      </p:sp>
    </p:spTree>
    <p:extLst>
      <p:ext uri="{BB962C8B-B14F-4D97-AF65-F5344CB8AC3E}">
        <p14:creationId xmlns:p14="http://schemas.microsoft.com/office/powerpoint/2010/main" val="191528097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3BFE488-7444-D444-822D-916A8F57B8A2}" type="slidenum">
              <a:rPr lang="en-US"/>
              <a:pPr/>
              <a:t>‹#›</a:t>
            </a:fld>
            <a:endParaRPr lang="en-US"/>
          </a:p>
        </p:txBody>
      </p:sp>
    </p:spTree>
    <p:extLst>
      <p:ext uri="{BB962C8B-B14F-4D97-AF65-F5344CB8AC3E}">
        <p14:creationId xmlns:p14="http://schemas.microsoft.com/office/powerpoint/2010/main" val="9312253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D9DFE8A7-E623-7A49-BE6D-22253347541E}"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87483239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436B559-4679-7D48-A8BC-D8601CD03B7F}"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266619206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7DC25D51-3278-B24E-B1E2-D9B0B1205E91}"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216963416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D8C58D25-F0B4-CB47-9F74-699E0C4F3C7F}"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106100438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7D1B7E0C-06D2-8F43-9DB3-40E4E1865CA6}"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9248459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A00209FC-5570-B249-B654-D9F9A9C585C2}"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269560918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4127F4B4-AD1E-3848-B875-1A99F62DCF15}"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834928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872466969"/>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2A4A491A-EAEC-4444-A51D-1923D6E825E1}"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256117957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C319518A-959A-524B-AA4D-B1558B50FC91}"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56434198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F12D02FB-EDC5-DA43-996F-B91169467193}"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169142023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3BC7F01E-7342-D44D-B23B-AF7D44F36D76}" type="slidenum">
              <a:rPr lang="en-US">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164687992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3A6E9D2-4057-0D4B-941B-C59A090FA4B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7899919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12D2BA5-5B91-634C-B518-75FE93FF2230}"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62443266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D4C0195-A181-914D-BBAF-B21091E65DCB}"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402798925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9BE8FA8-1758-4D4F-A86E-42E6FF74347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2896570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2EA2FC1-B2AE-D042-A1FA-6EF9D624E87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89253256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86CF7527-4986-F94D-A36B-F0E3373AB28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2189907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221083417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43BE9268-D072-6949-A521-72BEDAC60D36}"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233468374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95BF39A-9E59-7545-8258-A254CE9F3C6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98582173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30844ED1-B85A-8541-B8E3-5C75875F34FC}"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251130159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A67CAAE-E6DC-6F41-A7B1-4CF0A0309D7B}"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84383921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E8FFC74-C508-0941-AA10-752B4A7F437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02857094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352198685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171562177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398777543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11835830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21667712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905022786"/>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49748699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275420756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280779619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62749402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24735269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317688425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C23BC27-DE7A-4B41-AF4A-BE62DEF2AFD4}"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53047467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44EE353-C04D-3C4F-9B75-902BD7C017AC}"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24680771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5D3EC47-10F0-594C-82A2-4EBE6DB49681}"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399704153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E1F24264-E019-4042-B81C-51C91E1A975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4231502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1639539005"/>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A2FC87F-F327-004C-BF44-7FEC1F20D54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14389388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F5E87FB-8131-DB4D-A432-874BF1BB10EF}"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37077183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D318A5C7-A116-8241-8F80-E838D840BB70}"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427818681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323F9E3-9377-1C45-985F-9E04A5608E01}"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371926838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0771B9A-D89D-6A4B-AC3F-A7A09D26AEA9}"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350893721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1BF8CFF-C400-7B44-AD97-9FCDB0F9198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355138403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011D048-FDFA-CA49-A9F7-45D62A8A7B1F}"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39824211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339972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714865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155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42245452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65056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5182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740931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24982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37380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78988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7917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334156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713"/>
            <a:ext cx="6400354" cy="1752451"/>
          </a:xfrm>
        </p:spPr>
        <p:txBody>
          <a:bodyPr/>
          <a:lstStyle>
            <a:lvl1pPr marL="0" indent="0" algn="ctr">
              <a:buNone/>
              <a:defRPr/>
            </a:lvl1pPr>
            <a:lvl2pPr marL="320363" indent="0" algn="ctr">
              <a:buNone/>
              <a:defRPr/>
            </a:lvl2pPr>
            <a:lvl3pPr marL="640739" indent="0" algn="ctr">
              <a:buNone/>
              <a:defRPr/>
            </a:lvl3pPr>
            <a:lvl4pPr marL="961120" indent="0" algn="ctr">
              <a:buNone/>
              <a:defRPr/>
            </a:lvl4pPr>
            <a:lvl5pPr marL="1281488" indent="0" algn="ctr">
              <a:buNone/>
              <a:defRPr/>
            </a:lvl5pPr>
            <a:lvl6pPr marL="1601870" indent="0" algn="ctr">
              <a:buNone/>
              <a:defRPr/>
            </a:lvl6pPr>
            <a:lvl7pPr marL="1922233" indent="0" algn="ctr">
              <a:buNone/>
              <a:defRPr/>
            </a:lvl7pPr>
            <a:lvl8pPr marL="2242611" indent="0" algn="ctr">
              <a:buNone/>
              <a:defRPr/>
            </a:lvl8pPr>
            <a:lvl9pPr marL="2562987"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endParaRPr lang="en-US" altLang="zh-CN"/>
          </a:p>
        </p:txBody>
      </p:sp>
      <p:sp>
        <p:nvSpPr>
          <p:cNvPr id="5"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6" name="Slide Number Placeholder 5"/>
          <p:cNvSpPr>
            <a:spLocks noGrp="1"/>
          </p:cNvSpPr>
          <p:nvPr>
            <p:ph type="sldNum" sz="quarter" idx="12"/>
          </p:nvPr>
        </p:nvSpPr>
        <p:spPr>
          <a:ln/>
        </p:spPr>
        <p:txBody>
          <a:bodyPr/>
          <a:lstStyle>
            <a:lvl1pPr>
              <a:defRPr/>
            </a:lvl1pPr>
          </a:lstStyle>
          <a:p>
            <a:pPr>
              <a:defRPr/>
            </a:pPr>
            <a:fld id="{AC2AADAF-C8B1-5C4F-99A0-CC5B2FA2B05E}" type="slidenum">
              <a:rPr lang="en-US" altLang="zh-CN"/>
              <a:pPr>
                <a:defRPr/>
              </a:pPr>
              <a:t>‹#›</a:t>
            </a:fld>
            <a:endParaRPr lang="en-US" altLang="zh-CN"/>
          </a:p>
        </p:txBody>
      </p:sp>
    </p:spTree>
    <p:extLst>
      <p:ext uri="{BB962C8B-B14F-4D97-AF65-F5344CB8AC3E}">
        <p14:creationId xmlns:p14="http://schemas.microsoft.com/office/powerpoint/2010/main" val="399443223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ltLang="zh-CN"/>
          </a:p>
        </p:txBody>
      </p:sp>
      <p:sp>
        <p:nvSpPr>
          <p:cNvPr id="5"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6" name="Slide Number Placeholder 5"/>
          <p:cNvSpPr>
            <a:spLocks noGrp="1"/>
          </p:cNvSpPr>
          <p:nvPr>
            <p:ph type="sldNum" sz="quarter" idx="12"/>
          </p:nvPr>
        </p:nvSpPr>
        <p:spPr>
          <a:ln/>
        </p:spPr>
        <p:txBody>
          <a:bodyPr/>
          <a:lstStyle>
            <a:lvl1pPr>
              <a:defRPr/>
            </a:lvl1pPr>
          </a:lstStyle>
          <a:p>
            <a:pPr>
              <a:defRPr/>
            </a:pPr>
            <a:fld id="{41EC736E-78D6-044D-AFD5-6A855DBC4BC4}" type="slidenum">
              <a:rPr lang="en-US" altLang="zh-CN"/>
              <a:pPr>
                <a:defRPr/>
              </a:pPr>
              <a:t>‹#›</a:t>
            </a:fld>
            <a:endParaRPr lang="en-US" altLang="zh-CN"/>
          </a:p>
        </p:txBody>
      </p:sp>
    </p:spTree>
    <p:extLst>
      <p:ext uri="{BB962C8B-B14F-4D97-AF65-F5344CB8AC3E}">
        <p14:creationId xmlns:p14="http://schemas.microsoft.com/office/powerpoint/2010/main" val="138348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F7B780-DFA9-044F-ACDB-4EE71BA132A0}" type="slidenum">
              <a:rPr lang="en-US"/>
              <a:pPr>
                <a:defRPr/>
              </a:pPr>
              <a:t>‹#›</a:t>
            </a:fld>
            <a:endParaRPr lang="en-US"/>
          </a:p>
        </p:txBody>
      </p:sp>
    </p:spTree>
    <p:extLst>
      <p:ext uri="{BB962C8B-B14F-4D97-AF65-F5344CB8AC3E}">
        <p14:creationId xmlns:p14="http://schemas.microsoft.com/office/powerpoint/2010/main" val="482488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150853201"/>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0363" indent="0">
              <a:buNone/>
              <a:defRPr sz="1300"/>
            </a:lvl2pPr>
            <a:lvl3pPr marL="640739" indent="0">
              <a:buNone/>
              <a:defRPr sz="1100"/>
            </a:lvl3pPr>
            <a:lvl4pPr marL="961120" indent="0">
              <a:buNone/>
              <a:defRPr sz="1000"/>
            </a:lvl4pPr>
            <a:lvl5pPr marL="1281488" indent="0">
              <a:buNone/>
              <a:defRPr sz="1000"/>
            </a:lvl5pPr>
            <a:lvl6pPr marL="1601870" indent="0">
              <a:buNone/>
              <a:defRPr sz="1000"/>
            </a:lvl6pPr>
            <a:lvl7pPr marL="1922233" indent="0">
              <a:buNone/>
              <a:defRPr sz="1000"/>
            </a:lvl7pPr>
            <a:lvl8pPr marL="2242611" indent="0">
              <a:buNone/>
              <a:defRPr sz="1000"/>
            </a:lvl8pPr>
            <a:lvl9pPr marL="2562987" indent="0">
              <a:buNone/>
              <a:defRPr sz="10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ltLang="zh-CN"/>
          </a:p>
        </p:txBody>
      </p:sp>
      <p:sp>
        <p:nvSpPr>
          <p:cNvPr id="5"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6" name="Slide Number Placeholder 5"/>
          <p:cNvSpPr>
            <a:spLocks noGrp="1"/>
          </p:cNvSpPr>
          <p:nvPr>
            <p:ph type="sldNum" sz="quarter" idx="12"/>
          </p:nvPr>
        </p:nvSpPr>
        <p:spPr>
          <a:ln/>
        </p:spPr>
        <p:txBody>
          <a:bodyPr/>
          <a:lstStyle>
            <a:lvl1pPr>
              <a:defRPr/>
            </a:lvl1pPr>
          </a:lstStyle>
          <a:p>
            <a:pPr>
              <a:defRPr/>
            </a:pPr>
            <a:fld id="{252588E2-5639-804D-8C5F-B14611ECD094}" type="slidenum">
              <a:rPr lang="en-US" altLang="zh-CN"/>
              <a:pPr>
                <a:defRPr/>
              </a:pPr>
              <a:t>‹#›</a:t>
            </a:fld>
            <a:endParaRPr lang="en-US" altLang="zh-CN"/>
          </a:p>
        </p:txBody>
      </p:sp>
    </p:spTree>
    <p:extLst>
      <p:ext uri="{BB962C8B-B14F-4D97-AF65-F5344CB8AC3E}">
        <p14:creationId xmlns:p14="http://schemas.microsoft.com/office/powerpoint/2010/main" val="224819645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648" y="1600713"/>
            <a:ext cx="4060775" cy="45251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713"/>
            <a:ext cx="4060775" cy="45251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endParaRPr lang="en-US" altLang="zh-CN"/>
          </a:p>
        </p:txBody>
      </p:sp>
      <p:sp>
        <p:nvSpPr>
          <p:cNvPr id="6"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7" name="Slide Number Placeholder 5"/>
          <p:cNvSpPr>
            <a:spLocks noGrp="1"/>
          </p:cNvSpPr>
          <p:nvPr>
            <p:ph type="sldNum" sz="quarter" idx="12"/>
          </p:nvPr>
        </p:nvSpPr>
        <p:spPr>
          <a:ln/>
        </p:spPr>
        <p:txBody>
          <a:bodyPr/>
          <a:lstStyle>
            <a:lvl1pPr>
              <a:defRPr/>
            </a:lvl1pPr>
          </a:lstStyle>
          <a:p>
            <a:pPr>
              <a:defRPr/>
            </a:pPr>
            <a:fld id="{42DABFE3-7751-7D4D-9D25-A1F57DE65209}" type="slidenum">
              <a:rPr lang="en-US" altLang="zh-CN"/>
              <a:pPr>
                <a:defRPr/>
              </a:pPr>
              <a:t>‹#›</a:t>
            </a:fld>
            <a:endParaRPr lang="en-US" altLang="zh-CN"/>
          </a:p>
        </p:txBody>
      </p:sp>
    </p:spTree>
    <p:extLst>
      <p:ext uri="{BB962C8B-B14F-4D97-AF65-F5344CB8AC3E}">
        <p14:creationId xmlns:p14="http://schemas.microsoft.com/office/powerpoint/2010/main" val="59335278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363" indent="0">
              <a:buNone/>
              <a:defRPr sz="1400" b="1"/>
            </a:lvl2pPr>
            <a:lvl3pPr marL="640739" indent="0">
              <a:buNone/>
              <a:defRPr sz="1300" b="1"/>
            </a:lvl3pPr>
            <a:lvl4pPr marL="961120" indent="0">
              <a:buNone/>
              <a:defRPr sz="1100" b="1"/>
            </a:lvl4pPr>
            <a:lvl5pPr marL="1281488" indent="0">
              <a:buNone/>
              <a:defRPr sz="1100" b="1"/>
            </a:lvl5pPr>
            <a:lvl6pPr marL="1601870" indent="0">
              <a:buNone/>
              <a:defRPr sz="1100" b="1"/>
            </a:lvl6pPr>
            <a:lvl7pPr marL="1922233" indent="0">
              <a:buNone/>
              <a:defRPr sz="1100" b="1"/>
            </a:lvl7pPr>
            <a:lvl8pPr marL="2242611" indent="0">
              <a:buNone/>
              <a:defRPr sz="1100" b="1"/>
            </a:lvl8pPr>
            <a:lvl9pPr marL="256298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363" indent="0">
              <a:buNone/>
              <a:defRPr sz="1400" b="1"/>
            </a:lvl2pPr>
            <a:lvl3pPr marL="640739" indent="0">
              <a:buNone/>
              <a:defRPr sz="1300" b="1"/>
            </a:lvl3pPr>
            <a:lvl4pPr marL="961120" indent="0">
              <a:buNone/>
              <a:defRPr sz="1100" b="1"/>
            </a:lvl4pPr>
            <a:lvl5pPr marL="1281488" indent="0">
              <a:buNone/>
              <a:defRPr sz="1100" b="1"/>
            </a:lvl5pPr>
            <a:lvl6pPr marL="1601870" indent="0">
              <a:buNone/>
              <a:defRPr sz="1100" b="1"/>
            </a:lvl6pPr>
            <a:lvl7pPr marL="1922233" indent="0">
              <a:buNone/>
              <a:defRPr sz="1100" b="1"/>
            </a:lvl7pPr>
            <a:lvl8pPr marL="2242611" indent="0">
              <a:buNone/>
              <a:defRPr sz="1100" b="1"/>
            </a:lvl8pPr>
            <a:lvl9pPr marL="256298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endParaRPr lang="en-US" altLang="zh-CN"/>
          </a:p>
        </p:txBody>
      </p:sp>
      <p:sp>
        <p:nvSpPr>
          <p:cNvPr id="8"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9" name="Slide Number Placeholder 5"/>
          <p:cNvSpPr>
            <a:spLocks noGrp="1"/>
          </p:cNvSpPr>
          <p:nvPr>
            <p:ph type="sldNum" sz="quarter" idx="12"/>
          </p:nvPr>
        </p:nvSpPr>
        <p:spPr>
          <a:ln/>
        </p:spPr>
        <p:txBody>
          <a:bodyPr/>
          <a:lstStyle>
            <a:lvl1pPr>
              <a:defRPr/>
            </a:lvl1pPr>
          </a:lstStyle>
          <a:p>
            <a:pPr>
              <a:defRPr/>
            </a:pPr>
            <a:fld id="{2650DC3E-A97B-3B41-B0CA-5B9A1462979B}" type="slidenum">
              <a:rPr lang="en-US" altLang="zh-CN"/>
              <a:pPr>
                <a:defRPr/>
              </a:pPr>
              <a:t>‹#›</a:t>
            </a:fld>
            <a:endParaRPr lang="en-US" altLang="zh-CN"/>
          </a:p>
        </p:txBody>
      </p:sp>
    </p:spTree>
    <p:extLst>
      <p:ext uri="{BB962C8B-B14F-4D97-AF65-F5344CB8AC3E}">
        <p14:creationId xmlns:p14="http://schemas.microsoft.com/office/powerpoint/2010/main" val="295164465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endParaRPr lang="en-US" altLang="zh-CN"/>
          </a:p>
        </p:txBody>
      </p:sp>
      <p:sp>
        <p:nvSpPr>
          <p:cNvPr id="4"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5" name="Slide Number Placeholder 5"/>
          <p:cNvSpPr>
            <a:spLocks noGrp="1"/>
          </p:cNvSpPr>
          <p:nvPr>
            <p:ph type="sldNum" sz="quarter" idx="12"/>
          </p:nvPr>
        </p:nvSpPr>
        <p:spPr>
          <a:ln/>
        </p:spPr>
        <p:txBody>
          <a:bodyPr/>
          <a:lstStyle>
            <a:lvl1pPr>
              <a:defRPr/>
            </a:lvl1pPr>
          </a:lstStyle>
          <a:p>
            <a:pPr>
              <a:defRPr/>
            </a:pPr>
            <a:fld id="{65989DFC-BDB4-0345-8757-67BC4C4884D4}" type="slidenum">
              <a:rPr lang="en-US" altLang="zh-CN"/>
              <a:pPr>
                <a:defRPr/>
              </a:pPr>
              <a:t>‹#›</a:t>
            </a:fld>
            <a:endParaRPr lang="en-US" altLang="zh-CN"/>
          </a:p>
        </p:txBody>
      </p:sp>
    </p:spTree>
    <p:extLst>
      <p:ext uri="{BB962C8B-B14F-4D97-AF65-F5344CB8AC3E}">
        <p14:creationId xmlns:p14="http://schemas.microsoft.com/office/powerpoint/2010/main" val="122888999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ltLang="zh-CN"/>
          </a:p>
        </p:txBody>
      </p:sp>
      <p:sp>
        <p:nvSpPr>
          <p:cNvPr id="3"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4" name="Slide Number Placeholder 5"/>
          <p:cNvSpPr>
            <a:spLocks noGrp="1"/>
          </p:cNvSpPr>
          <p:nvPr>
            <p:ph type="sldNum" sz="quarter" idx="12"/>
          </p:nvPr>
        </p:nvSpPr>
        <p:spPr>
          <a:ln/>
        </p:spPr>
        <p:txBody>
          <a:bodyPr/>
          <a:lstStyle>
            <a:lvl1pPr>
              <a:defRPr/>
            </a:lvl1pPr>
          </a:lstStyle>
          <a:p>
            <a:pPr>
              <a:defRPr/>
            </a:pPr>
            <a:fld id="{A4EB789B-62DE-8245-B4BC-A77B3AEE74EF}" type="slidenum">
              <a:rPr lang="en-US" altLang="zh-CN"/>
              <a:pPr>
                <a:defRPr/>
              </a:pPr>
              <a:t>‹#›</a:t>
            </a:fld>
            <a:endParaRPr lang="en-US" altLang="zh-CN"/>
          </a:p>
        </p:txBody>
      </p:sp>
    </p:spTree>
    <p:extLst>
      <p:ext uri="{BB962C8B-B14F-4D97-AF65-F5344CB8AC3E}">
        <p14:creationId xmlns:p14="http://schemas.microsoft.com/office/powerpoint/2010/main" val="330891804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3539"/>
            <a:ext cx="3008189" cy="1161975"/>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3" y="1435448"/>
            <a:ext cx="3008189" cy="4690318"/>
          </a:xfrm>
        </p:spPr>
        <p:txBody>
          <a:bodyPr/>
          <a:lstStyle>
            <a:lvl1pPr marL="0" indent="0">
              <a:buNone/>
              <a:defRPr sz="1000"/>
            </a:lvl1pPr>
            <a:lvl2pPr marL="320363" indent="0">
              <a:buNone/>
              <a:defRPr sz="800"/>
            </a:lvl2pPr>
            <a:lvl3pPr marL="640739" indent="0">
              <a:buNone/>
              <a:defRPr sz="700"/>
            </a:lvl3pPr>
            <a:lvl4pPr marL="961120" indent="0">
              <a:buNone/>
              <a:defRPr sz="600"/>
            </a:lvl4pPr>
            <a:lvl5pPr marL="1281488" indent="0">
              <a:buNone/>
              <a:defRPr sz="600"/>
            </a:lvl5pPr>
            <a:lvl6pPr marL="1601870" indent="0">
              <a:buNone/>
              <a:defRPr sz="600"/>
            </a:lvl6pPr>
            <a:lvl7pPr marL="1922233" indent="0">
              <a:buNone/>
              <a:defRPr sz="600"/>
            </a:lvl7pPr>
            <a:lvl8pPr marL="2242611" indent="0">
              <a:buNone/>
              <a:defRPr sz="600"/>
            </a:lvl8pPr>
            <a:lvl9pPr marL="2562987" indent="0">
              <a:buNone/>
              <a:defRPr sz="6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ltLang="zh-CN"/>
          </a:p>
        </p:txBody>
      </p:sp>
      <p:sp>
        <p:nvSpPr>
          <p:cNvPr id="6"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7" name="Slide Number Placeholder 5"/>
          <p:cNvSpPr>
            <a:spLocks noGrp="1"/>
          </p:cNvSpPr>
          <p:nvPr>
            <p:ph type="sldNum" sz="quarter" idx="12"/>
          </p:nvPr>
        </p:nvSpPr>
        <p:spPr>
          <a:ln/>
        </p:spPr>
        <p:txBody>
          <a:bodyPr/>
          <a:lstStyle>
            <a:lvl1pPr>
              <a:defRPr/>
            </a:lvl1pPr>
          </a:lstStyle>
          <a:p>
            <a:pPr>
              <a:defRPr/>
            </a:pPr>
            <a:fld id="{5B25E5B4-99F5-7945-8E75-322237573B56}" type="slidenum">
              <a:rPr lang="en-US" altLang="zh-CN"/>
              <a:pPr>
                <a:defRPr/>
              </a:pPr>
              <a:t>‹#›</a:t>
            </a:fld>
            <a:endParaRPr lang="en-US" altLang="zh-CN"/>
          </a:p>
        </p:txBody>
      </p:sp>
    </p:spTree>
    <p:extLst>
      <p:ext uri="{BB962C8B-B14F-4D97-AF65-F5344CB8AC3E}">
        <p14:creationId xmlns:p14="http://schemas.microsoft.com/office/powerpoint/2010/main" val="305845194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01" y="4800824"/>
            <a:ext cx="5486177" cy="567035"/>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701" y="612800"/>
            <a:ext cx="5486177" cy="4114354"/>
          </a:xfrm>
        </p:spPr>
        <p:txBody>
          <a:bodyPr/>
          <a:lstStyle>
            <a:lvl1pPr marL="0" indent="0">
              <a:buNone/>
              <a:defRPr sz="2200"/>
            </a:lvl1pPr>
            <a:lvl2pPr marL="320363" indent="0">
              <a:buNone/>
              <a:defRPr sz="2000"/>
            </a:lvl2pPr>
            <a:lvl3pPr marL="640739" indent="0">
              <a:buNone/>
              <a:defRPr sz="1700"/>
            </a:lvl3pPr>
            <a:lvl4pPr marL="961120" indent="0">
              <a:buNone/>
              <a:defRPr sz="1400"/>
            </a:lvl4pPr>
            <a:lvl5pPr marL="1281488" indent="0">
              <a:buNone/>
              <a:defRPr sz="1400"/>
            </a:lvl5pPr>
            <a:lvl6pPr marL="1601870" indent="0">
              <a:buNone/>
              <a:defRPr sz="1400"/>
            </a:lvl6pPr>
            <a:lvl7pPr marL="1922233" indent="0">
              <a:buNone/>
              <a:defRPr sz="1400"/>
            </a:lvl7pPr>
            <a:lvl8pPr marL="2242611" indent="0">
              <a:buNone/>
              <a:defRPr sz="1400"/>
            </a:lvl8pPr>
            <a:lvl9pPr marL="2562987" indent="0">
              <a:buNone/>
              <a:defRPr sz="1400"/>
            </a:lvl9pPr>
          </a:lstStyle>
          <a:p>
            <a:pPr lvl="0"/>
            <a:endParaRPr lang="en-US" noProof="0"/>
          </a:p>
        </p:txBody>
      </p:sp>
      <p:sp>
        <p:nvSpPr>
          <p:cNvPr id="4" name="Text Placeholder 3"/>
          <p:cNvSpPr>
            <a:spLocks noGrp="1"/>
          </p:cNvSpPr>
          <p:nvPr>
            <p:ph type="body" sz="half" idx="2"/>
          </p:nvPr>
        </p:nvSpPr>
        <p:spPr>
          <a:xfrm>
            <a:off x="1792701" y="5367860"/>
            <a:ext cx="5486177" cy="804788"/>
          </a:xfrm>
        </p:spPr>
        <p:txBody>
          <a:bodyPr/>
          <a:lstStyle>
            <a:lvl1pPr marL="0" indent="0">
              <a:buNone/>
              <a:defRPr sz="1000"/>
            </a:lvl1pPr>
            <a:lvl2pPr marL="320363" indent="0">
              <a:buNone/>
              <a:defRPr sz="800"/>
            </a:lvl2pPr>
            <a:lvl3pPr marL="640739" indent="0">
              <a:buNone/>
              <a:defRPr sz="700"/>
            </a:lvl3pPr>
            <a:lvl4pPr marL="961120" indent="0">
              <a:buNone/>
              <a:defRPr sz="600"/>
            </a:lvl4pPr>
            <a:lvl5pPr marL="1281488" indent="0">
              <a:buNone/>
              <a:defRPr sz="600"/>
            </a:lvl5pPr>
            <a:lvl6pPr marL="1601870" indent="0">
              <a:buNone/>
              <a:defRPr sz="600"/>
            </a:lvl6pPr>
            <a:lvl7pPr marL="1922233" indent="0">
              <a:buNone/>
              <a:defRPr sz="600"/>
            </a:lvl7pPr>
            <a:lvl8pPr marL="2242611" indent="0">
              <a:buNone/>
              <a:defRPr sz="600"/>
            </a:lvl8pPr>
            <a:lvl9pPr marL="2562987" indent="0">
              <a:buNone/>
              <a:defRPr sz="6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ltLang="zh-CN"/>
          </a:p>
        </p:txBody>
      </p:sp>
      <p:sp>
        <p:nvSpPr>
          <p:cNvPr id="6"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7" name="Slide Number Placeholder 5"/>
          <p:cNvSpPr>
            <a:spLocks noGrp="1"/>
          </p:cNvSpPr>
          <p:nvPr>
            <p:ph type="sldNum" sz="quarter" idx="12"/>
          </p:nvPr>
        </p:nvSpPr>
        <p:spPr>
          <a:ln/>
        </p:spPr>
        <p:txBody>
          <a:bodyPr/>
          <a:lstStyle>
            <a:lvl1pPr>
              <a:defRPr/>
            </a:lvl1pPr>
          </a:lstStyle>
          <a:p>
            <a:pPr>
              <a:defRPr/>
            </a:pPr>
            <a:fld id="{1CDE7982-8D8B-3E45-BE38-B7E497E4ABB0}" type="slidenum">
              <a:rPr lang="en-US" altLang="zh-CN"/>
              <a:pPr>
                <a:defRPr/>
              </a:pPr>
              <a:t>‹#›</a:t>
            </a:fld>
            <a:endParaRPr lang="en-US" altLang="zh-CN"/>
          </a:p>
        </p:txBody>
      </p:sp>
    </p:spTree>
    <p:extLst>
      <p:ext uri="{BB962C8B-B14F-4D97-AF65-F5344CB8AC3E}">
        <p14:creationId xmlns:p14="http://schemas.microsoft.com/office/powerpoint/2010/main" val="284188212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ltLang="zh-CN"/>
          </a:p>
        </p:txBody>
      </p:sp>
      <p:sp>
        <p:nvSpPr>
          <p:cNvPr id="5"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6" name="Slide Number Placeholder 5"/>
          <p:cNvSpPr>
            <a:spLocks noGrp="1"/>
          </p:cNvSpPr>
          <p:nvPr>
            <p:ph type="sldNum" sz="quarter" idx="12"/>
          </p:nvPr>
        </p:nvSpPr>
        <p:spPr>
          <a:ln/>
        </p:spPr>
        <p:txBody>
          <a:bodyPr/>
          <a:lstStyle>
            <a:lvl1pPr>
              <a:defRPr/>
            </a:lvl1pPr>
          </a:lstStyle>
          <a:p>
            <a:pPr>
              <a:defRPr/>
            </a:pPr>
            <a:fld id="{BF065D59-9835-2746-8AFC-BF72484238DD}" type="slidenum">
              <a:rPr lang="en-US" altLang="zh-CN"/>
              <a:pPr>
                <a:defRPr/>
              </a:pPr>
              <a:t>‹#›</a:t>
            </a:fld>
            <a:endParaRPr lang="en-US" altLang="zh-CN"/>
          </a:p>
        </p:txBody>
      </p:sp>
    </p:spTree>
    <p:extLst>
      <p:ext uri="{BB962C8B-B14F-4D97-AF65-F5344CB8AC3E}">
        <p14:creationId xmlns:p14="http://schemas.microsoft.com/office/powerpoint/2010/main" val="2313519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endParaRPr lang="en-US" altLang="zh-CN"/>
          </a:p>
        </p:txBody>
      </p:sp>
      <p:sp>
        <p:nvSpPr>
          <p:cNvPr id="5" name="Footer Placeholder 4"/>
          <p:cNvSpPr>
            <a:spLocks noGrp="1"/>
          </p:cNvSpPr>
          <p:nvPr>
            <p:ph type="ftr" sz="quarter" idx="11"/>
          </p:nvPr>
        </p:nvSpPr>
        <p:spPr>
          <a:ln/>
        </p:spPr>
        <p:txBody>
          <a:bodyPr/>
          <a:lstStyle>
            <a:lvl1pPr>
              <a:defRPr/>
            </a:lvl1pPr>
          </a:lstStyle>
          <a:p>
            <a:pPr>
              <a:defRPr/>
            </a:pPr>
            <a:endParaRPr lang="en-US" altLang="zh-CN">
              <a:latin typeface="Calibri"/>
              <a:ea typeface="宋体"/>
              <a:cs typeface="宋体"/>
            </a:endParaRPr>
          </a:p>
        </p:txBody>
      </p:sp>
      <p:sp>
        <p:nvSpPr>
          <p:cNvPr id="6" name="Slide Number Placeholder 5"/>
          <p:cNvSpPr>
            <a:spLocks noGrp="1"/>
          </p:cNvSpPr>
          <p:nvPr>
            <p:ph type="sldNum" sz="quarter" idx="12"/>
          </p:nvPr>
        </p:nvSpPr>
        <p:spPr>
          <a:ln/>
        </p:spPr>
        <p:txBody>
          <a:bodyPr/>
          <a:lstStyle>
            <a:lvl1pPr>
              <a:defRPr/>
            </a:lvl1pPr>
          </a:lstStyle>
          <a:p>
            <a:pPr>
              <a:defRPr/>
            </a:pPr>
            <a:fld id="{2D781B1C-8DB5-C242-A4D9-03C6EF475BCF}" type="slidenum">
              <a:rPr lang="en-US" altLang="zh-CN"/>
              <a:pPr>
                <a:defRPr/>
              </a:pPr>
              <a:t>‹#›</a:t>
            </a:fld>
            <a:endParaRPr lang="en-US" altLang="zh-CN"/>
          </a:p>
        </p:txBody>
      </p:sp>
    </p:spTree>
    <p:extLst>
      <p:ext uri="{BB962C8B-B14F-4D97-AF65-F5344CB8AC3E}">
        <p14:creationId xmlns:p14="http://schemas.microsoft.com/office/powerpoint/2010/main" val="34472363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591875"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591876"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591877"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591878" name="Rectangle 6"/>
          <p:cNvSpPr>
            <a:spLocks noGrp="1" noChangeArrowheads="1"/>
          </p:cNvSpPr>
          <p:nvPr>
            <p:ph type="sldNum" sz="quarter" idx="4"/>
          </p:nvPr>
        </p:nvSpPr>
        <p:spPr/>
        <p:txBody>
          <a:bodyPr/>
          <a:lstStyle>
            <a:lvl1pPr>
              <a:defRPr/>
            </a:lvl1pPr>
          </a:lstStyle>
          <a:p>
            <a:fld id="{E986F8BC-1553-174F-8F36-E32D1A7F4DE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237554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12939232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46941D38-252D-F044-BF04-53B01501CFE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2136094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1CFB9275-D4D7-784A-832B-04E4C2AE81F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21759882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C6292A7A-A2E5-2F4F-B85D-E9BD0B9E8DC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875233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6FB19DB9-F105-A848-A464-303B4A7BFA0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72966714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88EAD172-4009-A64A-973B-E95B20978170}"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51063089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EFEA25C9-4DD5-C14D-B607-579A2B49E0D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57993307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1496245A-9E7C-BC4F-9CF4-5A45317EE01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10384740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FCD86C16-807A-E04B-8992-15462CC28BB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27254626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BB061B2B-AA6B-DB4A-9E10-968CE94801F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2860321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B22FCC2D-CCD1-294D-934D-2E0909B5265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70826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1500895552"/>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41C68E-F85B-1141-AC00-81CF01A48411}" type="slidenum">
              <a:rPr lang="en-US"/>
              <a:pPr>
                <a:defRPr/>
              </a:pPr>
              <a:t>‹#›</a:t>
            </a:fld>
            <a:endParaRPr lang="en-US"/>
          </a:p>
        </p:txBody>
      </p:sp>
    </p:spTree>
    <p:extLst>
      <p:ext uri="{BB962C8B-B14F-4D97-AF65-F5344CB8AC3E}">
        <p14:creationId xmlns:p14="http://schemas.microsoft.com/office/powerpoint/2010/main" val="76979379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F1E29C6-022A-0F49-B626-62DAF4AD54DA}" type="slidenum">
              <a:rPr lang="en-US"/>
              <a:pPr>
                <a:defRPr/>
              </a:pPr>
              <a:t>‹#›</a:t>
            </a:fld>
            <a:endParaRPr lang="en-US"/>
          </a:p>
        </p:txBody>
      </p:sp>
    </p:spTree>
    <p:extLst>
      <p:ext uri="{BB962C8B-B14F-4D97-AF65-F5344CB8AC3E}">
        <p14:creationId xmlns:p14="http://schemas.microsoft.com/office/powerpoint/2010/main" val="386597893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40289E0-C1AB-F040-AA49-E3159A2DE2BC}" type="slidenum">
              <a:rPr lang="en-US"/>
              <a:pPr>
                <a:defRPr/>
              </a:pPr>
              <a:t>‹#›</a:t>
            </a:fld>
            <a:endParaRPr lang="en-US"/>
          </a:p>
        </p:txBody>
      </p:sp>
    </p:spTree>
    <p:extLst>
      <p:ext uri="{BB962C8B-B14F-4D97-AF65-F5344CB8AC3E}">
        <p14:creationId xmlns:p14="http://schemas.microsoft.com/office/powerpoint/2010/main" val="351712407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4B12C2-C22D-A946-9D45-43AFD2882562}" type="slidenum">
              <a:rPr lang="en-US"/>
              <a:pPr>
                <a:defRPr/>
              </a:pPr>
              <a:t>‹#›</a:t>
            </a:fld>
            <a:endParaRPr lang="en-US"/>
          </a:p>
        </p:txBody>
      </p:sp>
    </p:spTree>
    <p:extLst>
      <p:ext uri="{BB962C8B-B14F-4D97-AF65-F5344CB8AC3E}">
        <p14:creationId xmlns:p14="http://schemas.microsoft.com/office/powerpoint/2010/main" val="249825162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54F9706-2BD5-ED45-802F-F76FC2294FB7}" type="slidenum">
              <a:rPr lang="en-US"/>
              <a:pPr>
                <a:defRPr/>
              </a:pPr>
              <a:t>‹#›</a:t>
            </a:fld>
            <a:endParaRPr lang="en-US"/>
          </a:p>
        </p:txBody>
      </p:sp>
    </p:spTree>
    <p:extLst>
      <p:ext uri="{BB962C8B-B14F-4D97-AF65-F5344CB8AC3E}">
        <p14:creationId xmlns:p14="http://schemas.microsoft.com/office/powerpoint/2010/main" val="276026087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480D60B-DAA0-764F-B5CC-B423609ED6E2}" type="slidenum">
              <a:rPr lang="en-US"/>
              <a:pPr>
                <a:defRPr/>
              </a:pPr>
              <a:t>‹#›</a:t>
            </a:fld>
            <a:endParaRPr lang="en-US"/>
          </a:p>
        </p:txBody>
      </p:sp>
    </p:spTree>
    <p:extLst>
      <p:ext uri="{BB962C8B-B14F-4D97-AF65-F5344CB8AC3E}">
        <p14:creationId xmlns:p14="http://schemas.microsoft.com/office/powerpoint/2010/main" val="299599862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DA1C41-DB0D-EA49-B7B9-6F974A54B35D}" type="slidenum">
              <a:rPr lang="en-US"/>
              <a:pPr>
                <a:defRPr/>
              </a:pPr>
              <a:t>‹#›</a:t>
            </a:fld>
            <a:endParaRPr lang="en-US"/>
          </a:p>
        </p:txBody>
      </p:sp>
    </p:spTree>
    <p:extLst>
      <p:ext uri="{BB962C8B-B14F-4D97-AF65-F5344CB8AC3E}">
        <p14:creationId xmlns:p14="http://schemas.microsoft.com/office/powerpoint/2010/main" val="98324898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879633-B47C-C143-A285-CD4D5F3A4442}" type="slidenum">
              <a:rPr lang="en-US"/>
              <a:pPr>
                <a:defRPr/>
              </a:pPr>
              <a:t>‹#›</a:t>
            </a:fld>
            <a:endParaRPr lang="en-US"/>
          </a:p>
        </p:txBody>
      </p:sp>
    </p:spTree>
    <p:extLst>
      <p:ext uri="{BB962C8B-B14F-4D97-AF65-F5344CB8AC3E}">
        <p14:creationId xmlns:p14="http://schemas.microsoft.com/office/powerpoint/2010/main" val="379763920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25FBB7F-BC7D-CF4D-B1C7-04C7AB165B78}" type="slidenum">
              <a:rPr lang="en-US"/>
              <a:pPr>
                <a:defRPr/>
              </a:pPr>
              <a:t>‹#›</a:t>
            </a:fld>
            <a:endParaRPr lang="en-US"/>
          </a:p>
        </p:txBody>
      </p:sp>
    </p:spTree>
    <p:extLst>
      <p:ext uri="{BB962C8B-B14F-4D97-AF65-F5344CB8AC3E}">
        <p14:creationId xmlns:p14="http://schemas.microsoft.com/office/powerpoint/2010/main" val="122402981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86951E-DAC4-1B49-B934-4548EFA254FE}" type="slidenum">
              <a:rPr lang="en-US"/>
              <a:pPr>
                <a:defRPr/>
              </a:pPr>
              <a:t>‹#›</a:t>
            </a:fld>
            <a:endParaRPr lang="en-US"/>
          </a:p>
        </p:txBody>
      </p:sp>
    </p:spTree>
    <p:extLst>
      <p:ext uri="{BB962C8B-B14F-4D97-AF65-F5344CB8AC3E}">
        <p14:creationId xmlns:p14="http://schemas.microsoft.com/office/powerpoint/2010/main" val="6990358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163256189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7BAAD3-506A-A34A-8623-96A97463BB7F}" type="slidenum">
              <a:rPr lang="en-US"/>
              <a:pPr>
                <a:defRPr/>
              </a:pPr>
              <a:t>‹#›</a:t>
            </a:fld>
            <a:endParaRPr lang="en-US"/>
          </a:p>
        </p:txBody>
      </p:sp>
    </p:spTree>
    <p:extLst>
      <p:ext uri="{BB962C8B-B14F-4D97-AF65-F5344CB8AC3E}">
        <p14:creationId xmlns:p14="http://schemas.microsoft.com/office/powerpoint/2010/main" val="12111729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B9B0F6-D1BD-5746-BAFC-2A0C97FFB9CE}" type="slidenum">
              <a:rPr lang="en-US"/>
              <a:pPr>
                <a:defRPr/>
              </a:pPr>
              <a:t>‹#›</a:t>
            </a:fld>
            <a:endParaRPr lang="en-US"/>
          </a:p>
        </p:txBody>
      </p:sp>
    </p:spTree>
    <p:extLst>
      <p:ext uri="{BB962C8B-B14F-4D97-AF65-F5344CB8AC3E}">
        <p14:creationId xmlns:p14="http://schemas.microsoft.com/office/powerpoint/2010/main" val="364912084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0" y="3124200"/>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436 h 3264"/>
                <a:gd name="T2" fmla="*/ 1 w 1699"/>
                <a:gd name="T3" fmla="*/ 478 h 3264"/>
                <a:gd name="T4" fmla="*/ 1 w 1699"/>
                <a:gd name="T5" fmla="*/ 88 h 3264"/>
                <a:gd name="T6" fmla="*/ 3 w 1699"/>
                <a:gd name="T7" fmla="*/ 88 h 3264"/>
                <a:gd name="T8" fmla="*/ 4 w 1699"/>
                <a:gd name="T9" fmla="*/ 28 h 3264"/>
                <a:gd name="T10" fmla="*/ 5 w 1699"/>
                <a:gd name="T11" fmla="*/ 68 h 3264"/>
                <a:gd name="T12" fmla="*/ 5 w 1699"/>
                <a:gd name="T13" fmla="*/ 436 h 3264"/>
                <a:gd name="T14" fmla="*/ 5 w 1699"/>
                <a:gd name="T15" fmla="*/ 1109 h 3264"/>
                <a:gd name="T16" fmla="*/ 5 w 1699"/>
                <a:gd name="T17" fmla="*/ 2012 h 3264"/>
                <a:gd name="T18" fmla="*/ 5 w 1699"/>
                <a:gd name="T19" fmla="*/ 3215 h 3264"/>
                <a:gd name="T20" fmla="*/ 5 w 1699"/>
                <a:gd name="T21" fmla="*/ 4319 h 3264"/>
                <a:gd name="T22" fmla="*/ 5 w 1699"/>
                <a:gd name="T23" fmla="*/ 6097 h 3264"/>
                <a:gd name="T24" fmla="*/ 5 w 1699"/>
                <a:gd name="T25" fmla="*/ 7732 h 3264"/>
                <a:gd name="T26" fmla="*/ 5 w 1699"/>
                <a:gd name="T27" fmla="*/ 8347 h 3264"/>
                <a:gd name="T28" fmla="*/ 5 w 1699"/>
                <a:gd name="T29" fmla="*/ 8835 h 3264"/>
                <a:gd name="T30" fmla="*/ 4 w 1699"/>
                <a:gd name="T31" fmla="*/ 8835 h 3264"/>
                <a:gd name="T32" fmla="*/ 3 w 1699"/>
                <a:gd name="T33" fmla="*/ 8754 h 3264"/>
                <a:gd name="T34" fmla="*/ 2 w 1699"/>
                <a:gd name="T35" fmla="*/ 8876 h 3264"/>
                <a:gd name="T36" fmla="*/ 0 w 1699"/>
                <a:gd name="T37" fmla="*/ 8653 h 3264"/>
                <a:gd name="T38" fmla="*/ 0 w 1699"/>
                <a:gd name="T39" fmla="*/ 8059 h 3264"/>
                <a:gd name="T40" fmla="*/ 0 w 1699"/>
                <a:gd name="T41" fmla="*/ 7243 h 3264"/>
                <a:gd name="T42" fmla="*/ 0 w 1699"/>
                <a:gd name="T43" fmla="*/ 6097 h 3264"/>
                <a:gd name="T44" fmla="*/ 0 w 1699"/>
                <a:gd name="T45" fmla="*/ 4954 h 3264"/>
                <a:gd name="T46" fmla="*/ 0 w 1699"/>
                <a:gd name="T47" fmla="*/ 3440 h 3264"/>
                <a:gd name="T48" fmla="*/ 0 w 1699"/>
                <a:gd name="T49" fmla="*/ 2499 h 3264"/>
                <a:gd name="T50" fmla="*/ 0 w 1699"/>
                <a:gd name="T51" fmla="*/ 143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68 h 457"/>
                    <a:gd name="T4" fmla="*/ 187 w 2161"/>
                    <a:gd name="T5" fmla="*/ 335 h 457"/>
                    <a:gd name="T6" fmla="*/ 351 w 2161"/>
                    <a:gd name="T7" fmla="*/ 305 h 457"/>
                    <a:gd name="T8" fmla="*/ 561 w 2161"/>
                    <a:gd name="T9" fmla="*/ 283 h 457"/>
                    <a:gd name="T10" fmla="*/ 852 w 2161"/>
                    <a:gd name="T11" fmla="*/ 261 h 457"/>
                    <a:gd name="T12" fmla="*/ 1165 w 2161"/>
                    <a:gd name="T13" fmla="*/ 261 h 457"/>
                    <a:gd name="T14" fmla="*/ 1539 w 2161"/>
                    <a:gd name="T15" fmla="*/ 320 h 457"/>
                    <a:gd name="T16" fmla="*/ 1756 w 2161"/>
                    <a:gd name="T17" fmla="*/ 403 h 457"/>
                    <a:gd name="T18" fmla="*/ 1905 w 2161"/>
                    <a:gd name="T19" fmla="*/ 455 h 457"/>
                    <a:gd name="T20" fmla="*/ 2047 w 2161"/>
                    <a:gd name="T21" fmla="*/ 425 h 457"/>
                    <a:gd name="T22" fmla="*/ 2107 w 2161"/>
                    <a:gd name="T23" fmla="*/ 350 h 457"/>
                    <a:gd name="T24" fmla="*/ 2107 w 2161"/>
                    <a:gd name="T25" fmla="*/ 253 h 457"/>
                    <a:gd name="T26" fmla="*/ 2002 w 2161"/>
                    <a:gd name="T27" fmla="*/ 154 h 457"/>
                    <a:gd name="T28" fmla="*/ 116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12" name="Freeform 1031"/>
                <p:cNvSpPr>
                  <a:spLocks/>
                </p:cNvSpPr>
                <p:nvPr/>
              </p:nvSpPr>
              <p:spPr bwMode="auto">
                <a:xfrm>
                  <a:off x="1865" y="1810"/>
                  <a:ext cx="2340" cy="586"/>
                </a:xfrm>
                <a:custGeom>
                  <a:avLst/>
                  <a:gdLst>
                    <a:gd name="T0" fmla="*/ 506 w 2341"/>
                    <a:gd name="T1" fmla="*/ 443 h 585"/>
                    <a:gd name="T2" fmla="*/ 274 w 2341"/>
                    <a:gd name="T3" fmla="*/ 517 h 585"/>
                    <a:gd name="T4" fmla="*/ 72 w 2341"/>
                    <a:gd name="T5" fmla="*/ 488 h 585"/>
                    <a:gd name="T6" fmla="*/ 5 w 2341"/>
                    <a:gd name="T7" fmla="*/ 37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5 w 2341"/>
                    <a:gd name="T19" fmla="*/ 7 h 585"/>
                    <a:gd name="T20" fmla="*/ 1776 w 2341"/>
                    <a:gd name="T21" fmla="*/ 7 h 585"/>
                    <a:gd name="T22" fmla="*/ 2202 w 2341"/>
                    <a:gd name="T23" fmla="*/ 52 h 585"/>
                    <a:gd name="T24" fmla="*/ 2285 w 2341"/>
                    <a:gd name="T25" fmla="*/ 111 h 585"/>
                    <a:gd name="T26" fmla="*/ 2330 w 2341"/>
                    <a:gd name="T27" fmla="*/ 246 h 585"/>
                    <a:gd name="T28" fmla="*/ 2337 w 2341"/>
                    <a:gd name="T29" fmla="*/ 375 h 585"/>
                    <a:gd name="T30" fmla="*/ 2322 w 2341"/>
                    <a:gd name="T31" fmla="*/ 458 h 585"/>
                    <a:gd name="T32" fmla="*/ 2337 w 2341"/>
                    <a:gd name="T33" fmla="*/ 540 h 585"/>
                    <a:gd name="T34" fmla="*/ 2307 w 2341"/>
                    <a:gd name="T35" fmla="*/ 585 h 585"/>
                    <a:gd name="T36" fmla="*/ 2232 w 2341"/>
                    <a:gd name="T37" fmla="*/ 555 h 585"/>
                    <a:gd name="T38" fmla="*/ 2060 w 2341"/>
                    <a:gd name="T39" fmla="*/ 488 h 585"/>
                    <a:gd name="T40" fmla="*/ 1776 w 2341"/>
                    <a:gd name="T41" fmla="*/ 450 h 585"/>
                    <a:gd name="T42" fmla="*/ 1611 w 2341"/>
                    <a:gd name="T43" fmla="*/ 450 h 585"/>
                    <a:gd name="T44" fmla="*/ 1327 w 2341"/>
                    <a:gd name="T45" fmla="*/ 420 h 585"/>
                    <a:gd name="T46" fmla="*/ 1193 w 2341"/>
                    <a:gd name="T47" fmla="*/ 413 h 585"/>
                    <a:gd name="T48" fmla="*/ 895 w 2341"/>
                    <a:gd name="T49" fmla="*/ 428 h 585"/>
                    <a:gd name="T50" fmla="*/ 671 w 2341"/>
                    <a:gd name="T51" fmla="*/ 413 h 585"/>
                    <a:gd name="T52" fmla="*/ 506 w 2341"/>
                    <a:gd name="T53" fmla="*/ 44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9" name="Freeform 1033"/>
              <p:cNvSpPr>
                <a:spLocks/>
              </p:cNvSpPr>
              <p:nvPr/>
            </p:nvSpPr>
            <p:spPr bwMode="auto">
              <a:xfrm>
                <a:off x="3352" y="3074"/>
                <a:ext cx="156" cy="338"/>
              </a:xfrm>
              <a:custGeom>
                <a:avLst/>
                <a:gdLst>
                  <a:gd name="T0" fmla="*/ 88 w 157"/>
                  <a:gd name="T1" fmla="*/ 8 h 337"/>
                  <a:gd name="T2" fmla="*/ 155 w 157"/>
                  <a:gd name="T3" fmla="*/ 197 h 337"/>
                  <a:gd name="T4" fmla="*/ 140 w 157"/>
                  <a:gd name="T5" fmla="*/ 339 h 337"/>
                  <a:gd name="T6" fmla="*/ 0 w 157"/>
                  <a:gd name="T7" fmla="*/ 0 h 337"/>
                  <a:gd name="T8" fmla="*/ 8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10" name="Freeform 1034"/>
              <p:cNvSpPr>
                <a:spLocks/>
              </p:cNvSpPr>
              <p:nvPr/>
            </p:nvSpPr>
            <p:spPr bwMode="auto">
              <a:xfrm>
                <a:off x="3306" y="3127"/>
                <a:ext cx="809" cy="397"/>
              </a:xfrm>
              <a:custGeom>
                <a:avLst/>
                <a:gdLst>
                  <a:gd name="T0" fmla="*/ 0 w 808"/>
                  <a:gd name="T1" fmla="*/ 368 h 396"/>
                  <a:gd name="T2" fmla="*/ 105 w 808"/>
                  <a:gd name="T3" fmla="*/ 368 h 396"/>
                  <a:gd name="T4" fmla="*/ 255 w 808"/>
                  <a:gd name="T5" fmla="*/ 308 h 396"/>
                  <a:gd name="T6" fmla="*/ 473 w 808"/>
                  <a:gd name="T7" fmla="*/ 112 h 396"/>
                  <a:gd name="T8" fmla="*/ 307 w 808"/>
                  <a:gd name="T9" fmla="*/ 67 h 396"/>
                  <a:gd name="T10" fmla="*/ 232 w 808"/>
                  <a:gd name="T11" fmla="*/ 22 h 396"/>
                  <a:gd name="T12" fmla="*/ 352 w 808"/>
                  <a:gd name="T13" fmla="*/ 22 h 396"/>
                  <a:gd name="T14" fmla="*/ 526 w 808"/>
                  <a:gd name="T15" fmla="*/ 74 h 396"/>
                  <a:gd name="T16" fmla="*/ 623 w 808"/>
                  <a:gd name="T17" fmla="*/ 0 h 396"/>
                  <a:gd name="T18" fmla="*/ 683 w 808"/>
                  <a:gd name="T19" fmla="*/ 0 h 396"/>
                  <a:gd name="T20" fmla="*/ 578 w 808"/>
                  <a:gd name="T21" fmla="*/ 82 h 396"/>
                  <a:gd name="T22" fmla="*/ 803 w 808"/>
                  <a:gd name="T23" fmla="*/ 134 h 396"/>
                  <a:gd name="T24" fmla="*/ 810 w 808"/>
                  <a:gd name="T25" fmla="*/ 211 h 396"/>
                  <a:gd name="T26" fmla="*/ 518 w 808"/>
                  <a:gd name="T27" fmla="*/ 134 h 396"/>
                  <a:gd name="T28" fmla="*/ 344 w 808"/>
                  <a:gd name="T29" fmla="*/ 293 h 396"/>
                  <a:gd name="T30" fmla="*/ 277 w 808"/>
                  <a:gd name="T31" fmla="*/ 346 h 396"/>
                  <a:gd name="T32" fmla="*/ 157 w 808"/>
                  <a:gd name="T33" fmla="*/ 398 h 396"/>
                  <a:gd name="T34" fmla="*/ 0 w 808"/>
                  <a:gd name="T35" fmla="*/ 36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eaLnBrk="0" hangingPunct="0">
              <a:defRPr>
                <a:ea typeface="ＭＳ Ｐゴシック" charset="0"/>
                <a:cs typeface="ＭＳ Ｐゴシック" charset="0"/>
              </a:defRPr>
            </a:lvl1pPr>
          </a:lstStyle>
          <a:p>
            <a:pPr>
              <a:defRPr/>
            </a:pPr>
            <a:fld id="{35D55EB5-15AB-6440-91FD-CECBC7648FD3}" type="datetime1">
              <a:rPr lang="en-US"/>
              <a:pPr>
                <a:defRPr/>
              </a:pPr>
              <a:t>8/24/24</a:t>
            </a:fld>
            <a:endParaRPr lang="en-US"/>
          </a:p>
        </p:txBody>
      </p:sp>
      <p:sp>
        <p:nvSpPr>
          <p:cNvPr id="14" name="Rectangle 1038"/>
          <p:cNvSpPr>
            <a:spLocks noGrp="1" noChangeArrowheads="1"/>
          </p:cNvSpPr>
          <p:nvPr>
            <p:ph type="ftr" sz="quarter" idx="11"/>
          </p:nvPr>
        </p:nvSpPr>
        <p:spPr>
          <a:xfrm>
            <a:off x="3124200" y="6324600"/>
            <a:ext cx="2895600" cy="457200"/>
          </a:xfrm>
        </p:spPr>
        <p:txBody>
          <a:bodyPr/>
          <a:lstStyle>
            <a:lvl1pPr eaLnBrk="0" hangingPunct="0">
              <a:defRPr>
                <a:ea typeface="ＭＳ Ｐゴシック" charset="0"/>
                <a:cs typeface="ＭＳ Ｐゴシック" charset="0"/>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eaLnBrk="0" hangingPunct="0">
              <a:defRPr>
                <a:ea typeface="ＭＳ Ｐゴシック" charset="0"/>
                <a:cs typeface="ＭＳ Ｐゴシック" charset="0"/>
              </a:defRPr>
            </a:lvl1pPr>
          </a:lstStyle>
          <a:p>
            <a:pPr>
              <a:defRPr/>
            </a:pPr>
            <a:fld id="{E44E9E02-A29B-344D-992E-6554B81140A1}" type="slidenum">
              <a:rPr lang="en-US"/>
              <a:pPr>
                <a:defRPr/>
              </a:pPr>
              <a:t>‹#›</a:t>
            </a:fld>
            <a:endParaRPr lang="en-US"/>
          </a:p>
        </p:txBody>
      </p:sp>
    </p:spTree>
    <p:extLst>
      <p:ext uri="{BB962C8B-B14F-4D97-AF65-F5344CB8AC3E}">
        <p14:creationId xmlns:p14="http://schemas.microsoft.com/office/powerpoint/2010/main" val="980032561"/>
      </p:ext>
    </p:extLst>
  </p:cSld>
  <p:clrMapOvr>
    <a:masterClrMapping/>
  </p:clrMapOvr>
  <p:transition>
    <p:fade thruBlk="1"/>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EA98A14-6BB7-FF42-8074-0A0C8690D3F0}" type="datetime1">
              <a:rPr lang="en-US"/>
              <a:pPr>
                <a:defRPr/>
              </a:pPr>
              <a:t>8/24/24</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88BA7B-BA82-274E-8E5E-3CDC483A1718}" type="slidenum">
              <a:rPr lang="en-US"/>
              <a:pPr>
                <a:defRPr/>
              </a:pPr>
              <a:t>‹#›</a:t>
            </a:fld>
            <a:endParaRPr lang="en-US"/>
          </a:p>
        </p:txBody>
      </p:sp>
    </p:spTree>
    <p:extLst>
      <p:ext uri="{BB962C8B-B14F-4D97-AF65-F5344CB8AC3E}">
        <p14:creationId xmlns:p14="http://schemas.microsoft.com/office/powerpoint/2010/main" val="2250174830"/>
      </p:ext>
    </p:extLst>
  </p:cSld>
  <p:clrMapOvr>
    <a:masterClrMapping/>
  </p:clrMapOvr>
  <p:transition>
    <p:fade thruBlk="1"/>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9376EA7-877A-C949-AE54-6429926E4E8D}" type="datetime1">
              <a:rPr lang="en-US"/>
              <a:pPr>
                <a:defRPr/>
              </a:pPr>
              <a:t>8/24/24</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85D180-A2E3-1747-BA85-0C7A59D47746}" type="slidenum">
              <a:rPr lang="en-US"/>
              <a:pPr>
                <a:defRPr/>
              </a:pPr>
              <a:t>‹#›</a:t>
            </a:fld>
            <a:endParaRPr lang="en-US"/>
          </a:p>
        </p:txBody>
      </p:sp>
    </p:spTree>
    <p:extLst>
      <p:ext uri="{BB962C8B-B14F-4D97-AF65-F5344CB8AC3E}">
        <p14:creationId xmlns:p14="http://schemas.microsoft.com/office/powerpoint/2010/main" val="757053506"/>
      </p:ext>
    </p:extLst>
  </p:cSld>
  <p:clrMapOvr>
    <a:masterClrMapping/>
  </p:clrMapOvr>
  <p:transition>
    <p:fade thruBlk="1"/>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4EE56209-0A0F-7940-ACD4-62799D319F5A}" type="datetime1">
              <a:rPr lang="en-US"/>
              <a:pPr>
                <a:defRPr/>
              </a:pPr>
              <a:t>8/24/24</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2950C81-0BA9-1C4A-BB37-43A690FA8219}" type="slidenum">
              <a:rPr lang="en-US"/>
              <a:pPr>
                <a:defRPr/>
              </a:pPr>
              <a:t>‹#›</a:t>
            </a:fld>
            <a:endParaRPr lang="en-US"/>
          </a:p>
        </p:txBody>
      </p:sp>
    </p:spTree>
    <p:extLst>
      <p:ext uri="{BB962C8B-B14F-4D97-AF65-F5344CB8AC3E}">
        <p14:creationId xmlns:p14="http://schemas.microsoft.com/office/powerpoint/2010/main" val="226491399"/>
      </p:ext>
    </p:extLst>
  </p:cSld>
  <p:clrMapOvr>
    <a:masterClrMapping/>
  </p:clrMapOvr>
  <p:transition>
    <p:fade thruBlk="1"/>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D77DB8C-7206-B94C-B58C-2187A4F1F85F}" type="datetime1">
              <a:rPr lang="en-US"/>
              <a:pPr>
                <a:defRPr/>
              </a:pPr>
              <a:t>8/24/24</a:t>
            </a:fld>
            <a:endParaRPr lang="en-US"/>
          </a:p>
        </p:txBody>
      </p:sp>
      <p:sp>
        <p:nvSpPr>
          <p:cNvPr id="8"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68CCCF-8880-D147-83F9-30460BD86867}" type="slidenum">
              <a:rPr lang="en-US"/>
              <a:pPr>
                <a:defRPr/>
              </a:pPr>
              <a:t>‹#›</a:t>
            </a:fld>
            <a:endParaRPr lang="en-US"/>
          </a:p>
        </p:txBody>
      </p:sp>
    </p:spTree>
    <p:extLst>
      <p:ext uri="{BB962C8B-B14F-4D97-AF65-F5344CB8AC3E}">
        <p14:creationId xmlns:p14="http://schemas.microsoft.com/office/powerpoint/2010/main" val="600130932"/>
      </p:ext>
    </p:extLst>
  </p:cSld>
  <p:clrMapOvr>
    <a:masterClrMapping/>
  </p:clrMapOvr>
  <p:transition>
    <p:fade thruBlk="1"/>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AC3A0E8-B344-1B46-900B-333240659C99}" type="datetime1">
              <a:rPr lang="en-US"/>
              <a:pPr>
                <a:defRPr/>
              </a:pPr>
              <a:t>8/24/24</a:t>
            </a:fld>
            <a:endParaRPr lang="en-US"/>
          </a:p>
        </p:txBody>
      </p:sp>
      <p:sp>
        <p:nvSpPr>
          <p:cNvPr id="4"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32B013F-A1EC-5E4B-8CAB-81808B2DF185}" type="slidenum">
              <a:rPr lang="en-US"/>
              <a:pPr>
                <a:defRPr/>
              </a:pPr>
              <a:t>‹#›</a:t>
            </a:fld>
            <a:endParaRPr lang="en-US"/>
          </a:p>
        </p:txBody>
      </p:sp>
    </p:spTree>
    <p:extLst>
      <p:ext uri="{BB962C8B-B14F-4D97-AF65-F5344CB8AC3E}">
        <p14:creationId xmlns:p14="http://schemas.microsoft.com/office/powerpoint/2010/main" val="3328712149"/>
      </p:ext>
    </p:extLst>
  </p:cSld>
  <p:clrMapOvr>
    <a:masterClrMapping/>
  </p:clrMapOvr>
  <p:transition>
    <p:fade thruBlk="1"/>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5B54F0BC-89D3-6844-83CC-A4ABA74A7BD8}" type="datetime1">
              <a:rPr lang="en-US"/>
              <a:pPr>
                <a:defRPr/>
              </a:pPr>
              <a:t>8/24/24</a:t>
            </a:fld>
            <a:endParaRPr lang="en-US"/>
          </a:p>
        </p:txBody>
      </p:sp>
      <p:sp>
        <p:nvSpPr>
          <p:cNvPr id="3"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854C981-9575-5B4C-9598-4AE6479820A3}" type="slidenum">
              <a:rPr lang="en-US"/>
              <a:pPr>
                <a:defRPr/>
              </a:pPr>
              <a:t>‹#›</a:t>
            </a:fld>
            <a:endParaRPr lang="en-US"/>
          </a:p>
        </p:txBody>
      </p:sp>
    </p:spTree>
    <p:extLst>
      <p:ext uri="{BB962C8B-B14F-4D97-AF65-F5344CB8AC3E}">
        <p14:creationId xmlns:p14="http://schemas.microsoft.com/office/powerpoint/2010/main" val="3925672214"/>
      </p:ext>
    </p:extLst>
  </p:cSld>
  <p:clrMapOvr>
    <a:masterClrMapping/>
  </p:clrMapOvr>
  <p:transition>
    <p:fade thruBlk="1"/>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EFCB304-A27E-E744-8397-1292C50F82C3}" type="datetime1">
              <a:rPr lang="en-US"/>
              <a:pPr>
                <a:defRPr/>
              </a:pPr>
              <a:t>8/24/24</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730E45-D14F-814A-8DC7-7956C27FC3AF}" type="slidenum">
              <a:rPr lang="en-US"/>
              <a:pPr>
                <a:defRPr/>
              </a:pPr>
              <a:t>‹#›</a:t>
            </a:fld>
            <a:endParaRPr lang="en-US"/>
          </a:p>
        </p:txBody>
      </p:sp>
    </p:spTree>
    <p:extLst>
      <p:ext uri="{BB962C8B-B14F-4D97-AF65-F5344CB8AC3E}">
        <p14:creationId xmlns:p14="http://schemas.microsoft.com/office/powerpoint/2010/main" val="2635686168"/>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1532264515"/>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6038BA6-6F90-5447-83C7-3086A48A1A89}" type="datetime1">
              <a:rPr lang="en-US"/>
              <a:pPr>
                <a:defRPr/>
              </a:pPr>
              <a:t>8/24/24</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CE8F03-4B07-5F46-9C71-E3D39DB92AC2}" type="slidenum">
              <a:rPr lang="en-US"/>
              <a:pPr>
                <a:defRPr/>
              </a:pPr>
              <a:t>‹#›</a:t>
            </a:fld>
            <a:endParaRPr lang="en-US"/>
          </a:p>
        </p:txBody>
      </p:sp>
    </p:spTree>
    <p:extLst>
      <p:ext uri="{BB962C8B-B14F-4D97-AF65-F5344CB8AC3E}">
        <p14:creationId xmlns:p14="http://schemas.microsoft.com/office/powerpoint/2010/main" val="3502856413"/>
      </p:ext>
    </p:extLst>
  </p:cSld>
  <p:clrMapOvr>
    <a:masterClrMapping/>
  </p:clrMapOvr>
  <p:transition>
    <p:fade thruBlk="1"/>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EC62303-272E-F74E-9F44-96780C0BCB22}" type="datetime1">
              <a:rPr lang="en-US"/>
              <a:pPr>
                <a:defRPr/>
              </a:pPr>
              <a:t>8/24/24</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0202A63-31CC-5549-A2EF-B9BB67025A98}" type="slidenum">
              <a:rPr lang="en-US"/>
              <a:pPr>
                <a:defRPr/>
              </a:pPr>
              <a:t>‹#›</a:t>
            </a:fld>
            <a:endParaRPr lang="en-US"/>
          </a:p>
        </p:txBody>
      </p:sp>
    </p:spTree>
    <p:extLst>
      <p:ext uri="{BB962C8B-B14F-4D97-AF65-F5344CB8AC3E}">
        <p14:creationId xmlns:p14="http://schemas.microsoft.com/office/powerpoint/2010/main" val="445894287"/>
      </p:ext>
    </p:extLst>
  </p:cSld>
  <p:clrMapOvr>
    <a:masterClrMapping/>
  </p:clrMapOvr>
  <p:transition>
    <p:fade thruBlk="1"/>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F7D06D58-6BB8-304E-A249-14C9F0FD1536}" type="datetime1">
              <a:rPr lang="en-US"/>
              <a:pPr>
                <a:defRPr/>
              </a:pPr>
              <a:t>8/24/24</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204B204-38EB-C545-B518-402439746B89}" type="slidenum">
              <a:rPr lang="en-US"/>
              <a:pPr>
                <a:defRPr/>
              </a:pPr>
              <a:t>‹#›</a:t>
            </a:fld>
            <a:endParaRPr lang="en-US"/>
          </a:p>
        </p:txBody>
      </p:sp>
    </p:spTree>
    <p:extLst>
      <p:ext uri="{BB962C8B-B14F-4D97-AF65-F5344CB8AC3E}">
        <p14:creationId xmlns:p14="http://schemas.microsoft.com/office/powerpoint/2010/main" val="639018935"/>
      </p:ext>
    </p:extLst>
  </p:cSld>
  <p:clrMapOvr>
    <a:masterClrMapping/>
  </p:clrMapOvr>
  <p:transition>
    <p:fade thruBlk="1"/>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8/24/24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268967963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0546" name="Rectangle 1026"/>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20547"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eaLnBrk="0" hangingPunc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eaLnBrk="0" hangingPunct="0">
              <a:defRPr>
                <a:ea typeface="ＭＳ Ｐゴシック" charset="0"/>
                <a:cs typeface="ＭＳ Ｐゴシック" charset="0"/>
              </a:defRPr>
            </a:lvl1pPr>
          </a:lstStyle>
          <a:p>
            <a:pPr>
              <a:defRPr/>
            </a:pPr>
            <a:fld id="{4E498A03-3C1C-C04D-92EB-543DF6909131}" type="slidenum">
              <a:rPr lang="en-US"/>
              <a:pPr>
                <a:defRPr/>
              </a:pPr>
              <a:t>‹#›</a:t>
            </a:fld>
            <a:endParaRPr lang="en-US"/>
          </a:p>
        </p:txBody>
      </p:sp>
    </p:spTree>
    <p:extLst>
      <p:ext uri="{BB962C8B-B14F-4D97-AF65-F5344CB8AC3E}">
        <p14:creationId xmlns:p14="http://schemas.microsoft.com/office/powerpoint/2010/main" val="287259367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009D1F-226A-934B-A8E2-6B2E1F32D582}" type="slidenum">
              <a:rPr lang="en-US"/>
              <a:pPr>
                <a:defRPr/>
              </a:pPr>
              <a:t>‹#›</a:t>
            </a:fld>
            <a:endParaRPr lang="en-US"/>
          </a:p>
        </p:txBody>
      </p:sp>
    </p:spTree>
    <p:extLst>
      <p:ext uri="{BB962C8B-B14F-4D97-AF65-F5344CB8AC3E}">
        <p14:creationId xmlns:p14="http://schemas.microsoft.com/office/powerpoint/2010/main" val="28671937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1CB88CD-E971-3F42-BC2D-6CD4DC748C77}" type="slidenum">
              <a:rPr lang="en-US"/>
              <a:pPr>
                <a:defRPr/>
              </a:pPr>
              <a:t>‹#›</a:t>
            </a:fld>
            <a:endParaRPr lang="en-US"/>
          </a:p>
        </p:txBody>
      </p:sp>
    </p:spTree>
    <p:extLst>
      <p:ext uri="{BB962C8B-B14F-4D97-AF65-F5344CB8AC3E}">
        <p14:creationId xmlns:p14="http://schemas.microsoft.com/office/powerpoint/2010/main" val="136155429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5AB07E-8D63-8944-BAD6-0C15C5D0906F}" type="slidenum">
              <a:rPr lang="en-US"/>
              <a:pPr>
                <a:defRPr/>
              </a:pPr>
              <a:t>‹#›</a:t>
            </a:fld>
            <a:endParaRPr lang="en-US"/>
          </a:p>
        </p:txBody>
      </p:sp>
    </p:spTree>
    <p:extLst>
      <p:ext uri="{BB962C8B-B14F-4D97-AF65-F5344CB8AC3E}">
        <p14:creationId xmlns:p14="http://schemas.microsoft.com/office/powerpoint/2010/main" val="157526547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0DC11E-D962-B44A-80A1-C0A41BB7884B}" type="slidenum">
              <a:rPr lang="en-US"/>
              <a:pPr>
                <a:defRPr/>
              </a:pPr>
              <a:t>‹#›</a:t>
            </a:fld>
            <a:endParaRPr lang="en-US"/>
          </a:p>
        </p:txBody>
      </p:sp>
    </p:spTree>
    <p:extLst>
      <p:ext uri="{BB962C8B-B14F-4D97-AF65-F5344CB8AC3E}">
        <p14:creationId xmlns:p14="http://schemas.microsoft.com/office/powerpoint/2010/main" val="390484020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8981806-2657-174A-BD24-C9C049C2DC22}" type="slidenum">
              <a:rPr lang="en-US"/>
              <a:pPr>
                <a:defRPr/>
              </a:pPr>
              <a:t>‹#›</a:t>
            </a:fld>
            <a:endParaRPr lang="en-US"/>
          </a:p>
        </p:txBody>
      </p:sp>
    </p:spTree>
    <p:extLst>
      <p:ext uri="{BB962C8B-B14F-4D97-AF65-F5344CB8AC3E}">
        <p14:creationId xmlns:p14="http://schemas.microsoft.com/office/powerpoint/2010/main" val="32111723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1156409872"/>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EB880A7-3C76-DB46-B558-18518225418F}" type="slidenum">
              <a:rPr lang="en-US"/>
              <a:pPr>
                <a:defRPr/>
              </a:pPr>
              <a:t>‹#›</a:t>
            </a:fld>
            <a:endParaRPr lang="en-US"/>
          </a:p>
        </p:txBody>
      </p:sp>
    </p:spTree>
    <p:extLst>
      <p:ext uri="{BB962C8B-B14F-4D97-AF65-F5344CB8AC3E}">
        <p14:creationId xmlns:p14="http://schemas.microsoft.com/office/powerpoint/2010/main" val="177560870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008E16A-A04A-304D-B9CD-BE4E9F94CE5B}" type="slidenum">
              <a:rPr lang="en-US"/>
              <a:pPr>
                <a:defRPr/>
              </a:pPr>
              <a:t>‹#›</a:t>
            </a:fld>
            <a:endParaRPr lang="en-US"/>
          </a:p>
        </p:txBody>
      </p:sp>
    </p:spTree>
    <p:extLst>
      <p:ext uri="{BB962C8B-B14F-4D97-AF65-F5344CB8AC3E}">
        <p14:creationId xmlns:p14="http://schemas.microsoft.com/office/powerpoint/2010/main" val="81303842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46D487C-D6CA-544F-AF5A-892CF45B708C}" type="slidenum">
              <a:rPr lang="en-US"/>
              <a:pPr>
                <a:defRPr/>
              </a:pPr>
              <a:t>‹#›</a:t>
            </a:fld>
            <a:endParaRPr lang="en-US"/>
          </a:p>
        </p:txBody>
      </p:sp>
    </p:spTree>
    <p:extLst>
      <p:ext uri="{BB962C8B-B14F-4D97-AF65-F5344CB8AC3E}">
        <p14:creationId xmlns:p14="http://schemas.microsoft.com/office/powerpoint/2010/main" val="83439518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D36B33-F8F2-2442-8581-25BC4393D54B}" type="slidenum">
              <a:rPr lang="en-US"/>
              <a:pPr>
                <a:defRPr/>
              </a:pPr>
              <a:t>‹#›</a:t>
            </a:fld>
            <a:endParaRPr lang="en-US"/>
          </a:p>
        </p:txBody>
      </p:sp>
    </p:spTree>
    <p:extLst>
      <p:ext uri="{BB962C8B-B14F-4D97-AF65-F5344CB8AC3E}">
        <p14:creationId xmlns:p14="http://schemas.microsoft.com/office/powerpoint/2010/main" val="240452068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772B040-C5BF-CB47-B46F-CC4FAC1B1915}" type="slidenum">
              <a:rPr lang="en-US"/>
              <a:pPr>
                <a:defRPr/>
              </a:pPr>
              <a:t>‹#›</a:t>
            </a:fld>
            <a:endParaRPr lang="en-US"/>
          </a:p>
        </p:txBody>
      </p:sp>
    </p:spTree>
    <p:extLst>
      <p:ext uri="{BB962C8B-B14F-4D97-AF65-F5344CB8AC3E}">
        <p14:creationId xmlns:p14="http://schemas.microsoft.com/office/powerpoint/2010/main" val="305655412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79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795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2D7679-77D2-7E4F-8F7E-414ACC570F14}" type="slidenum">
              <a:rPr lang="en-US"/>
              <a:pPr>
                <a:defRPr/>
              </a:pPr>
              <a:t>‹#›</a:t>
            </a:fld>
            <a:endParaRPr lang="en-US"/>
          </a:p>
        </p:txBody>
      </p:sp>
    </p:spTree>
    <p:extLst>
      <p:ext uri="{BB962C8B-B14F-4D97-AF65-F5344CB8AC3E}">
        <p14:creationId xmlns:p14="http://schemas.microsoft.com/office/powerpoint/2010/main" val="343648656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0A935D-7664-4640-BFA9-09DD96754906}" type="slidenum">
              <a:rPr lang="en-US"/>
              <a:pPr>
                <a:defRPr/>
              </a:pPr>
              <a:t>‹#›</a:t>
            </a:fld>
            <a:endParaRPr lang="en-US"/>
          </a:p>
        </p:txBody>
      </p:sp>
    </p:spTree>
    <p:extLst>
      <p:ext uri="{BB962C8B-B14F-4D97-AF65-F5344CB8AC3E}">
        <p14:creationId xmlns:p14="http://schemas.microsoft.com/office/powerpoint/2010/main" val="98071773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5A9A3EA-CFC4-4B43-B358-6C668C547976}" type="slidenum">
              <a:rPr lang="en-US"/>
              <a:pPr>
                <a:defRPr/>
              </a:pPr>
              <a:t>‹#›</a:t>
            </a:fld>
            <a:endParaRPr lang="en-US"/>
          </a:p>
        </p:txBody>
      </p:sp>
    </p:spTree>
    <p:extLst>
      <p:ext uri="{BB962C8B-B14F-4D97-AF65-F5344CB8AC3E}">
        <p14:creationId xmlns:p14="http://schemas.microsoft.com/office/powerpoint/2010/main" val="322871147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C4C8EDE-3A4F-F349-9AA2-1714ECB0082B}" type="slidenum">
              <a:rPr lang="en-US"/>
              <a:pPr>
                <a:defRPr/>
              </a:pPr>
              <a:t>‹#›</a:t>
            </a:fld>
            <a:endParaRPr lang="en-US"/>
          </a:p>
        </p:txBody>
      </p:sp>
    </p:spTree>
    <p:extLst>
      <p:ext uri="{BB962C8B-B14F-4D97-AF65-F5344CB8AC3E}">
        <p14:creationId xmlns:p14="http://schemas.microsoft.com/office/powerpoint/2010/main" val="77932792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FFD5A1F-5436-5549-9D2A-55F8356D9D28}" type="slidenum">
              <a:rPr lang="en-US"/>
              <a:pPr>
                <a:defRPr/>
              </a:pPr>
              <a:t>‹#›</a:t>
            </a:fld>
            <a:endParaRPr lang="en-US"/>
          </a:p>
        </p:txBody>
      </p:sp>
    </p:spTree>
    <p:extLst>
      <p:ext uri="{BB962C8B-B14F-4D97-AF65-F5344CB8AC3E}">
        <p14:creationId xmlns:p14="http://schemas.microsoft.com/office/powerpoint/2010/main" val="1484886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251948736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AB8ACA-ADDB-8E40-89B4-ABA46D21922E}" type="slidenum">
              <a:rPr lang="en-US"/>
              <a:pPr>
                <a:defRPr/>
              </a:pPr>
              <a:t>‹#›</a:t>
            </a:fld>
            <a:endParaRPr lang="en-US"/>
          </a:p>
        </p:txBody>
      </p:sp>
    </p:spTree>
    <p:extLst>
      <p:ext uri="{BB962C8B-B14F-4D97-AF65-F5344CB8AC3E}">
        <p14:creationId xmlns:p14="http://schemas.microsoft.com/office/powerpoint/2010/main" val="202667673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E11C8-D671-324F-9A7A-EF7C83A67836}" type="slidenum">
              <a:rPr lang="en-US"/>
              <a:pPr>
                <a:defRPr/>
              </a:pPr>
              <a:t>‹#›</a:t>
            </a:fld>
            <a:endParaRPr lang="en-US"/>
          </a:p>
        </p:txBody>
      </p:sp>
    </p:spTree>
    <p:extLst>
      <p:ext uri="{BB962C8B-B14F-4D97-AF65-F5344CB8AC3E}">
        <p14:creationId xmlns:p14="http://schemas.microsoft.com/office/powerpoint/2010/main" val="106602386"/>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53C283D-531A-3C49-AC60-D8104845988B}" type="slidenum">
              <a:rPr lang="en-US"/>
              <a:pPr>
                <a:defRPr/>
              </a:pPr>
              <a:t>‹#›</a:t>
            </a:fld>
            <a:endParaRPr lang="en-US"/>
          </a:p>
        </p:txBody>
      </p:sp>
    </p:spTree>
    <p:extLst>
      <p:ext uri="{BB962C8B-B14F-4D97-AF65-F5344CB8AC3E}">
        <p14:creationId xmlns:p14="http://schemas.microsoft.com/office/powerpoint/2010/main" val="365549859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436AD4-3BD1-0849-9D22-5AE38B172416}" type="slidenum">
              <a:rPr lang="en-US"/>
              <a:pPr>
                <a:defRPr/>
              </a:pPr>
              <a:t>‹#›</a:t>
            </a:fld>
            <a:endParaRPr lang="en-US"/>
          </a:p>
        </p:txBody>
      </p:sp>
    </p:spTree>
    <p:extLst>
      <p:ext uri="{BB962C8B-B14F-4D97-AF65-F5344CB8AC3E}">
        <p14:creationId xmlns:p14="http://schemas.microsoft.com/office/powerpoint/2010/main" val="255728019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11AC7F-374A-894F-B8B2-495043BD6576}" type="slidenum">
              <a:rPr lang="en-US"/>
              <a:pPr>
                <a:defRPr/>
              </a:pPr>
              <a:t>‹#›</a:t>
            </a:fld>
            <a:endParaRPr lang="en-US"/>
          </a:p>
        </p:txBody>
      </p:sp>
    </p:spTree>
    <p:extLst>
      <p:ext uri="{BB962C8B-B14F-4D97-AF65-F5344CB8AC3E}">
        <p14:creationId xmlns:p14="http://schemas.microsoft.com/office/powerpoint/2010/main" val="55702481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F1317C6-62F6-9043-81E2-5ECA3FC8410A}" type="slidenum">
              <a:rPr lang="en-US"/>
              <a:pPr>
                <a:defRPr/>
              </a:pPr>
              <a:t>‹#›</a:t>
            </a:fld>
            <a:endParaRPr lang="en-US"/>
          </a:p>
        </p:txBody>
      </p:sp>
    </p:spTree>
    <p:extLst>
      <p:ext uri="{BB962C8B-B14F-4D97-AF65-F5344CB8AC3E}">
        <p14:creationId xmlns:p14="http://schemas.microsoft.com/office/powerpoint/2010/main" val="384341410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CFAAD64-14B0-564A-B864-08181E6E93E3}" type="slidenum">
              <a:rPr lang="en-US"/>
              <a:pPr>
                <a:defRPr/>
              </a:pPr>
              <a:t>‹#›</a:t>
            </a:fld>
            <a:endParaRPr lang="en-US"/>
          </a:p>
        </p:txBody>
      </p:sp>
    </p:spTree>
    <p:extLst>
      <p:ext uri="{BB962C8B-B14F-4D97-AF65-F5344CB8AC3E}">
        <p14:creationId xmlns:p14="http://schemas.microsoft.com/office/powerpoint/2010/main" val="41279715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FE89C24-14CC-B540-99EF-23BDE443CDA5}" type="slidenum">
              <a:rPr lang="en-US"/>
              <a:pPr>
                <a:defRPr/>
              </a:pPr>
              <a:t>‹#›</a:t>
            </a:fld>
            <a:endParaRPr lang="en-US"/>
          </a:p>
        </p:txBody>
      </p:sp>
    </p:spTree>
    <p:extLst>
      <p:ext uri="{BB962C8B-B14F-4D97-AF65-F5344CB8AC3E}">
        <p14:creationId xmlns:p14="http://schemas.microsoft.com/office/powerpoint/2010/main" val="206803753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2BDF274-A0BB-0842-8FA5-5E6DEB7A8742}" type="slidenum">
              <a:rPr lang="en-US"/>
              <a:pPr>
                <a:defRPr/>
              </a:pPr>
              <a:t>‹#›</a:t>
            </a:fld>
            <a:endParaRPr lang="en-US"/>
          </a:p>
        </p:txBody>
      </p:sp>
    </p:spTree>
    <p:extLst>
      <p:ext uri="{BB962C8B-B14F-4D97-AF65-F5344CB8AC3E}">
        <p14:creationId xmlns:p14="http://schemas.microsoft.com/office/powerpoint/2010/main" val="21955508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7C079FE-F87A-0047-B6E0-CA9797F8639C}" type="slidenum">
              <a:rPr lang="en-US"/>
              <a:pPr>
                <a:defRPr/>
              </a:pPr>
              <a:t>‹#›</a:t>
            </a:fld>
            <a:endParaRPr lang="en-US"/>
          </a:p>
        </p:txBody>
      </p:sp>
    </p:spTree>
    <p:extLst>
      <p:ext uri="{BB962C8B-B14F-4D97-AF65-F5344CB8AC3E}">
        <p14:creationId xmlns:p14="http://schemas.microsoft.com/office/powerpoint/2010/main" val="2706822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40864269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D1B390D-085C-1F47-80E5-55380C619DDA}" type="slidenum">
              <a:rPr lang="en-US"/>
              <a:pPr>
                <a:defRPr/>
              </a:pPr>
              <a:t>‹#›</a:t>
            </a:fld>
            <a:endParaRPr lang="en-US"/>
          </a:p>
        </p:txBody>
      </p:sp>
    </p:spTree>
    <p:extLst>
      <p:ext uri="{BB962C8B-B14F-4D97-AF65-F5344CB8AC3E}">
        <p14:creationId xmlns:p14="http://schemas.microsoft.com/office/powerpoint/2010/main" val="392167863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09287A-1D76-EB4B-8770-493649171F18}" type="slidenum">
              <a:rPr lang="en-US"/>
              <a:pPr>
                <a:defRPr/>
              </a:pPr>
              <a:t>‹#›</a:t>
            </a:fld>
            <a:endParaRPr lang="en-US"/>
          </a:p>
        </p:txBody>
      </p:sp>
    </p:spTree>
    <p:extLst>
      <p:ext uri="{BB962C8B-B14F-4D97-AF65-F5344CB8AC3E}">
        <p14:creationId xmlns:p14="http://schemas.microsoft.com/office/powerpoint/2010/main" val="358159073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73928E2-C5F5-5E4B-8146-28EFC6C1DE30}" type="slidenum">
              <a:rPr lang="en-US"/>
              <a:pPr>
                <a:defRPr/>
              </a:pPr>
              <a:t>‹#›</a:t>
            </a:fld>
            <a:endParaRPr lang="en-US"/>
          </a:p>
        </p:txBody>
      </p:sp>
    </p:spTree>
    <p:extLst>
      <p:ext uri="{BB962C8B-B14F-4D97-AF65-F5344CB8AC3E}">
        <p14:creationId xmlns:p14="http://schemas.microsoft.com/office/powerpoint/2010/main" val="394884806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90DAF8F-630B-5E4F-A4C4-32FFA67CF43F}" type="slidenum">
              <a:rPr lang="en-US"/>
              <a:pPr>
                <a:defRPr/>
              </a:pPr>
              <a:t>‹#›</a:t>
            </a:fld>
            <a:endParaRPr lang="en-US"/>
          </a:p>
        </p:txBody>
      </p:sp>
    </p:spTree>
    <p:extLst>
      <p:ext uri="{BB962C8B-B14F-4D97-AF65-F5344CB8AC3E}">
        <p14:creationId xmlns:p14="http://schemas.microsoft.com/office/powerpoint/2010/main" val="394179871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C338152-0627-FE46-8D2B-EB2FC5EA195B}" type="slidenum">
              <a:rPr lang="en-US"/>
              <a:pPr>
                <a:defRPr/>
              </a:pPr>
              <a:t>‹#›</a:t>
            </a:fld>
            <a:endParaRPr lang="en-US"/>
          </a:p>
        </p:txBody>
      </p:sp>
    </p:spTree>
    <p:extLst>
      <p:ext uri="{BB962C8B-B14F-4D97-AF65-F5344CB8AC3E}">
        <p14:creationId xmlns:p14="http://schemas.microsoft.com/office/powerpoint/2010/main" val="161806862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EB9390-D4CE-764D-AE0F-CCB064A6DFC1}" type="slidenum">
              <a:rPr lang="en-US"/>
              <a:pPr>
                <a:defRPr/>
              </a:pPr>
              <a:t>‹#›</a:t>
            </a:fld>
            <a:endParaRPr lang="en-US"/>
          </a:p>
        </p:txBody>
      </p:sp>
    </p:spTree>
    <p:extLst>
      <p:ext uri="{BB962C8B-B14F-4D97-AF65-F5344CB8AC3E}">
        <p14:creationId xmlns:p14="http://schemas.microsoft.com/office/powerpoint/2010/main" val="346835049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DB331B-FD77-4849-BFD4-747BD31D4D2B}" type="slidenum">
              <a:rPr lang="en-US"/>
              <a:pPr>
                <a:defRPr/>
              </a:pPr>
              <a:t>‹#›</a:t>
            </a:fld>
            <a:endParaRPr lang="en-US"/>
          </a:p>
        </p:txBody>
      </p:sp>
    </p:spTree>
    <p:extLst>
      <p:ext uri="{BB962C8B-B14F-4D97-AF65-F5344CB8AC3E}">
        <p14:creationId xmlns:p14="http://schemas.microsoft.com/office/powerpoint/2010/main" val="393518648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246648057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407755434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532260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329076790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lgn="ctr">
              <a:defRPr b="1">
                <a:ea typeface="ＭＳ Ｐゴシック" charset="-128"/>
                <a:cs typeface="ＭＳ Ｐゴシック" charset="-128"/>
              </a:defRPr>
            </a:lvl1pPr>
          </a:lstStyle>
          <a:p>
            <a:pPr>
              <a:defRPr/>
            </a:pPr>
            <a:endParaRPr lang="en-US"/>
          </a:p>
        </p:txBody>
      </p:sp>
      <p:sp>
        <p:nvSpPr>
          <p:cNvPr id="4" name="Rectangle 155"/>
          <p:cNvSpPr>
            <a:spLocks noGrp="1" noChangeArrowheads="1"/>
          </p:cNvSpPr>
          <p:nvPr>
            <p:ph type="ftr" sz="quarter" idx="11"/>
          </p:nvPr>
        </p:nvSpPr>
        <p:spPr/>
        <p:txBody>
          <a:bodyPr/>
          <a:lstStyle>
            <a:lvl1pPr>
              <a:defRPr b="1">
                <a:ea typeface="ＭＳ Ｐゴシック" charset="-128"/>
                <a:cs typeface="ＭＳ Ｐゴシック" charset="-128"/>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b="1">
                <a:ea typeface="ＭＳ Ｐゴシック" charset="0"/>
                <a:cs typeface="ＭＳ Ｐゴシック" charset="0"/>
              </a:defRPr>
            </a:lvl1pPr>
          </a:lstStyle>
          <a:p>
            <a:fld id="{E4BD4E2F-A3A1-8646-A75C-C2DA1169F2D2}" type="slidenum">
              <a:rPr lang="en-US"/>
              <a:pPr/>
              <a:t>‹#›</a:t>
            </a:fld>
            <a:endParaRPr lang="en-US"/>
          </a:p>
        </p:txBody>
      </p:sp>
    </p:spTree>
    <p:extLst>
      <p:ext uri="{BB962C8B-B14F-4D97-AF65-F5344CB8AC3E}">
        <p14:creationId xmlns:p14="http://schemas.microsoft.com/office/powerpoint/2010/main" val="350260221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lgn="ctr">
              <a:defRPr b="1">
                <a:ea typeface="ＭＳ Ｐゴシック" charset="-128"/>
                <a:cs typeface="ＭＳ Ｐゴシック" charset="-128"/>
              </a:defRPr>
            </a:lvl1pPr>
          </a:lstStyle>
          <a:p>
            <a:pPr>
              <a:defRPr/>
            </a:pPr>
            <a:endParaRPr lang="en-US"/>
          </a:p>
        </p:txBody>
      </p:sp>
      <p:sp>
        <p:nvSpPr>
          <p:cNvPr id="3" name="Rectangle 155"/>
          <p:cNvSpPr>
            <a:spLocks noGrp="1" noChangeArrowheads="1"/>
          </p:cNvSpPr>
          <p:nvPr>
            <p:ph type="ftr" sz="quarter" idx="11"/>
          </p:nvPr>
        </p:nvSpPr>
        <p:spPr/>
        <p:txBody>
          <a:bodyPr/>
          <a:lstStyle>
            <a:lvl1pPr>
              <a:defRPr b="1">
                <a:ea typeface="ＭＳ Ｐゴシック" charset="-128"/>
                <a:cs typeface="ＭＳ Ｐゴシック" charset="-128"/>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b="1">
                <a:ea typeface="ＭＳ Ｐゴシック" charset="0"/>
                <a:cs typeface="ＭＳ Ｐゴシック" charset="0"/>
              </a:defRPr>
            </a:lvl1pPr>
          </a:lstStyle>
          <a:p>
            <a:fld id="{48CF56E0-F230-7A42-99F7-6EAA491C5244}" type="slidenum">
              <a:rPr lang="en-US"/>
              <a:pPr/>
              <a:t>‹#›</a:t>
            </a:fld>
            <a:endParaRPr lang="en-US"/>
          </a:p>
        </p:txBody>
      </p:sp>
    </p:spTree>
    <p:extLst>
      <p:ext uri="{BB962C8B-B14F-4D97-AF65-F5344CB8AC3E}">
        <p14:creationId xmlns:p14="http://schemas.microsoft.com/office/powerpoint/2010/main" val="11921632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74665591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293742270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lgn="ctr">
              <a:defRPr b="1">
                <a:ea typeface="ＭＳ Ｐゴシック" charset="-128"/>
                <a:cs typeface="ＭＳ Ｐゴシック" charset="-128"/>
              </a:defRPr>
            </a:lvl1pPr>
          </a:lstStyle>
          <a:p>
            <a:pPr>
              <a:defRPr/>
            </a:pPr>
            <a:endParaRPr lang="en-US"/>
          </a:p>
        </p:txBody>
      </p:sp>
      <p:sp>
        <p:nvSpPr>
          <p:cNvPr id="5" name="Rectangle 8"/>
          <p:cNvSpPr>
            <a:spLocks noGrp="1" noChangeArrowheads="1"/>
          </p:cNvSpPr>
          <p:nvPr>
            <p:ph type="ftr" sz="quarter" idx="11"/>
          </p:nvPr>
        </p:nvSpPr>
        <p:spPr/>
        <p:txBody>
          <a:bodyPr/>
          <a:lstStyle>
            <a:lvl1pPr>
              <a:defRPr b="1">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a:ea typeface="ＭＳ Ｐゴシック" charset="0"/>
                <a:cs typeface="ＭＳ Ｐゴシック" charset="0"/>
              </a:defRPr>
            </a:lvl1pPr>
          </a:lstStyle>
          <a:p>
            <a:fld id="{20611888-E6E3-EC46-97BC-E7AD92F7A8BB}" type="slidenum">
              <a:rPr lang="en-US"/>
              <a:pPr/>
              <a:t>‹#›</a:t>
            </a:fld>
            <a:endParaRPr lang="en-US"/>
          </a:p>
        </p:txBody>
      </p:sp>
    </p:spTree>
    <p:extLst>
      <p:ext uri="{BB962C8B-B14F-4D97-AF65-F5344CB8AC3E}">
        <p14:creationId xmlns:p14="http://schemas.microsoft.com/office/powerpoint/2010/main" val="260431017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421272923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0F0E62B9-4F3A-2144-B353-DDC02D27F08E}"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299054054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AD3F50D6-A74F-EA4E-8BAA-614C687E3159}"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404883562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FE0E9A73-D6F3-FB4B-B676-AB2D6ACB3033}"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93575307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21B05C86-5CA8-C640-83F6-0464EF60335F}"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1790181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327391299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CCBC2C85-5B23-2743-8351-2458AC3B1C6F}"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276207164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4668B637-F1B0-CD4B-945A-E1B24BE0055F}"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389061952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9DDB0FBA-1AA2-7A41-A7E8-827850B26E1B}"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155777147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0474792B-817A-344D-BDC3-98766AAD8EB6}"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7036407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D80BDE67-5EFE-FF4D-AC25-976BBC3D78DA}"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339514685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lgn="l" eaLnBrk="0" hangingPunct="0"/>
            <a:endParaRPr lang="en-US" b="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lgn="l" eaLnBrk="0" hangingPunct="0"/>
            <a:endParaRPr lang="en-US" b="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algn="l" eaLnBrk="0" hangingPunct="0"/>
            <a:fld id="{A4114420-13EE-2946-AB89-0A59875297C0}" type="slidenum">
              <a:rPr lang="en-US" b="0">
                <a:solidFill>
                  <a:srgbClr val="000000"/>
                </a:solidFill>
              </a:rPr>
              <a:pPr algn="l" eaLnBrk="0" hangingPunct="0"/>
              <a:t>‹#›</a:t>
            </a:fld>
            <a:endParaRPr lang="en-US" b="0">
              <a:solidFill>
                <a:srgbClr val="000000"/>
              </a:solidFill>
            </a:endParaRPr>
          </a:p>
        </p:txBody>
      </p:sp>
    </p:spTree>
    <p:extLst>
      <p:ext uri="{BB962C8B-B14F-4D97-AF65-F5344CB8AC3E}">
        <p14:creationId xmlns:p14="http://schemas.microsoft.com/office/powerpoint/2010/main" val="392241803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fld id="{342E08F6-C8B1-954B-B817-BA346C5D04B3}" type="slidenum">
              <a:rPr lang="en-US"/>
              <a:pPr/>
              <a:t>‹#›</a:t>
            </a:fld>
            <a:endParaRPr lang="en-US"/>
          </a:p>
        </p:txBody>
      </p:sp>
    </p:spTree>
    <p:extLst>
      <p:ext uri="{BB962C8B-B14F-4D97-AF65-F5344CB8AC3E}">
        <p14:creationId xmlns:p14="http://schemas.microsoft.com/office/powerpoint/2010/main" val="45336270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FFF32D39-12CA-E541-ADC0-EAD4AB8C9968}" type="slidenum">
              <a:rPr lang="en-US"/>
              <a:pPr/>
              <a:t>‹#›</a:t>
            </a:fld>
            <a:endParaRPr lang="en-US"/>
          </a:p>
        </p:txBody>
      </p:sp>
    </p:spTree>
    <p:extLst>
      <p:ext uri="{BB962C8B-B14F-4D97-AF65-F5344CB8AC3E}">
        <p14:creationId xmlns:p14="http://schemas.microsoft.com/office/powerpoint/2010/main" val="362225372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CE7F9D0E-1AFD-7645-8F40-E42AC894555C}" type="slidenum">
              <a:rPr lang="en-US"/>
              <a:pPr/>
              <a:t>‹#›</a:t>
            </a:fld>
            <a:endParaRPr lang="en-US"/>
          </a:p>
        </p:txBody>
      </p:sp>
    </p:spTree>
    <p:extLst>
      <p:ext uri="{BB962C8B-B14F-4D97-AF65-F5344CB8AC3E}">
        <p14:creationId xmlns:p14="http://schemas.microsoft.com/office/powerpoint/2010/main" val="27438860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3AF5DA18-D48E-CC43-883C-DF917E2B35C3}" type="slidenum">
              <a:rPr lang="en-US"/>
              <a:pPr/>
              <a:t>‹#›</a:t>
            </a:fld>
            <a:endParaRPr lang="en-US"/>
          </a:p>
        </p:txBody>
      </p:sp>
    </p:spTree>
    <p:extLst>
      <p:ext uri="{BB962C8B-B14F-4D97-AF65-F5344CB8AC3E}">
        <p14:creationId xmlns:p14="http://schemas.microsoft.com/office/powerpoint/2010/main" val="144459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952809-17D4-874B-9095-2EB0815D2EFE}" type="slidenum">
              <a:rPr lang="en-US"/>
              <a:pPr>
                <a:defRPr/>
              </a:pPr>
              <a:t>‹#›</a:t>
            </a:fld>
            <a:endParaRPr lang="en-US"/>
          </a:p>
        </p:txBody>
      </p:sp>
    </p:spTree>
    <p:extLst>
      <p:ext uri="{BB962C8B-B14F-4D97-AF65-F5344CB8AC3E}">
        <p14:creationId xmlns:p14="http://schemas.microsoft.com/office/powerpoint/2010/main" val="38683093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59800979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6E7F5B5A-96AA-C149-8832-5D6130B12371}" type="slidenum">
              <a:rPr lang="en-US"/>
              <a:pPr/>
              <a:t>‹#›</a:t>
            </a:fld>
            <a:endParaRPr lang="en-US"/>
          </a:p>
        </p:txBody>
      </p:sp>
    </p:spTree>
    <p:extLst>
      <p:ext uri="{BB962C8B-B14F-4D97-AF65-F5344CB8AC3E}">
        <p14:creationId xmlns:p14="http://schemas.microsoft.com/office/powerpoint/2010/main" val="194099418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lgn="ctr">
              <a:defRPr/>
            </a:lvl1pPr>
          </a:lstStyle>
          <a:p>
            <a:pPr>
              <a:defRPr/>
            </a:pPr>
            <a:endParaRPr lang="en-US"/>
          </a:p>
        </p:txBody>
      </p:sp>
      <p:sp>
        <p:nvSpPr>
          <p:cNvPr id="4" name="Rectangle 24"/>
          <p:cNvSpPr>
            <a:spLocks noGrp="1" noChangeArrowheads="1"/>
          </p:cNvSpPr>
          <p:nvPr>
            <p:ph type="ftr" sz="quarter" idx="11"/>
          </p:nvPr>
        </p:nvSpPr>
        <p:spPr/>
        <p:txBody>
          <a:bodyPr/>
          <a:lstStyle>
            <a:lvl1pPr>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fld id="{4330DC4B-500B-7E48-BE97-43C5A315299A}" type="slidenum">
              <a:rPr lang="en-US"/>
              <a:pPr/>
              <a:t>‹#›</a:t>
            </a:fld>
            <a:endParaRPr lang="en-US"/>
          </a:p>
        </p:txBody>
      </p:sp>
    </p:spTree>
    <p:extLst>
      <p:ext uri="{BB962C8B-B14F-4D97-AF65-F5344CB8AC3E}">
        <p14:creationId xmlns:p14="http://schemas.microsoft.com/office/powerpoint/2010/main" val="369977247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FA047B3-64B2-504F-895F-3797501B454A}" type="datetime1">
              <a:rPr lang="en-US"/>
              <a:pPr/>
              <a:t>8/24/24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774C26-4AE4-3744-8720-B33D46001111}" type="slidenum">
              <a:rPr lang="en-US"/>
              <a:pPr/>
              <a:t>‹#›</a:t>
            </a:fld>
            <a:endParaRPr lang="en-US"/>
          </a:p>
        </p:txBody>
      </p:sp>
    </p:spTree>
    <p:extLst>
      <p:ext uri="{BB962C8B-B14F-4D97-AF65-F5344CB8AC3E}">
        <p14:creationId xmlns:p14="http://schemas.microsoft.com/office/powerpoint/2010/main" val="116034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506362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926940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998776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315072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22073840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4253482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AFA3FF4-958C-9C46-A1DB-51F948B8F7D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341671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0650"/>
            <a:ext cx="9144000" cy="1430338"/>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0" y="1752601"/>
            <a:ext cx="9144000" cy="437356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704ED7D-A106-5F4A-89DA-30264F7B62B2}"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889104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462CA3-F348-BF42-8EC4-1BCC118D7D4B}"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4202221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B495FB-28F3-A541-A233-89D02C01510E}" type="slidenum">
              <a:rPr lang="en-US"/>
              <a:pPr>
                <a:defRPr/>
              </a:pPr>
              <a:t>‹#›</a:t>
            </a:fld>
            <a:endParaRPr lang="en-US"/>
          </a:p>
        </p:txBody>
      </p:sp>
    </p:spTree>
    <p:extLst>
      <p:ext uri="{BB962C8B-B14F-4D97-AF65-F5344CB8AC3E}">
        <p14:creationId xmlns:p14="http://schemas.microsoft.com/office/powerpoint/2010/main" val="13043541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01F6B41F-49BB-C24E-B592-E32D3FA25219}"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837310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7F65168-19AC-D74E-B2DD-BB9CD8BFFF9A}"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88901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09FCAEA1-2B8D-9345-8A8F-D0DF7DEA390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8452295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DE70222F-3D97-2041-B5C8-03D69B91683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203850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C52CCBE-C430-D34B-BAB3-0B367714026C}"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7863609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DB8D5E4-0813-B14C-8A2B-6C17FBFA4505}"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7547374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86901233-1B01-2A47-9AEA-82FF71CD22A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0174639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4F3D9CE-F838-AC4D-B0B7-162A5782B527}"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8348783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4154581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586053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2EB1D-7B84-CF4E-A648-B0B9DEB1A730}" type="slidenum">
              <a:rPr lang="en-US"/>
              <a:pPr>
                <a:defRPr/>
              </a:pPr>
              <a:t>‹#›</a:t>
            </a:fld>
            <a:endParaRPr lang="en-US"/>
          </a:p>
        </p:txBody>
      </p:sp>
    </p:spTree>
    <p:extLst>
      <p:ext uri="{BB962C8B-B14F-4D97-AF65-F5344CB8AC3E}">
        <p14:creationId xmlns:p14="http://schemas.microsoft.com/office/powerpoint/2010/main" val="33830427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24756394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1702160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2196150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4274648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9444567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531968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28520762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27365371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21548190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A59A24-6C3A-3C4D-9F3F-A13F7F8B6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32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2D4843-F61A-C04D-ADA3-AD619E7AEE20}" type="slidenum">
              <a:rPr lang="en-US"/>
              <a:pPr>
                <a:defRPr/>
              </a:pPr>
              <a:t>‹#›</a:t>
            </a:fld>
            <a:endParaRPr lang="en-US"/>
          </a:p>
        </p:txBody>
      </p:sp>
    </p:spTree>
    <p:extLst>
      <p:ext uri="{BB962C8B-B14F-4D97-AF65-F5344CB8AC3E}">
        <p14:creationId xmlns:p14="http://schemas.microsoft.com/office/powerpoint/2010/main" val="40002252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1D64C-6365-A841-A796-41B75802E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9971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A21D1-F7D0-DE44-80EF-E52E0E7058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366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40395-CADA-A74F-B8E5-D37040D6E5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670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F7EF9A-C1A2-3648-BA89-8B00B71E5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4242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CD94CB-1CD7-3647-A3B2-8FCD4DB31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70567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A90236-4B18-FB4D-9822-D356E2320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4926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5A57D-1D50-F440-923F-AC6C7C3D5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9876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ED2F78-B541-9944-8470-6B02591708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6875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23CE0-C350-BE4D-BCAE-BD67EF13B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5827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467BBE-DFE1-614C-A79B-AC1B08372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31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7.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11.png"/><Relationship Id="rId2" Type="http://schemas.openxmlformats.org/officeDocument/2006/relationships/slideLayout" Target="../slideLayouts/slideLayout112.xml"/><Relationship Id="rId16" Type="http://schemas.openxmlformats.org/officeDocument/2006/relationships/image" Target="../media/image10.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9.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4.emf"/><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18.png"/><Relationship Id="rId2" Type="http://schemas.openxmlformats.org/officeDocument/2006/relationships/slideLayout" Target="../slideLayouts/slideLayout134.xml"/><Relationship Id="rId16" Type="http://schemas.openxmlformats.org/officeDocument/2006/relationships/image" Target="../media/image17.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6.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9.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image" Target="../media/image20.jpeg"/><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theme" Target="../theme/theme1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theme" Target="../theme/theme19.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theme" Target="../theme/theme21.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9.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4.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19.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7.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15.pn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image" Target="../media/image21.emf"/><Relationship Id="rId2" Type="http://schemas.openxmlformats.org/officeDocument/2006/relationships/slideLayout" Target="../slideLayouts/slideLayout304.xml"/><Relationship Id="rId16" Type="http://schemas.openxmlformats.org/officeDocument/2006/relationships/image" Target="../media/image18.png"/><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theme" Target="../theme/theme28.xml"/><Relationship Id="rId5" Type="http://schemas.openxmlformats.org/officeDocument/2006/relationships/slideLayout" Target="../slideLayouts/slideLayout307.xml"/><Relationship Id="rId15" Type="http://schemas.openxmlformats.org/officeDocument/2006/relationships/image" Target="../media/image17.png"/><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image" Target="../media/image16.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7.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image" Target="../media/image22.jpeg"/><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theme" Target="../theme/theme31.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24.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image" Target="../media/image23.jpeg"/><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theme" Target="../theme/theme32.xml"/><Relationship Id="rId5" Type="http://schemas.openxmlformats.org/officeDocument/2006/relationships/slideLayout" Target="../slideLayouts/slideLayout349.xml"/><Relationship Id="rId15" Type="http://schemas.openxmlformats.org/officeDocument/2006/relationships/image" Target="../media/image26.png"/><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image" Target="../media/image25.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4.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5.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6.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image" Target="../media/image27.png"/><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28.pn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0.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1.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2.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3.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29.pn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5.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6.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image" Target="../media/image30.jpeg"/><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7.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theme" Target="../theme/theme48.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image" Target="../media/image31.png"/><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9.xml"/><Relationship Id="rId2" Type="http://schemas.openxmlformats.org/officeDocument/2006/relationships/slideLayout" Target="../slideLayouts/slideLayout533.xml"/><Relationship Id="rId16" Type="http://schemas.openxmlformats.org/officeDocument/2006/relationships/image" Target="../media/image34.png"/><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5" Type="http://schemas.openxmlformats.org/officeDocument/2006/relationships/image" Target="../media/image33.png"/><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image" Target="../media/image3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50.xml"/><Relationship Id="rId1" Type="http://schemas.openxmlformats.org/officeDocument/2006/relationships/slideLayout" Target="../slideLayouts/slideLayout54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image" Target="../media/image1.jpeg"/><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1.xml"/><Relationship Id="rId17" Type="http://schemas.openxmlformats.org/officeDocument/2006/relationships/image" Target="../media/image5.png"/><Relationship Id="rId2" Type="http://schemas.openxmlformats.org/officeDocument/2006/relationships/slideLayout" Target="../slideLayouts/slideLayout545.xml"/><Relationship Id="rId16" Type="http://schemas.openxmlformats.org/officeDocument/2006/relationships/image" Target="../media/image4.png"/><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5" Type="http://schemas.openxmlformats.org/officeDocument/2006/relationships/image" Target="../media/image3.png"/><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image" Target="../media/image2.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35.jpe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2.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3.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579.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3" Type="http://schemas.openxmlformats.org/officeDocument/2006/relationships/theme" Target="../theme/theme55.xml"/><Relationship Id="rId2" Type="http://schemas.openxmlformats.org/officeDocument/2006/relationships/slideLayout" Target="../slideLayouts/slideLayout581.xml"/><Relationship Id="rId1" Type="http://schemas.openxmlformats.org/officeDocument/2006/relationships/slideLayout" Target="../slideLayouts/slideLayout580.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583.xml"/><Relationship Id="rId1" Type="http://schemas.openxmlformats.org/officeDocument/2006/relationships/slideLayout" Target="../slideLayouts/slideLayout582.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8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597.xml"/><Relationship Id="rId1" Type="http://schemas.openxmlformats.org/officeDocument/2006/relationships/slideLayout" Target="../slideLayouts/slideLayout5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5.png"/><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599.xml"/><Relationship Id="rId1" Type="http://schemas.openxmlformats.org/officeDocument/2006/relationships/slideLayout" Target="../slideLayouts/slideLayout598.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1.xml"/><Relationship Id="rId1" Type="http://schemas.openxmlformats.org/officeDocument/2006/relationships/slideLayout" Target="../slideLayouts/slideLayout60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01.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3.xml"/><Relationship Id="rId1" Type="http://schemas.openxmlformats.org/officeDocument/2006/relationships/slideLayout" Target="../slideLayouts/slideLayout60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11.png"/><Relationship Id="rId2" Type="http://schemas.openxmlformats.org/officeDocument/2006/relationships/slideLayout" Target="../slideLayouts/slideLayout68.xml"/><Relationship Id="rId16" Type="http://schemas.openxmlformats.org/officeDocument/2006/relationships/image" Target="../media/image10.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9.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l">
              <a:defRPr sz="1400" b="0">
                <a:solidFill>
                  <a:schemeClr val="tx2"/>
                </a:solidFill>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defRPr sz="1400" b="0">
                <a:solidFill>
                  <a:schemeClr val="tx2"/>
                </a:solidFill>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r">
              <a:defRPr sz="1400" b="0">
                <a:solidFill>
                  <a:schemeClr val="tx2"/>
                </a:solidFill>
                <a:cs typeface="+mn-cs"/>
              </a:defRPr>
            </a:lvl1pPr>
          </a:lstStyle>
          <a:p>
            <a:pPr>
              <a:defRPr/>
            </a:pPr>
            <a:fld id="{DA002FBD-03FF-F741-8297-7AEE1EAD74E9}"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1517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D0CAC97A-581F-9041-A449-D54F7AEDB91A}"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2168982444"/>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FF6D996B-A81F-9F46-9984-9F31FE6D3546}"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262804564"/>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359875"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FFFFFF"/>
                </a:solidFill>
                <a:latin typeface="Times New Roman" charset="0"/>
              </a:endParaRPr>
            </a:p>
          </p:txBody>
        </p:sp>
        <p:grpSp>
          <p:nvGrpSpPr>
            <p:cNvPr id="13318" name="Group 4"/>
            <p:cNvGrpSpPr>
              <a:grpSpLocks/>
            </p:cNvGrpSpPr>
            <p:nvPr/>
          </p:nvGrpSpPr>
          <p:grpSpPr bwMode="auto">
            <a:xfrm>
              <a:off x="246" y="204"/>
              <a:ext cx="5271" cy="3889"/>
              <a:chOff x="246" y="204"/>
              <a:chExt cx="5271" cy="3889"/>
            </a:xfrm>
          </p:grpSpPr>
          <p:sp>
            <p:nvSpPr>
              <p:cNvPr id="13598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defRPr/>
                </a:pPr>
                <a:endParaRPr lang="en-US" sz="1600" b="0">
                  <a:solidFill>
                    <a:srgbClr val="FFFFFF"/>
                  </a:solidFill>
                  <a:latin typeface="Times New Roman" charset="0"/>
                </a:endParaRPr>
              </a:p>
            </p:txBody>
          </p:sp>
          <p:sp>
            <p:nvSpPr>
              <p:cNvPr id="135987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7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8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sp>
            <p:nvSpPr>
              <p:cNvPr id="135989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1600" b="0">
                  <a:solidFill>
                    <a:srgbClr val="FFFFFF"/>
                  </a:solidFill>
                  <a:latin typeface="Times New Roman" charset="0"/>
                </a:endParaRPr>
              </a:p>
            </p:txBody>
          </p:sp>
        </p:grpSp>
        <p:grpSp>
          <p:nvGrpSpPr>
            <p:cNvPr id="13319" name="Group 28"/>
            <p:cNvGrpSpPr>
              <a:grpSpLocks/>
            </p:cNvGrpSpPr>
            <p:nvPr/>
          </p:nvGrpSpPr>
          <p:grpSpPr bwMode="auto">
            <a:xfrm>
              <a:off x="0" y="0"/>
              <a:ext cx="1246" cy="1232"/>
              <a:chOff x="0" y="0"/>
              <a:chExt cx="1246" cy="1232"/>
            </a:xfrm>
          </p:grpSpPr>
          <p:sp>
            <p:nvSpPr>
              <p:cNvPr id="1359901"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FFFFFF"/>
                  </a:solidFill>
                  <a:latin typeface="Times New Roman" charset="0"/>
                </a:endParaRPr>
              </a:p>
            </p:txBody>
          </p:sp>
          <p:sp>
            <p:nvSpPr>
              <p:cNvPr id="1359902"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FFFFFF"/>
                  </a:solidFill>
                  <a:latin typeface="Times New Roman" charset="0"/>
                </a:endParaRPr>
              </a:p>
            </p:txBody>
          </p:sp>
          <p:sp>
            <p:nvSpPr>
              <p:cNvPr id="1359903"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FFFFFF"/>
                  </a:solidFill>
                  <a:latin typeface="Times New Roman" charset="0"/>
                </a:endParaRPr>
              </a:p>
            </p:txBody>
          </p:sp>
        </p:grpSp>
      </p:grpSp>
      <p:sp>
        <p:nvSpPr>
          <p:cNvPr id="1359904" name="Text Box 32"/>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spcBef>
                <a:spcPct val="50000"/>
              </a:spcBef>
              <a:defRPr/>
            </a:pPr>
            <a:r>
              <a:rPr lang="en-US" sz="900">
                <a:solidFill>
                  <a:srgbClr val="FFFFFF"/>
                </a:solidFill>
              </a:rPr>
              <a:t>©2003 TBBMI</a:t>
            </a:r>
          </a:p>
        </p:txBody>
      </p:sp>
      <p:sp>
        <p:nvSpPr>
          <p:cNvPr id="1359905"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defRPr/>
            </a:pPr>
            <a:r>
              <a:rPr lang="en-US" sz="1000">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635883630"/>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41619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sz="1800" b="0">
                <a:solidFill>
                  <a:srgbClr val="2F1311"/>
                </a:solidFill>
              </a:endParaRPr>
            </a:p>
          </p:txBody>
        </p:sp>
        <p:sp>
          <p:nvSpPr>
            <p:cNvPr id="141619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sz="1800" b="0">
                <a:solidFill>
                  <a:srgbClr val="2F1311"/>
                </a:solidFill>
              </a:endParaRPr>
            </a:p>
          </p:txBody>
        </p:sp>
        <p:sp>
          <p:nvSpPr>
            <p:cNvPr id="141619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sz="1800" b="0">
                <a:solidFill>
                  <a:srgbClr val="2F1311"/>
                </a:solidFill>
              </a:endParaRPr>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416202" name="Freeform 10"/>
                    <p:cNvSpPr>
                      <a:spLocks/>
                    </p:cNvSpPr>
                    <p:nvPr/>
                  </p:nvSpPr>
                  <p:spPr bwMode="auto">
                    <a:xfrm>
                      <a:off x="2192"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03" name="Freeform 11"/>
                    <p:cNvSpPr>
                      <a:spLocks/>
                    </p:cNvSpPr>
                    <p:nvPr/>
                  </p:nvSpPr>
                  <p:spPr bwMode="auto">
                    <a:xfrm>
                      <a:off x="1696" y="323"/>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grpSp>
              <p:sp>
                <p:nvSpPr>
                  <p:cNvPr id="1416204" name="Oval 12"/>
                  <p:cNvSpPr>
                    <a:spLocks noChangeArrowheads="1"/>
                  </p:cNvSpPr>
                  <p:nvPr/>
                </p:nvSpPr>
                <p:spPr bwMode="auto">
                  <a:xfrm>
                    <a:off x="2396" y="1370"/>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05" name="Freeform 13"/>
                  <p:cNvSpPr>
                    <a:spLocks/>
                  </p:cNvSpPr>
                  <p:nvPr/>
                </p:nvSpPr>
                <p:spPr bwMode="auto">
                  <a:xfrm>
                    <a:off x="2677" y="687"/>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06" name="Freeform 14"/>
                  <p:cNvSpPr>
                    <a:spLocks/>
                  </p:cNvSpPr>
                  <p:nvPr/>
                </p:nvSpPr>
                <p:spPr bwMode="auto">
                  <a:xfrm>
                    <a:off x="274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07" name="Freeform 15"/>
                  <p:cNvSpPr>
                    <a:spLocks/>
                  </p:cNvSpPr>
                  <p:nvPr/>
                </p:nvSpPr>
                <p:spPr bwMode="auto">
                  <a:xfrm>
                    <a:off x="245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08"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09" name="Freeform 17"/>
                  <p:cNvSpPr>
                    <a:spLocks/>
                  </p:cNvSpPr>
                  <p:nvPr/>
                </p:nvSpPr>
                <p:spPr bwMode="auto">
                  <a:xfrm>
                    <a:off x="2094" y="876"/>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grpSp>
            <p:pic>
              <p:nvPicPr>
                <p:cNvPr id="1416210"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11"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12"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13"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14"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15"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16"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17"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41621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2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3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3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3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3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3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3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3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1623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141623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39"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40"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4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4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4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4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45"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4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sz="1800" b="0">
                <a:solidFill>
                  <a:srgbClr val="2F1311"/>
                </a:solidFill>
              </a:endParaRPr>
            </a:p>
          </p:txBody>
        </p:sp>
        <p:sp>
          <p:nvSpPr>
            <p:cNvPr id="1416247"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sz="1600" b="0">
                <a:solidFill>
                  <a:srgbClr val="2F1311"/>
                </a:solidFill>
                <a:latin typeface="Times New Roman" charset="0"/>
              </a:endParaRPr>
            </a:p>
          </p:txBody>
        </p:sp>
        <p:sp>
          <p:nvSpPr>
            <p:cNvPr id="1416248"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defRPr/>
              </a:pPr>
              <a:endParaRPr kumimoji="1" lang="en-US" sz="1800" b="0">
                <a:solidFill>
                  <a:srgbClr val="2F1311"/>
                </a:solidFill>
              </a:endParaRPr>
            </a:p>
          </p:txBody>
        </p:sp>
      </p:grpSp>
      <p:sp>
        <p:nvSpPr>
          <p:cNvPr id="1416249"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6250"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6251"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000">
                <a:latin typeface="+mn-lt"/>
                <a:cs typeface="+mn-cs"/>
              </a:defRPr>
            </a:lvl1pPr>
          </a:lstStyle>
          <a:p>
            <a:pPr>
              <a:defRPr/>
            </a:pPr>
            <a:endParaRPr lang="en-US" b="0">
              <a:solidFill>
                <a:srgbClr val="2F1311"/>
              </a:solidFill>
              <a:latin typeface="Arial"/>
            </a:endParaRPr>
          </a:p>
        </p:txBody>
      </p:sp>
      <p:sp>
        <p:nvSpPr>
          <p:cNvPr id="1416252"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latin typeface="+mn-lt"/>
                <a:cs typeface="+mn-cs"/>
              </a:defRPr>
            </a:lvl1pPr>
          </a:lstStyle>
          <a:p>
            <a:pPr>
              <a:defRPr/>
            </a:pPr>
            <a:endParaRPr lang="en-US" b="0">
              <a:solidFill>
                <a:srgbClr val="2F1311"/>
              </a:solidFill>
              <a:latin typeface="Arial"/>
            </a:endParaRPr>
          </a:p>
        </p:txBody>
      </p:sp>
      <p:sp>
        <p:nvSpPr>
          <p:cNvPr id="1416253"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latin typeface="+mn-lt"/>
                <a:cs typeface="+mn-cs"/>
              </a:defRPr>
            </a:lvl1pPr>
          </a:lstStyle>
          <a:p>
            <a:pPr>
              <a:defRPr/>
            </a:pPr>
            <a:fld id="{A2598A1B-2DCA-C047-B30A-CC06B5E0AC58}" type="slidenum">
              <a:rPr lang="en-US" b="0">
                <a:solidFill>
                  <a:srgbClr val="2F1311"/>
                </a:solidFill>
                <a:latin typeface="Arial"/>
              </a:rPr>
              <a:pPr>
                <a:defRPr/>
              </a:pPr>
              <a:t>‹#›</a:t>
            </a:fld>
            <a:endParaRPr lang="en-US" b="0">
              <a:solidFill>
                <a:srgbClr val="2F1311"/>
              </a:solidFill>
              <a:latin typeface="Arial"/>
            </a:endParaRPr>
          </a:p>
        </p:txBody>
      </p:sp>
    </p:spTree>
    <p:extLst>
      <p:ext uri="{BB962C8B-B14F-4D97-AF65-F5344CB8AC3E}">
        <p14:creationId xmlns:p14="http://schemas.microsoft.com/office/powerpoint/2010/main" val="35181236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9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atin typeface="+mn-lt"/>
                <a:cs typeface="+mn-cs"/>
              </a:defRPr>
            </a:lvl1pPr>
          </a:lstStyle>
          <a:p>
            <a:pPr eaLnBrk="0" hangingPunct="0">
              <a:defRPr/>
            </a:pPr>
            <a:endParaRPr lang="en-US" b="0">
              <a:solidFill>
                <a:srgbClr val="000000"/>
              </a:solidFill>
              <a:latin typeface="Arial"/>
              <a:cs typeface="Geneva"/>
            </a:endParaRPr>
          </a:p>
        </p:txBody>
      </p:sp>
      <p:sp>
        <p:nvSpPr>
          <p:cNvPr id="129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eaLnBrk="0" hangingPunct="0">
              <a:defRPr/>
            </a:pPr>
            <a:endParaRPr lang="en-US" b="0">
              <a:solidFill>
                <a:srgbClr val="000000"/>
              </a:solidFill>
              <a:latin typeface="Arial"/>
              <a:cs typeface="Geneva"/>
            </a:endParaRPr>
          </a:p>
        </p:txBody>
      </p:sp>
      <p:sp>
        <p:nvSpPr>
          <p:cNvPr id="129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eaLnBrk="0" hangingPunct="0">
              <a:defRPr/>
            </a:pPr>
            <a:fld id="{35B1C1F3-C43B-B94D-896E-C0AFD63C1318}" type="slidenum">
              <a:rPr lang="en-US" b="0">
                <a:solidFill>
                  <a:srgbClr val="000000"/>
                </a:solidFill>
                <a:latin typeface="Arial"/>
                <a:cs typeface="Geneva"/>
              </a:rPr>
              <a:pPr eaLnBrk="0" hangingPunct="0">
                <a:defRPr/>
              </a:pPr>
              <a:t>‹#›</a:t>
            </a:fld>
            <a:endParaRPr lang="en-US" b="0">
              <a:solidFill>
                <a:srgbClr val="000000"/>
              </a:solidFill>
              <a:latin typeface="Arial"/>
              <a:cs typeface="Geneva"/>
            </a:endParaRPr>
          </a:p>
        </p:txBody>
      </p:sp>
    </p:spTree>
    <p:extLst>
      <p:ext uri="{BB962C8B-B14F-4D97-AF65-F5344CB8AC3E}">
        <p14:creationId xmlns:p14="http://schemas.microsoft.com/office/powerpoint/2010/main" val="26500951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ea typeface="ＭＳ Ｐゴシック" charset="0"/>
          <a:cs typeface="Geneva" charset="0"/>
        </a:defRPr>
      </a:lvl6pPr>
      <a:lvl7pPr marL="914400" algn="ctr" rtl="0" fontAlgn="base">
        <a:spcBef>
          <a:spcPct val="0"/>
        </a:spcBef>
        <a:spcAft>
          <a:spcPct val="0"/>
        </a:spcAft>
        <a:defRPr sz="4400">
          <a:solidFill>
            <a:schemeClr val="tx2"/>
          </a:solidFill>
          <a:latin typeface="Arial" charset="0"/>
          <a:ea typeface="ＭＳ Ｐゴシック" charset="0"/>
          <a:cs typeface="Geneva" charset="0"/>
        </a:defRPr>
      </a:lvl7pPr>
      <a:lvl8pPr marL="1371600" algn="ctr" rtl="0" fontAlgn="base">
        <a:spcBef>
          <a:spcPct val="0"/>
        </a:spcBef>
        <a:spcAft>
          <a:spcPct val="0"/>
        </a:spcAft>
        <a:defRPr sz="4400">
          <a:solidFill>
            <a:schemeClr val="tx2"/>
          </a:solidFill>
          <a:latin typeface="Arial" charset="0"/>
          <a:ea typeface="ＭＳ Ｐゴシック" charset="0"/>
          <a:cs typeface="Geneva" charset="0"/>
        </a:defRPr>
      </a:lvl8pPr>
      <a:lvl9pPr marL="1828800" algn="ctr" rtl="0" fontAlgn="base">
        <a:spcBef>
          <a:spcPct val="0"/>
        </a:spcBef>
        <a:spcAft>
          <a:spcPct val="0"/>
        </a:spcAft>
        <a:defRPr sz="4400">
          <a:solidFill>
            <a:schemeClr val="tx2"/>
          </a:solidFill>
          <a:latin typeface="Arial" charset="0"/>
          <a:ea typeface="ＭＳ Ｐゴシック" charset="0"/>
          <a:cs typeface="Genev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Geneva"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Geneva"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mn-cs"/>
        </a:defRPr>
      </a:lvl5pPr>
      <a:lvl6pPr marL="2514600" indent="-228600" algn="l" rtl="0" fontAlgn="base">
        <a:spcBef>
          <a:spcPct val="20000"/>
        </a:spcBef>
        <a:spcAft>
          <a:spcPct val="0"/>
        </a:spcAft>
        <a:buChar char="»"/>
        <a:defRPr sz="2000">
          <a:solidFill>
            <a:schemeClr val="tx1"/>
          </a:solidFill>
          <a:latin typeface="+mn-lt"/>
          <a:ea typeface="Geneva" charset="0"/>
          <a:cs typeface="+mn-cs"/>
        </a:defRPr>
      </a:lvl6pPr>
      <a:lvl7pPr marL="2971800" indent="-228600" algn="l" rtl="0" fontAlgn="base">
        <a:spcBef>
          <a:spcPct val="20000"/>
        </a:spcBef>
        <a:spcAft>
          <a:spcPct val="0"/>
        </a:spcAft>
        <a:buChar char="»"/>
        <a:defRPr sz="2000">
          <a:solidFill>
            <a:schemeClr val="tx1"/>
          </a:solidFill>
          <a:latin typeface="+mn-lt"/>
          <a:ea typeface="Geneva" charset="0"/>
          <a:cs typeface="+mn-cs"/>
        </a:defRPr>
      </a:lvl7pPr>
      <a:lvl8pPr marL="3429000" indent="-228600" algn="l" rtl="0" fontAlgn="base">
        <a:spcBef>
          <a:spcPct val="20000"/>
        </a:spcBef>
        <a:spcAft>
          <a:spcPct val="0"/>
        </a:spcAft>
        <a:buChar char="»"/>
        <a:defRPr sz="2000">
          <a:solidFill>
            <a:schemeClr val="tx1"/>
          </a:solidFill>
          <a:latin typeface="+mn-lt"/>
          <a:ea typeface="Geneva" charset="0"/>
          <a:cs typeface="+mn-cs"/>
        </a:defRPr>
      </a:lvl8pPr>
      <a:lvl9pPr marL="3886200" indent="-228600" algn="l" rtl="0" fontAlgn="base">
        <a:spcBef>
          <a:spcPct val="20000"/>
        </a:spcBef>
        <a:spcAft>
          <a:spcPct val="0"/>
        </a:spcAft>
        <a:buChar char="»"/>
        <a:defRPr sz="2000">
          <a:solidFill>
            <a:schemeClr val="tx1"/>
          </a:solidFill>
          <a:latin typeface="+mn-lt"/>
          <a:ea typeface="Geneva"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33504144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8"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fld id="{3DBC1BB9-69F7-B640-8CC4-7A389D86E0F7}" type="slidenum">
              <a:rPr lang="en-US" b="0">
                <a:solidFill>
                  <a:srgbClr val="000000"/>
                </a:solidFill>
              </a:rPr>
              <a:pPr algn="l">
                <a:defRPr/>
              </a:pPr>
              <a:t>‹#›</a:t>
            </a:fld>
            <a:endParaRPr lang="en-US" b="0">
              <a:solidFill>
                <a:srgbClr val="000000"/>
              </a:solidFill>
            </a:endParaRPr>
          </a:p>
        </p:txBody>
      </p:sp>
    </p:spTree>
    <p:extLst>
      <p:ext uri="{BB962C8B-B14F-4D97-AF65-F5344CB8AC3E}">
        <p14:creationId xmlns:p14="http://schemas.microsoft.com/office/powerpoint/2010/main" val="349167755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lvl1pPr>
          </a:lstStyle>
          <a:p>
            <a:pPr algn="l" eaLnBrk="0" hangingPunct="0">
              <a:defRPr/>
            </a:pPr>
            <a:endParaRPr lang="en-US" b="0">
              <a:solidFill>
                <a:srgbClr val="FFFFFF"/>
              </a:solidFill>
            </a:endParaRPr>
          </a:p>
        </p:txBody>
      </p:sp>
      <p:sp>
        <p:nvSpPr>
          <p:cNvPr id="399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lvl1pPr>
          </a:lstStyle>
          <a:p>
            <a:pPr eaLnBrk="0" hangingPunct="0">
              <a:defRPr/>
            </a:pPr>
            <a:endParaRPr lang="en-US" b="0">
              <a:solidFill>
                <a:srgbClr val="FFFFFF"/>
              </a:solidFill>
            </a:endParaRPr>
          </a:p>
        </p:txBody>
      </p:sp>
      <p:sp>
        <p:nvSpPr>
          <p:cNvPr id="39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lvl1pPr>
          </a:lstStyle>
          <a:p>
            <a:pPr eaLnBrk="0" hangingPunct="0">
              <a:defRPr/>
            </a:pPr>
            <a:fld id="{2025B362-A7E2-0343-BAC5-988C93233A9A}" type="slidenum">
              <a:rPr lang="en-US" b="0">
                <a:solidFill>
                  <a:srgbClr val="FFFFFF"/>
                </a:solidFill>
              </a:rPr>
              <a:pPr eaLnBrk="0" hangingPunct="0">
                <a:defRPr/>
              </a:pPr>
              <a:t>‹#›</a:t>
            </a:fld>
            <a:endParaRPr lang="en-US" b="0">
              <a:solidFill>
                <a:srgbClr val="FFFFFF"/>
              </a:solidFill>
            </a:endParaRPr>
          </a:p>
        </p:txBody>
      </p:sp>
    </p:spTree>
    <p:extLst>
      <p:ext uri="{BB962C8B-B14F-4D97-AF65-F5344CB8AC3E}">
        <p14:creationId xmlns:p14="http://schemas.microsoft.com/office/powerpoint/2010/main" val="3126260679"/>
      </p:ext>
    </p:extLst>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pitchFamily="-110"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pitchFamily="-110"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pitchFamily="-110"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pitchFamily="-110"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pitchFamily="-110" charset="0"/>
        </a:defRPr>
      </a:lvl6pPr>
      <a:lvl7pPr marL="914400" algn="l" rtl="0" eaLnBrk="0" fontAlgn="base" hangingPunct="0">
        <a:lnSpc>
          <a:spcPct val="90000"/>
        </a:lnSpc>
        <a:spcBef>
          <a:spcPct val="0"/>
        </a:spcBef>
        <a:spcAft>
          <a:spcPct val="0"/>
        </a:spcAft>
        <a:defRPr sz="4400">
          <a:solidFill>
            <a:schemeClr val="tx2"/>
          </a:solidFill>
          <a:latin typeface="Arial" pitchFamily="-110" charset="0"/>
        </a:defRPr>
      </a:lvl7pPr>
      <a:lvl8pPr marL="1371600" algn="l" rtl="0" eaLnBrk="0" fontAlgn="base" hangingPunct="0">
        <a:lnSpc>
          <a:spcPct val="90000"/>
        </a:lnSpc>
        <a:spcBef>
          <a:spcPct val="0"/>
        </a:spcBef>
        <a:spcAft>
          <a:spcPct val="0"/>
        </a:spcAft>
        <a:defRPr sz="4400">
          <a:solidFill>
            <a:schemeClr val="tx2"/>
          </a:solidFill>
          <a:latin typeface="Arial" pitchFamily="-110" charset="0"/>
        </a:defRPr>
      </a:lvl8pPr>
      <a:lvl9pPr marL="1828800" algn="l" rtl="0" eaLnBrk="0" fontAlgn="base" hangingPunct="0">
        <a:lnSpc>
          <a:spcPct val="90000"/>
        </a:lnSpc>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10"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10"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10"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10" charset="-128"/>
        </a:defRPr>
      </a:lvl5pPr>
      <a:lvl6pPr marL="2514600" indent="-228600" algn="l" rtl="0" eaLnBrk="0" fontAlgn="base" hangingPunct="0">
        <a:lnSpc>
          <a:spcPct val="90000"/>
        </a:lnSpc>
        <a:spcBef>
          <a:spcPct val="20000"/>
        </a:spcBef>
        <a:spcAft>
          <a:spcPct val="0"/>
        </a:spcAft>
        <a:buSzPct val="80000"/>
        <a:buFont typeface="Wingdings" pitchFamily="-110" charset="2"/>
        <a:buChar char="l"/>
        <a:defRPr sz="2000" b="1" i="1">
          <a:solidFill>
            <a:schemeClr val="tx1"/>
          </a:solidFill>
          <a:latin typeface="+mn-lt"/>
          <a:ea typeface="ＭＳ Ｐゴシック" pitchFamily="-110" charset="-128"/>
        </a:defRPr>
      </a:lvl6pPr>
      <a:lvl7pPr marL="2971800" indent="-228600" algn="l" rtl="0" eaLnBrk="0" fontAlgn="base" hangingPunct="0">
        <a:lnSpc>
          <a:spcPct val="90000"/>
        </a:lnSpc>
        <a:spcBef>
          <a:spcPct val="20000"/>
        </a:spcBef>
        <a:spcAft>
          <a:spcPct val="0"/>
        </a:spcAft>
        <a:buSzPct val="80000"/>
        <a:buFont typeface="Wingdings" pitchFamily="-110" charset="2"/>
        <a:buChar char="l"/>
        <a:defRPr sz="2000" b="1" i="1">
          <a:solidFill>
            <a:schemeClr val="tx1"/>
          </a:solidFill>
          <a:latin typeface="+mn-lt"/>
          <a:ea typeface="ＭＳ Ｐゴシック" pitchFamily="-110" charset="-128"/>
        </a:defRPr>
      </a:lvl7pPr>
      <a:lvl8pPr marL="3429000" indent="-228600" algn="l" rtl="0" eaLnBrk="0" fontAlgn="base" hangingPunct="0">
        <a:lnSpc>
          <a:spcPct val="90000"/>
        </a:lnSpc>
        <a:spcBef>
          <a:spcPct val="20000"/>
        </a:spcBef>
        <a:spcAft>
          <a:spcPct val="0"/>
        </a:spcAft>
        <a:buSzPct val="80000"/>
        <a:buFont typeface="Wingdings" pitchFamily="-110" charset="2"/>
        <a:buChar char="l"/>
        <a:defRPr sz="2000" b="1" i="1">
          <a:solidFill>
            <a:schemeClr val="tx1"/>
          </a:solidFill>
          <a:latin typeface="+mn-lt"/>
          <a:ea typeface="ＭＳ Ｐゴシック" pitchFamily="-110" charset="-128"/>
        </a:defRPr>
      </a:lvl8pPr>
      <a:lvl9pPr marL="3886200" indent="-228600" algn="l" rtl="0" eaLnBrk="0" fontAlgn="base" hangingPunct="0">
        <a:lnSpc>
          <a:spcPct val="90000"/>
        </a:lnSpc>
        <a:spcBef>
          <a:spcPct val="20000"/>
        </a:spcBef>
        <a:spcAft>
          <a:spcPct val="0"/>
        </a:spcAft>
        <a:buSzPct val="80000"/>
        <a:buFont typeface="Wingdings" pitchFamily="-110" charset="2"/>
        <a:buChar char="l"/>
        <a:defRPr sz="2000" b="1" i="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Black" charset="0"/>
              </a:defRPr>
            </a:lvl1pPr>
          </a:lstStyle>
          <a:p>
            <a:pPr algn="l" eaLnBrk="0" hangingPunct="0">
              <a:defRPr/>
            </a:pPr>
            <a:endParaRPr lang="en-US" b="0">
              <a:solidFill>
                <a:srgbClr val="FFFFFF"/>
              </a:solidFill>
            </a:endParaRPr>
          </a:p>
        </p:txBody>
      </p:sp>
      <p:sp>
        <p:nvSpPr>
          <p:cNvPr id="686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Black" charset="0"/>
              </a:defRPr>
            </a:lvl1pPr>
          </a:lstStyle>
          <a:p>
            <a:pPr eaLnBrk="0" hangingPunct="0">
              <a:defRPr/>
            </a:pPr>
            <a:endParaRPr lang="en-US" b="0">
              <a:solidFill>
                <a:srgbClr val="FFFFFF"/>
              </a:solidFill>
            </a:endParaRPr>
          </a:p>
        </p:txBody>
      </p:sp>
      <p:sp>
        <p:nvSpPr>
          <p:cNvPr id="686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Black" charset="0"/>
              </a:defRPr>
            </a:lvl1pPr>
          </a:lstStyle>
          <a:p>
            <a:pPr eaLnBrk="0" hangingPunct="0">
              <a:defRPr/>
            </a:pPr>
            <a:fld id="{810F2C68-0369-164C-97E1-12426F5A845B}" type="slidenum">
              <a:rPr lang="en-US" b="0">
                <a:solidFill>
                  <a:srgbClr val="FFFFFF"/>
                </a:solidFill>
              </a:rPr>
              <a:pPr eaLnBrk="0" hangingPunct="0">
                <a:defRPr/>
              </a:pPr>
              <a:t>‹#›</a:t>
            </a:fld>
            <a:endParaRPr lang="en-US" b="0">
              <a:solidFill>
                <a:srgbClr val="FFFFFF"/>
              </a:solidFill>
            </a:endParaRPr>
          </a:p>
        </p:txBody>
      </p:sp>
    </p:spTree>
    <p:extLst>
      <p:ext uri="{BB962C8B-B14F-4D97-AF65-F5344CB8AC3E}">
        <p14:creationId xmlns:p14="http://schemas.microsoft.com/office/powerpoint/2010/main" val="2020422077"/>
      </p:ext>
    </p:extLst>
  </p:cSld>
  <p:clrMap bg1="dk2" tx1="lt1" bg2="dk1"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pitchFamily="-110" charset="0"/>
        </a:defRPr>
      </a:lvl6pPr>
      <a:lvl7pPr marL="914400" algn="ctr" rtl="0" fontAlgn="base">
        <a:spcBef>
          <a:spcPct val="0"/>
        </a:spcBef>
        <a:spcAft>
          <a:spcPct val="0"/>
        </a:spcAft>
        <a:defRPr sz="4400">
          <a:solidFill>
            <a:schemeClr val="tx2"/>
          </a:solidFill>
          <a:latin typeface="Arial Black" pitchFamily="-110" charset="0"/>
        </a:defRPr>
      </a:lvl7pPr>
      <a:lvl8pPr marL="1371600" algn="ctr" rtl="0" fontAlgn="base">
        <a:spcBef>
          <a:spcPct val="0"/>
        </a:spcBef>
        <a:spcAft>
          <a:spcPct val="0"/>
        </a:spcAft>
        <a:defRPr sz="4400">
          <a:solidFill>
            <a:schemeClr val="tx2"/>
          </a:solidFill>
          <a:latin typeface="Arial Black" pitchFamily="-110" charset="0"/>
        </a:defRPr>
      </a:lvl8pPr>
      <a:lvl9pPr marL="1828800" algn="ctr" rtl="0" fontAlgn="base">
        <a:spcBef>
          <a:spcPct val="0"/>
        </a:spcBef>
        <a:spcAft>
          <a:spcPct val="0"/>
        </a:spcAft>
        <a:defRPr sz="4400">
          <a:solidFill>
            <a:schemeClr val="tx2"/>
          </a:solidFill>
          <a:latin typeface="Arial Black"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3175" y="4267200"/>
            <a:ext cx="9140825" cy="2590800"/>
            <a:chOff x="2" y="2688"/>
            <a:chExt cx="5758" cy="1632"/>
          </a:xfrm>
        </p:grpSpPr>
        <p:sp>
          <p:nvSpPr>
            <p:cNvPr id="41992"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41993" name="Group 4"/>
            <p:cNvGrpSpPr>
              <a:grpSpLocks/>
            </p:cNvGrpSpPr>
            <p:nvPr/>
          </p:nvGrpSpPr>
          <p:grpSpPr bwMode="auto">
            <a:xfrm>
              <a:off x="1776" y="3024"/>
              <a:ext cx="3929" cy="1290"/>
              <a:chOff x="1776" y="3024"/>
              <a:chExt cx="3929" cy="1290"/>
            </a:xfrm>
          </p:grpSpPr>
          <p:grpSp>
            <p:nvGrpSpPr>
              <p:cNvPr id="41994"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1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27"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2"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2035"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2036" name="Group 61"/>
              <p:cNvGrpSpPr>
                <a:grpSpLocks/>
              </p:cNvGrpSpPr>
              <p:nvPr userDrawn="1"/>
            </p:nvGrpSpPr>
            <p:grpSpPr bwMode="auto">
              <a:xfrm>
                <a:off x="5381" y="3085"/>
                <a:ext cx="227" cy="132"/>
                <a:chOff x="5381" y="3085"/>
                <a:chExt cx="227" cy="132"/>
              </a:xfrm>
            </p:grpSpPr>
            <p:sp>
              <p:nvSpPr>
                <p:cNvPr id="4203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4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lgn="l">
              <a:defRPr/>
            </a:pPr>
            <a:endParaRPr lang="en-US" b="0">
              <a:solidFill>
                <a:srgbClr val="FFFFFF"/>
              </a:solidFill>
            </a:endParaRPr>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b="0">
              <a:solidFill>
                <a:srgbClr val="FFFFFF"/>
              </a:solidFill>
            </a:endParaRPr>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17D69F4E-9D0F-F54C-B0D5-2A71A249DDDF}" type="slidenum">
              <a:rPr lang="en-US" b="0">
                <a:solidFill>
                  <a:srgbClr val="FFFFFF"/>
                </a:solidFill>
              </a:rPr>
              <a:pPr>
                <a:defRPr/>
              </a:pPr>
              <a:t>‹#›</a:t>
            </a:fld>
            <a:endParaRPr lang="en-US" b="0">
              <a:solidFill>
                <a:srgbClr val="FFFFFF"/>
              </a:solidFill>
            </a:endParaRPr>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920665"/>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l">
              <a:defRPr sz="1400" b="0">
                <a:solidFill>
                  <a:srgbClr val="482400"/>
                </a:solidFill>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defRPr sz="1400" b="0">
                <a:solidFill>
                  <a:srgbClr val="482400"/>
                </a:solidFill>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r">
              <a:defRPr sz="1400" b="0">
                <a:solidFill>
                  <a:srgbClr val="482400"/>
                </a:solidFill>
                <a:cs typeface="+mn-cs"/>
              </a:defRPr>
            </a:lvl1pPr>
          </a:lstStyle>
          <a:p>
            <a:pPr>
              <a:defRPr/>
            </a:pPr>
            <a:fld id="{477267BA-6C41-1B44-A9E5-818877549308}" type="slidenum">
              <a:rPr lang="en-US"/>
              <a:pPr>
                <a:defRPr/>
              </a:pPr>
              <a:t>‹#›</a:t>
            </a:fld>
            <a:endParaRPr lang="en-US"/>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0076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0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fld id="{17763C65-6BE7-7448-A69F-5067B6410A97}" type="datetime1">
              <a:rPr lang="en-US" b="0">
                <a:solidFill>
                  <a:srgbClr val="000000"/>
                </a:solidFill>
              </a:rPr>
              <a:pPr algn="l">
                <a:defRPr/>
              </a:pPr>
              <a:t>8/24/24</a:t>
            </a:fld>
            <a:endParaRPr lang="en-US" b="0">
              <a:solidFill>
                <a:srgbClr val="000000"/>
              </a:solidFill>
            </a:endParaRPr>
          </a:p>
        </p:txBody>
      </p:sp>
      <p:sp>
        <p:nvSpPr>
          <p:cNvPr id="2150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2150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9FC2B2B3-DF2C-4E49-8255-9CF33982ABF4}"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59697089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3175" y="4267200"/>
            <a:ext cx="9140825" cy="2590800"/>
            <a:chOff x="2" y="2688"/>
            <a:chExt cx="5758" cy="1632"/>
          </a:xfrm>
        </p:grpSpPr>
        <p:sp>
          <p:nvSpPr>
            <p:cNvPr id="82952"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82953" name="Group 4"/>
            <p:cNvGrpSpPr>
              <a:grpSpLocks/>
            </p:cNvGrpSpPr>
            <p:nvPr/>
          </p:nvGrpSpPr>
          <p:grpSpPr bwMode="auto">
            <a:xfrm>
              <a:off x="1776" y="3024"/>
              <a:ext cx="3929" cy="1290"/>
              <a:chOff x="1776" y="3024"/>
              <a:chExt cx="3929" cy="1290"/>
            </a:xfrm>
          </p:grpSpPr>
          <p:grpSp>
            <p:nvGrpSpPr>
              <p:cNvPr id="82954"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8297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7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8297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82987"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8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8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9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9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92"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9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82995"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82996" name="Group 61"/>
              <p:cNvGrpSpPr>
                <a:grpSpLocks/>
              </p:cNvGrpSpPr>
              <p:nvPr userDrawn="1"/>
            </p:nvGrpSpPr>
            <p:grpSpPr bwMode="auto">
              <a:xfrm>
                <a:off x="5381" y="3085"/>
                <a:ext cx="227" cy="132"/>
                <a:chOff x="5381" y="3085"/>
                <a:chExt cx="227" cy="132"/>
              </a:xfrm>
            </p:grpSpPr>
            <p:sp>
              <p:nvSpPr>
                <p:cNvPr id="8299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9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299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8300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solidFill>
                  <a:srgbClr val="FFFFFF"/>
                </a:solidFill>
                <a:effectLst>
                  <a:outerShdw blurRad="38100" dist="38100" dir="2700000" algn="tl">
                    <a:srgbClr val="000000"/>
                  </a:outerShdw>
                </a:effectLst>
              </a:defRPr>
            </a:lvl1pPr>
          </a:lstStyle>
          <a:p>
            <a:pPr algn="l">
              <a:defRPr/>
            </a:pPr>
            <a:endParaRPr lang="en-US" b="0"/>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solidFill>
                  <a:srgbClr val="FFFFFF"/>
                </a:solidFill>
                <a:effectLst>
                  <a:outerShdw blurRad="38100" dist="38100" dir="2700000" algn="tl">
                    <a:srgbClr val="000000"/>
                  </a:outerShdw>
                </a:effectLst>
              </a:defRPr>
            </a:lvl1pPr>
          </a:lstStyle>
          <a:p>
            <a:pPr>
              <a:defRPr/>
            </a:pPr>
            <a:endParaRPr lang="en-US" b="0"/>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FFFFFF"/>
                </a:solidFill>
                <a:effectLst>
                  <a:outerShdw blurRad="38100" dist="38100" dir="2700000" algn="tl">
                    <a:srgbClr val="000000"/>
                  </a:outerShdw>
                </a:effectLst>
              </a:defRPr>
            </a:lvl1pPr>
          </a:lstStyle>
          <a:p>
            <a:pPr>
              <a:defRPr/>
            </a:pPr>
            <a:fld id="{F963F944-F649-D44A-B2EE-6B808125A658}" type="slidenum">
              <a:rPr lang="en-US" b="0"/>
              <a:pPr>
                <a:defRPr/>
              </a:pPr>
              <a:t>‹#›</a:t>
            </a:fld>
            <a:endParaRPr lang="en-US" b="0"/>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856099"/>
      </p:ext>
    </p:extLst>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6"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60249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340996"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0997"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0998"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0999"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0"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1"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2"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3"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4"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5"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6"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7"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008"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gradFill rotWithShape="0">
                      <a:gsLst>
                        <a:gs pos="0">
                          <a:schemeClr val="bg2"/>
                        </a:gs>
                        <a:gs pos="100000">
                          <a:schemeClr val="bg1"/>
                        </a:gs>
                      </a:gsLst>
                      <a:lin ang="18900000" scaled="1"/>
                    </a:grad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grpSp>
        <p:grpSp>
          <p:nvGrpSpPr>
            <p:cNvPr id="15369" name="Group 17"/>
            <p:cNvGrpSpPr>
              <a:grpSpLocks/>
            </p:cNvGrpSpPr>
            <p:nvPr userDrawn="1"/>
          </p:nvGrpSpPr>
          <p:grpSpPr bwMode="auto">
            <a:xfrm>
              <a:off x="0" y="2291"/>
              <a:ext cx="1385" cy="1702"/>
              <a:chOff x="0" y="2291"/>
              <a:chExt cx="1385" cy="1702"/>
            </a:xfrm>
          </p:grpSpPr>
          <p:sp>
            <p:nvSpPr>
              <p:cNvPr id="341010" name="Rectangle 18"/>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1"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2" name="Rectangle 20"/>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3"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4" name="Rectangle 22"/>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5" name="Rectangle 23"/>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6"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7" name="Rectangle 25"/>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8" name="Rectangle 26"/>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19" name="Rectangle 27"/>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0" name="Rectangle 28"/>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1" name="Rectangle 29"/>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2"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3"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4" name="Rectangle 32"/>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5"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6"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7" name="Rectangle 35"/>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8"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29" name="Rectangle 37"/>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0" name="Rectangle 38"/>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1" name="Rectangle 39"/>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2"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3"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4"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5"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6"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7"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8"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39"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0"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1"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2"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3"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4"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5"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6"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7"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8"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49"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0"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1"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2"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3"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4"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5"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6"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7"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8"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59"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0"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1"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2"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3"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4"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5"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6"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7"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8"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69"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0"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1"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2"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1074"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5"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6" name="Rectangle 84"/>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7"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8"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79"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0"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1"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2" name="Rectangle 90"/>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3" name="Rectangle 91"/>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4"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5"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6" name="Rectangle 94"/>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7" name="Rectangle 95"/>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8" name="Rectangle 96"/>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89" name="Rectangle 97"/>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0"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1" name="Rectangle 99"/>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2"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3" name="Rectangle 101"/>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4" name="Rectangle 102"/>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5"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6"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7"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8"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099" name="Rectangle 107"/>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0" name="Rectangle 108"/>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1" name="Rectangle 109"/>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2"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3"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4"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5"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6"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7"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8"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09"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0"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1"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2"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3"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4"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5"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6"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7"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8"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19"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0"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1"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2"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3"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4"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5"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6"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7"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8"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29"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41139"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40"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3411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1142"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1143"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b="0">
                  <a:solidFill>
                    <a:srgbClr val="FFFFFF"/>
                  </a:solidFill>
                </a:endParaRPr>
              </a:p>
            </p:txBody>
          </p:sp>
          <p:sp>
            <p:nvSpPr>
              <p:cNvPr id="34114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defRPr/>
                </a:pPr>
                <a:endParaRPr lang="en-US" b="0">
                  <a:solidFill>
                    <a:srgbClr val="FFFFFF"/>
                  </a:solidFill>
                </a:endParaRPr>
              </a:p>
            </p:txBody>
          </p:sp>
        </p:grpSp>
      </p:grpSp>
      <p:sp>
        <p:nvSpPr>
          <p:cNvPr id="341145" name="Rectangle 153"/>
          <p:cNvSpPr>
            <a:spLocks noGrp="1" noRot="1" noChangeArrowheads="1"/>
          </p:cNvSpPr>
          <p:nvPr>
            <p:ph type="title"/>
          </p:nvPr>
        </p:nvSpPr>
        <p:spPr bwMode="auto">
          <a:xfrm>
            <a:off x="301625" y="228600"/>
            <a:ext cx="854075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1146" name="Rectangle 154"/>
          <p:cNvSpPr>
            <a:spLocks noGrp="1" noChangeArrowheads="1"/>
          </p:cNvSpPr>
          <p:nvPr>
            <p:ph type="dt" sz="half" idx="2"/>
          </p:nvPr>
        </p:nvSpPr>
        <p:spPr bwMode="auto">
          <a:xfrm>
            <a:off x="301625" y="6245225"/>
            <a:ext cx="2289175"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lvl1pPr>
          </a:lstStyle>
          <a:p>
            <a:pPr algn="l">
              <a:defRPr/>
            </a:pPr>
            <a:fld id="{3FD290F3-3EC4-F241-821F-03E1F2E0105E}" type="datetime1">
              <a:rPr lang="en-US" b="0">
                <a:solidFill>
                  <a:srgbClr val="FFFFFF"/>
                </a:solidFill>
              </a:rPr>
              <a:pPr algn="l">
                <a:defRPr/>
              </a:pPr>
              <a:t>8/24/24</a:t>
            </a:fld>
            <a:endParaRPr lang="en-US" b="0">
              <a:solidFill>
                <a:srgbClr val="FFFFFF"/>
              </a:solidFill>
            </a:endParaRPr>
          </a:p>
        </p:txBody>
      </p:sp>
      <p:sp>
        <p:nvSpPr>
          <p:cNvPr id="341147" name="Rectangle 15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smtClean="0"/>
            </a:lvl1pPr>
          </a:lstStyle>
          <a:p>
            <a:pPr>
              <a:defRPr/>
            </a:pPr>
            <a:endParaRPr lang="en-US" b="0">
              <a:solidFill>
                <a:srgbClr val="FFFFFF"/>
              </a:solidFill>
            </a:endParaRPr>
          </a:p>
        </p:txBody>
      </p:sp>
      <p:sp>
        <p:nvSpPr>
          <p:cNvPr id="341148" name="Rectangle 156"/>
          <p:cNvSpPr>
            <a:spLocks noGrp="1" noChangeArrowheads="1"/>
          </p:cNvSpPr>
          <p:nvPr>
            <p:ph type="sldNum" sz="quarter" idx="4"/>
          </p:nvPr>
        </p:nvSpPr>
        <p:spPr bwMode="auto">
          <a:xfrm>
            <a:off x="6553200" y="6245225"/>
            <a:ext cx="2289175"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4EBBD041-F591-A54D-A48F-779F3425D10B}" type="slidenum">
              <a:rPr lang="en-US" b="0">
                <a:solidFill>
                  <a:srgbClr val="FFFFFF"/>
                </a:solidFill>
              </a:rPr>
              <a:pPr>
                <a:defRPr/>
              </a:pPr>
              <a:t>‹#›</a:t>
            </a:fld>
            <a:endParaRPr lang="en-US" b="0">
              <a:solidFill>
                <a:srgbClr val="FFFFFF"/>
              </a:solidFill>
            </a:endParaRPr>
          </a:p>
        </p:txBody>
      </p:sp>
      <p:sp>
        <p:nvSpPr>
          <p:cNvPr id="341149" name="Rectangle 157"/>
          <p:cNvSpPr>
            <a:spLocks noGrp="1" noRot="1" noChangeArrowheads="1"/>
          </p:cNvSpPr>
          <p:nvPr>
            <p:ph type="body" idx="1"/>
          </p:nvPr>
        </p:nvSpPr>
        <p:spPr bwMode="auto">
          <a:xfrm>
            <a:off x="301625" y="1600200"/>
            <a:ext cx="8540750" cy="449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836158"/>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588" y="0"/>
            <a:ext cx="9148762" cy="6851650"/>
            <a:chOff x="1" y="0"/>
            <a:chExt cx="5763" cy="4316"/>
          </a:xfrm>
        </p:grpSpPr>
        <p:sp>
          <p:nvSpPr>
            <p:cNvPr id="34713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4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4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grpSp>
          <p:nvGrpSpPr>
            <p:cNvPr id="13323" name="Group 6"/>
            <p:cNvGrpSpPr>
              <a:grpSpLocks/>
            </p:cNvGrpSpPr>
            <p:nvPr/>
          </p:nvGrpSpPr>
          <p:grpSpPr bwMode="auto">
            <a:xfrm>
              <a:off x="288" y="0"/>
              <a:ext cx="5098" cy="4316"/>
              <a:chOff x="288" y="0"/>
              <a:chExt cx="5098" cy="4316"/>
            </a:xfrm>
          </p:grpSpPr>
          <p:sp>
            <p:nvSpPr>
              <p:cNvPr id="34714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4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4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4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4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4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4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5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5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5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5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5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5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grpSp>
        <p:sp>
          <p:nvSpPr>
            <p:cNvPr id="34715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5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34715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13327"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328"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4716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b="0">
                <a:solidFill>
                  <a:srgbClr val="FFFFFF"/>
                </a:solidFill>
              </a:endParaRPr>
            </a:p>
          </p:txBody>
        </p:sp>
        <p:sp>
          <p:nvSpPr>
            <p:cNvPr id="13330"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331"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4716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716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716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grpSp>
          <p:nvGrpSpPr>
            <p:cNvPr id="13335" name="Group 31"/>
            <p:cNvGrpSpPr>
              <a:grpSpLocks/>
            </p:cNvGrpSpPr>
            <p:nvPr/>
          </p:nvGrpSpPr>
          <p:grpSpPr bwMode="auto">
            <a:xfrm>
              <a:off x="1" y="392"/>
              <a:ext cx="5758" cy="1571"/>
              <a:chOff x="1" y="392"/>
              <a:chExt cx="5758" cy="1571"/>
            </a:xfrm>
          </p:grpSpPr>
          <p:sp>
            <p:nvSpPr>
              <p:cNvPr id="34716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716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717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717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717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grpSp>
        <p:sp>
          <p:nvSpPr>
            <p:cNvPr id="34717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sp>
          <p:nvSpPr>
            <p:cNvPr id="34717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0" hangingPunct="0">
                <a:defRPr/>
              </a:pPr>
              <a:endParaRPr lang="en-US" b="0">
                <a:solidFill>
                  <a:srgbClr val="FFFFFF"/>
                </a:solidFill>
              </a:endParaRPr>
            </a:p>
          </p:txBody>
        </p:sp>
      </p:grpSp>
      <p:sp>
        <p:nvSpPr>
          <p:cNvPr id="347175"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47176"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latin typeface="+mn-lt"/>
              </a:defRPr>
            </a:lvl1pPr>
          </a:lstStyle>
          <a:p>
            <a:pPr algn="l">
              <a:defRPr/>
            </a:pPr>
            <a:fld id="{F7B05F4E-5929-C14E-97D0-308F9E2D7D25}" type="datetime1">
              <a:rPr lang="en-US" b="0">
                <a:solidFill>
                  <a:srgbClr val="FFFFFF"/>
                </a:solidFill>
                <a:latin typeface="Verdana"/>
              </a:rPr>
              <a:pPr algn="l">
                <a:defRPr/>
              </a:pPr>
              <a:t>8/24/24</a:t>
            </a:fld>
            <a:endParaRPr lang="en-US" b="0">
              <a:solidFill>
                <a:srgbClr val="FFFFFF"/>
              </a:solidFill>
              <a:latin typeface="Verdana"/>
            </a:endParaRPr>
          </a:p>
        </p:txBody>
      </p:sp>
      <p:sp>
        <p:nvSpPr>
          <p:cNvPr id="347177"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latin typeface="+mn-lt"/>
              </a:defRPr>
            </a:lvl1pPr>
          </a:lstStyle>
          <a:p>
            <a:pPr>
              <a:defRPr/>
            </a:pPr>
            <a:endParaRPr lang="en-US" b="0">
              <a:solidFill>
                <a:srgbClr val="FFFFFF"/>
              </a:solidFill>
              <a:latin typeface="Verdana"/>
            </a:endParaRPr>
          </a:p>
        </p:txBody>
      </p:sp>
      <p:sp>
        <p:nvSpPr>
          <p:cNvPr id="347178"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latin typeface="+mn-lt"/>
              </a:defRPr>
            </a:lvl1pPr>
          </a:lstStyle>
          <a:p>
            <a:pPr>
              <a:defRPr/>
            </a:pPr>
            <a:fld id="{39C140D0-679E-FF41-8CC1-913274872772}" type="slidenum">
              <a:rPr lang="en-US" b="0">
                <a:solidFill>
                  <a:srgbClr val="FFFFFF"/>
                </a:solidFill>
                <a:latin typeface="Verdana"/>
              </a:rPr>
              <a:pPr>
                <a:defRPr/>
              </a:pPr>
              <a:t>‹#›</a:t>
            </a:fld>
            <a:endParaRPr lang="en-US" b="0">
              <a:solidFill>
                <a:srgbClr val="FFFFFF"/>
              </a:solidFill>
              <a:latin typeface="Verdana"/>
            </a:endParaRPr>
          </a:p>
        </p:txBody>
      </p:sp>
      <p:sp>
        <p:nvSpPr>
          <p:cNvPr id="34717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123235"/>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0"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2"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800">
                <a:solidFill>
                  <a:srgbClr val="000000"/>
                </a:solidFill>
                <a:latin typeface="Calibri" charset="0"/>
                <a:ea typeface="ＭＳ Ｐゴシック" charset="0"/>
                <a:cs typeface="ＭＳ Ｐゴシック" charset="0"/>
              </a:defRPr>
            </a:lvl1pPr>
          </a:lstStyle>
          <a:p>
            <a:pPr algn="l">
              <a:defRPr/>
            </a:pPr>
            <a:endParaRPr lang="en-US" b="0"/>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800">
                <a:solidFill>
                  <a:srgbClr val="000000"/>
                </a:solidFill>
                <a:latin typeface="Calibri" charset="0"/>
                <a:ea typeface="ＭＳ Ｐゴシック" charset="0"/>
                <a:cs typeface="ＭＳ Ｐゴシック" charset="0"/>
              </a:defRPr>
            </a:lvl1pPr>
          </a:lstStyle>
          <a:p>
            <a:pPr algn="l">
              <a:defRPr/>
            </a:pPr>
            <a:endParaRPr lang="en-US" b="0"/>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z="1800">
                <a:solidFill>
                  <a:srgbClr val="000000"/>
                </a:solidFill>
                <a:latin typeface="Calibri" charset="0"/>
                <a:ea typeface="ＭＳ Ｐゴシック" charset="0"/>
                <a:cs typeface="ＭＳ Ｐゴシック" charset="0"/>
              </a:defRPr>
            </a:lvl1pPr>
          </a:lstStyle>
          <a:p>
            <a:pPr algn="l">
              <a:defRPr/>
            </a:pPr>
            <a:fld id="{E39AEC0D-F890-D943-9908-44325CE6C602}" type="slidenum">
              <a:rPr lang="en-US" b="0"/>
              <a:pPr algn="l">
                <a:defRPr/>
              </a:pPr>
              <a:t>‹#›</a:t>
            </a:fld>
            <a:endParaRPr lang="en-US" b="0"/>
          </a:p>
        </p:txBody>
      </p:sp>
    </p:spTree>
    <p:extLst>
      <p:ext uri="{BB962C8B-B14F-4D97-AF65-F5344CB8AC3E}">
        <p14:creationId xmlns:p14="http://schemas.microsoft.com/office/powerpoint/2010/main" val="2603639285"/>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ransition>
    <p:fade/>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0" y="0"/>
            <a:ext cx="7242175" cy="1981200"/>
            <a:chOff x="0" y="0"/>
            <a:chExt cx="4562" cy="1248"/>
          </a:xfrm>
        </p:grpSpPr>
        <p:sp>
          <p:nvSpPr>
            <p:cNvPr id="14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7168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71683" name="Rectangle 5"/>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4" name="Rectangle 6"/>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latin typeface="Tahoma" charset="0"/>
              </a:defRPr>
            </a:lvl1pPr>
          </a:lstStyle>
          <a:p>
            <a:pPr algn="l">
              <a:defRPr/>
            </a:pPr>
            <a:endParaRPr lang="en-US" b="0">
              <a:solidFill>
                <a:srgbClr val="FFFFFF"/>
              </a:solidFill>
            </a:endParaRPr>
          </a:p>
        </p:txBody>
      </p:sp>
      <p:sp>
        <p:nvSpPr>
          <p:cNvPr id="14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latin typeface="Tahoma" charset="0"/>
              </a:defRPr>
            </a:lvl1pPr>
          </a:lstStyle>
          <a:p>
            <a:pPr>
              <a:defRPr/>
            </a:pPr>
            <a:endParaRPr lang="en-US" b="0">
              <a:solidFill>
                <a:srgbClr val="FFFFFF"/>
              </a:solidFill>
            </a:endParaRPr>
          </a:p>
        </p:txBody>
      </p:sp>
      <p:sp>
        <p:nvSpPr>
          <p:cNvPr id="14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Tahoma" charset="0"/>
              </a:defRPr>
            </a:lvl1pPr>
          </a:lstStyle>
          <a:p>
            <a:pPr>
              <a:defRPr/>
            </a:pPr>
            <a:fld id="{EB09A375-EF9A-F345-BD07-A138A0444FDD}" type="slidenum">
              <a:rPr lang="en-US" b="0">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4075306505"/>
      </p:ext>
    </p:extLst>
  </p:cSld>
  <p:clrMap bg1="dk2" tx1="lt1" bg2="dk1"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0" charset="-52"/>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ahoma" pitchFamily="-110" charset="-52"/>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ahoma" pitchFamily="-110" charset="-52"/>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ahoma" pitchFamily="-110" charset="-52"/>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2"/>
          </a:solidFill>
          <a:latin typeface="Tahoma" pitchFamily="-110" charset="-52"/>
          <a:ea typeface="ＭＳ Ｐゴシック" pitchFamily="-110" charset="-128"/>
          <a:cs typeface="ＭＳ Ｐゴシック" pitchFamily="-110" charset="-128"/>
        </a:defRPr>
      </a:lvl6pPr>
      <a:lvl7pPr marL="914400" algn="ctr" rtl="0" eaLnBrk="0" fontAlgn="base" hangingPunct="0">
        <a:spcBef>
          <a:spcPct val="0"/>
        </a:spcBef>
        <a:spcAft>
          <a:spcPct val="0"/>
        </a:spcAft>
        <a:defRPr sz="4400">
          <a:solidFill>
            <a:schemeClr val="tx2"/>
          </a:solidFill>
          <a:latin typeface="Tahoma" pitchFamily="-110" charset="-52"/>
          <a:ea typeface="ＭＳ Ｐゴシック" pitchFamily="-110" charset="-128"/>
          <a:cs typeface="ＭＳ Ｐゴシック" pitchFamily="-110" charset="-128"/>
        </a:defRPr>
      </a:lvl7pPr>
      <a:lvl8pPr marL="1371600" algn="ctr" rtl="0" eaLnBrk="0" fontAlgn="base" hangingPunct="0">
        <a:spcBef>
          <a:spcPct val="0"/>
        </a:spcBef>
        <a:spcAft>
          <a:spcPct val="0"/>
        </a:spcAft>
        <a:defRPr sz="4400">
          <a:solidFill>
            <a:schemeClr val="tx2"/>
          </a:solidFill>
          <a:latin typeface="Tahoma" pitchFamily="-110" charset="-52"/>
          <a:ea typeface="ＭＳ Ｐゴシック" pitchFamily="-110" charset="-128"/>
          <a:cs typeface="ＭＳ Ｐゴシック" pitchFamily="-110" charset="-128"/>
        </a:defRPr>
      </a:lvl8pPr>
      <a:lvl9pPr marL="1828800" algn="ctr" rtl="0" eaLnBrk="0" fontAlgn="base" hangingPunct="0">
        <a:spcBef>
          <a:spcPct val="0"/>
        </a:spcBef>
        <a:spcAft>
          <a:spcPct val="0"/>
        </a:spcAft>
        <a:defRPr sz="4400">
          <a:solidFill>
            <a:schemeClr val="tx2"/>
          </a:solidFill>
          <a:latin typeface="Tahoma" pitchFamily="-110" charset="-52"/>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Font typeface="Wingdings" pitchFamily="-110"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Font typeface="Wingdings" pitchFamily="-110"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Font typeface="Wingdings" pitchFamily="-110"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Font typeface="Wingdings" pitchFamily="-110"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17005230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0" y="0"/>
            <a:ext cx="9159875" cy="6870700"/>
            <a:chOff x="0" y="0"/>
            <a:chExt cx="5770" cy="4328"/>
          </a:xfrm>
        </p:grpSpPr>
        <p:sp>
          <p:nvSpPr>
            <p:cNvPr id="6042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6042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4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b="0">
                <a:solidFill>
                  <a:srgbClr val="2F1311"/>
                </a:solidFill>
              </a:endParaRPr>
            </a:p>
          </p:txBody>
        </p:sp>
        <p:grpSp>
          <p:nvGrpSpPr>
            <p:cNvPr id="60427" name="Group 6"/>
            <p:cNvGrpSpPr>
              <a:grpSpLocks/>
            </p:cNvGrpSpPr>
            <p:nvPr/>
          </p:nvGrpSpPr>
          <p:grpSpPr bwMode="auto">
            <a:xfrm>
              <a:off x="4944" y="1"/>
              <a:ext cx="816" cy="3974"/>
              <a:chOff x="4944" y="1"/>
              <a:chExt cx="816" cy="3974"/>
            </a:xfrm>
          </p:grpSpPr>
          <p:grpSp>
            <p:nvGrpSpPr>
              <p:cNvPr id="60439" name="Group 7"/>
              <p:cNvGrpSpPr>
                <a:grpSpLocks/>
              </p:cNvGrpSpPr>
              <p:nvPr userDrawn="1"/>
            </p:nvGrpSpPr>
            <p:grpSpPr bwMode="auto">
              <a:xfrm>
                <a:off x="5280" y="1"/>
                <a:ext cx="480" cy="1430"/>
                <a:chOff x="5280" y="1"/>
                <a:chExt cx="480" cy="1430"/>
              </a:xfrm>
            </p:grpSpPr>
            <p:grpSp>
              <p:nvGrpSpPr>
                <p:cNvPr id="60460" name="Group 8"/>
                <p:cNvGrpSpPr>
                  <a:grpSpLocks/>
                </p:cNvGrpSpPr>
                <p:nvPr userDrawn="1"/>
              </p:nvGrpSpPr>
              <p:grpSpPr bwMode="auto">
                <a:xfrm rot="-5400000">
                  <a:off x="5484" y="0"/>
                  <a:ext cx="174" cy="176"/>
                  <a:chOff x="1657" y="323"/>
                  <a:chExt cx="1691" cy="2560"/>
                </a:xfrm>
              </p:grpSpPr>
              <p:grpSp>
                <p:nvGrpSpPr>
                  <p:cNvPr id="60469" name="Group 9"/>
                  <p:cNvGrpSpPr>
                    <a:grpSpLocks/>
                  </p:cNvGrpSpPr>
                  <p:nvPr/>
                </p:nvGrpSpPr>
                <p:grpSpPr bwMode="auto">
                  <a:xfrm>
                    <a:off x="1657" y="323"/>
                    <a:ext cx="1691" cy="2560"/>
                    <a:chOff x="1657" y="323"/>
                    <a:chExt cx="1691" cy="2560"/>
                  </a:xfrm>
                </p:grpSpPr>
                <p:sp>
                  <p:nvSpPr>
                    <p:cNvPr id="60476" name="Freeform 10"/>
                    <p:cNvSpPr>
                      <a:spLocks/>
                    </p:cNvSpPr>
                    <p:nvPr/>
                  </p:nvSpPr>
                  <p:spPr bwMode="auto">
                    <a:xfrm>
                      <a:off x="2133"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7" name="Freeform 11"/>
                    <p:cNvSpPr>
                      <a:spLocks/>
                    </p:cNvSpPr>
                    <p:nvPr/>
                  </p:nvSpPr>
                  <p:spPr bwMode="auto">
                    <a:xfrm>
                      <a:off x="1667" y="367"/>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sp>
                <p:nvSpPr>
                  <p:cNvPr id="60470"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60471" name="Freeform 13"/>
                  <p:cNvSpPr>
                    <a:spLocks/>
                  </p:cNvSpPr>
                  <p:nvPr/>
                </p:nvSpPr>
                <p:spPr bwMode="auto">
                  <a:xfrm>
                    <a:off x="2619" y="730"/>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2" name="Freeform 14"/>
                  <p:cNvSpPr>
                    <a:spLocks/>
                  </p:cNvSpPr>
                  <p:nvPr/>
                </p:nvSpPr>
                <p:spPr bwMode="auto">
                  <a:xfrm>
                    <a:off x="2687"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3" name="Freeform 15"/>
                  <p:cNvSpPr>
                    <a:spLocks/>
                  </p:cNvSpPr>
                  <p:nvPr/>
                </p:nvSpPr>
                <p:spPr bwMode="auto">
                  <a:xfrm>
                    <a:off x="2425"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4"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5" name="Freeform 17"/>
                  <p:cNvSpPr>
                    <a:spLocks/>
                  </p:cNvSpPr>
                  <p:nvPr/>
                </p:nvSpPr>
                <p:spPr bwMode="auto">
                  <a:xfrm>
                    <a:off x="2094" y="919"/>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pic>
              <p:nvPicPr>
                <p:cNvPr id="60461"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62"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63"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64"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65"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66"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67"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68"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0440" name="Group 26"/>
              <p:cNvGrpSpPr>
                <a:grpSpLocks/>
              </p:cNvGrpSpPr>
              <p:nvPr userDrawn="1"/>
            </p:nvGrpSpPr>
            <p:grpSpPr bwMode="auto">
              <a:xfrm>
                <a:off x="4944" y="1008"/>
                <a:ext cx="522" cy="2967"/>
                <a:chOff x="4944" y="1008"/>
                <a:chExt cx="522" cy="2967"/>
              </a:xfrm>
            </p:grpSpPr>
            <p:pic>
              <p:nvPicPr>
                <p:cNvPr id="60441"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42"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43"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44"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45"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46"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47"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48"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49"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0"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1"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2"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3"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4"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5"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6"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7"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8"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59"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6042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24478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24478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3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24478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9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60438"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l" eaLnBrk="0" hangingPunct="0"/>
              <a:endParaRPr lang="en-US" b="0">
                <a:solidFill>
                  <a:srgbClr val="2F1311"/>
                </a:solidFill>
              </a:endParaRPr>
            </a:p>
          </p:txBody>
        </p:sp>
      </p:grpSp>
      <p:sp>
        <p:nvSpPr>
          <p:cNvPr id="6041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479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vl1pPr>
          </a:lstStyle>
          <a:p>
            <a:pPr algn="l">
              <a:defRPr/>
            </a:pPr>
            <a:endParaRPr lang="en-US" b="0">
              <a:solidFill>
                <a:srgbClr val="2F1311"/>
              </a:solidFill>
            </a:endParaRPr>
          </a:p>
        </p:txBody>
      </p:sp>
      <p:sp>
        <p:nvSpPr>
          <p:cNvPr id="24479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vl1pPr>
          </a:lstStyle>
          <a:p>
            <a:pPr>
              <a:defRPr/>
            </a:pPr>
            <a:endParaRPr lang="en-US" b="0">
              <a:solidFill>
                <a:srgbClr val="2F1311"/>
              </a:solidFill>
            </a:endParaRPr>
          </a:p>
        </p:txBody>
      </p:sp>
      <p:sp>
        <p:nvSpPr>
          <p:cNvPr id="24479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36F18F49-C851-7B46-83D5-FFF3133C04CA}" type="slidenum">
              <a:rPr lang="en-US" b="0">
                <a:solidFill>
                  <a:srgbClr val="2F1311"/>
                </a:solidFill>
              </a:rPr>
              <a:pPr>
                <a:defRPr/>
              </a:pPr>
              <a:t>‹#›</a:t>
            </a:fld>
            <a:endParaRPr lang="en-US" b="0">
              <a:solidFill>
                <a:srgbClr val="2F1311"/>
              </a:solidFill>
            </a:endParaRPr>
          </a:p>
        </p:txBody>
      </p:sp>
    </p:spTree>
    <p:extLst>
      <p:ext uri="{BB962C8B-B14F-4D97-AF65-F5344CB8AC3E}">
        <p14:creationId xmlns:p14="http://schemas.microsoft.com/office/powerpoint/2010/main" val="4158990696"/>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110" charset="0"/>
        </a:defRPr>
      </a:lvl6pPr>
      <a:lvl7pPr marL="914400" algn="l" rtl="0" fontAlgn="base">
        <a:spcBef>
          <a:spcPct val="0"/>
        </a:spcBef>
        <a:spcAft>
          <a:spcPct val="0"/>
        </a:spcAft>
        <a:defRPr sz="4000">
          <a:solidFill>
            <a:schemeClr val="tx2"/>
          </a:solidFill>
          <a:latin typeface="Arial" pitchFamily="-110" charset="0"/>
        </a:defRPr>
      </a:lvl7pPr>
      <a:lvl8pPr marL="1371600" algn="l" rtl="0" fontAlgn="base">
        <a:spcBef>
          <a:spcPct val="0"/>
        </a:spcBef>
        <a:spcAft>
          <a:spcPct val="0"/>
        </a:spcAft>
        <a:defRPr sz="4000">
          <a:solidFill>
            <a:schemeClr val="tx2"/>
          </a:solidFill>
          <a:latin typeface="Arial" pitchFamily="-110" charset="0"/>
        </a:defRPr>
      </a:lvl8pPr>
      <a:lvl9pPr marL="1828800" algn="l" rtl="0" fontAlgn="base">
        <a:spcBef>
          <a:spcPct val="0"/>
        </a:spcBef>
        <a:spcAft>
          <a:spcPct val="0"/>
        </a:spcAft>
        <a:defRPr sz="4000">
          <a:solidFill>
            <a:schemeClr val="tx2"/>
          </a:solidFill>
          <a:latin typeface="Arial"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lgn="l">
              <a:defRPr/>
            </a:pPr>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F0B80751-370E-5340-A28B-70319E3BB4A6}" type="slidenum">
              <a:rPr lang="en-US" b="0"/>
              <a:pPr>
                <a:defRPr/>
              </a:pPr>
              <a:t>‹#›</a:t>
            </a:fld>
            <a:endParaRPr lang="en-US" b="0"/>
          </a:p>
        </p:txBody>
      </p:sp>
    </p:spTree>
    <p:extLst>
      <p:ext uri="{BB962C8B-B14F-4D97-AF65-F5344CB8AC3E}">
        <p14:creationId xmlns:p14="http://schemas.microsoft.com/office/powerpoint/2010/main" val="2397907495"/>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l">
              <a:defRPr sz="1400" b="0">
                <a:solidFill>
                  <a:srgbClr val="482400"/>
                </a:solidFill>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defRPr sz="1400" b="0">
                <a:solidFill>
                  <a:srgbClr val="482400"/>
                </a:solidFill>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r">
              <a:defRPr sz="1400" b="0">
                <a:solidFill>
                  <a:srgbClr val="482400"/>
                </a:solidFill>
                <a:cs typeface="+mn-cs"/>
              </a:defRPr>
            </a:lvl1pPr>
          </a:lstStyle>
          <a:p>
            <a:pPr>
              <a:defRPr/>
            </a:pPr>
            <a:fld id="{8CEB7633-F0DA-F54C-902F-247D28D79271}" type="slidenum">
              <a:rPr lang="en-US"/>
              <a:pPr>
                <a:defRPr/>
              </a:pPr>
              <a:t>‹#›</a:t>
            </a:fld>
            <a:endParaRPr lang="en-US"/>
          </a:p>
        </p:txBody>
      </p:sp>
      <p:pic>
        <p:nvPicPr>
          <p:cNvPr id="7475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3186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FFFFFF"/>
                </a:solidFill>
                <a:effectLst>
                  <a:outerShdw blurRad="38100" dist="38100" dir="2700000" algn="tl">
                    <a:srgbClr val="212121"/>
                  </a:outerShdw>
                </a:effectLst>
                <a:latin typeface="Calisto MT" charset="0"/>
              </a:defRPr>
            </a:lvl1pPr>
          </a:lstStyle>
          <a:p>
            <a:pPr>
              <a:defRPr/>
            </a:pPr>
            <a:endParaRPr lang="en-US" b="0"/>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FFFFFF"/>
                </a:solidFill>
                <a:effectLst>
                  <a:outerShdw blurRad="38100" dist="38100" dir="2700000" algn="tl">
                    <a:srgbClr val="212121"/>
                  </a:outerShdw>
                </a:effectLst>
                <a:latin typeface="Calisto MT" charset="0"/>
              </a:defRPr>
            </a:lvl1pPr>
          </a:lstStyle>
          <a:p>
            <a:pPr algn="l">
              <a:defRPr/>
            </a:pPr>
            <a:endParaRPr lang="en-US" b="0"/>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FFFFFF"/>
                </a:solidFill>
                <a:effectLst>
                  <a:outerShdw blurRad="38100" dist="38100" dir="2700000" algn="tl">
                    <a:srgbClr val="212121"/>
                  </a:outerShdw>
                </a:effectLst>
                <a:latin typeface="Calisto MT" charset="0"/>
              </a:defRPr>
            </a:lvl1pPr>
          </a:lstStyle>
          <a:p>
            <a:pPr>
              <a:defRPr/>
            </a:pPr>
            <a:fld id="{3BF13F9E-F870-3342-AAEF-9BCC90BCFA22}" type="slidenum">
              <a:rPr lang="en-US" b="0"/>
              <a:pPr>
                <a:defRPr/>
              </a:pPr>
              <a:t>‹#›</a:t>
            </a:fld>
            <a:endParaRPr lang="en-US" b="0"/>
          </a:p>
        </p:txBody>
      </p:sp>
    </p:spTree>
    <p:extLst>
      <p:ext uri="{BB962C8B-B14F-4D97-AF65-F5344CB8AC3E}">
        <p14:creationId xmlns:p14="http://schemas.microsoft.com/office/powerpoint/2010/main" val="889319706"/>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6pPr>
      <a:lvl7pPr marL="914400"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7pPr>
      <a:lvl8pPr marL="1371600"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8pPr>
      <a:lvl9pPr marL="1828800"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4"/>
        </a:buBlip>
        <a:defRPr sz="2000">
          <a:solidFill>
            <a:schemeClr val="tx1"/>
          </a:solidFill>
          <a:latin typeface="+mn-lt"/>
          <a:ea typeface="ＭＳ Ｐゴシック" charset="0"/>
        </a:defRPr>
      </a:lvl2pPr>
      <a:lvl3pPr marL="1035050" indent="-349250" algn="l" rtl="0" eaLnBrk="0" fontAlgn="base" hangingPunct="0">
        <a:spcBef>
          <a:spcPts val="600"/>
        </a:spcBef>
        <a:spcAft>
          <a:spcPct val="0"/>
        </a:spcAft>
        <a:buBlip>
          <a:blip r:embed="rId14"/>
        </a:buBlip>
        <a:defRPr>
          <a:solidFill>
            <a:schemeClr val="tx1"/>
          </a:solidFill>
          <a:latin typeface="+mn-lt"/>
          <a:ea typeface="+mn-ea"/>
        </a:defRPr>
      </a:lvl3pPr>
      <a:lvl4pPr marL="1371600" indent="-336550" algn="l" rtl="0" eaLnBrk="0" fontAlgn="base" hangingPunct="0">
        <a:spcBef>
          <a:spcPts val="600"/>
        </a:spcBef>
        <a:spcAft>
          <a:spcPct val="0"/>
        </a:spcAft>
        <a:buBlip>
          <a:blip r:embed="rId14"/>
        </a:buBlip>
        <a:defRPr>
          <a:solidFill>
            <a:schemeClr val="tx1"/>
          </a:solidFill>
          <a:latin typeface="+mn-lt"/>
          <a:ea typeface="+mn-ea"/>
        </a:defRPr>
      </a:lvl4pPr>
      <a:lvl5pPr marL="1720850" indent="-349250" algn="l" rtl="0" eaLnBrk="0" fontAlgn="base" hangingPunct="0">
        <a:spcBef>
          <a:spcPts val="600"/>
        </a:spcBef>
        <a:spcAft>
          <a:spcPct val="0"/>
        </a:spcAft>
        <a:buBlip>
          <a:blip r:embed="rId14"/>
        </a:buBlip>
        <a:defRPr>
          <a:solidFill>
            <a:schemeClr val="tx1"/>
          </a:solidFill>
          <a:latin typeface="+mn-lt"/>
          <a:ea typeface="+mn-ea"/>
        </a:defRPr>
      </a:lvl5pPr>
      <a:lvl6pPr marL="2178050" indent="-349250" algn="l" rtl="0" eaLnBrk="0" fontAlgn="base" hangingPunct="0">
        <a:spcBef>
          <a:spcPts val="600"/>
        </a:spcBef>
        <a:spcAft>
          <a:spcPct val="0"/>
        </a:spcAft>
        <a:buBlip>
          <a:blip r:embed="rId14"/>
        </a:buBlip>
        <a:defRPr>
          <a:solidFill>
            <a:schemeClr val="tx1"/>
          </a:solidFill>
          <a:latin typeface="+mn-lt"/>
          <a:ea typeface="+mn-ea"/>
        </a:defRPr>
      </a:lvl6pPr>
      <a:lvl7pPr marL="2635250" indent="-349250" algn="l" rtl="0" eaLnBrk="0" fontAlgn="base" hangingPunct="0">
        <a:spcBef>
          <a:spcPts val="600"/>
        </a:spcBef>
        <a:spcAft>
          <a:spcPct val="0"/>
        </a:spcAft>
        <a:buBlip>
          <a:blip r:embed="rId14"/>
        </a:buBlip>
        <a:defRPr>
          <a:solidFill>
            <a:schemeClr val="tx1"/>
          </a:solidFill>
          <a:latin typeface="+mn-lt"/>
          <a:ea typeface="+mn-ea"/>
        </a:defRPr>
      </a:lvl7pPr>
      <a:lvl8pPr marL="3092450" indent="-349250" algn="l" rtl="0" eaLnBrk="0" fontAlgn="base" hangingPunct="0">
        <a:spcBef>
          <a:spcPts val="600"/>
        </a:spcBef>
        <a:spcAft>
          <a:spcPct val="0"/>
        </a:spcAft>
        <a:buBlip>
          <a:blip r:embed="rId14"/>
        </a:buBlip>
        <a:defRPr>
          <a:solidFill>
            <a:schemeClr val="tx1"/>
          </a:solidFill>
          <a:latin typeface="+mn-lt"/>
          <a:ea typeface="+mn-ea"/>
        </a:defRPr>
      </a:lvl8pPr>
      <a:lvl9pPr marL="3549650" indent="-349250" algn="l" rtl="0" eaLnBrk="0" fontAlgn="base" hangingPunct="0">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Trebuchet MS" charset="0"/>
              </a:defRPr>
            </a:lvl1pPr>
          </a:lstStyle>
          <a:p>
            <a:pPr algn="l" eaLnBrk="0" hangingPunct="0">
              <a:defRPr/>
            </a:pPr>
            <a:endParaRPr lang="en-US" b="0"/>
          </a:p>
        </p:txBody>
      </p:sp>
      <p:sp>
        <p:nvSpPr>
          <p:cNvPr id="26931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rebuchet MS" charset="0"/>
              </a:defRPr>
            </a:lvl1pPr>
          </a:lstStyle>
          <a:p>
            <a:pPr eaLnBrk="0" hangingPunct="0">
              <a:defRPr/>
            </a:pPr>
            <a:endParaRPr lang="en-US" b="0">
              <a:solidFill>
                <a:srgbClr val="000000"/>
              </a:solidFill>
            </a:endParaRPr>
          </a:p>
        </p:txBody>
      </p:sp>
      <p:sp>
        <p:nvSpPr>
          <p:cNvPr id="26931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rebuchet MS" charset="0"/>
              </a:defRPr>
            </a:lvl1pPr>
          </a:lstStyle>
          <a:p>
            <a:pPr eaLnBrk="0" hangingPunct="0">
              <a:defRPr/>
            </a:pPr>
            <a:fld id="{6D1A4C35-2A1B-A049-BA6B-23CD314A8DBE}"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494453685"/>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2pPr>
      <a:lvl3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3pPr>
      <a:lvl4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4pPr>
      <a:lvl5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5pPr>
      <a:lvl6pPr marL="4572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6pPr>
      <a:lvl7pPr marL="9144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7pPr>
      <a:lvl8pPr marL="13716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8pPr>
      <a:lvl9pPr marL="18288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6413"/>
            <a:chOff x="0" y="0"/>
            <a:chExt cx="5760" cy="4319"/>
          </a:xfrm>
        </p:grpSpPr>
        <p:sp>
          <p:nvSpPr>
            <p:cNvPr id="32870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2870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2870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3323"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1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ndParaRPr>
            </a:p>
          </p:txBody>
        </p:sp>
        <p:sp>
          <p:nvSpPr>
            <p:cNvPr id="13325"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3326"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1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3328"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1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3330"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1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13332"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2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2872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2872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2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2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2872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ndParaRPr>
            </a:p>
          </p:txBody>
        </p:sp>
        <p:sp>
          <p:nvSpPr>
            <p:cNvPr id="32872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3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873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3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2873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2873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2873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2873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2873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874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2874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2874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ndParaRPr>
            </a:p>
          </p:txBody>
        </p:sp>
        <p:grpSp>
          <p:nvGrpSpPr>
            <p:cNvPr id="13356" name="Group 39"/>
            <p:cNvGrpSpPr>
              <a:grpSpLocks/>
            </p:cNvGrpSpPr>
            <p:nvPr userDrawn="1"/>
          </p:nvGrpSpPr>
          <p:grpSpPr bwMode="auto">
            <a:xfrm>
              <a:off x="0" y="1632"/>
              <a:ext cx="5758" cy="1858"/>
              <a:chOff x="0" y="1632"/>
              <a:chExt cx="5758" cy="1858"/>
            </a:xfrm>
          </p:grpSpPr>
          <p:sp>
            <p:nvSpPr>
              <p:cNvPr id="32874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2874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grpSp>
      </p:grpSp>
      <p:sp>
        <p:nvSpPr>
          <p:cNvPr id="32874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2874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874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ea typeface="宋体" charset="0"/>
                <a:cs typeface="宋体" charset="0"/>
              </a:defRPr>
            </a:lvl1pPr>
          </a:lstStyle>
          <a:p>
            <a:pPr algn="l">
              <a:defRPr/>
            </a:pPr>
            <a:endParaRPr lang="en-US" altLang="zh-CN" b="0">
              <a:solidFill>
                <a:srgbClr val="FFFFFF"/>
              </a:solidFill>
            </a:endParaRPr>
          </a:p>
        </p:txBody>
      </p:sp>
      <p:sp>
        <p:nvSpPr>
          <p:cNvPr id="32874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ea typeface="宋体" charset="0"/>
                <a:cs typeface="宋体" charset="0"/>
              </a:defRPr>
            </a:lvl1pPr>
          </a:lstStyle>
          <a:p>
            <a:pPr>
              <a:defRPr/>
            </a:pPr>
            <a:endParaRPr lang="en-US" altLang="zh-CN" b="0">
              <a:solidFill>
                <a:srgbClr val="FFFFFF"/>
              </a:solidFill>
            </a:endParaRPr>
          </a:p>
        </p:txBody>
      </p:sp>
      <p:sp>
        <p:nvSpPr>
          <p:cNvPr id="32875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ea typeface="宋体" charset="0"/>
                <a:cs typeface="宋体" charset="0"/>
              </a:defRPr>
            </a:lvl1pPr>
          </a:lstStyle>
          <a:p>
            <a:pPr>
              <a:defRPr/>
            </a:pPr>
            <a:fld id="{598CABF1-8264-F041-8B02-6493178F9A8F}" type="slidenum">
              <a:rPr lang="en-US" altLang="zh-CN" b="0">
                <a:solidFill>
                  <a:srgbClr val="FFFFFF"/>
                </a:solidFill>
              </a:rPr>
              <a:pPr>
                <a:defRPr/>
              </a:pPr>
              <a:t>‹#›</a:t>
            </a:fld>
            <a:endParaRPr lang="en-US" altLang="zh-CN" b="0">
              <a:solidFill>
                <a:srgbClr val="FFFFFF"/>
              </a:solidFill>
            </a:endParaRPr>
          </a:p>
        </p:txBody>
      </p:sp>
    </p:spTree>
    <p:extLst>
      <p:ext uri="{BB962C8B-B14F-4D97-AF65-F5344CB8AC3E}">
        <p14:creationId xmlns:p14="http://schemas.microsoft.com/office/powerpoint/2010/main" val="3735055645"/>
      </p:ext>
    </p:extLst>
  </p:cSld>
  <p:clrMap bg1="dk2" tx1="lt1" bg2="dk1"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0"/>
          <a:cs typeface="Arial" pitchFamily="-110"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0"/>
          <a:cs typeface="Arial" pitchFamily="-110"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0"/>
          <a:cs typeface="Arial" pitchFamily="-110"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0"/>
          <a:cs typeface="Arial" pitchFamily="-110"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ea typeface="Arial" pitchFamily="-110" charset="0"/>
          <a:cs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ea typeface="Arial" pitchFamily="-110" charset="0"/>
          <a:cs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ea typeface="Arial" pitchFamily="-110" charset="0"/>
          <a:cs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ea typeface="Arial" pitchFamily="-110" charset="0"/>
          <a:cs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110"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110"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110"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110"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01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l">
              <a:defRPr sz="1400">
                <a:latin typeface="+mn-lt"/>
                <a:cs typeface="+mn-cs"/>
              </a:defRPr>
            </a:lvl1pPr>
          </a:lstStyle>
          <a:p>
            <a:pPr eaLnBrk="0" hangingPunct="0"/>
            <a:endParaRPr lang="en-US" b="0">
              <a:solidFill>
                <a:srgbClr val="000000"/>
              </a:solidFill>
              <a:latin typeface="Arial"/>
              <a:cs typeface="ＭＳ Ｐゴシック"/>
            </a:endParaRPr>
          </a:p>
        </p:txBody>
      </p:sp>
      <p:sp>
        <p:nvSpPr>
          <p:cNvPr id="2016261"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defRPr sz="1400">
                <a:latin typeface="+mn-lt"/>
                <a:cs typeface="+mn-cs"/>
              </a:defRPr>
            </a:lvl1pPr>
          </a:lstStyle>
          <a:p>
            <a:pPr eaLnBrk="0" hangingPunct="0"/>
            <a:endParaRPr lang="en-US" b="0">
              <a:solidFill>
                <a:srgbClr val="000000"/>
              </a:solidFill>
              <a:latin typeface="Arial"/>
              <a:cs typeface="ＭＳ Ｐゴシック"/>
            </a:endParaRPr>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r">
              <a:defRPr sz="1400">
                <a:latin typeface="+mn-lt"/>
                <a:cs typeface="+mn-cs"/>
              </a:defRPr>
            </a:lvl1pPr>
          </a:lstStyle>
          <a:p>
            <a:pPr eaLnBrk="0" hangingPunct="0"/>
            <a:fld id="{1D1BAFC1-6C31-6442-B086-4B347703F774}" type="slidenum">
              <a:rPr lang="en-US" b="0" smtClean="0">
                <a:solidFill>
                  <a:srgbClr val="000000"/>
                </a:solidFill>
                <a:latin typeface="Arial"/>
                <a:cs typeface="ＭＳ Ｐゴシック"/>
              </a:rPr>
              <a:pPr eaLnBrk="0" hangingPunct="0"/>
              <a:t>‹#›</a:t>
            </a:fld>
            <a:endParaRPr lang="en-US" b="0">
              <a:solidFill>
                <a:srgbClr val="000000"/>
              </a:solidFill>
              <a:latin typeface="Arial"/>
              <a:cs typeface="ＭＳ Ｐゴシック"/>
            </a:endParaRPr>
          </a:p>
        </p:txBody>
      </p:sp>
    </p:spTree>
    <p:extLst>
      <p:ext uri="{BB962C8B-B14F-4D97-AF65-F5344CB8AC3E}">
        <p14:creationId xmlns:p14="http://schemas.microsoft.com/office/powerpoint/2010/main" val="4280132295"/>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82"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165"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25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332"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13" indent="-342813" algn="l" rtl="0" fontAlgn="base">
        <a:spcBef>
          <a:spcPct val="20000"/>
        </a:spcBef>
        <a:spcAft>
          <a:spcPct val="0"/>
        </a:spcAft>
        <a:buChar char="•"/>
        <a:defRPr sz="3200">
          <a:solidFill>
            <a:schemeClr val="tx1"/>
          </a:solidFill>
          <a:latin typeface="+mn-lt"/>
          <a:ea typeface="+mn-ea"/>
          <a:cs typeface="+mn-cs"/>
        </a:defRPr>
      </a:lvl1pPr>
      <a:lvl2pPr marL="742760" indent="-285677" algn="l" rtl="0" fontAlgn="base">
        <a:spcBef>
          <a:spcPct val="20000"/>
        </a:spcBef>
        <a:spcAft>
          <a:spcPct val="0"/>
        </a:spcAft>
        <a:buChar char="–"/>
        <a:defRPr sz="2800">
          <a:solidFill>
            <a:schemeClr val="tx1"/>
          </a:solidFill>
          <a:latin typeface="+mn-lt"/>
          <a:ea typeface="+mn-ea"/>
        </a:defRPr>
      </a:lvl2pPr>
      <a:lvl3pPr marL="1142706" indent="-228541" algn="l" rtl="0" fontAlgn="base">
        <a:spcBef>
          <a:spcPct val="20000"/>
        </a:spcBef>
        <a:spcAft>
          <a:spcPct val="0"/>
        </a:spcAft>
        <a:buChar char="•"/>
        <a:defRPr sz="2400">
          <a:solidFill>
            <a:schemeClr val="tx1"/>
          </a:solidFill>
          <a:latin typeface="+mn-lt"/>
          <a:ea typeface="+mn-ea"/>
        </a:defRPr>
      </a:lvl3pPr>
      <a:lvl4pPr marL="1599790" indent="-228541" algn="l" rtl="0" fontAlgn="base">
        <a:spcBef>
          <a:spcPct val="20000"/>
        </a:spcBef>
        <a:spcAft>
          <a:spcPct val="0"/>
        </a:spcAft>
        <a:buChar char="–"/>
        <a:defRPr sz="2000">
          <a:solidFill>
            <a:schemeClr val="tx1"/>
          </a:solidFill>
          <a:latin typeface="+mn-lt"/>
          <a:ea typeface="+mn-ea"/>
        </a:defRPr>
      </a:lvl4pPr>
      <a:lvl5pPr marL="2056875" indent="-228541" algn="l" rtl="0" fontAlgn="base">
        <a:spcBef>
          <a:spcPct val="20000"/>
        </a:spcBef>
        <a:spcAft>
          <a:spcPct val="0"/>
        </a:spcAft>
        <a:buChar char="»"/>
        <a:defRPr sz="2000">
          <a:solidFill>
            <a:schemeClr val="tx1"/>
          </a:solidFill>
          <a:latin typeface="+mn-lt"/>
          <a:ea typeface="+mn-ea"/>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0" y="274638"/>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2160643" name="Rectangle 3"/>
          <p:cNvSpPr>
            <a:spLocks noGrp="1" noChangeArrowheads="1"/>
          </p:cNvSpPr>
          <p:nvPr>
            <p:ph type="body" idx="1"/>
          </p:nvPr>
        </p:nvSpPr>
        <p:spPr bwMode="auto">
          <a:xfrm>
            <a:off x="0" y="1600205"/>
            <a:ext cx="91440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l" eaLnBrk="1" hangingPunct="1">
              <a:defRPr sz="1400">
                <a:latin typeface="+mn-lt"/>
                <a:cs typeface="+mn-cs"/>
              </a:defRPr>
            </a:lvl1pPr>
          </a:lstStyle>
          <a:p>
            <a:endParaRPr lang="en-US" b="0">
              <a:solidFill>
                <a:srgbClr val="000000"/>
              </a:solidFill>
              <a:latin typeface="Arial"/>
              <a:cs typeface="Arial"/>
            </a:endParaRPr>
          </a:p>
        </p:txBody>
      </p:sp>
      <p:sp>
        <p:nvSpPr>
          <p:cNvPr id="2160645"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eaLnBrk="1" hangingPunct="1">
              <a:defRPr sz="1400">
                <a:latin typeface="+mn-lt"/>
                <a:cs typeface="+mn-cs"/>
              </a:defRPr>
            </a:lvl1pPr>
          </a:lstStyle>
          <a:p>
            <a:endParaRPr lang="en-US" b="0">
              <a:solidFill>
                <a:srgbClr val="000000"/>
              </a:solidFill>
              <a:latin typeface="Arial"/>
              <a:cs typeface="Arial"/>
            </a:endParaRPr>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r" eaLnBrk="1" hangingPunct="1">
              <a:defRPr sz="1400">
                <a:latin typeface="+mn-lt"/>
                <a:cs typeface="+mn-cs"/>
              </a:defRPr>
            </a:lvl1pPr>
          </a:lstStyle>
          <a:p>
            <a:fld id="{1F508265-9AB0-D94A-A6FB-29521E501D56}" type="slidenum">
              <a:rPr lang="en-US" b="0" smtClean="0">
                <a:solidFill>
                  <a:srgbClr val="000000"/>
                </a:solidFill>
                <a:latin typeface="Arial"/>
                <a:cs typeface="Arial"/>
              </a:rPr>
              <a:pPr/>
              <a:t>‹#›</a:t>
            </a:fld>
            <a:endParaRPr lang="en-US" b="0">
              <a:solidFill>
                <a:srgbClr val="000000"/>
              </a:solidFill>
              <a:latin typeface="Arial"/>
              <a:cs typeface="Arial"/>
            </a:endParaRPr>
          </a:p>
        </p:txBody>
      </p:sp>
    </p:spTree>
    <p:extLst>
      <p:ext uri="{BB962C8B-B14F-4D97-AF65-F5344CB8AC3E}">
        <p14:creationId xmlns:p14="http://schemas.microsoft.com/office/powerpoint/2010/main" val="329234299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fontAlgn="base">
        <a:spcBef>
          <a:spcPct val="0"/>
        </a:spcBef>
        <a:spcAft>
          <a:spcPct val="0"/>
        </a:spcAft>
        <a:defRPr sz="4400">
          <a:solidFill>
            <a:srgbClr val="FFFFFF"/>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082" algn="ctr" rtl="0" fontAlgn="base">
        <a:spcBef>
          <a:spcPct val="0"/>
        </a:spcBef>
        <a:spcAft>
          <a:spcPct val="0"/>
        </a:spcAft>
        <a:defRPr sz="4400">
          <a:solidFill>
            <a:schemeClr val="tx2"/>
          </a:solidFill>
          <a:latin typeface="Arial" charset="0"/>
          <a:ea typeface="ＭＳ Ｐゴシック" charset="0"/>
          <a:cs typeface="Arial" charset="0"/>
        </a:defRPr>
      </a:lvl6pPr>
      <a:lvl7pPr marL="914165" algn="ctr" rtl="0" fontAlgn="base">
        <a:spcBef>
          <a:spcPct val="0"/>
        </a:spcBef>
        <a:spcAft>
          <a:spcPct val="0"/>
        </a:spcAft>
        <a:defRPr sz="4400">
          <a:solidFill>
            <a:schemeClr val="tx2"/>
          </a:solidFill>
          <a:latin typeface="Arial" charset="0"/>
          <a:ea typeface="ＭＳ Ｐゴシック" charset="0"/>
          <a:cs typeface="Arial" charset="0"/>
        </a:defRPr>
      </a:lvl7pPr>
      <a:lvl8pPr marL="1371250" algn="ctr" rtl="0" fontAlgn="base">
        <a:spcBef>
          <a:spcPct val="0"/>
        </a:spcBef>
        <a:spcAft>
          <a:spcPct val="0"/>
        </a:spcAft>
        <a:defRPr sz="4400">
          <a:solidFill>
            <a:schemeClr val="tx2"/>
          </a:solidFill>
          <a:latin typeface="Arial" charset="0"/>
          <a:ea typeface="ＭＳ Ｐゴシック" charset="0"/>
          <a:cs typeface="Arial" charset="0"/>
        </a:defRPr>
      </a:lvl8pPr>
      <a:lvl9pPr marL="1828332"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13" indent="-342813" algn="l" rtl="0" fontAlgn="base">
        <a:spcBef>
          <a:spcPct val="20000"/>
        </a:spcBef>
        <a:spcAft>
          <a:spcPct val="0"/>
        </a:spcAft>
        <a:buChar char="•"/>
        <a:defRPr sz="3200">
          <a:solidFill>
            <a:srgbClr val="FFFFFF"/>
          </a:solidFill>
          <a:latin typeface="+mn-lt"/>
          <a:ea typeface="+mn-ea"/>
          <a:cs typeface="+mn-cs"/>
        </a:defRPr>
      </a:lvl1pPr>
      <a:lvl2pPr marL="742760" indent="-285677" algn="l" rtl="0" fontAlgn="base">
        <a:spcBef>
          <a:spcPct val="20000"/>
        </a:spcBef>
        <a:spcAft>
          <a:spcPct val="0"/>
        </a:spcAft>
        <a:buChar char="–"/>
        <a:defRPr sz="2800">
          <a:solidFill>
            <a:srgbClr val="FFFFFF"/>
          </a:solidFill>
          <a:latin typeface="+mn-lt"/>
          <a:ea typeface="Arial" charset="0"/>
          <a:cs typeface="+mn-cs"/>
        </a:defRPr>
      </a:lvl2pPr>
      <a:lvl3pPr marL="1142706" indent="-228541" algn="l" rtl="0" fontAlgn="base">
        <a:spcBef>
          <a:spcPct val="20000"/>
        </a:spcBef>
        <a:spcAft>
          <a:spcPct val="0"/>
        </a:spcAft>
        <a:buChar char="•"/>
        <a:defRPr sz="2400">
          <a:solidFill>
            <a:srgbClr val="FFFFFF"/>
          </a:solidFill>
          <a:latin typeface="+mn-lt"/>
          <a:ea typeface="Arial" charset="0"/>
          <a:cs typeface="+mn-cs"/>
        </a:defRPr>
      </a:lvl3pPr>
      <a:lvl4pPr marL="1599790" indent="-228541" algn="l" rtl="0" fontAlgn="base">
        <a:spcBef>
          <a:spcPct val="20000"/>
        </a:spcBef>
        <a:spcAft>
          <a:spcPct val="0"/>
        </a:spcAft>
        <a:buChar char="–"/>
        <a:defRPr sz="2000">
          <a:solidFill>
            <a:srgbClr val="FFFFFF"/>
          </a:solidFill>
          <a:latin typeface="+mn-lt"/>
          <a:ea typeface="Arial" charset="0"/>
          <a:cs typeface="+mn-cs"/>
        </a:defRPr>
      </a:lvl4pPr>
      <a:lvl5pPr marL="2056875" indent="-228541" algn="l" rtl="0" fontAlgn="base">
        <a:spcBef>
          <a:spcPct val="20000"/>
        </a:spcBef>
        <a:spcAft>
          <a:spcPct val="0"/>
        </a:spcAft>
        <a:buChar char="»"/>
        <a:defRPr sz="2000">
          <a:solidFill>
            <a:srgbClr val="FFFFFF"/>
          </a:solidFill>
          <a:latin typeface="+mn-lt"/>
          <a:ea typeface="Arial" charset="0"/>
          <a:cs typeface="+mn-cs"/>
        </a:defRPr>
      </a:lvl5pPr>
      <a:lvl6pPr marL="2513959" indent="-228541" algn="l" rtl="0" fontAlgn="base">
        <a:spcBef>
          <a:spcPct val="20000"/>
        </a:spcBef>
        <a:spcAft>
          <a:spcPct val="0"/>
        </a:spcAft>
        <a:buChar char="»"/>
        <a:defRPr sz="2000">
          <a:solidFill>
            <a:schemeClr val="tx1"/>
          </a:solidFill>
          <a:latin typeface="+mn-lt"/>
          <a:ea typeface="Arial" charset="0"/>
          <a:cs typeface="+mn-cs"/>
        </a:defRPr>
      </a:lvl6pPr>
      <a:lvl7pPr marL="2971040" indent="-228541" algn="l" rtl="0" fontAlgn="base">
        <a:spcBef>
          <a:spcPct val="20000"/>
        </a:spcBef>
        <a:spcAft>
          <a:spcPct val="0"/>
        </a:spcAft>
        <a:buChar char="»"/>
        <a:defRPr sz="2000">
          <a:solidFill>
            <a:schemeClr val="tx1"/>
          </a:solidFill>
          <a:latin typeface="+mn-lt"/>
          <a:ea typeface="Arial" charset="0"/>
          <a:cs typeface="+mn-cs"/>
        </a:defRPr>
      </a:lvl7pPr>
      <a:lvl8pPr marL="3428124" indent="-228541" algn="l" rtl="0" fontAlgn="base">
        <a:spcBef>
          <a:spcPct val="20000"/>
        </a:spcBef>
        <a:spcAft>
          <a:spcPct val="0"/>
        </a:spcAft>
        <a:buChar char="»"/>
        <a:defRPr sz="2000">
          <a:solidFill>
            <a:schemeClr val="tx1"/>
          </a:solidFill>
          <a:latin typeface="+mn-lt"/>
          <a:ea typeface="Arial" charset="0"/>
          <a:cs typeface="+mn-cs"/>
        </a:defRPr>
      </a:lvl8pPr>
      <a:lvl9pPr marL="3885205" indent="-228541"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73954" name="Group 2"/>
          <p:cNvGrpSpPr>
            <a:grpSpLocks/>
          </p:cNvGrpSpPr>
          <p:nvPr/>
        </p:nvGrpSpPr>
        <p:grpSpPr bwMode="auto">
          <a:xfrm>
            <a:off x="152400" y="1981200"/>
            <a:ext cx="1676400" cy="4876800"/>
            <a:chOff x="96" y="1248"/>
            <a:chExt cx="1056" cy="3072"/>
          </a:xfrm>
        </p:grpSpPr>
        <p:sp>
          <p:nvSpPr>
            <p:cNvPr id="2173955" name="Rectangle 3"/>
            <p:cNvSpPr>
              <a:spLocks noChangeArrowheads="1"/>
            </p:cNvSpPr>
            <p:nvPr/>
          </p:nvSpPr>
          <p:spPr bwMode="auto">
            <a:xfrm>
              <a:off x="288" y="1248"/>
              <a:ext cx="672" cy="3071"/>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5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5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5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5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6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7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8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399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0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grpSp>
      <p:sp>
        <p:nvSpPr>
          <p:cNvPr id="2174001" name="Rectangle 49"/>
          <p:cNvSpPr>
            <a:spLocks noChangeArrowheads="1"/>
          </p:cNvSpPr>
          <p:nvPr/>
        </p:nvSpPr>
        <p:spPr bwMode="auto">
          <a:xfrm>
            <a:off x="1905000" y="1982788"/>
            <a:ext cx="7010400" cy="4875212"/>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algn="l"/>
            <a:endParaRPr kumimoji="1" lang="en-US" b="0">
              <a:solidFill>
                <a:srgbClr val="FFCC99"/>
              </a:solidFill>
              <a:latin typeface="Times New Roman" charset="0"/>
              <a:cs typeface="+mn-cs"/>
            </a:endParaRPr>
          </a:p>
        </p:txBody>
      </p:sp>
      <p:sp>
        <p:nvSpPr>
          <p:cNvPr id="2174002" name="Rectangle 50"/>
          <p:cNvSpPr>
            <a:spLocks noChangeArrowheads="1"/>
          </p:cNvSpPr>
          <p:nvPr/>
        </p:nvSpPr>
        <p:spPr bwMode="auto">
          <a:xfrm>
            <a:off x="152400" y="1295401"/>
            <a:ext cx="8763000" cy="1524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algn="l"/>
            <a:endParaRPr kumimoji="1" lang="en-US" b="0">
              <a:solidFill>
                <a:srgbClr val="FFCC99"/>
              </a:solidFill>
              <a:latin typeface="Times New Roman" charset="0"/>
              <a:cs typeface="+mn-cs"/>
            </a:endParaRPr>
          </a:p>
        </p:txBody>
      </p:sp>
      <p:sp>
        <p:nvSpPr>
          <p:cNvPr id="2174003" name="Rectangle 51"/>
          <p:cNvSpPr>
            <a:spLocks noGrp="1" noChangeArrowheads="1"/>
          </p:cNvSpPr>
          <p:nvPr>
            <p:ph type="body" idx="1"/>
          </p:nvPr>
        </p:nvSpPr>
        <p:spPr bwMode="auto">
          <a:xfrm>
            <a:off x="1860586" y="2286000"/>
            <a:ext cx="686692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4004" name="Rectangle 52"/>
          <p:cNvSpPr>
            <a:spLocks noGrp="1" noChangeArrowheads="1"/>
          </p:cNvSpPr>
          <p:nvPr>
            <p:ph type="title"/>
          </p:nvPr>
        </p:nvSpPr>
        <p:spPr bwMode="auto">
          <a:xfrm>
            <a:off x="1516362" y="381000"/>
            <a:ext cx="759214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dirty="0"/>
              <a:t>Click to edit Master title style</a:t>
            </a:r>
          </a:p>
        </p:txBody>
      </p:sp>
      <p:sp>
        <p:nvSpPr>
          <p:cNvPr id="2174005" name="Rectangle 53"/>
          <p:cNvSpPr>
            <a:spLocks noChangeArrowheads="1"/>
          </p:cNvSpPr>
          <p:nvPr/>
        </p:nvSpPr>
        <p:spPr bwMode="auto">
          <a:xfrm>
            <a:off x="457200" y="457200"/>
            <a:ext cx="1066800" cy="1219200"/>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grpSp>
        <p:nvGrpSpPr>
          <p:cNvPr id="2174006" name="Group 54"/>
          <p:cNvGrpSpPr>
            <a:grpSpLocks/>
          </p:cNvGrpSpPr>
          <p:nvPr/>
        </p:nvGrpSpPr>
        <p:grpSpPr bwMode="auto">
          <a:xfrm>
            <a:off x="150813" y="230188"/>
            <a:ext cx="1600200" cy="1598612"/>
            <a:chOff x="95" y="145"/>
            <a:chExt cx="1008" cy="1007"/>
          </a:xfrm>
        </p:grpSpPr>
        <p:sp>
          <p:nvSpPr>
            <p:cNvPr id="2174007"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08"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09"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0"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1"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2"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3"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4"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5"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6"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7"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8"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19"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20"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21" name="Oval 69"/>
            <p:cNvSpPr>
              <a:spLocks noChangeArrowheads="1"/>
            </p:cNvSpPr>
            <p:nvPr/>
          </p:nvSpPr>
          <p:spPr bwMode="auto">
            <a:xfrm>
              <a:off x="95" y="817"/>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22"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sp>
          <p:nvSpPr>
            <p:cNvPr id="2174023"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endParaRPr lang="en-US" sz="1600" b="0">
                <a:solidFill>
                  <a:srgbClr val="FFCC99"/>
                </a:solidFill>
                <a:latin typeface="Times New Roman" charset="0"/>
                <a:cs typeface="+mn-cs"/>
              </a:endParaRPr>
            </a:p>
          </p:txBody>
        </p:sp>
      </p:grpSp>
      <p:sp>
        <p:nvSpPr>
          <p:cNvPr id="2174024" name="Rectangle 72"/>
          <p:cNvSpPr>
            <a:spLocks noChangeArrowheads="1"/>
          </p:cNvSpPr>
          <p:nvPr/>
        </p:nvSpPr>
        <p:spPr bwMode="auto">
          <a:xfrm>
            <a:off x="304800" y="165100"/>
            <a:ext cx="1295400" cy="2921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4025" name="Rectangle 73"/>
          <p:cNvSpPr>
            <a:spLocks noChangeArrowheads="1"/>
          </p:cNvSpPr>
          <p:nvPr/>
        </p:nvSpPr>
        <p:spPr bwMode="auto">
          <a:xfrm>
            <a:off x="76200" y="381000"/>
            <a:ext cx="381000" cy="64992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4026" name="Rectangle 74"/>
          <p:cNvSpPr>
            <a:spLocks noChangeArrowheads="1"/>
          </p:cNvSpPr>
          <p:nvPr/>
        </p:nvSpPr>
        <p:spPr bwMode="auto">
          <a:xfrm>
            <a:off x="152400" y="1295401"/>
            <a:ext cx="304800" cy="1524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4027" name="Rectangle 75"/>
          <p:cNvSpPr>
            <a:spLocks noChangeArrowheads="1"/>
          </p:cNvSpPr>
          <p:nvPr/>
        </p:nvSpPr>
        <p:spPr bwMode="auto">
          <a:xfrm>
            <a:off x="304800" y="1676400"/>
            <a:ext cx="1295400" cy="2921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4028" name="Rectangle 76"/>
          <p:cNvSpPr>
            <a:spLocks noChangeArrowheads="1"/>
          </p:cNvSpPr>
          <p:nvPr/>
        </p:nvSpPr>
        <p:spPr bwMode="auto">
          <a:xfrm>
            <a:off x="1524001" y="304800"/>
            <a:ext cx="381000" cy="658653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4029" name="Rectangle 77"/>
          <p:cNvSpPr>
            <a:spLocks noChangeArrowheads="1"/>
          </p:cNvSpPr>
          <p:nvPr/>
        </p:nvSpPr>
        <p:spPr bwMode="auto">
          <a:xfrm>
            <a:off x="1524000" y="1295401"/>
            <a:ext cx="685800" cy="1524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eaLnBrk="0" hangingPunct="0"/>
            <a:endParaRPr lang="en-US" sz="1600" b="0">
              <a:solidFill>
                <a:srgbClr val="FFCC99"/>
              </a:solidFill>
              <a:latin typeface="Times New Roman" charset="0"/>
              <a:cs typeface="+mn-cs"/>
            </a:endParaRPr>
          </a:p>
        </p:txBody>
      </p:sp>
      <p:sp>
        <p:nvSpPr>
          <p:cNvPr id="2174030" name="Rectangle 78"/>
          <p:cNvSpPr>
            <a:spLocks noGrp="1" noChangeArrowheads="1"/>
          </p:cNvSpPr>
          <p:nvPr>
            <p:ph type="dt" sz="half" idx="2"/>
          </p:nvPr>
        </p:nvSpPr>
        <p:spPr bwMode="auto">
          <a:xfrm>
            <a:off x="2559050" y="6470650"/>
            <a:ext cx="1346200" cy="387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51" tIns="46026" rIns="92051" bIns="46026" numCol="1" anchor="ctr" anchorCtr="0" compatLnSpc="1">
            <a:prstTxWarp prst="textNoShape">
              <a:avLst/>
            </a:prstTxWarp>
          </a:bodyPr>
          <a:lstStyle>
            <a:lvl1pPr algn="l" eaLnBrk="1" hangingPunct="1">
              <a:defRPr sz="1400"/>
            </a:lvl1pPr>
          </a:lstStyle>
          <a:p>
            <a:endParaRPr lang="en-US" b="0">
              <a:solidFill>
                <a:srgbClr val="FFCC99"/>
              </a:solidFill>
              <a:latin typeface="Times New Roman" charset="0"/>
              <a:cs typeface="+mn-cs"/>
            </a:endParaRPr>
          </a:p>
        </p:txBody>
      </p:sp>
      <p:sp>
        <p:nvSpPr>
          <p:cNvPr id="2174031" name="Rectangle 79"/>
          <p:cNvSpPr>
            <a:spLocks noGrp="1" noChangeArrowheads="1"/>
          </p:cNvSpPr>
          <p:nvPr>
            <p:ph type="ftr" sz="quarter" idx="3"/>
          </p:nvPr>
        </p:nvSpPr>
        <p:spPr bwMode="auto">
          <a:xfrm>
            <a:off x="3984625" y="6477001"/>
            <a:ext cx="3540125" cy="379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51" tIns="46026" rIns="92051" bIns="46026" numCol="1" anchor="ctr" anchorCtr="0" compatLnSpc="1">
            <a:prstTxWarp prst="textNoShape">
              <a:avLst/>
            </a:prstTxWarp>
          </a:bodyPr>
          <a:lstStyle>
            <a:lvl1pPr eaLnBrk="1" hangingPunct="1">
              <a:defRPr sz="1400"/>
            </a:lvl1pPr>
          </a:lstStyle>
          <a:p>
            <a:endParaRPr lang="en-US" b="0">
              <a:solidFill>
                <a:srgbClr val="FFCC99"/>
              </a:solidFill>
              <a:latin typeface="Times New Roman" charset="0"/>
              <a:cs typeface="+mn-cs"/>
            </a:endParaRPr>
          </a:p>
        </p:txBody>
      </p:sp>
      <p:sp>
        <p:nvSpPr>
          <p:cNvPr id="2174032" name="Rectangle 80"/>
          <p:cNvSpPr>
            <a:spLocks noGrp="1" noChangeArrowheads="1"/>
          </p:cNvSpPr>
          <p:nvPr>
            <p:ph type="sldNum" sz="quarter" idx="4"/>
          </p:nvPr>
        </p:nvSpPr>
        <p:spPr bwMode="auto">
          <a:xfrm>
            <a:off x="7572375" y="6477001"/>
            <a:ext cx="1250950" cy="379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51" tIns="46026" rIns="92051" bIns="46026" numCol="1" anchor="ctr" anchorCtr="0" compatLnSpc="1">
            <a:prstTxWarp prst="textNoShape">
              <a:avLst/>
            </a:prstTxWarp>
          </a:bodyPr>
          <a:lstStyle>
            <a:lvl1pPr algn="r" eaLnBrk="1" hangingPunct="1">
              <a:defRPr sz="1400"/>
            </a:lvl1pPr>
          </a:lstStyle>
          <a:p>
            <a:fld id="{1DE2D416-3C96-A445-9908-3B81671B3ABD}" type="slidenum">
              <a:rPr lang="en-US" b="0" smtClean="0">
                <a:solidFill>
                  <a:srgbClr val="FFCC99"/>
                </a:solidFill>
                <a:latin typeface="Times New Roman" charset="0"/>
                <a:cs typeface="+mn-cs"/>
              </a:rPr>
              <a:pPr/>
              <a:t>‹#›</a:t>
            </a:fld>
            <a:endParaRPr lang="en-US" b="0">
              <a:solidFill>
                <a:srgbClr val="FFCC99"/>
              </a:solidFill>
              <a:latin typeface="Times New Roman" charset="0"/>
              <a:cs typeface="+mn-cs"/>
            </a:endParaRPr>
          </a:p>
        </p:txBody>
      </p:sp>
      <p:sp>
        <p:nvSpPr>
          <p:cNvPr id="2174033"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6" tIns="45709" rIns="91416" bIns="45709"/>
          <a:lstStyle/>
          <a:p>
            <a:pPr algn="l"/>
            <a:endParaRPr kumimoji="1" lang="en-US" b="0">
              <a:solidFill>
                <a:srgbClr val="FFCC99"/>
              </a:solidFill>
              <a:latin typeface="Times New Roman" charset="0"/>
              <a:cs typeface="+mn-cs"/>
            </a:endParaRPr>
          </a:p>
        </p:txBody>
      </p:sp>
    </p:spTree>
    <p:extLst>
      <p:ext uri="{BB962C8B-B14F-4D97-AF65-F5344CB8AC3E}">
        <p14:creationId xmlns:p14="http://schemas.microsoft.com/office/powerpoint/2010/main" val="3822158828"/>
      </p:ext>
    </p:extLst>
  </p:cSld>
  <p:clrMap bg1="dk2" tx1="lt1" bg2="dk1"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cut/>
  </p:transition>
  <p:txStyles>
    <p:titleStyle>
      <a:lvl1pPr algn="l" rtl="0" fontAlgn="base">
        <a:spcBef>
          <a:spcPct val="0"/>
        </a:spcBef>
        <a:spcAft>
          <a:spcPct val="0"/>
        </a:spcAft>
        <a:defRPr sz="4400">
          <a:solidFill>
            <a:schemeClr val="tx2"/>
          </a:solidFill>
          <a:latin typeface="Arial"/>
          <a:ea typeface="+mj-ea"/>
          <a:cs typeface="Arial"/>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7082" algn="l" rtl="0" fontAlgn="base">
        <a:spcBef>
          <a:spcPct val="0"/>
        </a:spcBef>
        <a:spcAft>
          <a:spcPct val="0"/>
        </a:spcAft>
        <a:defRPr sz="4400">
          <a:solidFill>
            <a:schemeClr val="tx2"/>
          </a:solidFill>
          <a:latin typeface="Times New Roman" charset="0"/>
          <a:ea typeface="ＭＳ Ｐゴシック" charset="0"/>
        </a:defRPr>
      </a:lvl6pPr>
      <a:lvl7pPr marL="914165" algn="l" rtl="0" fontAlgn="base">
        <a:spcBef>
          <a:spcPct val="0"/>
        </a:spcBef>
        <a:spcAft>
          <a:spcPct val="0"/>
        </a:spcAft>
        <a:defRPr sz="4400">
          <a:solidFill>
            <a:schemeClr val="tx2"/>
          </a:solidFill>
          <a:latin typeface="Times New Roman" charset="0"/>
          <a:ea typeface="ＭＳ Ｐゴシック" charset="0"/>
        </a:defRPr>
      </a:lvl7pPr>
      <a:lvl8pPr marL="1371250" algn="l" rtl="0" fontAlgn="base">
        <a:spcBef>
          <a:spcPct val="0"/>
        </a:spcBef>
        <a:spcAft>
          <a:spcPct val="0"/>
        </a:spcAft>
        <a:defRPr sz="4400">
          <a:solidFill>
            <a:schemeClr val="tx2"/>
          </a:solidFill>
          <a:latin typeface="Times New Roman" charset="0"/>
          <a:ea typeface="ＭＳ Ｐゴシック" charset="0"/>
        </a:defRPr>
      </a:lvl8pPr>
      <a:lvl9pPr marL="1828332" algn="l" rtl="0" fontAlgn="base">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fontAlgn="base">
        <a:spcBef>
          <a:spcPct val="20000"/>
        </a:spcBef>
        <a:spcAft>
          <a:spcPct val="0"/>
        </a:spcAft>
        <a:buClr>
          <a:srgbClr val="00FFCC"/>
        </a:buClr>
        <a:buSzPct val="70000"/>
        <a:buFont typeface="Wingdings" charset="0"/>
        <a:buChar char="u"/>
        <a:defRPr sz="3200">
          <a:solidFill>
            <a:schemeClr val="tx1"/>
          </a:solidFill>
          <a:latin typeface="Arial"/>
          <a:ea typeface="+mn-ea"/>
          <a:cs typeface="Arial"/>
        </a:defRPr>
      </a:lvl1pPr>
      <a:lvl2pPr marL="742760" indent="-285677" algn="l" rtl="0" fontAlgn="base">
        <a:spcBef>
          <a:spcPct val="20000"/>
        </a:spcBef>
        <a:spcAft>
          <a:spcPct val="0"/>
        </a:spcAft>
        <a:buClr>
          <a:srgbClr val="00FFCC"/>
        </a:buClr>
        <a:buChar char="–"/>
        <a:defRPr sz="2800">
          <a:solidFill>
            <a:schemeClr val="tx1"/>
          </a:solidFill>
          <a:latin typeface="Arial"/>
          <a:ea typeface="+mn-ea"/>
          <a:cs typeface="Arial"/>
        </a:defRPr>
      </a:lvl2pPr>
      <a:lvl3pPr marL="1142706" indent="-228541" algn="l" rtl="0" fontAlgn="base">
        <a:spcBef>
          <a:spcPct val="20000"/>
        </a:spcBef>
        <a:spcAft>
          <a:spcPct val="0"/>
        </a:spcAft>
        <a:buClr>
          <a:srgbClr val="00FFCC"/>
        </a:buClr>
        <a:buSzPct val="65000"/>
        <a:buFont typeface="Wingdings" charset="0"/>
        <a:buChar char="t"/>
        <a:defRPr sz="2400">
          <a:solidFill>
            <a:schemeClr val="tx1"/>
          </a:solidFill>
          <a:latin typeface="Arial"/>
          <a:ea typeface="+mn-ea"/>
          <a:cs typeface="Arial"/>
        </a:defRPr>
      </a:lvl3pPr>
      <a:lvl4pPr marL="1599790" indent="-228541" algn="l" rtl="0" fontAlgn="base">
        <a:spcBef>
          <a:spcPct val="20000"/>
        </a:spcBef>
        <a:spcAft>
          <a:spcPct val="0"/>
        </a:spcAft>
        <a:buClr>
          <a:srgbClr val="00FFCC"/>
        </a:buClr>
        <a:buChar char="–"/>
        <a:defRPr sz="2000">
          <a:solidFill>
            <a:schemeClr val="tx1"/>
          </a:solidFill>
          <a:latin typeface="Arial"/>
          <a:ea typeface="+mn-ea"/>
          <a:cs typeface="Arial"/>
        </a:defRPr>
      </a:lvl4pPr>
      <a:lvl5pPr marL="2056875" indent="-228541" algn="l" rtl="0" fontAlgn="base">
        <a:spcBef>
          <a:spcPct val="20000"/>
        </a:spcBef>
        <a:spcAft>
          <a:spcPct val="0"/>
        </a:spcAft>
        <a:buClr>
          <a:srgbClr val="00FFCC"/>
        </a:buClr>
        <a:buChar char="•"/>
        <a:defRPr sz="2000">
          <a:solidFill>
            <a:schemeClr val="tx1"/>
          </a:solidFill>
          <a:latin typeface="Arial"/>
          <a:ea typeface="+mn-ea"/>
          <a:cs typeface="Arial"/>
        </a:defRPr>
      </a:lvl5pPr>
      <a:lvl6pPr marL="2513959" indent="-228541" algn="l" rtl="0" fontAlgn="base">
        <a:spcBef>
          <a:spcPct val="20000"/>
        </a:spcBef>
        <a:spcAft>
          <a:spcPct val="0"/>
        </a:spcAft>
        <a:buClr>
          <a:srgbClr val="00FFCC"/>
        </a:buClr>
        <a:buChar char="•"/>
        <a:defRPr sz="2000">
          <a:solidFill>
            <a:schemeClr val="tx1"/>
          </a:solidFill>
          <a:latin typeface="+mn-lt"/>
          <a:ea typeface="+mn-ea"/>
        </a:defRPr>
      </a:lvl6pPr>
      <a:lvl7pPr marL="2971040" indent="-228541" algn="l" rtl="0" fontAlgn="base">
        <a:spcBef>
          <a:spcPct val="20000"/>
        </a:spcBef>
        <a:spcAft>
          <a:spcPct val="0"/>
        </a:spcAft>
        <a:buClr>
          <a:srgbClr val="00FFCC"/>
        </a:buClr>
        <a:buChar char="•"/>
        <a:defRPr sz="2000">
          <a:solidFill>
            <a:schemeClr val="tx1"/>
          </a:solidFill>
          <a:latin typeface="+mn-lt"/>
          <a:ea typeface="+mn-ea"/>
        </a:defRPr>
      </a:lvl7pPr>
      <a:lvl8pPr marL="3428124" indent="-228541" algn="l" rtl="0" fontAlgn="base">
        <a:spcBef>
          <a:spcPct val="20000"/>
        </a:spcBef>
        <a:spcAft>
          <a:spcPct val="0"/>
        </a:spcAft>
        <a:buClr>
          <a:srgbClr val="00FFCC"/>
        </a:buClr>
        <a:buChar char="•"/>
        <a:defRPr sz="2000">
          <a:solidFill>
            <a:schemeClr val="tx1"/>
          </a:solidFill>
          <a:latin typeface="+mn-lt"/>
          <a:ea typeface="+mn-ea"/>
        </a:defRPr>
      </a:lvl8pPr>
      <a:lvl9pPr marL="3885205" indent="-228541"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b="0">
                <a:solidFill>
                  <a:srgbClr val="FFFFFF"/>
                </a:solidFill>
              </a:rPr>
              <a:t>Source</a:t>
            </a:r>
            <a:endParaRPr lang="en-US" sz="1400" b="0">
              <a:solidFill>
                <a:srgbClr val="FFFFFF"/>
              </a:solidFill>
            </a:endParaRPr>
          </a:p>
        </p:txBody>
      </p:sp>
    </p:spTree>
    <p:extLst>
      <p:ext uri="{BB962C8B-B14F-4D97-AF65-F5344CB8AC3E}">
        <p14:creationId xmlns:p14="http://schemas.microsoft.com/office/powerpoint/2010/main" val="116722219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7082" algn="ctr" rtl="0" fontAlgn="base">
        <a:spcBef>
          <a:spcPct val="0"/>
        </a:spcBef>
        <a:spcAft>
          <a:spcPct val="0"/>
        </a:spcAft>
        <a:defRPr sz="4000" b="1">
          <a:solidFill>
            <a:schemeClr val="bg1"/>
          </a:solidFill>
          <a:latin typeface="Arial" charset="0"/>
          <a:ea typeface="ＭＳ Ｐゴシック" charset="0"/>
        </a:defRPr>
      </a:lvl6pPr>
      <a:lvl7pPr marL="914165" algn="ctr" rtl="0" fontAlgn="base">
        <a:spcBef>
          <a:spcPct val="0"/>
        </a:spcBef>
        <a:spcAft>
          <a:spcPct val="0"/>
        </a:spcAft>
        <a:defRPr sz="4000" b="1">
          <a:solidFill>
            <a:schemeClr val="bg1"/>
          </a:solidFill>
          <a:latin typeface="Arial" charset="0"/>
          <a:ea typeface="ＭＳ Ｐゴシック" charset="0"/>
        </a:defRPr>
      </a:lvl7pPr>
      <a:lvl8pPr marL="1371250" algn="ctr" rtl="0" fontAlgn="base">
        <a:spcBef>
          <a:spcPct val="0"/>
        </a:spcBef>
        <a:spcAft>
          <a:spcPct val="0"/>
        </a:spcAft>
        <a:defRPr sz="4000" b="1">
          <a:solidFill>
            <a:schemeClr val="bg1"/>
          </a:solidFill>
          <a:latin typeface="Arial" charset="0"/>
          <a:ea typeface="ＭＳ Ｐゴシック" charset="0"/>
        </a:defRPr>
      </a:lvl8pPr>
      <a:lvl9pPr marL="1828332" algn="ctr" rtl="0" fontAlgn="base">
        <a:spcBef>
          <a:spcPct val="0"/>
        </a:spcBef>
        <a:spcAft>
          <a:spcPct val="0"/>
        </a:spcAft>
        <a:defRPr sz="4000" b="1">
          <a:solidFill>
            <a:schemeClr val="bg1"/>
          </a:solidFill>
          <a:latin typeface="Arial" charset="0"/>
          <a:ea typeface="ＭＳ Ｐゴシック" charset="0"/>
        </a:defRPr>
      </a:lvl9pPr>
    </p:titleStyle>
    <p:bodyStyle>
      <a:lvl1pPr marL="342813" indent="-342813" algn="l" rtl="0" fontAlgn="base">
        <a:spcBef>
          <a:spcPct val="20000"/>
        </a:spcBef>
        <a:spcAft>
          <a:spcPct val="0"/>
        </a:spcAft>
        <a:buChar char="•"/>
        <a:defRPr sz="3200">
          <a:solidFill>
            <a:schemeClr val="tx1"/>
          </a:solidFill>
          <a:latin typeface="Arial"/>
          <a:ea typeface="+mn-ea"/>
          <a:cs typeface="Arial"/>
        </a:defRPr>
      </a:lvl1pPr>
      <a:lvl2pPr marL="742760" indent="-285677" algn="l" rtl="0" fontAlgn="base">
        <a:spcBef>
          <a:spcPct val="20000"/>
        </a:spcBef>
        <a:spcAft>
          <a:spcPct val="0"/>
        </a:spcAft>
        <a:buChar char="–"/>
        <a:defRPr sz="3200">
          <a:solidFill>
            <a:schemeClr val="bg1"/>
          </a:solidFill>
          <a:latin typeface="Arial"/>
          <a:ea typeface="+mn-ea"/>
          <a:cs typeface="Arial"/>
        </a:defRPr>
      </a:lvl2pPr>
      <a:lvl3pPr marL="1142706" indent="-228541" algn="l" rtl="0" fontAlgn="base">
        <a:spcBef>
          <a:spcPct val="20000"/>
        </a:spcBef>
        <a:spcAft>
          <a:spcPct val="0"/>
        </a:spcAft>
        <a:buChar char="•"/>
        <a:defRPr sz="2400">
          <a:solidFill>
            <a:schemeClr val="tx1"/>
          </a:solidFill>
          <a:latin typeface="Arial"/>
          <a:ea typeface="+mn-ea"/>
          <a:cs typeface="Arial"/>
        </a:defRPr>
      </a:lvl3pPr>
      <a:lvl4pPr marL="1599790" indent="-228541" algn="l" rtl="0" fontAlgn="base">
        <a:spcBef>
          <a:spcPct val="20000"/>
        </a:spcBef>
        <a:spcAft>
          <a:spcPct val="0"/>
        </a:spcAft>
        <a:buChar char="–"/>
        <a:defRPr sz="2000">
          <a:solidFill>
            <a:schemeClr val="tx1"/>
          </a:solidFill>
          <a:latin typeface="Arial"/>
          <a:ea typeface="+mn-ea"/>
          <a:cs typeface="Arial"/>
        </a:defRPr>
      </a:lvl4pPr>
      <a:lvl5pPr marL="2056875" indent="-228541" algn="l" rtl="0" fontAlgn="base">
        <a:spcBef>
          <a:spcPct val="20000"/>
        </a:spcBef>
        <a:spcAft>
          <a:spcPct val="0"/>
        </a:spcAft>
        <a:buChar char="»"/>
        <a:defRPr sz="2000">
          <a:solidFill>
            <a:schemeClr val="tx1"/>
          </a:solidFill>
          <a:latin typeface="Arial"/>
          <a:ea typeface="+mn-ea"/>
          <a:cs typeface="Arial"/>
        </a:defRPr>
      </a:lvl5pPr>
      <a:lvl6pPr marL="2513959" indent="-228541" algn="l" rtl="0" fontAlgn="base">
        <a:spcBef>
          <a:spcPct val="20000"/>
        </a:spcBef>
        <a:spcAft>
          <a:spcPct val="0"/>
        </a:spcAft>
        <a:buChar char="»"/>
        <a:defRPr sz="2000">
          <a:solidFill>
            <a:schemeClr val="tx1"/>
          </a:solidFill>
          <a:latin typeface="Times New Roman" charset="0"/>
          <a:ea typeface="+mn-ea"/>
        </a:defRPr>
      </a:lvl6pPr>
      <a:lvl7pPr marL="2971040" indent="-228541" algn="l" rtl="0" fontAlgn="base">
        <a:spcBef>
          <a:spcPct val="20000"/>
        </a:spcBef>
        <a:spcAft>
          <a:spcPct val="0"/>
        </a:spcAft>
        <a:buChar char="»"/>
        <a:defRPr sz="2000">
          <a:solidFill>
            <a:schemeClr val="tx1"/>
          </a:solidFill>
          <a:latin typeface="Times New Roman" charset="0"/>
          <a:ea typeface="+mn-ea"/>
        </a:defRPr>
      </a:lvl7pPr>
      <a:lvl8pPr marL="3428124" indent="-228541" algn="l" rtl="0" fontAlgn="base">
        <a:spcBef>
          <a:spcPct val="20000"/>
        </a:spcBef>
        <a:spcAft>
          <a:spcPct val="0"/>
        </a:spcAft>
        <a:buChar char="»"/>
        <a:defRPr sz="2000">
          <a:solidFill>
            <a:schemeClr val="tx1"/>
          </a:solidFill>
          <a:latin typeface="Times New Roman" charset="0"/>
          <a:ea typeface="+mn-ea"/>
        </a:defRPr>
      </a:lvl8pPr>
      <a:lvl9pPr marL="3885205" indent="-228541"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486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eaLnBrk="0" hangingPunct="0">
              <a:defRPr sz="1400" b="0" smtClean="0">
                <a:latin typeface="+mn-lt"/>
                <a:ea typeface="+mn-ea"/>
                <a:cs typeface="+mn-cs"/>
              </a:defRPr>
            </a:lvl1pPr>
          </a:lstStyle>
          <a:p>
            <a:pPr algn="l">
              <a:defRPr/>
            </a:pPr>
            <a:endParaRPr lang="en-US">
              <a:solidFill>
                <a:srgbClr val="000000"/>
              </a:solidFill>
              <a:latin typeface="Arial"/>
              <a:ea typeface="ＭＳ Ｐゴシック"/>
              <a:cs typeface="ＭＳ Ｐゴシック"/>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smtClean="0">
                <a:latin typeface="+mn-lt"/>
                <a:ea typeface="+mn-ea"/>
                <a:cs typeface="+mn-cs"/>
              </a:defRPr>
            </a:lvl1pPr>
          </a:lstStyle>
          <a:p>
            <a:pPr>
              <a:defRPr/>
            </a:pPr>
            <a:endParaRPr lang="en-US">
              <a:solidFill>
                <a:srgbClr val="000000"/>
              </a:solidFill>
              <a:latin typeface="Arial"/>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latin typeface="+mn-lt"/>
                <a:cs typeface="+mn-cs"/>
              </a:defRPr>
            </a:lvl1pPr>
          </a:lstStyle>
          <a:p>
            <a:fld id="{31493FAF-8946-7B4C-B092-88F3AF6A15A5}" type="slidenum">
              <a:rPr lang="en-US" smtClean="0">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630804258"/>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82"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165"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25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332"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13" indent="-342813" algn="l" rtl="0" fontAlgn="base">
        <a:spcBef>
          <a:spcPct val="20000"/>
        </a:spcBef>
        <a:spcAft>
          <a:spcPct val="0"/>
        </a:spcAft>
        <a:buChar char="•"/>
        <a:defRPr sz="3200">
          <a:solidFill>
            <a:schemeClr val="tx1"/>
          </a:solidFill>
          <a:latin typeface="+mn-lt"/>
          <a:ea typeface="+mn-ea"/>
          <a:cs typeface="+mn-cs"/>
        </a:defRPr>
      </a:lvl1pPr>
      <a:lvl2pPr marL="742760" indent="-285677" algn="l" rtl="0" fontAlgn="base">
        <a:spcBef>
          <a:spcPct val="20000"/>
        </a:spcBef>
        <a:spcAft>
          <a:spcPct val="0"/>
        </a:spcAft>
        <a:buChar char="–"/>
        <a:defRPr sz="2800">
          <a:solidFill>
            <a:schemeClr val="tx1"/>
          </a:solidFill>
          <a:latin typeface="+mn-lt"/>
          <a:ea typeface="+mn-ea"/>
        </a:defRPr>
      </a:lvl2pPr>
      <a:lvl3pPr marL="1142706" indent="-228541" algn="l" rtl="0" fontAlgn="base">
        <a:spcBef>
          <a:spcPct val="20000"/>
        </a:spcBef>
        <a:spcAft>
          <a:spcPct val="0"/>
        </a:spcAft>
        <a:buChar char="•"/>
        <a:defRPr sz="2400">
          <a:solidFill>
            <a:schemeClr val="tx1"/>
          </a:solidFill>
          <a:latin typeface="+mn-lt"/>
          <a:ea typeface="+mn-ea"/>
        </a:defRPr>
      </a:lvl3pPr>
      <a:lvl4pPr marL="1599790" indent="-228541" algn="l" rtl="0" fontAlgn="base">
        <a:spcBef>
          <a:spcPct val="20000"/>
        </a:spcBef>
        <a:spcAft>
          <a:spcPct val="0"/>
        </a:spcAft>
        <a:buChar char="–"/>
        <a:defRPr sz="2000">
          <a:solidFill>
            <a:schemeClr val="tx1"/>
          </a:solidFill>
          <a:latin typeface="+mn-lt"/>
          <a:ea typeface="+mn-ea"/>
        </a:defRPr>
      </a:lvl4pPr>
      <a:lvl5pPr marL="2056875" indent="-228541" algn="l" rtl="0" fontAlgn="base">
        <a:spcBef>
          <a:spcPct val="20000"/>
        </a:spcBef>
        <a:spcAft>
          <a:spcPct val="0"/>
        </a:spcAft>
        <a:buChar char="»"/>
        <a:defRPr sz="2000">
          <a:solidFill>
            <a:schemeClr val="tx1"/>
          </a:solidFill>
          <a:latin typeface="+mn-lt"/>
          <a:ea typeface="+mn-ea"/>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4193719181"/>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3810" name="Group 2"/>
          <p:cNvGrpSpPr>
            <a:grpSpLocks/>
          </p:cNvGrpSpPr>
          <p:nvPr/>
        </p:nvGrpSpPr>
        <p:grpSpPr bwMode="auto">
          <a:xfrm>
            <a:off x="5" y="5"/>
            <a:ext cx="9142413" cy="6856413"/>
            <a:chOff x="0" y="0"/>
            <a:chExt cx="5759" cy="4319"/>
          </a:xfrm>
        </p:grpSpPr>
        <p:sp>
          <p:nvSpPr>
            <p:cNvPr id="174083" name="Rectangle 3" descr="PCBTILE"/>
            <p:cNvSpPr>
              <a:spLocks noChangeArrowheads="1"/>
            </p:cNvSpPr>
            <p:nvPr/>
          </p:nvSpPr>
          <p:spPr bwMode="ltGray">
            <a:xfrm>
              <a:off x="0" y="0"/>
              <a:ext cx="5759" cy="4319"/>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defRPr/>
              </a:pPr>
              <a:endParaRPr lang="en-US" b="0">
                <a:solidFill>
                  <a:srgbClr val="FFFFCC"/>
                </a:solidFill>
                <a:latin typeface="Times New Roman" pitchFamily="18" charset="0"/>
                <a:ea typeface="ＭＳ Ｐゴシック" pitchFamily="34" charset="-128"/>
                <a:cs typeface="Arial" charset="0"/>
              </a:endParaRPr>
            </a:p>
          </p:txBody>
        </p:sp>
        <p:sp>
          <p:nvSpPr>
            <p:cNvPr id="174084" name="Rectangle 4"/>
            <p:cNvSpPr>
              <a:spLocks noChangeArrowheads="1"/>
            </p:cNvSpPr>
            <p:nvPr/>
          </p:nvSpPr>
          <p:spPr bwMode="grayWhite">
            <a:xfrm>
              <a:off x="244" y="196"/>
              <a:ext cx="5320" cy="3880"/>
            </a:xfrm>
            <a:prstGeom prst="rect">
              <a:avLst/>
            </a:prstGeom>
            <a:solidFill>
              <a:schemeClr val="bg1"/>
            </a:solidFill>
            <a:ln w="12700">
              <a:solidFill>
                <a:schemeClr val="tx2"/>
              </a:solidFill>
              <a:miter lim="800000"/>
              <a:headEnd/>
              <a:tailEnd/>
            </a:ln>
            <a:effectLst/>
          </p:spPr>
          <p:txBody>
            <a:bodyPr wrap="none" anchor="ctr"/>
            <a:lstStyle/>
            <a:p>
              <a:pPr algn="l" eaLnBrk="0" hangingPunct="0">
                <a:defRPr/>
              </a:pPr>
              <a:endParaRPr lang="en-US" b="0">
                <a:solidFill>
                  <a:srgbClr val="FFFFCC"/>
                </a:solidFill>
                <a:latin typeface="Times New Roman" pitchFamily="18" charset="0"/>
                <a:ea typeface="ＭＳ Ｐゴシック" pitchFamily="34" charset="-128"/>
                <a:cs typeface="Arial" charset="0"/>
              </a:endParaRPr>
            </a:p>
          </p:txBody>
        </p:sp>
        <p:sp>
          <p:nvSpPr>
            <p:cNvPr id="174085" name="Rectangle 5"/>
            <p:cNvSpPr>
              <a:spLocks noChangeArrowheads="1"/>
            </p:cNvSpPr>
            <p:nvPr/>
          </p:nvSpPr>
          <p:spPr bwMode="ltGray">
            <a:xfrm>
              <a:off x="240" y="192"/>
              <a:ext cx="27" cy="3888"/>
            </a:xfrm>
            <a:prstGeom prst="rect">
              <a:avLst/>
            </a:prstGeom>
            <a:solidFill>
              <a:schemeClr val="bg2">
                <a:alpha val="50000"/>
              </a:schemeClr>
            </a:solidFill>
            <a:ln w="9525">
              <a:noFill/>
              <a:miter lim="800000"/>
              <a:headEnd/>
              <a:tailEnd/>
            </a:ln>
            <a:effectLst/>
          </p:spPr>
          <p:txBody>
            <a:bodyPr wrap="none" anchor="ctr"/>
            <a:lstStyle/>
            <a:p>
              <a:pPr algn="l" eaLnBrk="0" hangingPunct="0">
                <a:defRPr/>
              </a:pPr>
              <a:endParaRPr lang="en-US" b="0">
                <a:solidFill>
                  <a:srgbClr val="FFFFCC"/>
                </a:solidFill>
                <a:latin typeface="Times New Roman" pitchFamily="18" charset="0"/>
                <a:ea typeface="ＭＳ Ｐゴシック" pitchFamily="34" charset="-128"/>
                <a:cs typeface="Arial" charset="0"/>
              </a:endParaRPr>
            </a:p>
          </p:txBody>
        </p:sp>
        <p:sp>
          <p:nvSpPr>
            <p:cNvPr id="174086" name="Rectangle 6"/>
            <p:cNvSpPr>
              <a:spLocks noChangeArrowheads="1"/>
            </p:cNvSpPr>
            <p:nvPr/>
          </p:nvSpPr>
          <p:spPr bwMode="ltGray">
            <a:xfrm>
              <a:off x="240" y="192"/>
              <a:ext cx="5328" cy="27"/>
            </a:xfrm>
            <a:prstGeom prst="rect">
              <a:avLst/>
            </a:prstGeom>
            <a:solidFill>
              <a:schemeClr val="bg2">
                <a:alpha val="50000"/>
              </a:schemeClr>
            </a:solidFill>
            <a:ln w="9525">
              <a:noFill/>
              <a:miter lim="800000"/>
              <a:headEnd/>
              <a:tailEnd/>
            </a:ln>
            <a:effectLst/>
          </p:spPr>
          <p:txBody>
            <a:bodyPr wrap="none" anchor="ctr"/>
            <a:lstStyle/>
            <a:p>
              <a:pPr algn="l" eaLnBrk="0" hangingPunct="0">
                <a:defRPr/>
              </a:pPr>
              <a:endParaRPr lang="en-US" b="0">
                <a:solidFill>
                  <a:srgbClr val="FFFFCC"/>
                </a:solidFill>
                <a:latin typeface="Times New Roman" pitchFamily="18" charset="0"/>
                <a:ea typeface="ＭＳ Ｐゴシック" pitchFamily="34" charset="-128"/>
                <a:cs typeface="Arial" charset="0"/>
              </a:endParaRPr>
            </a:p>
          </p:txBody>
        </p:sp>
      </p:grpSp>
      <p:sp>
        <p:nvSpPr>
          <p:cNvPr id="174087" name="Rectangle 7"/>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03816" name="Rectangle 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9" name="Rectangle 9"/>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51" tIns="46026" rIns="92051" bIns="46026" numCol="1" anchor="ctr" anchorCtr="0" compatLnSpc="1">
            <a:prstTxWarp prst="textNoShape">
              <a:avLst/>
            </a:prstTxWarp>
          </a:bodyPr>
          <a:lstStyle>
            <a:lvl1pPr eaLnBrk="0" hangingPunct="0">
              <a:defRPr sz="1400" b="0" smtClean="0">
                <a:solidFill>
                  <a:srgbClr val="DDDDDD"/>
                </a:solidFill>
                <a:latin typeface="+mn-lt"/>
                <a:ea typeface="+mn-ea"/>
                <a:cs typeface="+mn-cs"/>
              </a:defRPr>
            </a:lvl1pPr>
          </a:lstStyle>
          <a:p>
            <a:pPr algn="l">
              <a:defRPr/>
            </a:pPr>
            <a:endParaRPr lang="en-US">
              <a:latin typeface="Arial"/>
              <a:ea typeface="ＭＳ Ｐゴシック"/>
            </a:endParaRPr>
          </a:p>
        </p:txBody>
      </p:sp>
      <p:sp>
        <p:nvSpPr>
          <p:cNvPr id="174090" name="Rectangle 10"/>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none" lIns="92051" tIns="46026" rIns="92051" bIns="46026" numCol="1" anchor="ctr" anchorCtr="0" compatLnSpc="1">
            <a:prstTxWarp prst="textNoShape">
              <a:avLst/>
            </a:prstTxWarp>
          </a:bodyPr>
          <a:lstStyle>
            <a:lvl1pPr algn="ctr" eaLnBrk="0" hangingPunct="0">
              <a:defRPr sz="1400" b="0" smtClean="0">
                <a:solidFill>
                  <a:srgbClr val="DDDDDD"/>
                </a:solidFill>
                <a:latin typeface="+mn-lt"/>
                <a:ea typeface="+mn-ea"/>
                <a:cs typeface="+mn-cs"/>
              </a:defRPr>
            </a:lvl1pPr>
          </a:lstStyle>
          <a:p>
            <a:pPr>
              <a:defRPr/>
            </a:pPr>
            <a:endParaRPr lang="en-US">
              <a:latin typeface="Arial"/>
              <a:ea typeface="ＭＳ Ｐゴシック"/>
            </a:endParaRPr>
          </a:p>
        </p:txBody>
      </p:sp>
      <p:sp>
        <p:nvSpPr>
          <p:cNvPr id="174091" name="Rectangle 11"/>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51" tIns="46026" rIns="92051" bIns="46026" numCol="1" anchor="ctr" anchorCtr="0" compatLnSpc="1">
            <a:prstTxWarp prst="textNoShape">
              <a:avLst/>
            </a:prstTxWarp>
          </a:bodyPr>
          <a:lstStyle>
            <a:lvl1pPr algn="r" eaLnBrk="0" hangingPunct="0">
              <a:defRPr sz="1400" b="0">
                <a:solidFill>
                  <a:srgbClr val="DDDDDD"/>
                </a:solidFill>
                <a:latin typeface="+mn-lt"/>
                <a:cs typeface="ＭＳ Ｐゴシック" charset="0"/>
              </a:defRPr>
            </a:lvl1pPr>
          </a:lstStyle>
          <a:p>
            <a:fld id="{DEC2273B-8CDE-EA49-A915-EE39C006C462}" type="slidenum">
              <a:rPr lang="en-US" smtClean="0">
                <a:latin typeface="Arial"/>
              </a:rPr>
              <a:pPr/>
              <a:t>‹#›</a:t>
            </a:fld>
            <a:endParaRPr lang="en-US">
              <a:latin typeface="Arial"/>
            </a:endParaRPr>
          </a:p>
        </p:txBody>
      </p:sp>
    </p:spTree>
    <p:extLst>
      <p:ext uri="{BB962C8B-B14F-4D97-AF65-F5344CB8AC3E}">
        <p14:creationId xmlns:p14="http://schemas.microsoft.com/office/powerpoint/2010/main" val="392467423"/>
      </p:ext>
    </p:extLst>
  </p:cSld>
  <p:clrMap bg1="dk2" tx1="lt1" bg2="dk1" tx2="lt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082" algn="ctr" rtl="0" eaLnBrk="0" fontAlgn="base" hangingPunct="0">
        <a:spcBef>
          <a:spcPct val="0"/>
        </a:spcBef>
        <a:spcAft>
          <a:spcPct val="0"/>
        </a:spcAft>
        <a:defRPr sz="4400">
          <a:solidFill>
            <a:schemeClr val="tx2"/>
          </a:solidFill>
          <a:latin typeface="Arial" charset="0"/>
          <a:ea typeface="ＭＳ Ｐゴシック" charset="0"/>
        </a:defRPr>
      </a:lvl6pPr>
      <a:lvl7pPr marL="914165" algn="ctr" rtl="0" eaLnBrk="0" fontAlgn="base" hangingPunct="0">
        <a:spcBef>
          <a:spcPct val="0"/>
        </a:spcBef>
        <a:spcAft>
          <a:spcPct val="0"/>
        </a:spcAft>
        <a:defRPr sz="4400">
          <a:solidFill>
            <a:schemeClr val="tx2"/>
          </a:solidFill>
          <a:latin typeface="Arial" charset="0"/>
          <a:ea typeface="ＭＳ Ｐゴシック" charset="0"/>
        </a:defRPr>
      </a:lvl7pPr>
      <a:lvl8pPr marL="1371250" algn="ctr" rtl="0" eaLnBrk="0" fontAlgn="base" hangingPunct="0">
        <a:spcBef>
          <a:spcPct val="0"/>
        </a:spcBef>
        <a:spcAft>
          <a:spcPct val="0"/>
        </a:spcAft>
        <a:defRPr sz="4400">
          <a:solidFill>
            <a:schemeClr val="tx2"/>
          </a:solidFill>
          <a:latin typeface="Arial" charset="0"/>
          <a:ea typeface="ＭＳ Ｐゴシック" charset="0"/>
        </a:defRPr>
      </a:lvl8pPr>
      <a:lvl9pPr marL="1828332"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328910874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8930" name="Group 2"/>
          <p:cNvGrpSpPr>
            <a:grpSpLocks/>
          </p:cNvGrpSpPr>
          <p:nvPr/>
        </p:nvGrpSpPr>
        <p:grpSpPr bwMode="auto">
          <a:xfrm>
            <a:off x="5" y="1752601"/>
            <a:ext cx="9142413" cy="1981200"/>
            <a:chOff x="0" y="1104"/>
            <a:chExt cx="5759" cy="1248"/>
          </a:xfrm>
        </p:grpSpPr>
        <p:pic>
          <p:nvPicPr>
            <p:cNvPr id="508931"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Arc 4"/>
            <p:cNvSpPr>
              <a:spLocks/>
            </p:cNvSpPr>
            <p:nvPr/>
          </p:nvSpPr>
          <p:spPr bwMode="auto">
            <a:xfrm>
              <a:off x="576" y="1444"/>
              <a:ext cx="4656" cy="814"/>
            </a:xfrm>
            <a:custGeom>
              <a:avLst/>
              <a:gdLst>
                <a:gd name="G0" fmla="+- 21600 0 0"/>
                <a:gd name="G1" fmla="+- 21600 0 0"/>
                <a:gd name="G2" fmla="+- 21600 0 0"/>
                <a:gd name="T0" fmla="*/ 0 w 43200"/>
                <a:gd name="T1" fmla="*/ 21680 h 21680"/>
                <a:gd name="T2" fmla="*/ 43200 w 43200"/>
                <a:gd name="T3" fmla="*/ 21573 h 21680"/>
                <a:gd name="T4" fmla="*/ 21600 w 43200"/>
                <a:gd name="T5" fmla="*/ 21600 h 21680"/>
              </a:gdLst>
              <a:ahLst/>
              <a:cxnLst>
                <a:cxn ang="0">
                  <a:pos x="T0" y="T1"/>
                </a:cxn>
                <a:cxn ang="0">
                  <a:pos x="T2" y="T3"/>
                </a:cxn>
                <a:cxn ang="0">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1"/>
                    <a:pt x="43185" y="9654"/>
                    <a:pt x="43199" y="21573"/>
                  </a:cubicBezTo>
                </a:path>
                <a:path w="43200" h="21680" stroke="0" extrusionOk="0">
                  <a:moveTo>
                    <a:pt x="0" y="21679"/>
                  </a:moveTo>
                  <a:cubicBezTo>
                    <a:pt x="0" y="21653"/>
                    <a:pt x="0" y="21626"/>
                    <a:pt x="0" y="21600"/>
                  </a:cubicBezTo>
                  <a:cubicBezTo>
                    <a:pt x="0" y="9670"/>
                    <a:pt x="9670" y="0"/>
                    <a:pt x="21600" y="0"/>
                  </a:cubicBezTo>
                  <a:cubicBezTo>
                    <a:pt x="33518" y="-1"/>
                    <a:pt x="43185" y="9654"/>
                    <a:pt x="43199" y="21573"/>
                  </a:cubicBezTo>
                  <a:lnTo>
                    <a:pt x="21600" y="21600"/>
                  </a:lnTo>
                  <a:close/>
                </a:path>
              </a:pathLst>
            </a:custGeom>
            <a:solidFill>
              <a:schemeClr val="accent2">
                <a:alpha val="50000"/>
              </a:schemeClr>
            </a:solidFill>
            <a:ln w="9525" cap="rnd">
              <a:noFill/>
              <a:round/>
              <a:headEnd/>
              <a:tailEnd/>
            </a:ln>
            <a:effectLst/>
          </p:spPr>
          <p:txBody>
            <a:bodyP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grpSp>
          <p:nvGrpSpPr>
            <p:cNvPr id="508933" name="Group 5"/>
            <p:cNvGrpSpPr>
              <a:grpSpLocks/>
            </p:cNvGrpSpPr>
            <p:nvPr/>
          </p:nvGrpSpPr>
          <p:grpSpPr bwMode="auto">
            <a:xfrm>
              <a:off x="0" y="2208"/>
              <a:ext cx="5759" cy="144"/>
              <a:chOff x="0" y="2208"/>
              <a:chExt cx="5759" cy="144"/>
            </a:xfrm>
          </p:grpSpPr>
          <p:sp>
            <p:nvSpPr>
              <p:cNvPr id="18" name="Rectangle 6"/>
              <p:cNvSpPr>
                <a:spLocks noChangeArrowheads="1"/>
              </p:cNvSpPr>
              <p:nvPr/>
            </p:nvSpPr>
            <p:spPr bwMode="ltGray">
              <a:xfrm>
                <a:off x="0" y="2208"/>
                <a:ext cx="5759" cy="144"/>
              </a:xfrm>
              <a:prstGeom prst="rect">
                <a:avLst/>
              </a:prstGeom>
              <a:solidFill>
                <a:schemeClr val="accent2"/>
              </a:soli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sp>
            <p:nvSpPr>
              <p:cNvPr id="1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sp>
            <p:nvSpPr>
              <p:cNvPr id="2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grpSp>
      </p:grpSp>
      <p:sp>
        <p:nvSpPr>
          <p:cNvPr id="50893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dirty="0"/>
              <a:t>Click to edit Master title style</a:t>
            </a:r>
          </a:p>
        </p:txBody>
      </p:sp>
      <p:sp>
        <p:nvSpPr>
          <p:cNvPr id="50893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11"/>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eaLnBrk="0" hangingPunct="0">
              <a:defRPr sz="1400" b="0" smtClean="0">
                <a:solidFill>
                  <a:srgbClr val="EAEAEA"/>
                </a:solidFill>
                <a:latin typeface="+mn-lt"/>
                <a:ea typeface="+mn-ea"/>
                <a:cs typeface="+mn-cs"/>
              </a:defRPr>
            </a:lvl1pPr>
          </a:lstStyle>
          <a:p>
            <a:pPr algn="l">
              <a:defRPr/>
            </a:pPr>
            <a:endParaRPr lang="en-US">
              <a:latin typeface="Times New Roman"/>
              <a:ea typeface="ＭＳ Ｐゴシック"/>
            </a:endParaRPr>
          </a:p>
        </p:txBody>
      </p:sp>
      <p:sp>
        <p:nvSpPr>
          <p:cNvPr id="22" name="Rectangle 12"/>
          <p:cNvSpPr>
            <a:spLocks noGrp="1" noChangeArrowheads="1"/>
          </p:cNvSpPr>
          <p:nvPr>
            <p:ph type="ftr" sz="quarter" idx="3"/>
          </p:nvPr>
        </p:nvSpPr>
        <p:spPr bwMode="auto">
          <a:xfrm>
            <a:off x="3124201" y="6248400"/>
            <a:ext cx="28956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algn="ctr" eaLnBrk="0" hangingPunct="0">
              <a:defRPr sz="1400" b="0" smtClean="0">
                <a:solidFill>
                  <a:srgbClr val="EAEAEA"/>
                </a:solidFill>
                <a:latin typeface="+mn-lt"/>
                <a:ea typeface="+mn-ea"/>
                <a:cs typeface="+mn-cs"/>
              </a:defRPr>
            </a:lvl1pPr>
          </a:lstStyle>
          <a:p>
            <a:pPr>
              <a:defRPr/>
            </a:pPr>
            <a:endParaRPr lang="en-US">
              <a:latin typeface="Times New Roman"/>
              <a:ea typeface="ＭＳ Ｐゴシック"/>
            </a:endParaRPr>
          </a:p>
        </p:txBody>
      </p:sp>
      <p:sp>
        <p:nvSpPr>
          <p:cNvPr id="23" name="Rectangle 13"/>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algn="r" eaLnBrk="0" hangingPunct="0">
              <a:defRPr sz="1400" b="0">
                <a:solidFill>
                  <a:srgbClr val="EAEAEA"/>
                </a:solidFill>
                <a:cs typeface="ＭＳ Ｐゴシック" charset="0"/>
              </a:defRPr>
            </a:lvl1pPr>
          </a:lstStyle>
          <a:p>
            <a:fld id="{F86A80F5-7A12-7C49-B2B8-D3E29FE535C9}"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979920113"/>
      </p:ext>
    </p:extLst>
  </p:cSld>
  <p:clrMap bg1="dk2" tx1="lt1" bg2="dk1" tx2="lt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519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smtClean="0">
                <a:solidFill>
                  <a:srgbClr val="000000"/>
                </a:solidFill>
                <a:latin typeface="+mn-lt"/>
                <a:ea typeface="+mn-ea"/>
                <a:cs typeface="+mn-cs"/>
              </a:defRPr>
            </a:lvl1pPr>
          </a:lstStyle>
          <a:p>
            <a:pPr algn="l">
              <a:defRPr/>
            </a:pPr>
            <a:endParaRPr lang="en-US">
              <a:latin typeface="Arial"/>
              <a:ea typeface="Osaka"/>
              <a:cs typeface="Osaka"/>
            </a:endParaRPr>
          </a:p>
        </p:txBody>
      </p:sp>
      <p:sp>
        <p:nvSpPr>
          <p:cNvPr id="368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smtClean="0">
                <a:solidFill>
                  <a:srgbClr val="000000"/>
                </a:solidFill>
                <a:latin typeface="+mn-lt"/>
                <a:ea typeface="+mn-ea"/>
                <a:cs typeface="+mn-cs"/>
              </a:defRPr>
            </a:lvl1pPr>
          </a:lstStyle>
          <a:p>
            <a:pPr>
              <a:defRPr/>
            </a:pPr>
            <a:endParaRPr lang="en-US">
              <a:latin typeface="Arial"/>
              <a:ea typeface="Osaka"/>
              <a:cs typeface="Osaka"/>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mn-lt"/>
                <a:ea typeface="+mn-ea"/>
                <a:cs typeface="+mn-cs"/>
              </a:defRPr>
            </a:lvl1pPr>
          </a:lstStyle>
          <a:p>
            <a:fld id="{A799D11E-4993-8F47-B624-DB5B7DF90C70}" type="slidenum">
              <a:rPr lang="en-US" smtClean="0">
                <a:latin typeface="Arial"/>
                <a:ea typeface="Osaka"/>
                <a:cs typeface="Osaka"/>
              </a:rPr>
              <a:pPr/>
              <a:t>‹#›</a:t>
            </a:fld>
            <a:endParaRPr lang="en-US">
              <a:latin typeface="Arial"/>
              <a:ea typeface="Osaka"/>
              <a:cs typeface="Osaka"/>
            </a:endParaRPr>
          </a:p>
        </p:txBody>
      </p:sp>
    </p:spTree>
    <p:extLst>
      <p:ext uri="{BB962C8B-B14F-4D97-AF65-F5344CB8AC3E}">
        <p14:creationId xmlns:p14="http://schemas.microsoft.com/office/powerpoint/2010/main" val="1610318875"/>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540674" name="Group 2"/>
          <p:cNvGrpSpPr>
            <a:grpSpLocks/>
          </p:cNvGrpSpPr>
          <p:nvPr/>
        </p:nvGrpSpPr>
        <p:grpSpPr bwMode="auto">
          <a:xfrm>
            <a:off x="0" y="-1588"/>
            <a:ext cx="9144000" cy="6859588"/>
            <a:chOff x="0" y="-1"/>
            <a:chExt cx="5760" cy="4321"/>
          </a:xfrm>
        </p:grpSpPr>
        <p:sp>
          <p:nvSpPr>
            <p:cNvPr id="305155" name="Rectangle 3"/>
            <p:cNvSpPr>
              <a:spLocks noChangeArrowheads="1"/>
            </p:cNvSpPr>
            <p:nvPr/>
          </p:nvSpPr>
          <p:spPr bwMode="auto">
            <a:xfrm>
              <a:off x="0" y="864"/>
              <a:ext cx="5760" cy="3456"/>
            </a:xfrm>
            <a:prstGeom prst="rect">
              <a:avLst/>
            </a:prstGeom>
            <a:solidFill>
              <a:schemeClr val="bg1"/>
            </a:solid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56" name="Rectangle 4"/>
            <p:cNvSpPr>
              <a:spLocks noChangeArrowheads="1"/>
            </p:cNvSpPr>
            <p:nvPr/>
          </p:nvSpPr>
          <p:spPr bwMode="white">
            <a:xfrm>
              <a:off x="0" y="4125"/>
              <a:ext cx="5760" cy="195"/>
            </a:xfrm>
            <a:prstGeom prst="rect">
              <a:avLst/>
            </a:prstGeom>
            <a:solidFill>
              <a:schemeClr val="bg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57" name="Rectangle 5"/>
            <p:cNvSpPr>
              <a:spLocks noChangeArrowheads="1"/>
            </p:cNvSpPr>
            <p:nvPr/>
          </p:nvSpPr>
          <p:spPr bwMode="white">
            <a:xfrm>
              <a:off x="0" y="-1"/>
              <a:ext cx="5760" cy="1015"/>
            </a:xfrm>
            <a:prstGeom prst="rect">
              <a:avLst/>
            </a:prstGeom>
            <a:solidFill>
              <a:schemeClr val="bg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nvGrpSpPr>
            <p:cNvPr id="540678" name="Group 6"/>
            <p:cNvGrpSpPr>
              <a:grpSpLocks/>
            </p:cNvGrpSpPr>
            <p:nvPr/>
          </p:nvGrpSpPr>
          <p:grpSpPr bwMode="auto">
            <a:xfrm>
              <a:off x="0" y="1014"/>
              <a:ext cx="5760" cy="261"/>
              <a:chOff x="0" y="115"/>
              <a:chExt cx="5760" cy="464"/>
            </a:xfrm>
          </p:grpSpPr>
          <p:sp>
            <p:nvSpPr>
              <p:cNvPr id="305159" name="Rectangle 7"/>
              <p:cNvSpPr>
                <a:spLocks noChangeArrowheads="1"/>
              </p:cNvSpPr>
              <p:nvPr/>
            </p:nvSpPr>
            <p:spPr bwMode="ltGray">
              <a:xfrm>
                <a:off x="0" y="115"/>
                <a:ext cx="5760" cy="116"/>
              </a:xfrm>
              <a:prstGeom prst="rect">
                <a:avLst/>
              </a:prstGeom>
              <a:solidFill>
                <a:schemeClr val="accent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0" name="Rectangle 8"/>
              <p:cNvSpPr>
                <a:spLocks noChangeArrowheads="1"/>
              </p:cNvSpPr>
              <p:nvPr/>
            </p:nvSpPr>
            <p:spPr bwMode="ltGray">
              <a:xfrm>
                <a:off x="0" y="231"/>
                <a:ext cx="5760" cy="117"/>
              </a:xfrm>
              <a:prstGeom prst="rect">
                <a:avLst/>
              </a:prstGeom>
              <a:solidFill>
                <a:schemeClr val="hlink"/>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1" name="Rectangle 9"/>
              <p:cNvSpPr>
                <a:spLocks noChangeArrowheads="1"/>
              </p:cNvSpPr>
              <p:nvPr/>
            </p:nvSpPr>
            <p:spPr bwMode="ltGray">
              <a:xfrm>
                <a:off x="0" y="348"/>
                <a:ext cx="5760" cy="116"/>
              </a:xfrm>
              <a:prstGeom prst="rect">
                <a:avLst/>
              </a:prstGeom>
              <a:solidFill>
                <a:schemeClr val="accent1"/>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2" name="Rectangle 10"/>
              <p:cNvSpPr>
                <a:spLocks noChangeArrowheads="1"/>
              </p:cNvSpPr>
              <p:nvPr/>
            </p:nvSpPr>
            <p:spPr bwMode="ltGray">
              <a:xfrm>
                <a:off x="0" y="463"/>
                <a:ext cx="5760" cy="116"/>
              </a:xfrm>
              <a:prstGeom prst="rect">
                <a:avLst/>
              </a:prstGeom>
              <a:solidFill>
                <a:schemeClr val="folHlink"/>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grpSp>
      <p:sp>
        <p:nvSpPr>
          <p:cNvPr id="540683" name="Rectangle 11"/>
          <p:cNvSpPr>
            <a:spLocks noGrp="1" noChangeArrowheads="1"/>
          </p:cNvSpPr>
          <p:nvPr>
            <p:ph type="title"/>
          </p:nvPr>
        </p:nvSpPr>
        <p:spPr bwMode="auto">
          <a:xfrm>
            <a:off x="0" y="3048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540684" name="Rectangle 12"/>
          <p:cNvSpPr>
            <a:spLocks noGrp="1" noChangeArrowheads="1"/>
          </p:cNvSpPr>
          <p:nvPr>
            <p:ph type="body" idx="1"/>
          </p:nvPr>
        </p:nvSpPr>
        <p:spPr bwMode="auto">
          <a:xfrm>
            <a:off x="0" y="21336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16" tIns="45709" rIns="91416" bIns="45709" numCol="1" anchor="b" anchorCtr="0" compatLnSpc="1">
            <a:prstTxWarp prst="textNoShape">
              <a:avLst/>
            </a:prstTxWarp>
          </a:bodyPr>
          <a:lstStyle>
            <a:lvl1pPr eaLnBrk="0" hangingPunct="0">
              <a:spcBef>
                <a:spcPct val="50000"/>
              </a:spcBef>
              <a:defRPr sz="1400" b="0" smtClean="0">
                <a:solidFill>
                  <a:srgbClr val="FFFFFF"/>
                </a:solidFill>
                <a:latin typeface="+mn-lt"/>
                <a:ea typeface="+mn-ea"/>
                <a:cs typeface="+mn-cs"/>
              </a:defRPr>
            </a:lvl1pPr>
          </a:lstStyle>
          <a:p>
            <a:pPr algn="l">
              <a:defRPr/>
            </a:pPr>
            <a:endParaRPr lang="en-US">
              <a:latin typeface="Arial Black"/>
              <a:ea typeface="ＭＳ Ｐゴシック"/>
            </a:endParaRPr>
          </a:p>
        </p:txBody>
      </p:sp>
      <p:sp>
        <p:nvSpPr>
          <p:cNvPr id="305166" name="Rectangle 14"/>
          <p:cNvSpPr>
            <a:spLocks noGrp="1" noChangeArrowheads="1"/>
          </p:cNvSpPr>
          <p:nvPr>
            <p:ph type="ftr" sz="quarter" idx="3"/>
          </p:nvPr>
        </p:nvSpPr>
        <p:spPr bwMode="auto">
          <a:xfrm>
            <a:off x="3124201" y="6400800"/>
            <a:ext cx="2895600" cy="457200"/>
          </a:xfrm>
          <a:prstGeom prst="rect">
            <a:avLst/>
          </a:prstGeom>
          <a:noFill/>
          <a:ln w="9525">
            <a:noFill/>
            <a:miter lim="800000"/>
            <a:headEnd/>
            <a:tailEnd/>
          </a:ln>
        </p:spPr>
        <p:txBody>
          <a:bodyPr vert="horz" wrap="square" lIns="91416" tIns="45709" rIns="91416" bIns="45709" numCol="1" anchor="b" anchorCtr="0" compatLnSpc="1">
            <a:prstTxWarp prst="textNoShape">
              <a:avLst/>
            </a:prstTxWarp>
          </a:bodyPr>
          <a:lstStyle>
            <a:lvl1pPr algn="ctr" eaLnBrk="0" hangingPunct="0">
              <a:spcBef>
                <a:spcPct val="50000"/>
              </a:spcBef>
              <a:defRPr sz="1400" b="0" smtClean="0">
                <a:solidFill>
                  <a:srgbClr val="FFFFFF"/>
                </a:solidFill>
                <a:latin typeface="+mn-lt"/>
                <a:ea typeface="+mn-ea"/>
                <a:cs typeface="+mn-cs"/>
              </a:defRPr>
            </a:lvl1pPr>
          </a:lstStyle>
          <a:p>
            <a:pPr>
              <a:defRPr/>
            </a:pPr>
            <a:endParaRPr lang="en-US">
              <a:latin typeface="Arial Black"/>
              <a:ea typeface="ＭＳ Ｐゴシック"/>
            </a:endParaRPr>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16" tIns="45709" rIns="91416" bIns="45709" numCol="1" anchor="b" anchorCtr="0" compatLnSpc="1">
            <a:prstTxWarp prst="textNoShape">
              <a:avLst/>
            </a:prstTxWarp>
          </a:bodyPr>
          <a:lstStyle>
            <a:lvl1pPr algn="r" eaLnBrk="0" hangingPunct="0">
              <a:spcBef>
                <a:spcPct val="50000"/>
              </a:spcBef>
              <a:defRPr sz="1400" b="0">
                <a:solidFill>
                  <a:srgbClr val="FFFFFF"/>
                </a:solidFill>
                <a:latin typeface="+mn-lt"/>
                <a:cs typeface="ＭＳ Ｐゴシック" charset="0"/>
              </a:defRPr>
            </a:lvl1pPr>
          </a:lstStyle>
          <a:p>
            <a:fld id="{3FC7C1FD-F6DD-B342-A592-312DFE2C6560}" type="slidenum">
              <a:rPr lang="en-US" smtClean="0">
                <a:latin typeface="Arial Black"/>
              </a:rPr>
              <a:pPr/>
              <a:t>‹#›</a:t>
            </a:fld>
            <a:endParaRPr lang="en-US">
              <a:latin typeface="Arial Black"/>
            </a:endParaRPr>
          </a:p>
        </p:txBody>
      </p:sp>
    </p:spTree>
    <p:extLst>
      <p:ext uri="{BB962C8B-B14F-4D97-AF65-F5344CB8AC3E}">
        <p14:creationId xmlns:p14="http://schemas.microsoft.com/office/powerpoint/2010/main" val="3475735394"/>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rtl="0" eaLnBrk="0" fontAlgn="base" hangingPunct="0">
        <a:spcBef>
          <a:spcPct val="0"/>
        </a:spcBef>
        <a:spcAft>
          <a:spcPct val="0"/>
        </a:spcAft>
        <a:defRPr kumimoji="1" sz="4400">
          <a:solidFill>
            <a:schemeClr val="tx2"/>
          </a:solidFill>
          <a:latin typeface="Arial"/>
          <a:ea typeface="+mj-ea"/>
          <a:cs typeface="Arial"/>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defRPr>
      </a:lvl5pPr>
      <a:lvl6pPr marL="457082" algn="ctr" rtl="0" eaLnBrk="0" fontAlgn="base" hangingPunct="0">
        <a:spcBef>
          <a:spcPct val="0"/>
        </a:spcBef>
        <a:spcAft>
          <a:spcPct val="0"/>
        </a:spcAft>
        <a:defRPr kumimoji="1" sz="4400">
          <a:solidFill>
            <a:schemeClr val="tx2"/>
          </a:solidFill>
          <a:latin typeface="Arial Black" charset="0"/>
          <a:ea typeface="ＭＳ Ｐゴシック" charset="0"/>
        </a:defRPr>
      </a:lvl6pPr>
      <a:lvl7pPr marL="914165" algn="ctr" rtl="0" eaLnBrk="0" fontAlgn="base" hangingPunct="0">
        <a:spcBef>
          <a:spcPct val="0"/>
        </a:spcBef>
        <a:spcAft>
          <a:spcPct val="0"/>
        </a:spcAft>
        <a:defRPr kumimoji="1" sz="4400">
          <a:solidFill>
            <a:schemeClr val="tx2"/>
          </a:solidFill>
          <a:latin typeface="Arial Black" charset="0"/>
          <a:ea typeface="ＭＳ Ｐゴシック" charset="0"/>
        </a:defRPr>
      </a:lvl7pPr>
      <a:lvl8pPr marL="1371250" algn="ctr" rtl="0" eaLnBrk="0" fontAlgn="base" hangingPunct="0">
        <a:spcBef>
          <a:spcPct val="0"/>
        </a:spcBef>
        <a:spcAft>
          <a:spcPct val="0"/>
        </a:spcAft>
        <a:defRPr kumimoji="1" sz="4400">
          <a:solidFill>
            <a:schemeClr val="tx2"/>
          </a:solidFill>
          <a:latin typeface="Arial Black" charset="0"/>
          <a:ea typeface="ＭＳ Ｐゴシック" charset="0"/>
        </a:defRPr>
      </a:lvl8pPr>
      <a:lvl9pPr marL="1828332" algn="ctr" rtl="0" eaLnBrk="0" fontAlgn="base" hangingPunct="0">
        <a:spcBef>
          <a:spcPct val="0"/>
        </a:spcBef>
        <a:spcAft>
          <a:spcPct val="0"/>
        </a:spcAft>
        <a:defRPr kumimoji="1" sz="4400">
          <a:solidFill>
            <a:schemeClr val="tx2"/>
          </a:solidFill>
          <a:latin typeface="Arial Black" charset="0"/>
          <a:ea typeface="ＭＳ Ｐゴシック" charset="0"/>
        </a:defRPr>
      </a:lvl9pPr>
    </p:titleStyle>
    <p:bodyStyle>
      <a:lvl1pPr marL="342813" indent="-342813" algn="l" rtl="0" eaLnBrk="0" fontAlgn="base" hangingPunct="0">
        <a:spcBef>
          <a:spcPct val="20000"/>
        </a:spcBef>
        <a:spcAft>
          <a:spcPct val="0"/>
        </a:spcAft>
        <a:buClr>
          <a:schemeClr val="accent1"/>
        </a:buClr>
        <a:buChar char="•"/>
        <a:defRPr kumimoji="1" sz="3200">
          <a:solidFill>
            <a:schemeClr val="tx1"/>
          </a:solidFill>
          <a:latin typeface="Arial"/>
          <a:ea typeface="+mn-ea"/>
          <a:cs typeface="Arial"/>
        </a:defRPr>
      </a:lvl1pPr>
      <a:lvl2pPr marL="742760" indent="-285677" algn="l" rtl="0" eaLnBrk="0" fontAlgn="base" hangingPunct="0">
        <a:spcBef>
          <a:spcPct val="20000"/>
        </a:spcBef>
        <a:spcAft>
          <a:spcPct val="0"/>
        </a:spcAft>
        <a:buClr>
          <a:schemeClr val="hlink"/>
        </a:buClr>
        <a:buChar char="•"/>
        <a:defRPr kumimoji="1" sz="2800">
          <a:solidFill>
            <a:schemeClr val="tx1"/>
          </a:solidFill>
          <a:latin typeface="Arial"/>
          <a:ea typeface="+mn-ea"/>
          <a:cs typeface="Arial"/>
        </a:defRPr>
      </a:lvl2pPr>
      <a:lvl3pPr marL="1142706" indent="-228541" algn="l" rtl="0" eaLnBrk="0" fontAlgn="base" hangingPunct="0">
        <a:spcBef>
          <a:spcPct val="20000"/>
        </a:spcBef>
        <a:spcAft>
          <a:spcPct val="0"/>
        </a:spcAft>
        <a:buClr>
          <a:schemeClr val="accent2"/>
        </a:buClr>
        <a:buChar char="•"/>
        <a:defRPr kumimoji="1" sz="2400">
          <a:solidFill>
            <a:schemeClr val="tx1"/>
          </a:solidFill>
          <a:latin typeface="Arial"/>
          <a:ea typeface="+mn-ea"/>
          <a:cs typeface="Arial"/>
        </a:defRPr>
      </a:lvl3pPr>
      <a:lvl4pPr marL="1599790" indent="-228541" algn="l" rtl="0" eaLnBrk="0" fontAlgn="base" hangingPunct="0">
        <a:spcBef>
          <a:spcPct val="20000"/>
        </a:spcBef>
        <a:spcAft>
          <a:spcPct val="0"/>
        </a:spcAft>
        <a:buClr>
          <a:schemeClr val="tx2"/>
        </a:buClr>
        <a:buChar char="•"/>
        <a:defRPr kumimoji="1" sz="2000">
          <a:solidFill>
            <a:schemeClr val="tx1"/>
          </a:solidFill>
          <a:latin typeface="Arial"/>
          <a:ea typeface="+mn-ea"/>
          <a:cs typeface="Arial"/>
        </a:defRPr>
      </a:lvl4pPr>
      <a:lvl5pPr marL="2056875" indent="-228541" algn="l" rtl="0" eaLnBrk="0" fontAlgn="base" hangingPunct="0">
        <a:spcBef>
          <a:spcPct val="20000"/>
        </a:spcBef>
        <a:spcAft>
          <a:spcPct val="0"/>
        </a:spcAft>
        <a:buClr>
          <a:schemeClr val="accent2"/>
        </a:buClr>
        <a:buChar char="•"/>
        <a:defRPr kumimoji="1" sz="2000">
          <a:solidFill>
            <a:schemeClr val="tx1"/>
          </a:solidFill>
          <a:latin typeface="Arial"/>
          <a:ea typeface="+mn-ea"/>
          <a:cs typeface="Arial"/>
        </a:defRPr>
      </a:lvl5pPr>
      <a:lvl6pPr marL="2513959" indent="-228541" algn="l" rtl="0" eaLnBrk="0" fontAlgn="base" hangingPunct="0">
        <a:spcBef>
          <a:spcPct val="20000"/>
        </a:spcBef>
        <a:spcAft>
          <a:spcPct val="0"/>
        </a:spcAft>
        <a:buClr>
          <a:schemeClr val="accent2"/>
        </a:buClr>
        <a:buChar char="•"/>
        <a:defRPr kumimoji="1" sz="2000">
          <a:solidFill>
            <a:schemeClr val="tx1"/>
          </a:solidFill>
          <a:latin typeface="+mn-lt"/>
          <a:ea typeface="+mn-ea"/>
        </a:defRPr>
      </a:lvl6pPr>
      <a:lvl7pPr marL="2971040" indent="-228541" algn="l" rtl="0" eaLnBrk="0" fontAlgn="base" hangingPunct="0">
        <a:spcBef>
          <a:spcPct val="20000"/>
        </a:spcBef>
        <a:spcAft>
          <a:spcPct val="0"/>
        </a:spcAft>
        <a:buClr>
          <a:schemeClr val="accent2"/>
        </a:buClr>
        <a:buChar char="•"/>
        <a:defRPr kumimoji="1" sz="2000">
          <a:solidFill>
            <a:schemeClr val="tx1"/>
          </a:solidFill>
          <a:latin typeface="+mn-lt"/>
          <a:ea typeface="+mn-ea"/>
        </a:defRPr>
      </a:lvl7pPr>
      <a:lvl8pPr marL="3428124" indent="-228541" algn="l" rtl="0" eaLnBrk="0" fontAlgn="base" hangingPunct="0">
        <a:spcBef>
          <a:spcPct val="20000"/>
        </a:spcBef>
        <a:spcAft>
          <a:spcPct val="0"/>
        </a:spcAft>
        <a:buClr>
          <a:schemeClr val="accent2"/>
        </a:buClr>
        <a:buChar char="•"/>
        <a:defRPr kumimoji="1" sz="2000">
          <a:solidFill>
            <a:schemeClr val="tx1"/>
          </a:solidFill>
          <a:latin typeface="+mn-lt"/>
          <a:ea typeface="+mn-ea"/>
        </a:defRPr>
      </a:lvl8pPr>
      <a:lvl9pPr marL="3885205" indent="-228541" algn="l" rtl="0" eaLnBrk="0" fontAlgn="base" hangingPunct="0">
        <a:spcBef>
          <a:spcPct val="20000"/>
        </a:spcBef>
        <a:spcAft>
          <a:spcPct val="0"/>
        </a:spcAft>
        <a:buClr>
          <a:schemeClr val="accent2"/>
        </a:buClr>
        <a:buChar char="•"/>
        <a:defRPr kumimoji="1"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2052433443"/>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4000" cy="6858000"/>
            <a:chOff x="0" y="0"/>
            <a:chExt cx="5760" cy="4320"/>
          </a:xfrm>
        </p:grpSpPr>
        <p:grpSp>
          <p:nvGrpSpPr>
            <p:cNvPr id="563203" name="Group 3"/>
            <p:cNvGrpSpPr>
              <a:grpSpLocks/>
            </p:cNvGrpSpPr>
            <p:nvPr/>
          </p:nvGrpSpPr>
          <p:grpSpPr bwMode="auto">
            <a:xfrm>
              <a:off x="0" y="0"/>
              <a:ext cx="5760" cy="4320"/>
              <a:chOff x="0" y="0"/>
              <a:chExt cx="5760" cy="4320"/>
            </a:xfrm>
          </p:grpSpPr>
          <p:sp>
            <p:nvSpPr>
              <p:cNvPr id="177156"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7"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8"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9"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0"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1"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2"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3"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4"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5"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6"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7"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8"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9"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0"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1"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2"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3"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4"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grpSp>
            <p:nvGrpSpPr>
              <p:cNvPr id="563223" name="Group 23"/>
              <p:cNvGrpSpPr>
                <a:grpSpLocks/>
              </p:cNvGrpSpPr>
              <p:nvPr/>
            </p:nvGrpSpPr>
            <p:grpSpPr bwMode="auto">
              <a:xfrm>
                <a:off x="0" y="336"/>
                <a:ext cx="5760" cy="3744"/>
                <a:chOff x="0" y="384"/>
                <a:chExt cx="5760" cy="3744"/>
              </a:xfrm>
            </p:grpSpPr>
            <p:sp>
              <p:nvSpPr>
                <p:cNvPr id="177176"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7"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8"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9"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0"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1"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2"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3"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4"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5"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6"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7"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8"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9"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grpSp>
        </p:grpSp>
        <p:sp>
          <p:nvSpPr>
            <p:cNvPr id="177190" name="Freeform 38" descr="50%"/>
            <p:cNvSpPr>
              <a:spLocks/>
            </p:cNvSpPr>
            <p:nvPr/>
          </p:nvSpPr>
          <p:spPr bwMode="ltGray">
            <a:xfrm rot="16200000" flipV="1">
              <a:off x="4614"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1"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2" name="Freeform 40" descr="50%"/>
            <p:cNvSpPr>
              <a:spLocks/>
            </p:cNvSpPr>
            <p:nvPr/>
          </p:nvSpPr>
          <p:spPr bwMode="ltGray">
            <a:xfrm rot="16200000" flipV="1">
              <a:off x="877"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3"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4" name="Freeform 42" descr="50%"/>
            <p:cNvSpPr>
              <a:spLocks/>
            </p:cNvSpPr>
            <p:nvPr/>
          </p:nvSpPr>
          <p:spPr bwMode="ltGray">
            <a:xfrm rot="16200000" flipV="1">
              <a:off x="2747" y="3263"/>
              <a:ext cx="274" cy="1817"/>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5"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nvGrpSpPr>
            <p:cNvPr id="563244" name="Group 44"/>
            <p:cNvGrpSpPr>
              <a:grpSpLocks/>
            </p:cNvGrpSpPr>
            <p:nvPr/>
          </p:nvGrpSpPr>
          <p:grpSpPr bwMode="auto">
            <a:xfrm>
              <a:off x="0" y="0"/>
              <a:ext cx="5760" cy="149"/>
              <a:chOff x="0" y="0"/>
              <a:chExt cx="5760" cy="149"/>
            </a:xfrm>
          </p:grpSpPr>
          <p:pic>
            <p:nvPicPr>
              <p:cNvPr id="563245" name="Picture 45" descr="techstri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98"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9" name="Rectangle 47"/>
              <p:cNvSpPr>
                <a:spLocks noChangeArrowheads="1"/>
              </p:cNvSpPr>
              <p:nvPr/>
            </p:nvSpPr>
            <p:spPr bwMode="auto">
              <a:xfrm>
                <a:off x="0" y="119"/>
                <a:ext cx="5760" cy="30"/>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grpSp>
      <p:sp>
        <p:nvSpPr>
          <p:cNvPr id="177200" name="Rectangle 48"/>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563249" name="Rectangle 49"/>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eaLnBrk="0" hangingPunct="0">
              <a:defRPr sz="1400" b="0" smtClean="0">
                <a:solidFill>
                  <a:srgbClr val="99CCCC"/>
                </a:solidFill>
                <a:latin typeface="+mn-lt"/>
                <a:ea typeface="+mn-ea"/>
                <a:cs typeface="+mn-cs"/>
              </a:defRPr>
            </a:lvl1pPr>
          </a:lstStyle>
          <a:p>
            <a:pPr algn="l">
              <a:defRPr/>
            </a:pPr>
            <a:endParaRPr lang="en-US">
              <a:latin typeface="Arial Narrow"/>
              <a:ea typeface="ＭＳ Ｐゴシック"/>
            </a:endParaRPr>
          </a:p>
        </p:txBody>
      </p:sp>
      <p:sp>
        <p:nvSpPr>
          <p:cNvPr id="177203" name="Rectangle 5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eaLnBrk="0" hangingPunct="0">
              <a:defRPr sz="1400" b="0" smtClean="0">
                <a:solidFill>
                  <a:srgbClr val="99CCCC"/>
                </a:solidFill>
                <a:latin typeface="+mn-lt"/>
                <a:ea typeface="+mn-ea"/>
                <a:cs typeface="+mn-cs"/>
              </a:defRPr>
            </a:lvl1pPr>
          </a:lstStyle>
          <a:p>
            <a:pPr>
              <a:defRPr/>
            </a:pPr>
            <a:endParaRPr lang="en-US">
              <a:latin typeface="Arial Narrow"/>
              <a:ea typeface="ＭＳ Ｐゴシック"/>
            </a:endParaRPr>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eaLnBrk="0" hangingPunct="0">
              <a:defRPr sz="1400" b="0">
                <a:solidFill>
                  <a:srgbClr val="99CCCC"/>
                </a:solidFill>
                <a:latin typeface="+mn-lt"/>
                <a:cs typeface="ＭＳ Ｐゴシック" charset="0"/>
              </a:defRPr>
            </a:lvl1pPr>
          </a:lstStyle>
          <a:p>
            <a:fld id="{0A0F27F8-5984-E144-AC5C-3267BB27381E}" type="slidenum">
              <a:rPr lang="en-US" smtClean="0">
                <a:latin typeface="Arial Narrow"/>
              </a:rPr>
              <a:pPr/>
              <a:t>‹#›</a:t>
            </a:fld>
            <a:endParaRPr lang="en-US">
              <a:latin typeface="Arial Narrow"/>
            </a:endParaRPr>
          </a:p>
        </p:txBody>
      </p:sp>
    </p:spTree>
    <p:extLst>
      <p:ext uri="{BB962C8B-B14F-4D97-AF65-F5344CB8AC3E}">
        <p14:creationId xmlns:p14="http://schemas.microsoft.com/office/powerpoint/2010/main" val="3890988909"/>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a:solidFill>
            <a:schemeClr val="tx2"/>
          </a:solidFill>
          <a:latin typeface="Impact" charset="0"/>
          <a:ea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defRPr>
      </a:lvl5pPr>
      <a:lvl6pPr marL="457082" algn="ctr" rtl="0" eaLnBrk="0" fontAlgn="base" hangingPunct="0">
        <a:spcBef>
          <a:spcPct val="0"/>
        </a:spcBef>
        <a:spcAft>
          <a:spcPct val="0"/>
        </a:spcAft>
        <a:defRPr sz="4400">
          <a:solidFill>
            <a:schemeClr val="tx2"/>
          </a:solidFill>
          <a:latin typeface="Impact" charset="0"/>
          <a:ea typeface="ＭＳ Ｐゴシック" charset="0"/>
        </a:defRPr>
      </a:lvl6pPr>
      <a:lvl7pPr marL="914165" algn="ctr" rtl="0" eaLnBrk="0" fontAlgn="base" hangingPunct="0">
        <a:spcBef>
          <a:spcPct val="0"/>
        </a:spcBef>
        <a:spcAft>
          <a:spcPct val="0"/>
        </a:spcAft>
        <a:defRPr sz="4400">
          <a:solidFill>
            <a:schemeClr val="tx2"/>
          </a:solidFill>
          <a:latin typeface="Impact" charset="0"/>
          <a:ea typeface="ＭＳ Ｐゴシック" charset="0"/>
        </a:defRPr>
      </a:lvl7pPr>
      <a:lvl8pPr marL="1371250" algn="ctr" rtl="0" eaLnBrk="0" fontAlgn="base" hangingPunct="0">
        <a:spcBef>
          <a:spcPct val="0"/>
        </a:spcBef>
        <a:spcAft>
          <a:spcPct val="0"/>
        </a:spcAft>
        <a:defRPr sz="4400">
          <a:solidFill>
            <a:schemeClr val="tx2"/>
          </a:solidFill>
          <a:latin typeface="Impact" charset="0"/>
          <a:ea typeface="ＭＳ Ｐゴシック" charset="0"/>
        </a:defRPr>
      </a:lvl8pPr>
      <a:lvl9pPr marL="1828332"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715" indent="-231715"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630077" indent="-172993" algn="l" rtl="0" eaLnBrk="0" fontAlgn="base" hangingPunct="0">
        <a:spcBef>
          <a:spcPct val="20000"/>
        </a:spcBef>
        <a:spcAft>
          <a:spcPct val="0"/>
        </a:spcAft>
        <a:buClr>
          <a:schemeClr val="accent1"/>
        </a:buClr>
        <a:buChar char="•"/>
        <a:defRPr sz="2800">
          <a:solidFill>
            <a:schemeClr val="tx1"/>
          </a:solidFill>
          <a:latin typeface="Arial"/>
          <a:ea typeface="+mn-ea"/>
          <a:cs typeface="Arial"/>
        </a:defRPr>
      </a:lvl2pPr>
      <a:lvl3pPr marL="1080811" indent="-166645" algn="l" rtl="0" eaLnBrk="0" fontAlgn="base" hangingPunct="0">
        <a:spcBef>
          <a:spcPct val="20000"/>
        </a:spcBef>
        <a:spcAft>
          <a:spcPct val="0"/>
        </a:spcAft>
        <a:buClr>
          <a:schemeClr val="folHlink"/>
        </a:buClr>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r">
              <a:defRPr sz="1400"/>
            </a:lvl1pPr>
          </a:lstStyle>
          <a:p>
            <a:pPr eaLnBrk="0" hangingPunct="0"/>
            <a:fld id="{AAC67D26-C96F-9949-AF24-D449B9EA077B}"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3829139099"/>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82"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165"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25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332"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13" indent="-342813" algn="l" rtl="0" fontAlgn="base">
        <a:spcBef>
          <a:spcPct val="20000"/>
        </a:spcBef>
        <a:spcAft>
          <a:spcPct val="0"/>
        </a:spcAft>
        <a:buChar char="•"/>
        <a:defRPr sz="3200">
          <a:solidFill>
            <a:schemeClr val="tx1"/>
          </a:solidFill>
          <a:latin typeface="+mn-lt"/>
          <a:ea typeface="+mn-ea"/>
          <a:cs typeface="+mn-cs"/>
        </a:defRPr>
      </a:lvl1pPr>
      <a:lvl2pPr marL="742760" indent="-285677" algn="l" rtl="0" fontAlgn="base">
        <a:spcBef>
          <a:spcPct val="20000"/>
        </a:spcBef>
        <a:spcAft>
          <a:spcPct val="0"/>
        </a:spcAft>
        <a:buChar char="–"/>
        <a:defRPr sz="2800">
          <a:solidFill>
            <a:schemeClr val="tx1"/>
          </a:solidFill>
          <a:latin typeface="+mn-lt"/>
          <a:ea typeface="+mn-ea"/>
        </a:defRPr>
      </a:lvl2pPr>
      <a:lvl3pPr marL="1142706" indent="-228541" algn="l" rtl="0" fontAlgn="base">
        <a:spcBef>
          <a:spcPct val="20000"/>
        </a:spcBef>
        <a:spcAft>
          <a:spcPct val="0"/>
        </a:spcAft>
        <a:buChar char="•"/>
        <a:defRPr sz="2400">
          <a:solidFill>
            <a:schemeClr val="tx1"/>
          </a:solidFill>
          <a:latin typeface="+mn-lt"/>
          <a:ea typeface="+mn-ea"/>
        </a:defRPr>
      </a:lvl3pPr>
      <a:lvl4pPr marL="1599790" indent="-228541" algn="l" rtl="0" fontAlgn="base">
        <a:spcBef>
          <a:spcPct val="20000"/>
        </a:spcBef>
        <a:spcAft>
          <a:spcPct val="0"/>
        </a:spcAft>
        <a:buChar char="–"/>
        <a:defRPr sz="2000">
          <a:solidFill>
            <a:schemeClr val="tx1"/>
          </a:solidFill>
          <a:latin typeface="+mn-lt"/>
          <a:ea typeface="+mn-ea"/>
        </a:defRPr>
      </a:lvl4pPr>
      <a:lvl5pPr marL="2056875" indent="-228541" algn="l" rtl="0" fontAlgn="base">
        <a:spcBef>
          <a:spcPct val="20000"/>
        </a:spcBef>
        <a:spcAft>
          <a:spcPct val="0"/>
        </a:spcAft>
        <a:buChar char="»"/>
        <a:defRPr sz="2000">
          <a:solidFill>
            <a:schemeClr val="tx1"/>
          </a:solidFill>
          <a:latin typeface="+mn-lt"/>
          <a:ea typeface="+mn-ea"/>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1186" name="Title Placeholder 1"/>
          <p:cNvSpPr>
            <a:spLocks noGrp="1"/>
          </p:cNvSpPr>
          <p:nvPr>
            <p:ph type="title"/>
          </p:nvPr>
        </p:nvSpPr>
        <p:spPr bwMode="auto">
          <a:xfrm>
            <a:off x="457647" y="274588"/>
            <a:ext cx="822870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22" tIns="45562" rIns="91122" bIns="45562" numCol="1" anchor="ctr" anchorCtr="0" compatLnSpc="1">
            <a:prstTxWarp prst="textNoShape">
              <a:avLst/>
            </a:prstTxWarp>
          </a:bodyPr>
          <a:lstStyle/>
          <a:p>
            <a:pPr lvl="0"/>
            <a:r>
              <a:rPr lang="en-US" altLang="zh-CN"/>
              <a:t>Click to edit Master title style</a:t>
            </a:r>
          </a:p>
        </p:txBody>
      </p:sp>
      <p:sp>
        <p:nvSpPr>
          <p:cNvPr id="861187" name="Text Placeholder 2"/>
          <p:cNvSpPr>
            <a:spLocks noGrp="1"/>
          </p:cNvSpPr>
          <p:nvPr>
            <p:ph type="body" idx="1"/>
          </p:nvPr>
        </p:nvSpPr>
        <p:spPr bwMode="auto">
          <a:xfrm>
            <a:off x="457647" y="1600697"/>
            <a:ext cx="8228707" cy="4525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22" tIns="45562" rIns="91122" bIns="45562"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bwMode="auto">
          <a:xfrm>
            <a:off x="457648" y="6356871"/>
            <a:ext cx="2133079" cy="36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22" tIns="45562" rIns="91122" bIns="45562" numCol="1" anchor="ctr" anchorCtr="0" compatLnSpc="1">
            <a:prstTxWarp prst="textNoShape">
              <a:avLst/>
            </a:prstTxWarp>
          </a:bodyPr>
          <a:lstStyle>
            <a:lvl1pPr defTabSz="910692">
              <a:defRPr sz="1200">
                <a:solidFill>
                  <a:srgbClr val="898989"/>
                </a:solidFill>
                <a:latin typeface="Calibri" charset="0"/>
                <a:ea typeface="宋体" charset="0"/>
                <a:cs typeface="宋体" charset="0"/>
              </a:defRPr>
            </a:lvl1pPr>
          </a:lstStyle>
          <a:p>
            <a:pPr algn="l">
              <a:defRPr/>
            </a:pPr>
            <a:endParaRPr lang="en-US" altLang="zh-CN" b="0">
              <a:sym typeface="Times New Roman" charset="0"/>
            </a:endParaRPr>
          </a:p>
        </p:txBody>
      </p:sp>
      <p:sp>
        <p:nvSpPr>
          <p:cNvPr id="5" name="Footer Placeholder 4"/>
          <p:cNvSpPr>
            <a:spLocks noGrp="1"/>
          </p:cNvSpPr>
          <p:nvPr>
            <p:ph type="ftr" sz="quarter" idx="3"/>
          </p:nvPr>
        </p:nvSpPr>
        <p:spPr bwMode="auto">
          <a:xfrm>
            <a:off x="3124325" y="6356871"/>
            <a:ext cx="2895451" cy="36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22" tIns="45562" rIns="91122" bIns="45562" numCol="1" anchor="ctr" anchorCtr="0" compatLnSpc="1">
            <a:prstTxWarp prst="textNoShape">
              <a:avLst/>
            </a:prstTxWarp>
          </a:bodyPr>
          <a:lstStyle>
            <a:lvl1pPr algn="ctr" defTabSz="911059">
              <a:defRPr sz="1200">
                <a:solidFill>
                  <a:srgbClr val="898989"/>
                </a:solidFill>
                <a:latin typeface="+mn-lt"/>
                <a:ea typeface="+mn-ea"/>
                <a:cs typeface="+mn-cs"/>
              </a:defRPr>
            </a:lvl1pPr>
          </a:lstStyle>
          <a:p>
            <a:pPr>
              <a:defRPr/>
            </a:pPr>
            <a:endParaRPr lang="en-US" altLang="zh-CN" b="0">
              <a:latin typeface="Calibri"/>
              <a:ea typeface="宋体"/>
              <a:cs typeface="宋体"/>
              <a:sym typeface="Times New Roman" charset="0"/>
            </a:endParaRPr>
          </a:p>
        </p:txBody>
      </p:sp>
      <p:sp>
        <p:nvSpPr>
          <p:cNvPr id="6" name="Slide Number Placeholder 5"/>
          <p:cNvSpPr>
            <a:spLocks noGrp="1"/>
          </p:cNvSpPr>
          <p:nvPr>
            <p:ph type="sldNum" sz="quarter" idx="4"/>
          </p:nvPr>
        </p:nvSpPr>
        <p:spPr bwMode="auto">
          <a:xfrm>
            <a:off x="6553275" y="6356871"/>
            <a:ext cx="2133079" cy="36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22" tIns="45562" rIns="91122" bIns="45562" numCol="1" anchor="ctr" anchorCtr="0" compatLnSpc="1">
            <a:prstTxWarp prst="textNoShape">
              <a:avLst/>
            </a:prstTxWarp>
          </a:bodyPr>
          <a:lstStyle>
            <a:lvl1pPr algn="r" defTabSz="910692">
              <a:defRPr sz="1200">
                <a:solidFill>
                  <a:srgbClr val="898989"/>
                </a:solidFill>
                <a:latin typeface="Calibri" charset="0"/>
                <a:ea typeface="宋体" charset="0"/>
                <a:cs typeface="宋体" charset="0"/>
              </a:defRPr>
            </a:lvl1pPr>
          </a:lstStyle>
          <a:p>
            <a:pPr>
              <a:defRPr/>
            </a:pPr>
            <a:fld id="{27E042DF-5E19-0D4A-829E-6F127E939DD6}" type="slidenum">
              <a:rPr lang="en-US" altLang="zh-CN" b="0">
                <a:sym typeface="Times New Roman" charset="0"/>
              </a:rPr>
              <a:pPr>
                <a:defRPr/>
              </a:pPr>
              <a:t>‹#›</a:t>
            </a:fld>
            <a:endParaRPr lang="en-US" altLang="zh-CN" b="0">
              <a:sym typeface="Times New Roman" charset="0"/>
            </a:endParaRPr>
          </a:p>
        </p:txBody>
      </p:sp>
    </p:spTree>
    <p:extLst>
      <p:ext uri="{BB962C8B-B14F-4D97-AF65-F5344CB8AC3E}">
        <p14:creationId xmlns:p14="http://schemas.microsoft.com/office/powerpoint/2010/main" val="2062911741"/>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hf sldNum="0" hdr="0" ftr="0" dt="0"/>
  <p:txStyles>
    <p:titleStyle>
      <a:lvl1pPr algn="ctr" defTabSz="910692" rtl="0" eaLnBrk="0" fontAlgn="base" hangingPunct="0">
        <a:spcBef>
          <a:spcPct val="0"/>
        </a:spcBef>
        <a:spcAft>
          <a:spcPct val="0"/>
        </a:spcAft>
        <a:defRPr sz="4400">
          <a:solidFill>
            <a:schemeClr val="tx1"/>
          </a:solidFill>
          <a:latin typeface="+mj-lt"/>
          <a:ea typeface="ＭＳ Ｐゴシック" charset="0"/>
          <a:cs typeface="+mj-cs"/>
        </a:defRPr>
      </a:lvl1pPr>
      <a:lvl2pPr algn="ctr" defTabSz="910692" rtl="0" eaLnBrk="0" fontAlgn="base" hangingPunct="0">
        <a:spcBef>
          <a:spcPct val="0"/>
        </a:spcBef>
        <a:spcAft>
          <a:spcPct val="0"/>
        </a:spcAft>
        <a:defRPr sz="4400">
          <a:solidFill>
            <a:schemeClr val="tx1"/>
          </a:solidFill>
          <a:latin typeface="Calibri" charset="0"/>
          <a:ea typeface="ＭＳ Ｐゴシック" charset="0"/>
          <a:cs typeface="宋体" charset="0"/>
        </a:defRPr>
      </a:lvl2pPr>
      <a:lvl3pPr algn="ctr" defTabSz="910692" rtl="0" eaLnBrk="0" fontAlgn="base" hangingPunct="0">
        <a:spcBef>
          <a:spcPct val="0"/>
        </a:spcBef>
        <a:spcAft>
          <a:spcPct val="0"/>
        </a:spcAft>
        <a:defRPr sz="4400">
          <a:solidFill>
            <a:schemeClr val="tx1"/>
          </a:solidFill>
          <a:latin typeface="Calibri" charset="0"/>
          <a:ea typeface="ＭＳ Ｐゴシック" charset="0"/>
          <a:cs typeface="宋体" charset="0"/>
        </a:defRPr>
      </a:lvl3pPr>
      <a:lvl4pPr algn="ctr" defTabSz="910692" rtl="0" eaLnBrk="0" fontAlgn="base" hangingPunct="0">
        <a:spcBef>
          <a:spcPct val="0"/>
        </a:spcBef>
        <a:spcAft>
          <a:spcPct val="0"/>
        </a:spcAft>
        <a:defRPr sz="4400">
          <a:solidFill>
            <a:schemeClr val="tx1"/>
          </a:solidFill>
          <a:latin typeface="Calibri" charset="0"/>
          <a:ea typeface="ＭＳ Ｐゴシック" charset="0"/>
          <a:cs typeface="宋体" charset="0"/>
        </a:defRPr>
      </a:lvl4pPr>
      <a:lvl5pPr algn="ctr" defTabSz="910692" rtl="0" eaLnBrk="0" fontAlgn="base" hangingPunct="0">
        <a:spcBef>
          <a:spcPct val="0"/>
        </a:spcBef>
        <a:spcAft>
          <a:spcPct val="0"/>
        </a:spcAft>
        <a:defRPr sz="4400">
          <a:solidFill>
            <a:schemeClr val="tx1"/>
          </a:solidFill>
          <a:latin typeface="Calibri" charset="0"/>
          <a:ea typeface="ＭＳ Ｐゴシック" charset="0"/>
          <a:cs typeface="宋体" charset="0"/>
        </a:defRPr>
      </a:lvl5pPr>
      <a:lvl6pPr marL="320363" algn="ctr" defTabSz="911059" rtl="0" fontAlgn="base">
        <a:spcBef>
          <a:spcPct val="0"/>
        </a:spcBef>
        <a:spcAft>
          <a:spcPct val="0"/>
        </a:spcAft>
        <a:defRPr sz="4400">
          <a:solidFill>
            <a:schemeClr val="tx1"/>
          </a:solidFill>
          <a:latin typeface="Calibri" charset="0"/>
          <a:ea typeface="宋体" charset="0"/>
          <a:cs typeface="宋体" charset="0"/>
        </a:defRPr>
      </a:lvl6pPr>
      <a:lvl7pPr marL="640739" algn="ctr" defTabSz="911059" rtl="0" fontAlgn="base">
        <a:spcBef>
          <a:spcPct val="0"/>
        </a:spcBef>
        <a:spcAft>
          <a:spcPct val="0"/>
        </a:spcAft>
        <a:defRPr sz="4400">
          <a:solidFill>
            <a:schemeClr val="tx1"/>
          </a:solidFill>
          <a:latin typeface="Calibri" charset="0"/>
          <a:ea typeface="宋体" charset="0"/>
          <a:cs typeface="宋体" charset="0"/>
        </a:defRPr>
      </a:lvl7pPr>
      <a:lvl8pPr marL="961120" algn="ctr" defTabSz="911059" rtl="0" fontAlgn="base">
        <a:spcBef>
          <a:spcPct val="0"/>
        </a:spcBef>
        <a:spcAft>
          <a:spcPct val="0"/>
        </a:spcAft>
        <a:defRPr sz="4400">
          <a:solidFill>
            <a:schemeClr val="tx1"/>
          </a:solidFill>
          <a:latin typeface="Calibri" charset="0"/>
          <a:ea typeface="宋体" charset="0"/>
          <a:cs typeface="宋体" charset="0"/>
        </a:defRPr>
      </a:lvl8pPr>
      <a:lvl9pPr marL="1281488" algn="ctr" defTabSz="911059" rtl="0" fontAlgn="base">
        <a:spcBef>
          <a:spcPct val="0"/>
        </a:spcBef>
        <a:spcAft>
          <a:spcPct val="0"/>
        </a:spcAft>
        <a:defRPr sz="4400">
          <a:solidFill>
            <a:schemeClr val="tx1"/>
          </a:solidFill>
          <a:latin typeface="Calibri" charset="0"/>
          <a:ea typeface="宋体" charset="0"/>
          <a:cs typeface="宋体" charset="0"/>
        </a:defRPr>
      </a:lvl9pPr>
    </p:titleStyle>
    <p:bodyStyle>
      <a:lvl1pPr marL="340683" indent="-340683" algn="l" defTabSz="910692" rtl="0" eaLnBrk="0" fontAlgn="base" hangingPunct="0">
        <a:spcBef>
          <a:spcPct val="20000"/>
        </a:spcBef>
        <a:spcAft>
          <a:spcPct val="0"/>
        </a:spcAft>
        <a:buFont typeface="Arial" charset="0"/>
        <a:buChar char="•"/>
        <a:defRPr sz="3200">
          <a:solidFill>
            <a:schemeClr val="tx1"/>
          </a:solidFill>
          <a:latin typeface="+mn-lt"/>
          <a:ea typeface="ＭＳ Ｐゴシック" charset="0"/>
          <a:cs typeface="+mn-cs"/>
        </a:defRPr>
      </a:lvl1pPr>
      <a:lvl2pPr marL="740354" indent="-283912" algn="l" defTabSz="910692"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38932" indent="-227108" algn="l" defTabSz="910692"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594272" indent="-227108" algn="l" defTabSz="910692"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49622" indent="-227108" algn="l" defTabSz="910692"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370544" indent="-228034" algn="l" defTabSz="911059" rtl="0" fontAlgn="base">
        <a:spcBef>
          <a:spcPct val="20000"/>
        </a:spcBef>
        <a:spcAft>
          <a:spcPct val="0"/>
        </a:spcAft>
        <a:buFont typeface="Arial" charset="0"/>
        <a:buChar char="»"/>
        <a:defRPr sz="2000">
          <a:solidFill>
            <a:schemeClr val="tx1"/>
          </a:solidFill>
          <a:latin typeface="+mn-lt"/>
          <a:ea typeface="+mn-ea"/>
          <a:cs typeface="+mn-cs"/>
        </a:defRPr>
      </a:lvl6pPr>
      <a:lvl7pPr marL="2690911" indent="-228034" algn="l" defTabSz="911059" rtl="0" fontAlgn="base">
        <a:spcBef>
          <a:spcPct val="20000"/>
        </a:spcBef>
        <a:spcAft>
          <a:spcPct val="0"/>
        </a:spcAft>
        <a:buFont typeface="Arial" charset="0"/>
        <a:buChar char="»"/>
        <a:defRPr sz="2000">
          <a:solidFill>
            <a:schemeClr val="tx1"/>
          </a:solidFill>
          <a:latin typeface="+mn-lt"/>
          <a:ea typeface="+mn-ea"/>
          <a:cs typeface="+mn-cs"/>
        </a:defRPr>
      </a:lvl7pPr>
      <a:lvl8pPr marL="3011307" indent="-228034" algn="l" defTabSz="911059" rtl="0" fontAlgn="base">
        <a:spcBef>
          <a:spcPct val="20000"/>
        </a:spcBef>
        <a:spcAft>
          <a:spcPct val="0"/>
        </a:spcAft>
        <a:buFont typeface="Arial" charset="0"/>
        <a:buChar char="»"/>
        <a:defRPr sz="2000">
          <a:solidFill>
            <a:schemeClr val="tx1"/>
          </a:solidFill>
          <a:latin typeface="+mn-lt"/>
          <a:ea typeface="+mn-ea"/>
          <a:cs typeface="+mn-cs"/>
        </a:defRPr>
      </a:lvl8pPr>
      <a:lvl9pPr marL="3331658" indent="-228034" algn="l" defTabSz="911059"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320363" rtl="0" eaLnBrk="1" latinLnBrk="0" hangingPunct="1">
        <a:defRPr sz="1300" kern="1200">
          <a:solidFill>
            <a:schemeClr val="tx1"/>
          </a:solidFill>
          <a:latin typeface="+mn-lt"/>
          <a:ea typeface="+mn-ea"/>
          <a:cs typeface="+mn-cs"/>
        </a:defRPr>
      </a:lvl1pPr>
      <a:lvl2pPr marL="320363" algn="l" defTabSz="320363" rtl="0" eaLnBrk="1" latinLnBrk="0" hangingPunct="1">
        <a:defRPr sz="1300" kern="1200">
          <a:solidFill>
            <a:schemeClr val="tx1"/>
          </a:solidFill>
          <a:latin typeface="+mn-lt"/>
          <a:ea typeface="+mn-ea"/>
          <a:cs typeface="+mn-cs"/>
        </a:defRPr>
      </a:lvl2pPr>
      <a:lvl3pPr marL="640739" algn="l" defTabSz="320363" rtl="0" eaLnBrk="1" latinLnBrk="0" hangingPunct="1">
        <a:defRPr sz="1300" kern="1200">
          <a:solidFill>
            <a:schemeClr val="tx1"/>
          </a:solidFill>
          <a:latin typeface="+mn-lt"/>
          <a:ea typeface="+mn-ea"/>
          <a:cs typeface="+mn-cs"/>
        </a:defRPr>
      </a:lvl3pPr>
      <a:lvl4pPr marL="961120" algn="l" defTabSz="320363" rtl="0" eaLnBrk="1" latinLnBrk="0" hangingPunct="1">
        <a:defRPr sz="1300" kern="1200">
          <a:solidFill>
            <a:schemeClr val="tx1"/>
          </a:solidFill>
          <a:latin typeface="+mn-lt"/>
          <a:ea typeface="+mn-ea"/>
          <a:cs typeface="+mn-cs"/>
        </a:defRPr>
      </a:lvl4pPr>
      <a:lvl5pPr marL="1281488" algn="l" defTabSz="320363" rtl="0" eaLnBrk="1" latinLnBrk="0" hangingPunct="1">
        <a:defRPr sz="1300" kern="1200">
          <a:solidFill>
            <a:schemeClr val="tx1"/>
          </a:solidFill>
          <a:latin typeface="+mn-lt"/>
          <a:ea typeface="+mn-ea"/>
          <a:cs typeface="+mn-cs"/>
        </a:defRPr>
      </a:lvl5pPr>
      <a:lvl6pPr marL="1601870" algn="l" defTabSz="320363" rtl="0" eaLnBrk="1" latinLnBrk="0" hangingPunct="1">
        <a:defRPr sz="1300" kern="1200">
          <a:solidFill>
            <a:schemeClr val="tx1"/>
          </a:solidFill>
          <a:latin typeface="+mn-lt"/>
          <a:ea typeface="+mn-ea"/>
          <a:cs typeface="+mn-cs"/>
        </a:defRPr>
      </a:lvl6pPr>
      <a:lvl7pPr marL="1922233" algn="l" defTabSz="320363" rtl="0" eaLnBrk="1" latinLnBrk="0" hangingPunct="1">
        <a:defRPr sz="1300" kern="1200">
          <a:solidFill>
            <a:schemeClr val="tx1"/>
          </a:solidFill>
          <a:latin typeface="+mn-lt"/>
          <a:ea typeface="+mn-ea"/>
          <a:cs typeface="+mn-cs"/>
        </a:defRPr>
      </a:lvl7pPr>
      <a:lvl8pPr marL="2242611" algn="l" defTabSz="320363" rtl="0" eaLnBrk="1" latinLnBrk="0" hangingPunct="1">
        <a:defRPr sz="1300" kern="1200">
          <a:solidFill>
            <a:schemeClr val="tx1"/>
          </a:solidFill>
          <a:latin typeface="+mn-lt"/>
          <a:ea typeface="+mn-ea"/>
          <a:cs typeface="+mn-cs"/>
        </a:defRPr>
      </a:lvl8pPr>
      <a:lvl9pPr marL="2562987" algn="l" defTabSz="320363" rtl="0" eaLnBrk="1" latinLnBrk="0" hangingPunct="1">
        <a:defRPr sz="13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bwMode="auto">
          <a:xfrm>
            <a:off x="0" y="609600"/>
            <a:ext cx="9144000" cy="1143000"/>
          </a:xfrm>
          <a:prstGeom prst="rect">
            <a:avLst/>
          </a:prstGeom>
          <a:noFill/>
          <a:ln>
            <a:noFill/>
          </a:ln>
          <a:effectLst>
            <a:outerShdw blurRad="25400" dist="25399" dir="2700000" algn="ctr" rotWithShape="0">
              <a:srgbClr val="000000">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590851" name="Rectangle 3"/>
          <p:cNvSpPr>
            <a:spLocks noGrp="1" noChangeArrowheads="1"/>
          </p:cNvSpPr>
          <p:nvPr>
            <p:ph type="body" idx="1"/>
          </p:nvPr>
        </p:nvSpPr>
        <p:spPr bwMode="auto">
          <a:xfrm>
            <a:off x="0" y="1981200"/>
            <a:ext cx="9144000" cy="4114800"/>
          </a:xfrm>
          <a:prstGeom prst="rect">
            <a:avLst/>
          </a:prstGeom>
          <a:noFill/>
          <a:ln>
            <a:noFill/>
          </a:ln>
          <a:effectLst>
            <a:outerShdw blurRad="25400" dist="25399" dir="2700000" algn="ctr" rotWithShape="0">
              <a:srgbClr val="000000">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59085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r">
              <a:defRPr sz="1400">
                <a:latin typeface="+mn-lt"/>
              </a:defRPr>
            </a:lvl1pPr>
          </a:lstStyle>
          <a:p>
            <a:pPr eaLnBrk="0" hangingPunct="0"/>
            <a:fld id="{AC04C741-ACEA-9249-9A4B-740D6FCE214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3645461746"/>
      </p:ext>
    </p:extLst>
  </p:cSld>
  <p:clrMap bg1="dk2" tx1="lt1" bg2="dk1" tx2="lt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fontAlgn="base">
        <a:spcBef>
          <a:spcPct val="0"/>
        </a:spcBef>
        <a:spcAft>
          <a:spcPct val="0"/>
        </a:spcAft>
        <a:defRPr sz="4400" i="0">
          <a:solidFill>
            <a:schemeClr val="tx2"/>
          </a:solidFill>
          <a:effectLst>
            <a:outerShdw blurRad="38100" dist="38100" dir="2700000" algn="tl">
              <a:srgbClr val="000000">
                <a:alpha val="43137"/>
              </a:srgbClr>
            </a:outerShdw>
          </a:effectLst>
          <a:latin typeface="Arial"/>
          <a:ea typeface="+mj-ea"/>
          <a:cs typeface="Arial"/>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082"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165"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25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332"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13" indent="-342813" algn="l" rtl="0" fontAlgn="base">
        <a:spcBef>
          <a:spcPct val="20000"/>
        </a:spcBef>
        <a:spcAft>
          <a:spcPct val="0"/>
        </a:spcAft>
        <a:buFont typeface="Wingdings" charset="0"/>
        <a:buChar char=""/>
        <a:defRPr sz="3200" i="0">
          <a:solidFill>
            <a:schemeClr val="tx1"/>
          </a:solidFill>
          <a:effectLst>
            <a:outerShdw blurRad="38100" dist="38100" dir="2700000" algn="tl">
              <a:srgbClr val="000000">
                <a:alpha val="43137"/>
              </a:srgbClr>
            </a:outerShdw>
          </a:effectLst>
          <a:latin typeface="Arial"/>
          <a:ea typeface="+mn-ea"/>
          <a:cs typeface="Arial"/>
        </a:defRPr>
      </a:lvl1pPr>
      <a:lvl2pPr marL="742760" indent="-285677" algn="l" rtl="0" fontAlgn="base">
        <a:spcBef>
          <a:spcPct val="20000"/>
        </a:spcBef>
        <a:spcAft>
          <a:spcPct val="0"/>
        </a:spcAft>
        <a:buFont typeface="Wingdings" charset="0"/>
        <a:buChar char=""/>
        <a:defRPr sz="2800" i="0">
          <a:solidFill>
            <a:schemeClr val="tx1"/>
          </a:solidFill>
          <a:effectLst>
            <a:outerShdw blurRad="38100" dist="38100" dir="2700000" algn="tl">
              <a:srgbClr val="000000">
                <a:alpha val="43137"/>
              </a:srgbClr>
            </a:outerShdw>
          </a:effectLst>
          <a:latin typeface="Arial"/>
          <a:ea typeface="+mn-ea"/>
          <a:cs typeface="Arial"/>
        </a:defRPr>
      </a:lvl2pPr>
      <a:lvl3pPr marL="1142706" indent="-228541" algn="l" rtl="0" fontAlgn="base">
        <a:spcBef>
          <a:spcPct val="20000"/>
        </a:spcBef>
        <a:spcAft>
          <a:spcPct val="0"/>
        </a:spcAft>
        <a:buFont typeface="Wingdings" charset="0"/>
        <a:buChar char=""/>
        <a:defRPr sz="2400" i="0">
          <a:solidFill>
            <a:schemeClr val="tx1"/>
          </a:solidFill>
          <a:effectLst>
            <a:outerShdw blurRad="38100" dist="38100" dir="2700000" algn="tl">
              <a:srgbClr val="000000">
                <a:alpha val="43137"/>
              </a:srgbClr>
            </a:outerShdw>
          </a:effectLst>
          <a:latin typeface="Arial"/>
          <a:ea typeface="+mn-ea"/>
          <a:cs typeface="Arial"/>
        </a:defRPr>
      </a:lvl3pPr>
      <a:lvl4pPr marL="1599790" indent="-228541" algn="l" rtl="0" fontAlgn="base">
        <a:spcBef>
          <a:spcPct val="20000"/>
        </a:spcBef>
        <a:spcAft>
          <a:spcPct val="0"/>
        </a:spcAft>
        <a:buFont typeface="Wingdings" charset="0"/>
        <a:buChar char=""/>
        <a:defRPr sz="2000" i="0">
          <a:solidFill>
            <a:schemeClr val="tx1"/>
          </a:solidFill>
          <a:effectLst>
            <a:outerShdw blurRad="38100" dist="38100" dir="2700000" algn="tl">
              <a:srgbClr val="000000">
                <a:alpha val="43137"/>
              </a:srgbClr>
            </a:outerShdw>
          </a:effectLst>
          <a:latin typeface="Arial"/>
          <a:ea typeface="+mn-ea"/>
          <a:cs typeface="Arial"/>
        </a:defRPr>
      </a:lvl4pPr>
      <a:lvl5pPr marL="2056875" indent="-228541" algn="l" rtl="0" fontAlgn="base">
        <a:spcBef>
          <a:spcPct val="20000"/>
        </a:spcBef>
        <a:spcAft>
          <a:spcPct val="0"/>
        </a:spcAft>
        <a:buFont typeface="Wingdings" charset="0"/>
        <a:buChar char=""/>
        <a:defRPr sz="2000" i="0">
          <a:solidFill>
            <a:schemeClr val="tx1"/>
          </a:solidFill>
          <a:effectLst>
            <a:outerShdw blurRad="38100" dist="38100" dir="2700000" algn="tl">
              <a:srgbClr val="000000">
                <a:alpha val="43137"/>
              </a:srgbClr>
            </a:outerShdw>
          </a:effectLst>
          <a:latin typeface="Arial"/>
          <a:ea typeface="+mn-ea"/>
          <a:cs typeface="Arial"/>
        </a:defRPr>
      </a:lvl5pPr>
      <a:lvl6pPr marL="2513959" indent="-228541" algn="l" rtl="0" fontAlgn="base">
        <a:spcBef>
          <a:spcPct val="20000"/>
        </a:spcBef>
        <a:spcAft>
          <a:spcPct val="0"/>
        </a:spcAft>
        <a:buFont typeface="Wingdings" charset="0"/>
        <a:buChar char=""/>
        <a:defRPr sz="2000">
          <a:solidFill>
            <a:schemeClr val="tx1"/>
          </a:solidFill>
          <a:latin typeface="+mn-lt"/>
          <a:ea typeface="+mn-ea"/>
        </a:defRPr>
      </a:lvl6pPr>
      <a:lvl7pPr marL="2971040" indent="-228541" algn="l" rtl="0" fontAlgn="base">
        <a:spcBef>
          <a:spcPct val="20000"/>
        </a:spcBef>
        <a:spcAft>
          <a:spcPct val="0"/>
        </a:spcAft>
        <a:buFont typeface="Wingdings" charset="0"/>
        <a:buChar char=""/>
        <a:defRPr sz="2000">
          <a:solidFill>
            <a:schemeClr val="tx1"/>
          </a:solidFill>
          <a:latin typeface="+mn-lt"/>
          <a:ea typeface="+mn-ea"/>
        </a:defRPr>
      </a:lvl7pPr>
      <a:lvl8pPr marL="3428124" indent="-228541" algn="l" rtl="0" fontAlgn="base">
        <a:spcBef>
          <a:spcPct val="20000"/>
        </a:spcBef>
        <a:spcAft>
          <a:spcPct val="0"/>
        </a:spcAft>
        <a:buFont typeface="Wingdings" charset="0"/>
        <a:buChar char=""/>
        <a:defRPr sz="2000">
          <a:solidFill>
            <a:schemeClr val="tx1"/>
          </a:solidFill>
          <a:latin typeface="+mn-lt"/>
          <a:ea typeface="+mn-ea"/>
        </a:defRPr>
      </a:lvl8pPr>
      <a:lvl9pPr marL="3885205" indent="-228541"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lgn="l">
              <a:defRPr/>
            </a:pPr>
            <a:endParaRPr lang="en-US" b="0"/>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b="0"/>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2A419F11-3D62-C64B-AFE4-6931D49AB351}" type="slidenum">
              <a:rPr lang="en-US" b="0"/>
              <a:pPr>
                <a:defRPr/>
              </a:pPr>
              <a:t>‹#›</a:t>
            </a:fld>
            <a:endParaRPr lang="en-US" b="0"/>
          </a:p>
        </p:txBody>
      </p:sp>
    </p:spTree>
    <p:extLst>
      <p:ext uri="{BB962C8B-B14F-4D97-AF65-F5344CB8AC3E}">
        <p14:creationId xmlns:p14="http://schemas.microsoft.com/office/powerpoint/2010/main" val="577657571"/>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2754" name="Freeform 1026"/>
          <p:cNvSpPr>
            <a:spLocks/>
          </p:cNvSpPr>
          <p:nvPr/>
        </p:nvSpPr>
        <p:spPr bwMode="auto">
          <a:xfrm>
            <a:off x="-23813" y="1763713"/>
            <a:ext cx="6899276" cy="171450"/>
          </a:xfrm>
          <a:custGeom>
            <a:avLst/>
            <a:gdLst>
              <a:gd name="T0" fmla="*/ 2147483647 w 4346"/>
              <a:gd name="T1" fmla="*/ 25201563 h 108"/>
              <a:gd name="T2" fmla="*/ 2147483647 w 4346"/>
              <a:gd name="T3" fmla="*/ 42843450 h 108"/>
              <a:gd name="T4" fmla="*/ 2147483647 w 4346"/>
              <a:gd name="T5" fmla="*/ 75604688 h 108"/>
              <a:gd name="T6" fmla="*/ 2147483647 w 4346"/>
              <a:gd name="T7" fmla="*/ 126007813 h 108"/>
              <a:gd name="T8" fmla="*/ 2147483647 w 4346"/>
              <a:gd name="T9" fmla="*/ 183972200 h 108"/>
              <a:gd name="T10" fmla="*/ 2147483647 w 4346"/>
              <a:gd name="T11" fmla="*/ 224294700 h 108"/>
              <a:gd name="T12" fmla="*/ 2147483647 w 4346"/>
              <a:gd name="T13" fmla="*/ 249496263 h 108"/>
              <a:gd name="T14" fmla="*/ 2147483647 w 4346"/>
              <a:gd name="T15" fmla="*/ 249496263 h 108"/>
              <a:gd name="T16" fmla="*/ 2147483647 w 4346"/>
              <a:gd name="T17" fmla="*/ 236894688 h 108"/>
              <a:gd name="T18" fmla="*/ 2147483647 w 4346"/>
              <a:gd name="T19" fmla="*/ 236894688 h 108"/>
              <a:gd name="T20" fmla="*/ 2147483647 w 4346"/>
              <a:gd name="T21" fmla="*/ 246975313 h 108"/>
              <a:gd name="T22" fmla="*/ 1655743690 w 4346"/>
              <a:gd name="T23" fmla="*/ 257055938 h 108"/>
              <a:gd name="T24" fmla="*/ 2520950 w 4346"/>
              <a:gd name="T25" fmla="*/ 234375325 h 108"/>
              <a:gd name="T26" fmla="*/ 0 w 4346"/>
              <a:gd name="T27" fmla="*/ 32762825 h 108"/>
              <a:gd name="T28" fmla="*/ 1655743690 w 4346"/>
              <a:gd name="T29" fmla="*/ 30241875 h 108"/>
              <a:gd name="T30" fmla="*/ 2147483647 w 4346"/>
              <a:gd name="T31" fmla="*/ 17641888 h 108"/>
              <a:gd name="T32" fmla="*/ 2147483647 w 4346"/>
              <a:gd name="T33" fmla="*/ 22682200 h 108"/>
              <a:gd name="T34" fmla="*/ 2147483647 w 4346"/>
              <a:gd name="T35" fmla="*/ 20161250 h 108"/>
              <a:gd name="T36" fmla="*/ 2147483647 w 4346"/>
              <a:gd name="T37" fmla="*/ 2520156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5" name="Freeform 1027"/>
          <p:cNvSpPr>
            <a:spLocks/>
          </p:cNvSpPr>
          <p:nvPr/>
        </p:nvSpPr>
        <p:spPr bwMode="auto">
          <a:xfrm>
            <a:off x="198438" y="152400"/>
            <a:ext cx="715962" cy="6400800"/>
          </a:xfrm>
          <a:custGeom>
            <a:avLst/>
            <a:gdLst>
              <a:gd name="T0" fmla="*/ 56539916 w 883"/>
              <a:gd name="T1" fmla="*/ 2147483647 h 4115"/>
              <a:gd name="T2" fmla="*/ 51937651 w 883"/>
              <a:gd name="T3" fmla="*/ 2147483647 h 4115"/>
              <a:gd name="T4" fmla="*/ 42076349 w 883"/>
              <a:gd name="T5" fmla="*/ 2147483647 h 4115"/>
              <a:gd name="T6" fmla="*/ 66402029 w 883"/>
              <a:gd name="T7" fmla="*/ 2147483647 h 4115"/>
              <a:gd name="T8" fmla="*/ 51937651 w 883"/>
              <a:gd name="T9" fmla="*/ 2147483647 h 4115"/>
              <a:gd name="T10" fmla="*/ 22352934 w 883"/>
              <a:gd name="T11" fmla="*/ 1575105442 h 4115"/>
              <a:gd name="T12" fmla="*/ 12491631 w 883"/>
              <a:gd name="T13" fmla="*/ 687142601 h 4115"/>
              <a:gd name="T14" fmla="*/ 32215047 w 883"/>
              <a:gd name="T15" fmla="*/ 108878930 h 4115"/>
              <a:gd name="T16" fmla="*/ 80865597 w 883"/>
              <a:gd name="T17" fmla="*/ 36292458 h 4115"/>
              <a:gd name="T18" fmla="*/ 159758447 w 883"/>
              <a:gd name="T19" fmla="*/ 89522538 h 4115"/>
              <a:gd name="T20" fmla="*/ 233392260 w 883"/>
              <a:gd name="T21" fmla="*/ 36292458 h 4115"/>
              <a:gd name="T22" fmla="*/ 336610791 w 883"/>
              <a:gd name="T23" fmla="*/ 16936066 h 4115"/>
              <a:gd name="T24" fmla="*/ 464812585 w 883"/>
              <a:gd name="T25" fmla="*/ 145171388 h 4115"/>
              <a:gd name="T26" fmla="*/ 523982830 w 883"/>
              <a:gd name="T27" fmla="*/ 343571301 h 4115"/>
              <a:gd name="T28" fmla="*/ 518722983 w 883"/>
              <a:gd name="T29" fmla="*/ 776665139 h 4115"/>
              <a:gd name="T30" fmla="*/ 528585096 w 883"/>
              <a:gd name="T31" fmla="*/ 1592043063 h 4115"/>
              <a:gd name="T32" fmla="*/ 558169813 w 883"/>
              <a:gd name="T33" fmla="*/ 2147483647 h 4115"/>
              <a:gd name="T34" fmla="*/ 548307700 w 883"/>
              <a:gd name="T35" fmla="*/ 2147483647 h 4115"/>
              <a:gd name="T36" fmla="*/ 533844133 w 883"/>
              <a:gd name="T37" fmla="*/ 2147483647 h 4115"/>
              <a:gd name="T38" fmla="*/ 577893228 w 883"/>
              <a:gd name="T39" fmla="*/ 2147483647 h 4115"/>
              <a:gd name="T40" fmla="*/ 548307700 w 883"/>
              <a:gd name="T41" fmla="*/ 2147483647 h 4115"/>
              <a:gd name="T42" fmla="*/ 553567548 w 883"/>
              <a:gd name="T43" fmla="*/ 2147483647 h 4115"/>
              <a:gd name="T44" fmla="*/ 523982830 w 883"/>
              <a:gd name="T45" fmla="*/ 2147483647 h 4115"/>
              <a:gd name="T46" fmla="*/ 410902187 w 883"/>
              <a:gd name="T47" fmla="*/ 2147483647 h 4115"/>
              <a:gd name="T48" fmla="*/ 282700393 w 883"/>
              <a:gd name="T49" fmla="*/ 2147483647 h 4115"/>
              <a:gd name="T50" fmla="*/ 165018295 w 883"/>
              <a:gd name="T51" fmla="*/ 2147483647 h 4115"/>
              <a:gd name="T52" fmla="*/ 80865597 w 883"/>
              <a:gd name="T53" fmla="*/ 2147483647 h 4115"/>
              <a:gd name="T54" fmla="*/ 12491631 w 883"/>
              <a:gd name="T55" fmla="*/ 2147483647 h 4115"/>
              <a:gd name="T56" fmla="*/ 7231784 w 883"/>
              <a:gd name="T57" fmla="*/ 2147483647 h 4115"/>
              <a:gd name="T58" fmla="*/ 42076349 w 883"/>
              <a:gd name="T59" fmla="*/ 2147483647 h 4115"/>
              <a:gd name="T60" fmla="*/ 56539916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202756" name="Freeform 1028"/>
          <p:cNvSpPr>
            <a:spLocks/>
          </p:cNvSpPr>
          <p:nvPr/>
        </p:nvSpPr>
        <p:spPr bwMode="invGray">
          <a:xfrm>
            <a:off x="323850" y="1157288"/>
            <a:ext cx="152400" cy="914400"/>
          </a:xfrm>
          <a:custGeom>
            <a:avLst/>
            <a:gdLst>
              <a:gd name="T0" fmla="*/ 176592807 w 110"/>
              <a:gd name="T1" fmla="*/ 0 h 842"/>
              <a:gd name="T2" fmla="*/ 155478480 w 110"/>
              <a:gd name="T3" fmla="*/ 200492517 h 842"/>
              <a:gd name="T4" fmla="*/ 97893447 w 110"/>
              <a:gd name="T5" fmla="*/ 426930319 h 842"/>
              <a:gd name="T6" fmla="*/ 142042342 w 110"/>
              <a:gd name="T7" fmla="*/ 635677414 h 842"/>
              <a:gd name="T8" fmla="*/ 168914618 w 110"/>
              <a:gd name="T9" fmla="*/ 836169931 h 842"/>
              <a:gd name="T10" fmla="*/ 211143273 w 110"/>
              <a:gd name="T11" fmla="*/ 993025368 h 842"/>
              <a:gd name="T12" fmla="*/ 155478480 w 110"/>
              <a:gd name="T13" fmla="*/ 905752295 h 842"/>
              <a:gd name="T14" fmla="*/ 113249825 w 110"/>
              <a:gd name="T15" fmla="*/ 844425594 h 842"/>
              <a:gd name="T16" fmla="*/ 55664793 w 110"/>
              <a:gd name="T17" fmla="*/ 705259779 h 842"/>
              <a:gd name="T18" fmla="*/ 0 w 110"/>
              <a:gd name="T19" fmla="*/ 488257020 h 842"/>
              <a:gd name="T20" fmla="*/ 42228655 w 110"/>
              <a:gd name="T21" fmla="*/ 296020167 h 842"/>
              <a:gd name="T22" fmla="*/ 97893447 w 110"/>
              <a:gd name="T23" fmla="*/ 95528736 h 842"/>
              <a:gd name="T24" fmla="*/ 17659280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7" name="Rectangle 1029"/>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202758"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charset="0"/>
                <a:ea typeface="Osaka" charset="0"/>
                <a:cs typeface="Osaka" charset="0"/>
              </a:defRPr>
            </a:lvl1pPr>
          </a:lstStyle>
          <a:p>
            <a:pPr algn="l">
              <a:defRPr/>
            </a:pPr>
            <a:fld id="{A7419BC6-233E-3B41-85BF-258F3E48644B}" type="datetime1">
              <a:rPr lang="en-US" b="0"/>
              <a:pPr algn="l">
                <a:defRPr/>
              </a:pPr>
              <a:t>8/24/24</a:t>
            </a:fld>
            <a:endParaRPr lang="en-US" b="0"/>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charset="0"/>
                <a:ea typeface="Osaka" charset="0"/>
                <a:cs typeface="Osaka" charset="0"/>
              </a:defRPr>
            </a:lvl1pPr>
          </a:lstStyle>
          <a:p>
            <a:pPr>
              <a:defRPr/>
            </a:pPr>
            <a:endParaRPr lang="en-US" b="0"/>
          </a:p>
        </p:txBody>
      </p:sp>
      <p:sp>
        <p:nvSpPr>
          <p:cNvPr id="200713" name="Rectangle 1033"/>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ea typeface="Osaka" charset="0"/>
                <a:cs typeface="Osaka" charset="0"/>
              </a:defRPr>
            </a:lvl1pPr>
          </a:lstStyle>
          <a:p>
            <a:pPr>
              <a:defRPr/>
            </a:pPr>
            <a:fld id="{F84AB2D4-2212-4B42-A435-BAE7C91B04EA}" type="slidenum">
              <a:rPr lang="en-US" b="0"/>
              <a:pPr>
                <a:defRPr/>
              </a:pPr>
              <a:t>‹#›</a:t>
            </a:fld>
            <a:endParaRPr lang="en-US" b="0"/>
          </a:p>
        </p:txBody>
      </p:sp>
    </p:spTree>
    <p:extLst>
      <p:ext uri="{BB962C8B-B14F-4D97-AF65-F5344CB8AC3E}">
        <p14:creationId xmlns:p14="http://schemas.microsoft.com/office/powerpoint/2010/main" val="3246301282"/>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200" algn="l" rtl="0" fontAlgn="base">
        <a:spcBef>
          <a:spcPct val="0"/>
        </a:spcBef>
        <a:spcAft>
          <a:spcPct val="0"/>
        </a:spcAft>
        <a:defRPr sz="4300">
          <a:solidFill>
            <a:schemeClr val="tx2"/>
          </a:solidFill>
          <a:latin typeface="Comic Sans MS" pitchFamily="-110" charset="0"/>
        </a:defRPr>
      </a:lvl6pPr>
      <a:lvl7pPr marL="914400" algn="l" rtl="0" fontAlgn="base">
        <a:spcBef>
          <a:spcPct val="0"/>
        </a:spcBef>
        <a:spcAft>
          <a:spcPct val="0"/>
        </a:spcAft>
        <a:defRPr sz="4300">
          <a:solidFill>
            <a:schemeClr val="tx2"/>
          </a:solidFill>
          <a:latin typeface="Comic Sans MS" pitchFamily="-110" charset="0"/>
        </a:defRPr>
      </a:lvl7pPr>
      <a:lvl8pPr marL="1371600" algn="l" rtl="0" fontAlgn="base">
        <a:spcBef>
          <a:spcPct val="0"/>
        </a:spcBef>
        <a:spcAft>
          <a:spcPct val="0"/>
        </a:spcAft>
        <a:defRPr sz="4300">
          <a:solidFill>
            <a:schemeClr val="tx2"/>
          </a:solidFill>
          <a:latin typeface="Comic Sans MS" pitchFamily="-110" charset="0"/>
        </a:defRPr>
      </a:lvl8pPr>
      <a:lvl9pPr marL="1828800" algn="l" rtl="0" fontAlgn="base">
        <a:spcBef>
          <a:spcPct val="0"/>
        </a:spcBef>
        <a:spcAft>
          <a:spcPct val="0"/>
        </a:spcAft>
        <a:defRPr sz="4300">
          <a:solidFill>
            <a:schemeClr val="tx2"/>
          </a:solidFill>
          <a:latin typeface="Comic Sans MS"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b="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b="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b="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algn="l"/>
            <a:endParaRPr lang="en-US" b="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endParaRPr lang="en-US" b="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fld id="{5D917906-2338-6249-97C0-C58375F020F7}" type="slidenum">
              <a:rPr lang="en-US" b="0" smtClean="0">
                <a:ea typeface="MS PGothic" charset="0"/>
                <a:cs typeface="MS PGothic" charset="0"/>
              </a:rPr>
              <a:pPr/>
              <a:t>‹#›</a:t>
            </a:fld>
            <a:endParaRPr lang="en-US" b="0">
              <a:ea typeface="MS PGothic" charset="0"/>
              <a:cs typeface="MS PGothic" charset="0"/>
            </a:endParaRPr>
          </a:p>
        </p:txBody>
      </p:sp>
    </p:spTree>
    <p:extLst>
      <p:ext uri="{BB962C8B-B14F-4D97-AF65-F5344CB8AC3E}">
        <p14:creationId xmlns:p14="http://schemas.microsoft.com/office/powerpoint/2010/main" val="246604509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fld id="{9166F88A-B281-3544-B767-7C8C4CBF3BCB}" type="datetime1">
              <a:rPr lang="en-US"/>
              <a:pPr/>
              <a:t>8/24/24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fld id="{FD05BA76-7E38-B84F-BAA9-FB5F6892E703}" type="slidenum">
              <a:rPr lang="en-US"/>
              <a:pPr/>
              <a:t>‹#›</a:t>
            </a:fld>
            <a:endParaRPr lang="en-US"/>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774544"/>
      </p:ext>
    </p:extLst>
  </p:cSld>
  <p:clrMap bg1="lt1" tx1="dk1" bg2="lt2" tx2="dk2" accent1="accent1" accent2="accent2" accent3="accent3" accent4="accent4" accent5="accent5" accent6="accent6" hlink="hlink" folHlink="folHlink"/>
  <p:sldLayoutIdLst>
    <p:sldLayoutId id="2147484300"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2813" indent="-3428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760" indent="-285677"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706" indent="-228541" algn="l" rtl="0" eaLnBrk="0" fontAlgn="base" hangingPunct="0">
        <a:spcBef>
          <a:spcPct val="20000"/>
        </a:spcBef>
        <a:spcAft>
          <a:spcPct val="0"/>
        </a:spcAft>
        <a:buChar char="•"/>
        <a:defRPr sz="2400">
          <a:solidFill>
            <a:schemeClr val="tx1"/>
          </a:solidFill>
          <a:latin typeface="+mn-lt"/>
          <a:ea typeface="ＭＳ Ｐゴシック" charset="-128"/>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9524"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pitchFamily="-105" charset="0"/>
                <a:ea typeface="+mn-ea"/>
                <a:cs typeface="+mn-cs"/>
              </a:defRPr>
            </a:lvl1pPr>
          </a:lstStyle>
          <a:p>
            <a:pPr algn="l">
              <a:defRPr/>
            </a:pPr>
            <a:endParaRPr lang="en-US" b="0"/>
          </a:p>
        </p:txBody>
      </p:sp>
      <p:sp>
        <p:nvSpPr>
          <p:cNvPr id="619525"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pitchFamily="-105" charset="0"/>
                <a:ea typeface="+mn-ea"/>
                <a:cs typeface="+mn-cs"/>
              </a:defRPr>
            </a:lvl1pPr>
          </a:lstStyle>
          <a:p>
            <a:pPr>
              <a:defRPr/>
            </a:pPr>
            <a:endParaRPr lang="en-US" b="0"/>
          </a:p>
        </p:txBody>
      </p:sp>
      <p:sp>
        <p:nvSpPr>
          <p:cNvPr id="619526"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ea typeface="Osaka" charset="0"/>
                <a:cs typeface="Osaka" charset="0"/>
              </a:defRPr>
            </a:lvl1pPr>
          </a:lstStyle>
          <a:p>
            <a:pPr>
              <a:defRPr/>
            </a:pPr>
            <a:fld id="{AFD1A53E-E01C-564C-9072-5808AD2902AD}" type="slidenum">
              <a:rPr lang="en-US" b="0"/>
              <a:pPr>
                <a:defRPr/>
              </a:pPr>
              <a:t>‹#›</a:t>
            </a:fld>
            <a:endParaRPr lang="en-US" b="0"/>
          </a:p>
        </p:txBody>
      </p:sp>
      <p:pic>
        <p:nvPicPr>
          <p:cNvPr id="10650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8290156"/>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693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693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lgn="l">
              <a:defRPr/>
            </a:pPr>
            <a:endParaRPr lang="en-US" b="0"/>
          </a:p>
        </p:txBody>
      </p:sp>
      <p:sp>
        <p:nvSpPr>
          <p:cNvPr id="6369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b="0"/>
          </a:p>
        </p:txBody>
      </p:sp>
      <p:sp>
        <p:nvSpPr>
          <p:cNvPr id="6369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7809A0A-08D4-4A4D-9995-8AC89E4CF2B7}" type="slidenum">
              <a:rPr lang="en-US" b="0"/>
              <a:pPr>
                <a:defRPr/>
              </a:pPr>
              <a:t>‹#›</a:t>
            </a:fld>
            <a:endParaRPr lang="en-US" b="0"/>
          </a:p>
        </p:txBody>
      </p:sp>
    </p:spTree>
    <p:extLst>
      <p:ext uri="{BB962C8B-B14F-4D97-AF65-F5344CB8AC3E}">
        <p14:creationId xmlns:p14="http://schemas.microsoft.com/office/powerpoint/2010/main" val="1704349559"/>
      </p:ext>
    </p:extLst>
  </p:cSld>
  <p:clrMap bg1="dk2" tx1="lt1" bg2="dk1" tx2="lt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mn-ea"/>
                <a:cs typeface="+mn-cs"/>
              </a:defRPr>
            </a:lvl1pPr>
          </a:lstStyle>
          <a:p>
            <a:pPr algn="l">
              <a:defRPr/>
            </a:pPr>
            <a:endParaRPr lang="en-US" b="0"/>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b="0"/>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95F9C46E-4A14-0349-B868-BC342B8E5BA5}" type="slidenum">
              <a:rPr lang="en-US" b="0"/>
              <a:pPr>
                <a:defRPr/>
              </a:pPr>
              <a:t>‹#›</a:t>
            </a:fld>
            <a:endParaRPr lang="en-US" b="0"/>
          </a:p>
        </p:txBody>
      </p:sp>
    </p:spTree>
    <p:extLst>
      <p:ext uri="{BB962C8B-B14F-4D97-AF65-F5344CB8AC3E}">
        <p14:creationId xmlns:p14="http://schemas.microsoft.com/office/powerpoint/2010/main" val="3887103625"/>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3673149383"/>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0050" name="Group 2"/>
          <p:cNvGrpSpPr>
            <a:grpSpLocks/>
          </p:cNvGrpSpPr>
          <p:nvPr/>
        </p:nvGrpSpPr>
        <p:grpSpPr bwMode="auto">
          <a:xfrm>
            <a:off x="0" y="1422400"/>
            <a:ext cx="9147175" cy="5435600"/>
            <a:chOff x="0" y="896"/>
            <a:chExt cx="5762" cy="3424"/>
          </a:xfrm>
        </p:grpSpPr>
        <p:grpSp>
          <p:nvGrpSpPr>
            <p:cNvPr id="130056" name="Group 3"/>
            <p:cNvGrpSpPr>
              <a:grpSpLocks/>
            </p:cNvGrpSpPr>
            <p:nvPr userDrawn="1"/>
          </p:nvGrpSpPr>
          <p:grpSpPr bwMode="auto">
            <a:xfrm>
              <a:off x="20" y="896"/>
              <a:ext cx="5742" cy="3424"/>
              <a:chOff x="20" y="896"/>
              <a:chExt cx="5742" cy="3424"/>
            </a:xfrm>
          </p:grpSpPr>
          <p:sp>
            <p:nvSpPr>
              <p:cNvPr id="11268"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69"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0"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1"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2"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3"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4"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5"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6"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7"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8"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79"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280"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grpSp>
        <p:grpSp>
          <p:nvGrpSpPr>
            <p:cNvPr id="130057" name="Group 17"/>
            <p:cNvGrpSpPr>
              <a:grpSpLocks/>
            </p:cNvGrpSpPr>
            <p:nvPr userDrawn="1"/>
          </p:nvGrpSpPr>
          <p:grpSpPr bwMode="auto">
            <a:xfrm>
              <a:off x="0" y="2291"/>
              <a:ext cx="1385" cy="1702"/>
              <a:chOff x="0" y="2291"/>
              <a:chExt cx="1385" cy="1702"/>
            </a:xfrm>
          </p:grpSpPr>
          <p:sp>
            <p:nvSpPr>
              <p:cNvPr id="1128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8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8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8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8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8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8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8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29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0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1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2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3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5"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34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4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5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6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7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8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39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40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40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402"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03"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04"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05"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06"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07"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08"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09"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10"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1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41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FFFFFF"/>
                  </a:solidFill>
                  <a:ea typeface="ヒラギノ角ゴ Pro W3" charset="-128"/>
                  <a:cs typeface="ヒラギノ角ゴ Pro W3" charset="-128"/>
                </a:endParaRPr>
              </a:p>
            </p:txBody>
          </p:sp>
          <p:sp>
            <p:nvSpPr>
              <p:cNvPr id="11413"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14"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defRPr/>
                </a:pPr>
                <a:endParaRPr lang="en-US" b="0">
                  <a:solidFill>
                    <a:srgbClr val="FFFFFF"/>
                  </a:solidFill>
                  <a:ea typeface="ヒラギノ角ゴ Pro W3" charset="-128"/>
                  <a:cs typeface="ヒラギノ角ゴ Pro W3"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000" b="0">
                <a:solidFill>
                  <a:srgbClr val="FFFFFF"/>
                </a:solidFill>
                <a:latin typeface="Arial" charset="0"/>
                <a:ea typeface="ヒラギノ角ゴ Pro W3" charset="-128"/>
                <a:cs typeface="ヒラギノ角ゴ Pro W3" charset="-128"/>
              </a:defRPr>
            </a:lvl1pPr>
          </a:lstStyle>
          <a:p>
            <a:pPr>
              <a:defRPr/>
            </a:pPr>
            <a:endParaRPr lang="en-US"/>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000" b="0">
                <a:solidFill>
                  <a:srgbClr val="FFFFFF"/>
                </a:solidFill>
                <a:latin typeface="Arial" charset="0"/>
                <a:ea typeface="ヒラギノ角ゴ Pro W3" charset="-128"/>
                <a:cs typeface="ヒラギノ角ゴ Pro W3" charset="-128"/>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000" b="0">
                <a:solidFill>
                  <a:srgbClr val="FFFFFF"/>
                </a:solidFill>
                <a:ea typeface="ヒラギノ角ゴ Pro W3" charset="0"/>
                <a:cs typeface="ヒラギノ角ゴ Pro W3" charset="0"/>
              </a:defRPr>
            </a:lvl1pPr>
          </a:lstStyle>
          <a:p>
            <a:fld id="{295FAEE4-3509-FC44-A23E-12BA17AB9D2F}" type="slidenum">
              <a:rPr lang="en-US"/>
              <a:pPr/>
              <a:t>‹#›</a:t>
            </a:fld>
            <a:endParaRPr lang="en-US"/>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946954"/>
      </p:ext>
    </p:extLst>
  </p:cSld>
  <p:clrMap bg1="dk2" tx1="lt1" bg2="dk1" tx2="lt2" accent1="accent1" accent2="accent2" accent3="accent3" accent4="accent4" accent5="accent5" accent6="accent6" hlink="hlink" folHlink="folHlink"/>
  <p:sldLayoutIdLst>
    <p:sldLayoutId id="2147484354" r:id="rId1"/>
    <p:sldLayoutId id="214748435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16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25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332"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813" indent="-342813"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760" indent="-285677"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706" indent="-228541"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790" indent="-228541"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875" indent="-228541"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3959" indent="-228541"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040" indent="-228541"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124" indent="-228541"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5205" indent="-228541"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pPr/>
              <a:t>‹#›</a:t>
            </a:fld>
            <a:endParaRPr lang="en-US"/>
          </a:p>
        </p:txBody>
      </p:sp>
    </p:spTree>
    <p:extLst>
      <p:ext uri="{BB962C8B-B14F-4D97-AF65-F5344CB8AC3E}">
        <p14:creationId xmlns:p14="http://schemas.microsoft.com/office/powerpoint/2010/main" val="4281178102"/>
      </p:ext>
    </p:extLst>
  </p:cSld>
  <p:clrMap bg1="lt1" tx1="dk1" bg2="lt2" tx2="dk2" accent1="accent1" accent2="accent2" accent3="accent3" accent4="accent4" accent5="accent5" accent6="accent6" hlink="hlink" folHlink="folHlink"/>
  <p:sldLayoutIdLst>
    <p:sldLayoutId id="2147484357" r:id="rId1"/>
    <p:sldLayoutId id="214748435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1"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sp>
          <p:nvSpPr>
            <p:cNvPr id="100356"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ヒラギノ角ゴ Pro W3" charset="-128"/>
                <a:cs typeface="ヒラギノ角ゴ Pro W3" charset="-128"/>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ヒラギノ角ゴ Pro W3" charset="-128"/>
                <a:cs typeface="ヒラギノ角ゴ Pro W3" charset="-128"/>
              </a:defRPr>
            </a:lvl1pPr>
          </a:lstStyle>
          <a:p>
            <a:pPr>
              <a:defRPr/>
            </a:pPr>
            <a:endParaRPr lang="en-US"/>
          </a:p>
        </p:txBody>
      </p:sp>
      <p:sp>
        <p:nvSpPr>
          <p:cNvPr id="100360" name="Rectangle 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ヒラギノ角ゴ Pro W3" charset="-128"/>
                <a:cs typeface="ヒラギノ角ゴ Pro W3" charset="-128"/>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ea typeface="ヒラギノ角ゴ Pro W3" charset="0"/>
                <a:cs typeface="ヒラギノ角ゴ Pro W3" charset="0"/>
              </a:defRPr>
            </a:lvl1pPr>
          </a:lstStyle>
          <a:p>
            <a:fld id="{A2B060BE-BF6F-AA4E-8069-383D30BBC910}" type="slidenum">
              <a:rPr lang="en-US"/>
              <a:pPr/>
              <a:t>‹#›</a:t>
            </a:fld>
            <a:endParaRPr lang="en-US"/>
          </a:p>
        </p:txBody>
      </p:sp>
    </p:spTree>
    <p:extLst>
      <p:ext uri="{BB962C8B-B14F-4D97-AF65-F5344CB8AC3E}">
        <p14:creationId xmlns:p14="http://schemas.microsoft.com/office/powerpoint/2010/main" val="746818249"/>
      </p:ext>
    </p:extLst>
  </p:cSld>
  <p:clrMap bg1="dk2" tx1="lt1" bg2="dk1" tx2="lt2" accent1="accent1" accent2="accent2" accent3="accent3" accent4="accent4" accent5="accent5" accent6="accent6" hlink="hlink" folHlink="folHlink"/>
  <p:sldLayoutIdLst>
    <p:sldLayoutId id="214748436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16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25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332"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813" indent="-342813"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760" indent="-285677"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706" indent="-228541"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790" indent="-2285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875" indent="-228541"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3959" indent="-228541"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040" indent="-228541"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124" indent="-228541"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5205" indent="-228541"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400262"/>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defRPr>
            </a:lvl1pPr>
          </a:lstStyle>
          <a:p>
            <a:fld id="{4C6DD95C-D560-8F42-932C-3AF805C02CC6}" type="slidenum">
              <a:rPr lang="en-US"/>
              <a:pPr/>
              <a:t>‹#›</a:t>
            </a:fld>
            <a:endParaRPr lang="en-US"/>
          </a:p>
        </p:txBody>
      </p:sp>
    </p:spTree>
    <p:extLst>
      <p:ext uri="{BB962C8B-B14F-4D97-AF65-F5344CB8AC3E}">
        <p14:creationId xmlns:p14="http://schemas.microsoft.com/office/powerpoint/2010/main" val="2506287872"/>
      </p:ext>
    </p:extLst>
  </p:cSld>
  <p:clrMap bg1="lt1" tx1="dk1" bg2="lt2" tx2="dk2" accent1="accent1" accent2="accent2" accent3="accent3" accent4="accent4" accent5="accent5" accent6="accent6" hlink="hlink" folHlink="folHlink"/>
  <p:sldLayoutIdLst>
    <p:sldLayoutId id="2147484374" r:id="rId1"/>
    <p:sldLayoutId id="214748437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8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16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25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33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0255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11" charset="0"/>
        </a:defRPr>
      </a:lvl6pPr>
      <a:lvl7pPr marL="914165" algn="l" rtl="0" fontAlgn="base">
        <a:spcBef>
          <a:spcPct val="0"/>
        </a:spcBef>
        <a:spcAft>
          <a:spcPct val="0"/>
        </a:spcAft>
        <a:defRPr sz="4400">
          <a:solidFill>
            <a:schemeClr val="tx2"/>
          </a:solidFill>
          <a:latin typeface="Times New Roman" pitchFamily="-111" charset="0"/>
        </a:defRPr>
      </a:lvl7pPr>
      <a:lvl8pPr marL="1371250" algn="l" rtl="0" fontAlgn="base">
        <a:spcBef>
          <a:spcPct val="0"/>
        </a:spcBef>
        <a:spcAft>
          <a:spcPct val="0"/>
        </a:spcAft>
        <a:defRPr sz="4400">
          <a:solidFill>
            <a:schemeClr val="tx2"/>
          </a:solidFill>
          <a:latin typeface="Times New Roman" pitchFamily="-111" charset="0"/>
        </a:defRPr>
      </a:lvl8pPr>
      <a:lvl9pPr marL="1828332" algn="l" rtl="0" fontAlgn="base">
        <a:spcBef>
          <a:spcPct val="0"/>
        </a:spcBef>
        <a:spcAft>
          <a:spcPct val="0"/>
        </a:spcAft>
        <a:defRPr sz="4400">
          <a:solidFill>
            <a:schemeClr val="tx2"/>
          </a:solidFill>
          <a:latin typeface="Times New Roman" pitchFamily="-111" charset="0"/>
        </a:defRPr>
      </a:lvl9pPr>
    </p:titleStyle>
    <p:bodyStyle>
      <a:lvl1pPr marL="342813" indent="-342813"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2760" indent="-285677"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3959"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040"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8124"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5205"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defRPr>
            </a:lvl1pPr>
          </a:lstStyle>
          <a:p>
            <a:fld id="{797D2CFE-D664-D747-9FA9-7091F31203CF}" type="slidenum">
              <a:rPr lang="en-US"/>
              <a:pPr/>
              <a:t>‹#›</a:t>
            </a:fld>
            <a:endParaRPr lang="en-US"/>
          </a:p>
        </p:txBody>
      </p:sp>
    </p:spTree>
    <p:extLst>
      <p:ext uri="{BB962C8B-B14F-4D97-AF65-F5344CB8AC3E}">
        <p14:creationId xmlns:p14="http://schemas.microsoft.com/office/powerpoint/2010/main" val="1942562221"/>
      </p:ext>
    </p:extLst>
  </p:cSld>
  <p:clrMap bg1="lt1" tx1="dk1" bg2="lt2" tx2="dk2" accent1="accent1" accent2="accent2" accent3="accent3" accent4="accent4" accent5="accent5" accent6="accent6" hlink="hlink" folHlink="folHlink"/>
  <p:sldLayoutIdLst>
    <p:sldLayoutId id="2147484377" r:id="rId1"/>
    <p:sldLayoutId id="214748437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8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165"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25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33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4643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2519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eaLnBrk="1" hangingPunct="1">
              <a:defRPr sz="1400" b="0">
                <a:solidFill>
                  <a:srgbClr val="4824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eaLnBrk="1" hangingPunct="1">
              <a:defRPr sz="1400" b="0">
                <a:solidFill>
                  <a:srgbClr val="4824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fld id="{AECBF5AE-CC8B-8948-A7C9-35366EA8B138}" type="slidenum">
              <a:rPr lang="en-US"/>
              <a:pPr/>
              <a:t>‹#›</a:t>
            </a:fld>
            <a:endParaRPr lang="en-US"/>
          </a:p>
        </p:txBody>
      </p:sp>
      <p:pic>
        <p:nvPicPr>
          <p:cNvPr id="14643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4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273649"/>
      </p:ext>
    </p:extLst>
  </p:cSld>
  <p:clrMap bg1="lt1" tx1="dk1" bg2="lt2" tx2="dk2" accent1="accent1" accent2="accent2" accent3="accent3" accent4="accent4" accent5="accent5" accent6="accent6" hlink="hlink" folHlink="folHlink"/>
  <p:sldLayoutIdLst>
    <p:sldLayoutId id="2147484380" r:id="rId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08" charset="0"/>
        </a:defRPr>
      </a:lvl6pPr>
      <a:lvl7pPr marL="914165" algn="l" rtl="0" fontAlgn="base">
        <a:spcBef>
          <a:spcPct val="0"/>
        </a:spcBef>
        <a:spcAft>
          <a:spcPct val="0"/>
        </a:spcAft>
        <a:defRPr sz="4400">
          <a:solidFill>
            <a:schemeClr val="tx2"/>
          </a:solidFill>
          <a:latin typeface="Times New Roman" pitchFamily="-108" charset="0"/>
        </a:defRPr>
      </a:lvl7pPr>
      <a:lvl8pPr marL="1371250" algn="l" rtl="0" fontAlgn="base">
        <a:spcBef>
          <a:spcPct val="0"/>
        </a:spcBef>
        <a:spcAft>
          <a:spcPct val="0"/>
        </a:spcAft>
        <a:defRPr sz="4400">
          <a:solidFill>
            <a:schemeClr val="tx2"/>
          </a:solidFill>
          <a:latin typeface="Times New Roman" pitchFamily="-108" charset="0"/>
        </a:defRPr>
      </a:lvl8pPr>
      <a:lvl9pPr marL="1828332" algn="l" rtl="0" fontAlgn="base">
        <a:spcBef>
          <a:spcPct val="0"/>
        </a:spcBef>
        <a:spcAft>
          <a:spcPct val="0"/>
        </a:spcAft>
        <a:defRPr sz="4400">
          <a:solidFill>
            <a:schemeClr val="tx2"/>
          </a:solidFill>
          <a:latin typeface="Times New Roman" pitchFamily="-108" charset="0"/>
        </a:defRPr>
      </a:lvl9pPr>
    </p:titleStyle>
    <p:bodyStyle>
      <a:lvl1pPr marL="342813" indent="-342813" algn="l" rtl="0" eaLnBrk="0" fontAlgn="base" hangingPunct="0">
        <a:spcBef>
          <a:spcPct val="20000"/>
        </a:spcBef>
        <a:spcAft>
          <a:spcPct val="0"/>
        </a:spcAft>
        <a:buBlip>
          <a:blip r:embed="rId6"/>
        </a:buBlip>
        <a:defRPr sz="3200">
          <a:solidFill>
            <a:schemeClr val="tx1"/>
          </a:solidFill>
          <a:latin typeface="Arial"/>
          <a:ea typeface="ＭＳ Ｐゴシック" pitchFamily="-111" charset="-128"/>
          <a:cs typeface="Arial"/>
        </a:defRPr>
      </a:lvl1pPr>
      <a:lvl2pPr marL="742760" indent="-285677"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Arial"/>
          <a:ea typeface="ＭＳ Ｐゴシック" pitchFamily="-108" charset="-128"/>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08" charset="-128"/>
          <a:cs typeface="Arial"/>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08" charset="-128"/>
          <a:cs typeface="Arial"/>
        </a:defRPr>
      </a:lvl5pPr>
      <a:lvl6pPr marL="2513959" indent="-228541"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6pPr>
      <a:lvl7pPr marL="2971040" indent="-228541"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7pPr>
      <a:lvl8pPr marL="3428124" indent="-228541"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8pPr>
      <a:lvl9pPr marL="3885205" indent="-228541"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8482" name="Group 2"/>
          <p:cNvGrpSpPr>
            <a:grpSpLocks/>
          </p:cNvGrpSpPr>
          <p:nvPr/>
        </p:nvGrpSpPr>
        <p:grpSpPr bwMode="auto">
          <a:xfrm>
            <a:off x="0" y="0"/>
            <a:ext cx="8839200" cy="6858000"/>
            <a:chOff x="0" y="0"/>
            <a:chExt cx="5568" cy="4320"/>
          </a:xfrm>
        </p:grpSpPr>
        <p:grpSp>
          <p:nvGrpSpPr>
            <p:cNvPr id="148488" name="Group 3"/>
            <p:cNvGrpSpPr>
              <a:grpSpLocks/>
            </p:cNvGrpSpPr>
            <p:nvPr userDrawn="1"/>
          </p:nvGrpSpPr>
          <p:grpSpPr bwMode="auto">
            <a:xfrm>
              <a:off x="0" y="0"/>
              <a:ext cx="3216" cy="3072"/>
              <a:chOff x="0" y="0"/>
              <a:chExt cx="2928" cy="2784"/>
            </a:xfrm>
          </p:grpSpPr>
          <p:sp>
            <p:nvSpPr>
              <p:cNvPr id="19046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69" name="Oval 5"/>
              <p:cNvSpPr>
                <a:spLocks noChangeArrowheads="1"/>
              </p:cNvSpPr>
              <p:nvPr userDrawn="1"/>
            </p:nvSpPr>
            <p:spPr bwMode="auto">
              <a:xfrm>
                <a:off x="240" y="240"/>
                <a:ext cx="2445" cy="2304"/>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70" name="Oval 6"/>
              <p:cNvSpPr>
                <a:spLocks noChangeArrowheads="1"/>
              </p:cNvSpPr>
              <p:nvPr userDrawn="1"/>
            </p:nvSpPr>
            <p:spPr bwMode="auto">
              <a:xfrm>
                <a:off x="480" y="480"/>
                <a:ext cx="1968" cy="1822"/>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71" name="Oval 7"/>
              <p:cNvSpPr>
                <a:spLocks noChangeArrowheads="1"/>
              </p:cNvSpPr>
              <p:nvPr userDrawn="1"/>
            </p:nvSpPr>
            <p:spPr bwMode="auto">
              <a:xfrm>
                <a:off x="720" y="720"/>
                <a:ext cx="1488" cy="1349"/>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72"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grpSp>
        <p:grpSp>
          <p:nvGrpSpPr>
            <p:cNvPr id="148489" name="Group 9"/>
            <p:cNvGrpSpPr>
              <a:grpSpLocks/>
            </p:cNvGrpSpPr>
            <p:nvPr userDrawn="1"/>
          </p:nvGrpSpPr>
          <p:grpSpPr bwMode="auto">
            <a:xfrm>
              <a:off x="2016" y="2016"/>
              <a:ext cx="2448" cy="2304"/>
              <a:chOff x="0" y="0"/>
              <a:chExt cx="2928" cy="2784"/>
            </a:xfrm>
          </p:grpSpPr>
          <p:sp>
            <p:nvSpPr>
              <p:cNvPr id="19047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7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7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7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7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grpSp>
        <p:grpSp>
          <p:nvGrpSpPr>
            <p:cNvPr id="148490" name="Group 15"/>
            <p:cNvGrpSpPr>
              <a:grpSpLocks/>
            </p:cNvGrpSpPr>
            <p:nvPr userDrawn="1"/>
          </p:nvGrpSpPr>
          <p:grpSpPr bwMode="auto">
            <a:xfrm>
              <a:off x="2832" y="96"/>
              <a:ext cx="2736" cy="2592"/>
              <a:chOff x="0" y="0"/>
              <a:chExt cx="2928" cy="2784"/>
            </a:xfrm>
          </p:grpSpPr>
          <p:sp>
            <p:nvSpPr>
              <p:cNvPr id="19048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81"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82"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83"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sp>
            <p:nvSpPr>
              <p:cNvPr id="19048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defRPr/>
                </a:pPr>
                <a:endParaRPr lang="en-US" b="0">
                  <a:solidFill>
                    <a:srgbClr val="EAEAEA"/>
                  </a:solidFill>
                  <a:ea typeface="ＭＳ Ｐゴシック" charset="-128"/>
                  <a:cs typeface="ＭＳ Ｐゴシック" charset="-128"/>
                </a:endParaRPr>
              </a:p>
            </p:txBody>
          </p:sp>
        </p:grpSp>
      </p:grpSp>
      <p:sp>
        <p:nvSpPr>
          <p:cNvPr id="1484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84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048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1">
                <a:solidFill>
                  <a:srgbClr val="EAEAEA"/>
                </a:solidFill>
                <a:latin typeface="Times New Roman" charset="0"/>
                <a:ea typeface="ＭＳ Ｐゴシック" charset="-128"/>
                <a:cs typeface="ＭＳ Ｐゴシック" charset="-128"/>
              </a:defRPr>
            </a:lvl1pPr>
          </a:lstStyle>
          <a:p>
            <a:pPr>
              <a:defRPr/>
            </a:pPr>
            <a:endParaRPr lang="en-US"/>
          </a:p>
        </p:txBody>
      </p:sp>
      <p:sp>
        <p:nvSpPr>
          <p:cNvPr id="190488" name="Rectangle 2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1">
                <a:solidFill>
                  <a:srgbClr val="EAEAEA"/>
                </a:solidFill>
                <a:latin typeface="Times New Roman" charset="0"/>
                <a:ea typeface="ＭＳ Ｐゴシック" charset="-128"/>
                <a:cs typeface="ＭＳ Ｐゴシック" charset="-128"/>
              </a:defRPr>
            </a:lvl1pPr>
          </a:lstStyle>
          <a:p>
            <a:pPr>
              <a:defRPr/>
            </a:pPr>
            <a:endParaRPr lang="en-US"/>
          </a:p>
        </p:txBody>
      </p:sp>
      <p:sp>
        <p:nvSpPr>
          <p:cNvPr id="19048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a:solidFill>
                  <a:srgbClr val="EAEAEA"/>
                </a:solidFill>
                <a:latin typeface="Times New Roman" charset="0"/>
              </a:defRPr>
            </a:lvl1pPr>
          </a:lstStyle>
          <a:p>
            <a:fld id="{DA57535A-EAC4-DE4E-8681-ED1096459864}" type="slidenum">
              <a:rPr lang="en-US"/>
              <a:pPr/>
              <a:t>‹#›</a:t>
            </a:fld>
            <a:endParaRPr lang="en-US"/>
          </a:p>
        </p:txBody>
      </p:sp>
    </p:spTree>
    <p:extLst>
      <p:ext uri="{BB962C8B-B14F-4D97-AF65-F5344CB8AC3E}">
        <p14:creationId xmlns:p14="http://schemas.microsoft.com/office/powerpoint/2010/main" val="2291806361"/>
      </p:ext>
    </p:extLst>
  </p:cSld>
  <p:clrMap bg1="dk2" tx1="lt1" bg2="dk1" tx2="lt2" accent1="accent1" accent2="accent2" accent3="accent3" accent4="accent4" accent5="accent5" accent6="accent6" hlink="hlink" folHlink="folHlink"/>
  <p:sldLayoutIdLst>
    <p:sldLayoutId id="214748438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Times New Roman" pitchFamily="-108" charset="0"/>
        </a:defRPr>
      </a:lvl6pPr>
      <a:lvl7pPr marL="914165" algn="ctr" rtl="0" fontAlgn="base">
        <a:spcBef>
          <a:spcPct val="0"/>
        </a:spcBef>
        <a:spcAft>
          <a:spcPct val="0"/>
        </a:spcAft>
        <a:defRPr sz="4400">
          <a:solidFill>
            <a:schemeClr val="tx2"/>
          </a:solidFill>
          <a:latin typeface="Times New Roman" pitchFamily="-108" charset="0"/>
        </a:defRPr>
      </a:lvl7pPr>
      <a:lvl8pPr marL="1371250" algn="ctr" rtl="0" fontAlgn="base">
        <a:spcBef>
          <a:spcPct val="0"/>
        </a:spcBef>
        <a:spcAft>
          <a:spcPct val="0"/>
        </a:spcAft>
        <a:defRPr sz="4400">
          <a:solidFill>
            <a:schemeClr val="tx2"/>
          </a:solidFill>
          <a:latin typeface="Times New Roman" pitchFamily="-108" charset="0"/>
        </a:defRPr>
      </a:lvl8pPr>
      <a:lvl9pPr marL="1828332" algn="ctr" rtl="0" fontAlgn="base">
        <a:spcBef>
          <a:spcPct val="0"/>
        </a:spcBef>
        <a:spcAft>
          <a:spcPct val="0"/>
        </a:spcAft>
        <a:defRPr sz="4400">
          <a:solidFill>
            <a:schemeClr val="tx2"/>
          </a:solidFill>
          <a:latin typeface="Times New Roman" pitchFamily="-108" charset="0"/>
        </a:defRPr>
      </a:lvl9pPr>
    </p:titleStyle>
    <p:bodyStyle>
      <a:lvl1pPr marL="342813" indent="-342813"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1" charset="-128"/>
          <a:cs typeface="ＭＳ Ｐゴシック" pitchFamily="-111" charset="-128"/>
        </a:defRPr>
      </a:lvl1pPr>
      <a:lvl2pPr marL="742760" indent="-285677"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2706" indent="-228541"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599790" indent="-2285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875" indent="-228541"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861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fld id="{001E3312-8A32-D940-BAEB-0D201A8EAD22}" type="datetime1">
              <a:rPr lang="en-US"/>
              <a:pPr/>
              <a:t>8/24/24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fld id="{29BFA3FC-5B83-874F-B37A-CDFFFB6290FC}" type="slidenum">
              <a:rPr lang="en-US"/>
              <a:pPr/>
              <a:t>‹#›</a:t>
            </a:fld>
            <a:endParaRPr lang="en-US"/>
          </a:p>
        </p:txBody>
      </p:sp>
      <p:pic>
        <p:nvPicPr>
          <p:cNvPr id="6861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6"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288134"/>
      </p:ext>
    </p:extLst>
  </p:cSld>
  <p:clrMap bg1="lt1" tx1="dk1" bg2="lt2" tx2="dk2" accent1="accent1" accent2="accent2" accent3="accent3" accent4="accent4" accent5="accent5" accent6="accent6" hlink="hlink" folHlink="folHlink"/>
  <p:sldLayoutIdLst>
    <p:sldLayoutId id="2147484384"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2813" indent="-3428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760" indent="-285677"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706" indent="-228541" algn="l" rtl="0" eaLnBrk="0" fontAlgn="base" hangingPunct="0">
        <a:spcBef>
          <a:spcPct val="20000"/>
        </a:spcBef>
        <a:spcAft>
          <a:spcPct val="0"/>
        </a:spcAft>
        <a:buChar char="•"/>
        <a:defRPr sz="2400">
          <a:solidFill>
            <a:schemeClr val="tx1"/>
          </a:solidFill>
          <a:latin typeface="+mn-lt"/>
          <a:ea typeface="ＭＳ Ｐゴシック" charset="-128"/>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1481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5" y="1755780"/>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481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482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85805" y="120650"/>
            <a:ext cx="7770813" cy="1430338"/>
          </a:xfrm>
          <a:prstGeom prst="rect">
            <a:avLst/>
          </a:prstGeom>
        </p:spPr>
        <p:txBody>
          <a:bodyPr vert="horz" wrap="square" lIns="91416" tIns="45709" rIns="91416" bIns="45709" numCol="1" anchor="ctr" anchorCtr="0" compatLnSpc="1">
            <a:prstTxWarp prst="textNoShape">
              <a:avLst/>
            </a:prstTxWarp>
            <a:normAutofit/>
          </a:bodyPr>
          <a:lstStyle/>
          <a:p>
            <a:pPr lvl="0"/>
            <a:r>
              <a:rPr lang="en-US"/>
              <a:t>Click to edit Master title style</a:t>
            </a:r>
          </a:p>
        </p:txBody>
      </p:sp>
      <p:sp>
        <p:nvSpPr>
          <p:cNvPr id="3" name="Text Placeholder 2"/>
          <p:cNvSpPr>
            <a:spLocks noGrp="1"/>
          </p:cNvSpPr>
          <p:nvPr>
            <p:ph type="body" idx="1"/>
          </p:nvPr>
        </p:nvSpPr>
        <p:spPr>
          <a:xfrm>
            <a:off x="685805" y="1752601"/>
            <a:ext cx="7770813" cy="4373563"/>
          </a:xfrm>
          <a:prstGeom prst="rect">
            <a:avLst/>
          </a:prstGeom>
        </p:spPr>
        <p:txBody>
          <a:bodyPr vert="horz" wrap="square" lIns="91416" tIns="45709" rIns="91416" bIns="45709"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6" y="6356355"/>
            <a:ext cx="2133600" cy="365125"/>
          </a:xfrm>
          <a:prstGeom prst="rect">
            <a:avLst/>
          </a:prstGeom>
        </p:spPr>
        <p:txBody>
          <a:bodyPr vert="horz" wrap="square" lIns="91416" tIns="45709" rIns="91416" bIns="45709"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1" name="Footer Placeholder 4"/>
          <p:cNvSpPr>
            <a:spLocks noGrp="1"/>
          </p:cNvSpPr>
          <p:nvPr>
            <p:ph type="ftr" sz="quarter" idx="3"/>
          </p:nvPr>
        </p:nvSpPr>
        <p:spPr>
          <a:xfrm>
            <a:off x="354013" y="6356355"/>
            <a:ext cx="2895600" cy="365125"/>
          </a:xfrm>
          <a:prstGeom prst="rect">
            <a:avLst/>
          </a:prstGeom>
        </p:spPr>
        <p:txBody>
          <a:bodyPr vert="horz" wrap="square" lIns="91416" tIns="45709" rIns="91416" bIns="45709"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55"/>
            <a:ext cx="685800" cy="365125"/>
          </a:xfrm>
          <a:prstGeom prst="rect">
            <a:avLst/>
          </a:prstGeom>
        </p:spPr>
        <p:txBody>
          <a:bodyPr vert="horz" wrap="square" lIns="91416" tIns="45709" rIns="91416" bIns="45709"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fld id="{BCD758E6-FC33-1941-9049-44C9928590B4}" type="slidenum">
              <a:rPr lang="en-US" b="0" smtClean="0">
                <a:latin typeface="Calisto MT"/>
                <a:cs typeface="ＭＳ Ｐゴシック"/>
              </a:rPr>
              <a:pPr/>
              <a:t>‹#›</a:t>
            </a:fld>
            <a:endParaRPr lang="en-US" b="0">
              <a:latin typeface="Calisto MT"/>
              <a:cs typeface="ＭＳ Ｐゴシック"/>
            </a:endParaRPr>
          </a:p>
        </p:txBody>
      </p:sp>
    </p:spTree>
    <p:extLst>
      <p:ext uri="{BB962C8B-B14F-4D97-AF65-F5344CB8AC3E}">
        <p14:creationId xmlns:p14="http://schemas.microsoft.com/office/powerpoint/2010/main" val="2915832827"/>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800">
          <a:solidFill>
            <a:schemeClr val="tx1"/>
          </a:solidFill>
          <a:latin typeface="+mj-lt"/>
          <a:ea typeface="+mj-ea"/>
          <a:cs typeface="+mj-cs"/>
        </a:defRPr>
      </a:lvl1pPr>
      <a:lvl2pPr algn="ctr" rtl="0" fontAlgn="base">
        <a:spcBef>
          <a:spcPct val="0"/>
        </a:spcBef>
        <a:spcAft>
          <a:spcPct val="0"/>
        </a:spcAft>
        <a:defRPr sz="4800">
          <a:solidFill>
            <a:schemeClr val="tx1"/>
          </a:solidFill>
          <a:latin typeface="Calisto MT" charset="0"/>
          <a:ea typeface="ＭＳ Ｐゴシック" charset="0"/>
          <a:cs typeface="ＭＳ Ｐゴシック" charset="0"/>
        </a:defRPr>
      </a:lvl2pPr>
      <a:lvl3pPr algn="ctr" rtl="0" fontAlgn="base">
        <a:spcBef>
          <a:spcPct val="0"/>
        </a:spcBef>
        <a:spcAft>
          <a:spcPct val="0"/>
        </a:spcAft>
        <a:defRPr sz="4800">
          <a:solidFill>
            <a:schemeClr val="tx1"/>
          </a:solidFill>
          <a:latin typeface="Calisto MT" charset="0"/>
          <a:ea typeface="ＭＳ Ｐゴシック" charset="0"/>
          <a:cs typeface="ＭＳ Ｐゴシック" charset="0"/>
        </a:defRPr>
      </a:lvl3pPr>
      <a:lvl4pPr algn="ctr" rtl="0" fontAlgn="base">
        <a:spcBef>
          <a:spcPct val="0"/>
        </a:spcBef>
        <a:spcAft>
          <a:spcPct val="0"/>
        </a:spcAft>
        <a:defRPr sz="4800">
          <a:solidFill>
            <a:schemeClr val="tx1"/>
          </a:solidFill>
          <a:latin typeface="Calisto MT" charset="0"/>
          <a:ea typeface="ＭＳ Ｐゴシック" charset="0"/>
          <a:cs typeface="ＭＳ Ｐゴシック" charset="0"/>
        </a:defRPr>
      </a:lvl4pPr>
      <a:lvl5pPr algn="ctr" rtl="0" fontAlgn="base">
        <a:spcBef>
          <a:spcPct val="0"/>
        </a:spcBef>
        <a:spcAft>
          <a:spcPct val="0"/>
        </a:spcAft>
        <a:defRPr sz="4800">
          <a:solidFill>
            <a:schemeClr val="tx1"/>
          </a:solidFill>
          <a:latin typeface="Calisto MT" charset="0"/>
          <a:ea typeface="ＭＳ Ｐゴシック" charset="0"/>
          <a:cs typeface="ＭＳ Ｐゴシック" charset="0"/>
        </a:defRPr>
      </a:lvl5pPr>
      <a:lvl6pPr marL="457082"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165"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25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332"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813" indent="-342813" algn="l" rtl="0" fontAlgn="base">
        <a:spcBef>
          <a:spcPts val="2000"/>
        </a:spcBef>
        <a:spcAft>
          <a:spcPct val="0"/>
        </a:spcAft>
        <a:buBlip>
          <a:blip r:embed="rId17"/>
        </a:buBlip>
        <a:defRPr sz="2200">
          <a:solidFill>
            <a:schemeClr val="tx1"/>
          </a:solidFill>
          <a:latin typeface="+mn-lt"/>
          <a:ea typeface="+mn-ea"/>
          <a:cs typeface="+mn-cs"/>
        </a:defRPr>
      </a:lvl1pPr>
      <a:lvl2pPr marL="685625" indent="-336463" algn="l" rtl="0" fontAlgn="base">
        <a:spcBef>
          <a:spcPts val="600"/>
        </a:spcBef>
        <a:spcAft>
          <a:spcPct val="0"/>
        </a:spcAft>
        <a:buBlip>
          <a:blip r:embed="rId17"/>
        </a:buBlip>
        <a:defRPr sz="2000">
          <a:solidFill>
            <a:schemeClr val="tx1"/>
          </a:solidFill>
          <a:latin typeface="+mn-lt"/>
          <a:ea typeface="+mn-ea"/>
        </a:defRPr>
      </a:lvl2pPr>
      <a:lvl3pPr marL="1034785" indent="-349160" algn="l" rtl="0" fontAlgn="base">
        <a:spcBef>
          <a:spcPts val="600"/>
        </a:spcBef>
        <a:spcAft>
          <a:spcPct val="0"/>
        </a:spcAft>
        <a:buBlip>
          <a:blip r:embed="rId17"/>
        </a:buBlip>
        <a:defRPr>
          <a:solidFill>
            <a:schemeClr val="tx1"/>
          </a:solidFill>
          <a:latin typeface="+mn-lt"/>
          <a:ea typeface="+mn-ea"/>
        </a:defRPr>
      </a:lvl3pPr>
      <a:lvl4pPr marL="1371250" indent="-336463" algn="l" rtl="0" fontAlgn="base">
        <a:spcBef>
          <a:spcPts val="600"/>
        </a:spcBef>
        <a:spcAft>
          <a:spcPct val="0"/>
        </a:spcAft>
        <a:buBlip>
          <a:blip r:embed="rId17"/>
        </a:buBlip>
        <a:defRPr>
          <a:solidFill>
            <a:schemeClr val="tx1"/>
          </a:solidFill>
          <a:latin typeface="+mn-lt"/>
          <a:ea typeface="+mn-ea"/>
        </a:defRPr>
      </a:lvl4pPr>
      <a:lvl5pPr marL="1720410" indent="-349160" algn="l" rtl="0" fontAlgn="base">
        <a:spcBef>
          <a:spcPts val="600"/>
        </a:spcBef>
        <a:spcAft>
          <a:spcPct val="0"/>
        </a:spcAft>
        <a:buBlip>
          <a:blip r:embed="rId17"/>
        </a:buBlip>
        <a:defRPr>
          <a:solidFill>
            <a:schemeClr val="tx1"/>
          </a:solidFill>
          <a:latin typeface="+mn-lt"/>
          <a:ea typeface="+mn-ea"/>
        </a:defRPr>
      </a:lvl5pPr>
      <a:lvl6pPr marL="2177494" indent="-349160" algn="l" rtl="0" fontAlgn="base">
        <a:spcBef>
          <a:spcPts val="600"/>
        </a:spcBef>
        <a:spcAft>
          <a:spcPct val="0"/>
        </a:spcAft>
        <a:buBlip>
          <a:blip r:embed="rId17"/>
        </a:buBlip>
        <a:defRPr>
          <a:solidFill>
            <a:schemeClr val="tx1"/>
          </a:solidFill>
          <a:latin typeface="+mn-lt"/>
          <a:ea typeface="+mn-ea"/>
        </a:defRPr>
      </a:lvl6pPr>
      <a:lvl7pPr marL="2634575" indent="-349160" algn="l" rtl="0" fontAlgn="base">
        <a:spcBef>
          <a:spcPts val="600"/>
        </a:spcBef>
        <a:spcAft>
          <a:spcPct val="0"/>
        </a:spcAft>
        <a:buBlip>
          <a:blip r:embed="rId17"/>
        </a:buBlip>
        <a:defRPr>
          <a:solidFill>
            <a:schemeClr val="tx1"/>
          </a:solidFill>
          <a:latin typeface="+mn-lt"/>
          <a:ea typeface="+mn-ea"/>
        </a:defRPr>
      </a:lvl7pPr>
      <a:lvl8pPr marL="3091659" indent="-349160" algn="l" rtl="0" fontAlgn="base">
        <a:spcBef>
          <a:spcPts val="600"/>
        </a:spcBef>
        <a:spcAft>
          <a:spcPct val="0"/>
        </a:spcAft>
        <a:buBlip>
          <a:blip r:embed="rId17"/>
        </a:buBlip>
        <a:defRPr>
          <a:solidFill>
            <a:schemeClr val="tx1"/>
          </a:solidFill>
          <a:latin typeface="+mn-lt"/>
          <a:ea typeface="+mn-ea"/>
        </a:defRPr>
      </a:lvl8pPr>
      <a:lvl9pPr marL="3548741" indent="-34916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l">
              <a:defRPr sz="1400">
                <a:solidFill>
                  <a:srgbClr val="000000"/>
                </a:solidFill>
                <a:latin typeface="Times New Roman" charset="0"/>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ctr">
              <a:defRPr sz="1400">
                <a:solidFill>
                  <a:srgbClr val="000000"/>
                </a:solidFill>
                <a:latin typeface="Times New Roman" charset="0"/>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r">
              <a:defRPr sz="1400">
                <a:solidFill>
                  <a:srgbClr val="000000"/>
                </a:solidFill>
                <a:latin typeface="Times New Roman" charset="0"/>
                <a:cs typeface="+mn-cs"/>
              </a:defRPr>
            </a:lvl1pPr>
          </a:lstStyle>
          <a:p>
            <a:pPr eaLnBrk="0" hangingPunct="0">
              <a:defRPr/>
            </a:pPr>
            <a:fld id="{FA95AB7F-7DC0-4E4A-B109-4C2CA84E81A6}" type="slidenum">
              <a:rPr lang="en-US" b="0"/>
              <a:pPr eaLnBrk="0" hangingPunct="0">
                <a:defRPr/>
              </a:pPr>
              <a:t>‹#›</a:t>
            </a:fld>
            <a:endParaRPr lang="en-US" b="0"/>
          </a:p>
        </p:txBody>
      </p:sp>
    </p:spTree>
    <p:extLst>
      <p:ext uri="{BB962C8B-B14F-4D97-AF65-F5344CB8AC3E}">
        <p14:creationId xmlns:p14="http://schemas.microsoft.com/office/powerpoint/2010/main" val="403899844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eaLnBrk="0" hangingPunct="0">
              <a:defRPr/>
            </a:pPr>
            <a:endParaRPr lang="en-US" b="0">
              <a:solidFill>
                <a:srgbClr val="000000"/>
              </a:solidFill>
              <a:latin typeface="Times New Roman" charset="0"/>
            </a:endParaRPr>
          </a:p>
        </p:txBody>
      </p:sp>
      <p:sp>
        <p:nvSpPr>
          <p:cNvPr id="957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0" hangingPunct="0">
              <a:defRPr/>
            </a:pPr>
            <a:endParaRPr lang="en-US" b="0">
              <a:solidFill>
                <a:srgbClr val="000000"/>
              </a:solidFill>
              <a:latin typeface="Times New Roman" charset="0"/>
            </a:endParaRPr>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0" hangingPunct="0">
              <a:defRPr/>
            </a:pPr>
            <a:fld id="{976D1466-CB11-4E4A-9B65-1C9C819106F7}" type="slidenum">
              <a:rPr lang="en-US" b="0">
                <a:solidFill>
                  <a:srgbClr val="000000"/>
                </a:solidFill>
                <a:latin typeface="Times New Roman" charset="0"/>
              </a:rPr>
              <a:pPr eaLnBrk="0" hangingPunct="0">
                <a:defRPr/>
              </a:pPr>
              <a:t>‹#›</a:t>
            </a:fld>
            <a:endParaRPr lang="en-US" b="0">
              <a:solidFill>
                <a:srgbClr val="000000"/>
              </a:solidFill>
              <a:latin typeface="Times New Roman" charset="0"/>
            </a:endParaRPr>
          </a:p>
        </p:txBody>
      </p:sp>
    </p:spTree>
    <p:extLst>
      <p:ext uri="{BB962C8B-B14F-4D97-AF65-F5344CB8AC3E}">
        <p14:creationId xmlns:p14="http://schemas.microsoft.com/office/powerpoint/2010/main" val="358995724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9.xml"/><Relationship Id="rId1" Type="http://schemas.openxmlformats.org/officeDocument/2006/relationships/slideLayout" Target="../slideLayouts/slideLayout17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0.xml"/><Relationship Id="rId1" Type="http://schemas.openxmlformats.org/officeDocument/2006/relationships/slideLayout" Target="../slideLayouts/slideLayout172.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17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2.xml"/><Relationship Id="rId1" Type="http://schemas.openxmlformats.org/officeDocument/2006/relationships/slideLayout" Target="../slideLayouts/slideLayout198.xml"/><Relationship Id="rId4" Type="http://schemas.openxmlformats.org/officeDocument/2006/relationships/image" Target="../media/image13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3.xml"/><Relationship Id="rId1" Type="http://schemas.openxmlformats.org/officeDocument/2006/relationships/slideLayout" Target="../slideLayouts/slideLayout198.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4.xml"/><Relationship Id="rId1" Type="http://schemas.openxmlformats.org/officeDocument/2006/relationships/slideLayout" Target="../slideLayouts/slideLayout198.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105.xml"/><Relationship Id="rId1" Type="http://schemas.openxmlformats.org/officeDocument/2006/relationships/slideLayout" Target="../slideLayouts/slideLayout198.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png"/></Relationships>
</file>

<file path=ppt/slides/_rels/slide10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6.xml"/><Relationship Id="rId1" Type="http://schemas.openxmlformats.org/officeDocument/2006/relationships/slideLayout" Target="../slideLayouts/slideLayout17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7.xml"/><Relationship Id="rId1" Type="http://schemas.openxmlformats.org/officeDocument/2006/relationships/slideLayout" Target="../slideLayouts/slideLayout17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8.xml"/><Relationship Id="rId1" Type="http://schemas.openxmlformats.org/officeDocument/2006/relationships/slideLayout" Target="../slideLayouts/slideLayout276.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11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9.xml"/><Relationship Id="rId1" Type="http://schemas.openxmlformats.org/officeDocument/2006/relationships/slideLayout" Target="../slideLayouts/slideLayout28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0.xml"/><Relationship Id="rId1" Type="http://schemas.openxmlformats.org/officeDocument/2006/relationships/slideLayout" Target="../slideLayouts/slideLayout298.xml"/></Relationships>
</file>

<file path=ppt/slides/_rels/slide11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1.xml"/><Relationship Id="rId1" Type="http://schemas.openxmlformats.org/officeDocument/2006/relationships/slideLayout" Target="../slideLayouts/slideLayout298.xml"/></Relationships>
</file>

<file path=ppt/slides/_rels/slide1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2.xml"/><Relationship Id="rId1" Type="http://schemas.openxmlformats.org/officeDocument/2006/relationships/slideLayout" Target="../slideLayouts/slideLayout307.xml"/><Relationship Id="rId4" Type="http://schemas.openxmlformats.org/officeDocument/2006/relationships/image" Target="../media/image15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3.xml"/><Relationship Id="rId1" Type="http://schemas.openxmlformats.org/officeDocument/2006/relationships/slideLayout" Target="../slideLayouts/slideLayout319.xml"/></Relationships>
</file>

<file path=ppt/slides/_rels/slide11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4.xml"/><Relationship Id="rId1" Type="http://schemas.openxmlformats.org/officeDocument/2006/relationships/slideLayout" Target="../slideLayouts/slideLayout298.xml"/><Relationship Id="rId4" Type="http://schemas.openxmlformats.org/officeDocument/2006/relationships/image" Target="../media/image153.png"/></Relationships>
</file>

<file path=ppt/slides/_rels/slide11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5.xml"/><Relationship Id="rId1" Type="http://schemas.openxmlformats.org/officeDocument/2006/relationships/slideLayout" Target="../slideLayouts/slideLayout298.xml"/><Relationship Id="rId4" Type="http://schemas.openxmlformats.org/officeDocument/2006/relationships/image" Target="../media/image154.png"/></Relationships>
</file>

<file path=ppt/slides/_rels/slide1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6.xml"/><Relationship Id="rId1" Type="http://schemas.openxmlformats.org/officeDocument/2006/relationships/slideLayout" Target="../slideLayouts/slideLayout303.xml"/></Relationships>
</file>

<file path=ppt/slides/_rels/slide1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7.xml"/><Relationship Id="rId1" Type="http://schemas.openxmlformats.org/officeDocument/2006/relationships/slideLayout" Target="../slideLayouts/slideLayout330.xml"/></Relationships>
</file>

<file path=ppt/slides/_rels/slide11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8.xml"/><Relationship Id="rId1" Type="http://schemas.openxmlformats.org/officeDocument/2006/relationships/slideLayout" Target="../slideLayouts/slideLayout282.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9.xml"/><Relationship Id="rId1" Type="http://schemas.openxmlformats.org/officeDocument/2006/relationships/slideLayout" Target="../slideLayouts/slideLayout28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35.xml"/></Relationships>
</file>

<file path=ppt/slides/_rels/slide12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1.xml"/><Relationship Id="rId1" Type="http://schemas.openxmlformats.org/officeDocument/2006/relationships/slideLayout" Target="../slideLayouts/slideLayout319.xml"/></Relationships>
</file>

<file path=ppt/slides/_rels/slide12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2.xml"/><Relationship Id="rId1" Type="http://schemas.openxmlformats.org/officeDocument/2006/relationships/slideLayout" Target="../slideLayouts/slideLayout319.xml"/></Relationships>
</file>

<file path=ppt/slides/_rels/slide12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3.xml"/><Relationship Id="rId1" Type="http://schemas.openxmlformats.org/officeDocument/2006/relationships/slideLayout" Target="../slideLayouts/slideLayout298.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4.xml"/><Relationship Id="rId1" Type="http://schemas.openxmlformats.org/officeDocument/2006/relationships/slideLayout" Target="../slideLayouts/slideLayout286.xml"/><Relationship Id="rId4" Type="http://schemas.openxmlformats.org/officeDocument/2006/relationships/image" Target="../media/image158.jpeg"/></Relationships>
</file>

<file path=ppt/slides/_rels/slide12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5.xml"/><Relationship Id="rId1" Type="http://schemas.openxmlformats.org/officeDocument/2006/relationships/slideLayout" Target="../slideLayouts/slideLayout303.xml"/><Relationship Id="rId4" Type="http://schemas.openxmlformats.org/officeDocument/2006/relationships/image" Target="../media/image160.emf"/></Relationships>
</file>

<file path=ppt/slides/_rels/slide127.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26.xml"/><Relationship Id="rId1" Type="http://schemas.openxmlformats.org/officeDocument/2006/relationships/slideLayout" Target="../slideLayouts/slideLayout303.xml"/></Relationships>
</file>

<file path=ppt/slides/_rels/slide12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7.xml"/><Relationship Id="rId1" Type="http://schemas.openxmlformats.org/officeDocument/2006/relationships/slideLayout" Target="../slideLayouts/slideLayout303.xml"/><Relationship Id="rId4" Type="http://schemas.openxmlformats.org/officeDocument/2006/relationships/image" Target="../media/image16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28.xml"/><Relationship Id="rId1" Type="http://schemas.openxmlformats.org/officeDocument/2006/relationships/slideLayout" Target="../slideLayouts/slideLayout303.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12.xml"/><Relationship Id="rId4" Type="http://schemas.openxmlformats.org/officeDocument/2006/relationships/image" Target="../media/image55.jpeg"/></Relationships>
</file>

<file path=ppt/slides/_rels/slide13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9.xml"/><Relationship Id="rId1" Type="http://schemas.openxmlformats.org/officeDocument/2006/relationships/slideLayout" Target="../slideLayouts/slideLayout298.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0.xml"/><Relationship Id="rId1" Type="http://schemas.openxmlformats.org/officeDocument/2006/relationships/slideLayout" Target="../slideLayouts/slideLayout303.xml"/><Relationship Id="rId4" Type="http://schemas.openxmlformats.org/officeDocument/2006/relationships/image" Target="../media/image160.emf"/></Relationships>
</file>

<file path=ppt/slides/_rels/slide132.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31.xml"/><Relationship Id="rId1" Type="http://schemas.openxmlformats.org/officeDocument/2006/relationships/slideLayout" Target="../slideLayouts/slideLayout303.xml"/></Relationships>
</file>

<file path=ppt/slides/_rels/slide1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2.xml"/><Relationship Id="rId1" Type="http://schemas.openxmlformats.org/officeDocument/2006/relationships/slideLayout" Target="../slideLayouts/slideLayout287.xml"/></Relationships>
</file>

<file path=ppt/slides/_rels/slide13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3.xml"/><Relationship Id="rId1" Type="http://schemas.openxmlformats.org/officeDocument/2006/relationships/slideLayout" Target="../slideLayouts/slideLayout298.xml"/></Relationships>
</file>

<file path=ppt/slides/_rels/slide13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4.xml"/><Relationship Id="rId1" Type="http://schemas.openxmlformats.org/officeDocument/2006/relationships/slideLayout" Target="../slideLayouts/slideLayout319.xml"/></Relationships>
</file>

<file path=ppt/slides/_rels/slide13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5.xml"/><Relationship Id="rId1" Type="http://schemas.openxmlformats.org/officeDocument/2006/relationships/slideLayout" Target="../slideLayouts/slideLayout319.xml"/></Relationships>
</file>

<file path=ppt/slides/_rels/slide13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298.xml"/></Relationships>
</file>

<file path=ppt/slides/_rels/slide138.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37.xml"/><Relationship Id="rId1" Type="http://schemas.openxmlformats.org/officeDocument/2006/relationships/slideLayout" Target="../slideLayouts/slideLayout303.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8.xml"/><Relationship Id="rId1" Type="http://schemas.openxmlformats.org/officeDocument/2006/relationships/slideLayout" Target="../slideLayouts/slideLayout282.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9.xml"/><Relationship Id="rId1" Type="http://schemas.openxmlformats.org/officeDocument/2006/relationships/slideLayout" Target="../slideLayouts/slideLayout319.xml"/></Relationships>
</file>

<file path=ppt/slides/_rels/slide14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0.xml"/><Relationship Id="rId1" Type="http://schemas.openxmlformats.org/officeDocument/2006/relationships/slideLayout" Target="../slideLayouts/slideLayout319.xml"/></Relationships>
</file>

<file path=ppt/slides/_rels/slide14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1.xml"/><Relationship Id="rId1" Type="http://schemas.openxmlformats.org/officeDocument/2006/relationships/slideLayout" Target="../slideLayouts/slideLayout298.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2.xml"/><Relationship Id="rId1" Type="http://schemas.openxmlformats.org/officeDocument/2006/relationships/slideLayout" Target="../slideLayouts/slideLayout298.xml"/></Relationships>
</file>

<file path=ppt/slides/_rels/slide14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3.xml"/><Relationship Id="rId1" Type="http://schemas.openxmlformats.org/officeDocument/2006/relationships/slideLayout" Target="../slideLayouts/slideLayout298.xml"/></Relationships>
</file>

<file path=ppt/slides/_rels/slide145.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144.xml"/><Relationship Id="rId1" Type="http://schemas.openxmlformats.org/officeDocument/2006/relationships/slideLayout" Target="../slideLayouts/slideLayout282.xml"/><Relationship Id="rId6" Type="http://schemas.openxmlformats.org/officeDocument/2006/relationships/image" Target="../media/image169.png"/><Relationship Id="rId5" Type="http://schemas.openxmlformats.org/officeDocument/2006/relationships/hyperlink" Target="http://www.globalgourmet.com/food/foodday/fd0397/art/bdyeast.gif" TargetMode="External"/><Relationship Id="rId10" Type="http://schemas.openxmlformats.org/officeDocument/2006/relationships/image" Target="../media/image171.jpeg"/><Relationship Id="rId4" Type="http://schemas.openxmlformats.org/officeDocument/2006/relationships/image" Target="../media/image168.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5.xml"/><Relationship Id="rId1" Type="http://schemas.openxmlformats.org/officeDocument/2006/relationships/slideLayout" Target="../slideLayouts/slideLayout28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6.xml"/><Relationship Id="rId1" Type="http://schemas.openxmlformats.org/officeDocument/2006/relationships/slideLayout" Target="../slideLayouts/slideLayout349.xml"/></Relationships>
</file>

<file path=ppt/slides/_rels/slide14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7.xml"/><Relationship Id="rId1" Type="http://schemas.openxmlformats.org/officeDocument/2006/relationships/slideLayout" Target="../slideLayouts/slideLayout298.xml"/></Relationships>
</file>

<file path=ppt/slides/_rels/slide14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8.xml"/><Relationship Id="rId1" Type="http://schemas.openxmlformats.org/officeDocument/2006/relationships/slideLayout" Target="../slideLayouts/slideLayout319.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1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149.xml"/><Relationship Id="rId1" Type="http://schemas.openxmlformats.org/officeDocument/2006/relationships/slideLayout" Target="../slideLayouts/slideLayout303.xml"/></Relationships>
</file>

<file path=ppt/slides/_rels/slide15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0.xml"/><Relationship Id="rId1" Type="http://schemas.openxmlformats.org/officeDocument/2006/relationships/slideLayout" Target="../slideLayouts/slideLayout319.xml"/></Relationships>
</file>

<file path=ppt/slides/_rels/slide15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1.xml"/><Relationship Id="rId1" Type="http://schemas.openxmlformats.org/officeDocument/2006/relationships/slideLayout" Target="../slideLayouts/slideLayout319.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2.xml"/><Relationship Id="rId1" Type="http://schemas.openxmlformats.org/officeDocument/2006/relationships/slideLayout" Target="../slideLayouts/slideLayout319.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161.xml"/><Relationship Id="rId1" Type="http://schemas.openxmlformats.org/officeDocument/2006/relationships/themeOverride" Target="../theme/themeOverride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3.xml"/><Relationship Id="rId1" Type="http://schemas.openxmlformats.org/officeDocument/2006/relationships/slideLayout" Target="../slideLayouts/slideLayout35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7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7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7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16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7.xml"/><Relationship Id="rId1" Type="http://schemas.openxmlformats.org/officeDocument/2006/relationships/slideLayout" Target="../slideLayouts/slideLayout36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7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7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7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7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7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3.xml"/><Relationship Id="rId1" Type="http://schemas.openxmlformats.org/officeDocument/2006/relationships/slideLayout" Target="../slideLayouts/slideLayout37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7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7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17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6.xml"/><Relationship Id="rId1" Type="http://schemas.openxmlformats.org/officeDocument/2006/relationships/slideLayout" Target="../slideLayouts/slideLayout37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7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8.xml"/><Relationship Id="rId1" Type="http://schemas.openxmlformats.org/officeDocument/2006/relationships/slideLayout" Target="../slideLayouts/slideLayout37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9.xml"/><Relationship Id="rId1" Type="http://schemas.openxmlformats.org/officeDocument/2006/relationships/slideLayout" Target="../slideLayouts/slideLayout35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72.xml"/></Relationships>
</file>

<file path=ppt/slides/_rels/slide17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1.xml"/><Relationship Id="rId1" Type="http://schemas.openxmlformats.org/officeDocument/2006/relationships/slideLayout" Target="../slideLayouts/slideLayout394.xml"/></Relationships>
</file>

<file path=ppt/slides/_rels/slide17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2.xml"/><Relationship Id="rId1" Type="http://schemas.openxmlformats.org/officeDocument/2006/relationships/slideLayout" Target="../slideLayouts/slideLayout394.xml"/><Relationship Id="rId4" Type="http://schemas.openxmlformats.org/officeDocument/2006/relationships/image" Target="../media/image182.jpeg"/></Relationships>
</file>

<file path=ppt/slides/_rels/slide17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3.xml"/><Relationship Id="rId1" Type="http://schemas.openxmlformats.org/officeDocument/2006/relationships/slideLayout" Target="../slideLayouts/slideLayout388.xml"/></Relationships>
</file>

<file path=ppt/slides/_rels/slide17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4.xml"/><Relationship Id="rId1" Type="http://schemas.openxmlformats.org/officeDocument/2006/relationships/slideLayout" Target="../slideLayouts/slideLayout388.xml"/></Relationships>
</file>

<file path=ppt/slides/_rels/slide17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5.xml"/><Relationship Id="rId1" Type="http://schemas.openxmlformats.org/officeDocument/2006/relationships/slideLayout" Target="../slideLayouts/slideLayout388.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6.xml"/><Relationship Id="rId1" Type="http://schemas.openxmlformats.org/officeDocument/2006/relationships/slideLayout" Target="../slideLayouts/slideLayout388.xml"/></Relationships>
</file>

<file path=ppt/slides/_rels/slide18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7.xml"/><Relationship Id="rId1" Type="http://schemas.openxmlformats.org/officeDocument/2006/relationships/slideLayout" Target="../slideLayouts/slideLayout405.xml"/></Relationships>
</file>

<file path=ppt/slides/_rels/slide18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8.xml"/><Relationship Id="rId1" Type="http://schemas.openxmlformats.org/officeDocument/2006/relationships/slideLayout" Target="../slideLayouts/slideLayout405.xml"/></Relationships>
</file>

<file path=ppt/slides/_rels/slide18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79.xml"/><Relationship Id="rId1" Type="http://schemas.openxmlformats.org/officeDocument/2006/relationships/slideLayout" Target="../slideLayouts/slideLayout416.xml"/></Relationships>
</file>

<file path=ppt/slides/_rels/slide18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0.xml"/><Relationship Id="rId1" Type="http://schemas.openxmlformats.org/officeDocument/2006/relationships/slideLayout" Target="../slideLayouts/slideLayout427.xml"/></Relationships>
</file>

<file path=ppt/slides/_rels/slide185.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notesSlide" Target="../notesSlides/notesSlide181.xml"/><Relationship Id="rId1" Type="http://schemas.openxmlformats.org/officeDocument/2006/relationships/slideLayout" Target="../slideLayouts/slideLayout438.xml"/></Relationships>
</file>

<file path=ppt/slides/_rels/slide18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2.xml"/><Relationship Id="rId1" Type="http://schemas.openxmlformats.org/officeDocument/2006/relationships/slideLayout" Target="../slideLayouts/slideLayout416.xml"/><Relationship Id="rId5" Type="http://schemas.openxmlformats.org/officeDocument/2006/relationships/image" Target="../media/image191.png"/><Relationship Id="rId4" Type="http://schemas.openxmlformats.org/officeDocument/2006/relationships/image" Target="../media/image190.jpeg"/></Relationships>
</file>

<file path=ppt/slides/_rels/slide18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83.xml"/><Relationship Id="rId1" Type="http://schemas.openxmlformats.org/officeDocument/2006/relationships/slideLayout" Target="../slideLayouts/slideLayout449.xml"/></Relationships>
</file>

<file path=ppt/slides/_rels/slide18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84.xml"/><Relationship Id="rId1" Type="http://schemas.openxmlformats.org/officeDocument/2006/relationships/slideLayout" Target="../slideLayouts/slideLayout449.xml"/></Relationships>
</file>

<file path=ppt/slides/_rels/slide18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85.xml"/><Relationship Id="rId1" Type="http://schemas.openxmlformats.org/officeDocument/2006/relationships/slideLayout" Target="../slideLayouts/slideLayout449.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0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60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16.xml"/></Relationships>
</file>

<file path=ppt/slides/_rels/slide19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1.xml"/><Relationship Id="rId1" Type="http://schemas.openxmlformats.org/officeDocument/2006/relationships/slideLayout" Target="../slideLayouts/slideLayout41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16.xml"/></Relationships>
</file>

<file path=ppt/slides/_rels/slide19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416.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19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460.xml"/></Relationships>
</file>

<file path=ppt/slides/_rels/slide19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3.xml"/><Relationship Id="rId1" Type="http://schemas.openxmlformats.org/officeDocument/2006/relationships/slideLayout" Target="../slideLayouts/slideLayout416.xml"/><Relationship Id="rId4" Type="http://schemas.openxmlformats.org/officeDocument/2006/relationships/image" Target="../media/image203.pn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20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471.xml"/><Relationship Id="rId6" Type="http://schemas.openxmlformats.org/officeDocument/2006/relationships/image" Target="../media/image197.png"/><Relationship Id="rId5" Type="http://schemas.openxmlformats.org/officeDocument/2006/relationships/image" Target="../media/image200.jpeg"/><Relationship Id="rId4" Type="http://schemas.openxmlformats.org/officeDocument/2006/relationships/image" Target="../media/image206.jpeg"/></Relationships>
</file>

<file path=ppt/slides/_rels/slide201.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194.xml"/><Relationship Id="rId1" Type="http://schemas.openxmlformats.org/officeDocument/2006/relationships/slideLayout" Target="../slideLayouts/slideLayout460.xml"/></Relationships>
</file>

<file path=ppt/slides/_rels/slide202.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195.xml"/><Relationship Id="rId1" Type="http://schemas.openxmlformats.org/officeDocument/2006/relationships/slideLayout" Target="../slideLayouts/slideLayout460.xml"/></Relationships>
</file>

<file path=ppt/slides/_rels/slide203.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196.xml"/><Relationship Id="rId1" Type="http://schemas.openxmlformats.org/officeDocument/2006/relationships/slideLayout" Target="../slideLayouts/slideLayout460.xml"/></Relationships>
</file>

<file path=ppt/slides/_rels/slide204.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197.xml"/><Relationship Id="rId1" Type="http://schemas.openxmlformats.org/officeDocument/2006/relationships/slideLayout" Target="../slideLayouts/slideLayout460.xml"/></Relationships>
</file>

<file path=ppt/slides/_rels/slide205.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198.xml"/><Relationship Id="rId1" Type="http://schemas.openxmlformats.org/officeDocument/2006/relationships/slideLayout" Target="../slideLayouts/slideLayout460.xml"/></Relationships>
</file>

<file path=ppt/slides/_rels/slide206.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199.xml"/><Relationship Id="rId1" Type="http://schemas.openxmlformats.org/officeDocument/2006/relationships/slideLayout" Target="../slideLayouts/slideLayout460.xml"/></Relationships>
</file>

<file path=ppt/slides/_rels/slide20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00.xml"/><Relationship Id="rId1" Type="http://schemas.openxmlformats.org/officeDocument/2006/relationships/slideLayout" Target="../slideLayouts/slideLayout416.xml"/></Relationships>
</file>

<file path=ppt/slides/_rels/slide208.xml.rels><?xml version="1.0" encoding="UTF-8" standalone="yes"?>
<Relationships xmlns="http://schemas.openxmlformats.org/package/2006/relationships"><Relationship Id="rId3" Type="http://schemas.openxmlformats.org/officeDocument/2006/relationships/image" Target="../media/image209.gif"/><Relationship Id="rId2" Type="http://schemas.openxmlformats.org/officeDocument/2006/relationships/notesSlide" Target="../notesSlides/notesSlide201.xml"/><Relationship Id="rId1" Type="http://schemas.openxmlformats.org/officeDocument/2006/relationships/slideLayout" Target="../slideLayouts/slideLayout48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8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210.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notesSlide" Target="../notesSlides/notesSlide203.xml"/><Relationship Id="rId1" Type="http://schemas.openxmlformats.org/officeDocument/2006/relationships/slideLayout" Target="../slideLayouts/slideLayout482.xml"/><Relationship Id="rId4" Type="http://schemas.openxmlformats.org/officeDocument/2006/relationships/image" Target="../media/image211.emf"/></Relationships>
</file>

<file path=ppt/slides/_rels/slide21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04.xml"/><Relationship Id="rId1" Type="http://schemas.openxmlformats.org/officeDocument/2006/relationships/slideLayout" Target="../slideLayouts/slideLayout416.xml"/></Relationships>
</file>

<file path=ppt/slides/_rels/slide21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05.xml"/><Relationship Id="rId1" Type="http://schemas.openxmlformats.org/officeDocument/2006/relationships/slideLayout" Target="../slideLayouts/slideLayout41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1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6.xml"/><Relationship Id="rId1" Type="http://schemas.openxmlformats.org/officeDocument/2006/relationships/slideLayout" Target="../slideLayouts/slideLayout488.xml"/></Relationships>
</file>

<file path=ppt/slides/_rels/slide21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07.xml"/><Relationship Id="rId1" Type="http://schemas.openxmlformats.org/officeDocument/2006/relationships/slideLayout" Target="../slideLayouts/slideLayout487.xml"/></Relationships>
</file>

<file path=ppt/slides/_rels/slide21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08.xml"/><Relationship Id="rId1" Type="http://schemas.openxmlformats.org/officeDocument/2006/relationships/slideLayout" Target="../slideLayouts/slideLayout487.xml"/></Relationships>
</file>

<file path=ppt/slides/_rels/slide21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09.xml"/><Relationship Id="rId1" Type="http://schemas.openxmlformats.org/officeDocument/2006/relationships/slideLayout" Target="../slideLayouts/slideLayout48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10.xml"/><Relationship Id="rId1" Type="http://schemas.openxmlformats.org/officeDocument/2006/relationships/slideLayout" Target="../slideLayouts/slideLayout488.xml"/></Relationships>
</file>

<file path=ppt/slides/_rels/slide21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11.xml"/><Relationship Id="rId1" Type="http://schemas.openxmlformats.org/officeDocument/2006/relationships/slideLayout" Target="../slideLayouts/slideLayout488.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22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12.xml"/><Relationship Id="rId1" Type="http://schemas.openxmlformats.org/officeDocument/2006/relationships/slideLayout" Target="../slideLayouts/slideLayout488.xml"/></Relationships>
</file>

<file path=ppt/slides/_rels/slide22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13.xml"/><Relationship Id="rId1" Type="http://schemas.openxmlformats.org/officeDocument/2006/relationships/slideLayout" Target="../slideLayouts/slideLayout488.xml"/></Relationships>
</file>

<file path=ppt/slides/_rels/slide22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14.xml"/><Relationship Id="rId1" Type="http://schemas.openxmlformats.org/officeDocument/2006/relationships/slideLayout" Target="../slideLayouts/slideLayout487.xml"/></Relationships>
</file>

<file path=ppt/slides/_rels/slide22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15.xml"/><Relationship Id="rId1" Type="http://schemas.openxmlformats.org/officeDocument/2006/relationships/slideLayout" Target="../slideLayouts/slideLayout487.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16.xml"/><Relationship Id="rId1" Type="http://schemas.openxmlformats.org/officeDocument/2006/relationships/slideLayout" Target="../slideLayouts/slideLayout504.xml"/></Relationships>
</file>

<file path=ppt/slides/_rels/slide22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7.xml"/><Relationship Id="rId1" Type="http://schemas.openxmlformats.org/officeDocument/2006/relationships/slideLayout" Target="../slideLayouts/slideLayout50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504.xml"/><Relationship Id="rId1" Type="http://schemas.openxmlformats.org/officeDocument/2006/relationships/themeOverride" Target="../theme/themeOverride3.xml"/><Relationship Id="rId4" Type="http://schemas.openxmlformats.org/officeDocument/2006/relationships/image" Target="../media/image224.jpeg"/></Relationships>
</file>

<file path=ppt/slides/_rels/slide22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9.xml"/><Relationship Id="rId1" Type="http://schemas.openxmlformats.org/officeDocument/2006/relationships/slideLayout" Target="../slideLayouts/slideLayout504.xml"/></Relationships>
</file>

<file path=ppt/slides/_rels/slide22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20.xml"/><Relationship Id="rId1" Type="http://schemas.openxmlformats.org/officeDocument/2006/relationships/slideLayout" Target="../slideLayouts/slideLayout488.xml"/></Relationships>
</file>

<file path=ppt/slides/_rels/slide22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21.xml"/><Relationship Id="rId1" Type="http://schemas.openxmlformats.org/officeDocument/2006/relationships/slideLayout" Target="../slideLayouts/slideLayout488.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23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22.xml"/><Relationship Id="rId1" Type="http://schemas.openxmlformats.org/officeDocument/2006/relationships/slideLayout" Target="../slideLayouts/slideLayout394.xml"/></Relationships>
</file>

<file path=ppt/slides/_rels/slide23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23.xml"/><Relationship Id="rId1" Type="http://schemas.openxmlformats.org/officeDocument/2006/relationships/slideLayout" Target="../slideLayouts/slideLayout488.xml"/></Relationships>
</file>

<file path=ppt/slides/_rels/slide23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24.xml"/><Relationship Id="rId1" Type="http://schemas.openxmlformats.org/officeDocument/2006/relationships/slideLayout" Target="../slideLayouts/slideLayout487.xml"/></Relationships>
</file>

<file path=ppt/slides/_rels/slide23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25.xml"/><Relationship Id="rId1" Type="http://schemas.openxmlformats.org/officeDocument/2006/relationships/slideLayout" Target="../slideLayouts/slideLayout488.xml"/></Relationships>
</file>

<file path=ppt/slides/_rels/slide23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26.xml"/><Relationship Id="rId1" Type="http://schemas.openxmlformats.org/officeDocument/2006/relationships/slideLayout" Target="../slideLayouts/slideLayout487.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27.xml"/><Relationship Id="rId1" Type="http://schemas.openxmlformats.org/officeDocument/2006/relationships/slideLayout" Target="../slideLayouts/slideLayout488.xml"/></Relationships>
</file>

<file path=ppt/slides/_rels/slide23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28.xml"/><Relationship Id="rId1" Type="http://schemas.openxmlformats.org/officeDocument/2006/relationships/slideLayout" Target="../slideLayouts/slideLayout488.xml"/></Relationships>
</file>

<file path=ppt/slides/_rels/slide23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29.xml"/><Relationship Id="rId1" Type="http://schemas.openxmlformats.org/officeDocument/2006/relationships/slideLayout" Target="../slideLayouts/slideLayout488.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23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30.xml"/><Relationship Id="rId1" Type="http://schemas.openxmlformats.org/officeDocument/2006/relationships/slideLayout" Target="../slideLayouts/slideLayout48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510.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24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32.xml"/><Relationship Id="rId1" Type="http://schemas.openxmlformats.org/officeDocument/2006/relationships/slideLayout" Target="../slideLayouts/slideLayout509.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38.png"/><Relationship Id="rId4" Type="http://schemas.openxmlformats.org/officeDocument/2006/relationships/image" Target="../media/image1.jpeg"/></Relationships>
</file>

<file path=ppt/slides/_rels/slide24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35.xml"/><Relationship Id="rId1" Type="http://schemas.openxmlformats.org/officeDocument/2006/relationships/slideLayout" Target="../slideLayouts/slideLayout29.xml"/></Relationships>
</file>

<file path=ppt/slides/_rels/slide24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36.xml"/><Relationship Id="rId1" Type="http://schemas.openxmlformats.org/officeDocument/2006/relationships/slideLayout" Target="../slideLayouts/slideLayout394.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510.xml"/><Relationship Id="rId1" Type="http://schemas.openxmlformats.org/officeDocument/2006/relationships/themeOverride" Target="../theme/themeOverride5.xml"/><Relationship Id="rId5" Type="http://schemas.openxmlformats.org/officeDocument/2006/relationships/image" Target="../media/image239.jpeg"/><Relationship Id="rId4" Type="http://schemas.openxmlformats.org/officeDocument/2006/relationships/image" Target="../media/image30.jpeg"/></Relationships>
</file>

<file path=ppt/slides/_rels/slide24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38.xml"/><Relationship Id="rId1" Type="http://schemas.openxmlformats.org/officeDocument/2006/relationships/slideLayout" Target="../slideLayouts/slideLayout29.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510.xml"/></Relationships>
</file>

<file path=ppt/slides/_rels/slide24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40.xml"/><Relationship Id="rId1" Type="http://schemas.openxmlformats.org/officeDocument/2006/relationships/slideLayout" Target="../slideLayouts/slideLayout389.xml"/></Relationships>
</file>

<file path=ppt/slides/_rels/slide24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41.xml"/><Relationship Id="rId1" Type="http://schemas.openxmlformats.org/officeDocument/2006/relationships/slideLayout" Target="../slideLayouts/slideLayout388.xml"/><Relationship Id="rId4" Type="http://schemas.openxmlformats.org/officeDocument/2006/relationships/image" Target="../media/image2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5.xml"/><Relationship Id="rId1" Type="http://schemas.openxmlformats.org/officeDocument/2006/relationships/themeOverride" Target="../theme/themeOverride1.xml"/><Relationship Id="rId4" Type="http://schemas.openxmlformats.org/officeDocument/2006/relationships/image" Target="../media/image62.jpeg"/></Relationships>
</file>

<file path=ppt/slides/_rels/slide25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42.xml"/><Relationship Id="rId1" Type="http://schemas.openxmlformats.org/officeDocument/2006/relationships/slideLayout" Target="../slideLayouts/slideLayout394.xml"/></Relationships>
</file>

<file path=ppt/slides/_rels/slide25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43.xml"/><Relationship Id="rId1" Type="http://schemas.openxmlformats.org/officeDocument/2006/relationships/slideLayout" Target="../slideLayouts/slideLayout394.xml"/></Relationships>
</file>

<file path=ppt/slides/_rels/slide25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44.xml"/><Relationship Id="rId1" Type="http://schemas.openxmlformats.org/officeDocument/2006/relationships/slideLayout" Target="../slideLayouts/slideLayout49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5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45.xml"/><Relationship Id="rId1" Type="http://schemas.openxmlformats.org/officeDocument/2006/relationships/slideLayout" Target="../slideLayouts/slideLayout526.xml"/></Relationships>
</file>

<file path=ppt/slides/_rels/slide25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46.xml"/><Relationship Id="rId1" Type="http://schemas.openxmlformats.org/officeDocument/2006/relationships/slideLayout" Target="../slideLayouts/slideLayout526.xml"/></Relationships>
</file>

<file path=ppt/slides/_rels/slide25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47.xml"/><Relationship Id="rId1" Type="http://schemas.openxmlformats.org/officeDocument/2006/relationships/slideLayout" Target="../slideLayouts/slideLayout53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54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543.xml"/></Relationships>
</file>

<file path=ppt/slides/_rels/slide25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50.xml"/><Relationship Id="rId1" Type="http://schemas.openxmlformats.org/officeDocument/2006/relationships/slideLayout" Target="../slideLayouts/slideLayout526.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6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51.xml"/><Relationship Id="rId1" Type="http://schemas.openxmlformats.org/officeDocument/2006/relationships/slideLayout" Target="../slideLayouts/slideLayout526.xml"/></Relationships>
</file>

<file path=ppt/slides/_rels/slide261.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52.xml"/><Relationship Id="rId1" Type="http://schemas.openxmlformats.org/officeDocument/2006/relationships/slideLayout" Target="../slideLayouts/slideLayout526.xml"/></Relationships>
</file>

<file path=ppt/slides/_rels/slide26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53.xml"/><Relationship Id="rId1" Type="http://schemas.openxmlformats.org/officeDocument/2006/relationships/slideLayout" Target="../slideLayouts/slideLayout526.xml"/><Relationship Id="rId4" Type="http://schemas.openxmlformats.org/officeDocument/2006/relationships/image" Target="../media/image252.jpeg"/></Relationships>
</file>

<file path=ppt/slides/_rels/slide26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54.xml"/><Relationship Id="rId1" Type="http://schemas.openxmlformats.org/officeDocument/2006/relationships/slideLayout" Target="../slideLayouts/slideLayout526.xml"/></Relationships>
</file>

<file path=ppt/slides/_rels/slide26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55.xml"/><Relationship Id="rId1" Type="http://schemas.openxmlformats.org/officeDocument/2006/relationships/slideLayout" Target="../slideLayouts/slideLayout52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544.xml"/></Relationships>
</file>

<file path=ppt/slides/_rels/slide26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57.xml"/><Relationship Id="rId1" Type="http://schemas.openxmlformats.org/officeDocument/2006/relationships/slideLayout" Target="../slideLayouts/slideLayout561.xml"/></Relationships>
</file>

<file path=ppt/slides/_rels/slide26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58.xml"/><Relationship Id="rId1" Type="http://schemas.openxmlformats.org/officeDocument/2006/relationships/slideLayout" Target="../slideLayouts/slideLayout526.xml"/><Relationship Id="rId5" Type="http://schemas.openxmlformats.org/officeDocument/2006/relationships/image" Target="../media/image258.jpeg"/><Relationship Id="rId4" Type="http://schemas.openxmlformats.org/officeDocument/2006/relationships/image" Target="../media/image257.jpeg"/></Relationships>
</file>

<file path=ppt/slides/_rels/slide268.xml.rels><?xml version="1.0" encoding="UTF-8" standalone="yes"?>
<Relationships xmlns="http://schemas.openxmlformats.org/package/2006/relationships"><Relationship Id="rId3" Type="http://schemas.openxmlformats.org/officeDocument/2006/relationships/hyperlink" Target="file:///SBC%20/Course%20DVD%20&amp;%20CD%20Stuff%20not%20for%20Duping/%20PPT%20Formats.ppt#-1,22,Open Hands" TargetMode="External"/><Relationship Id="rId2" Type="http://schemas.openxmlformats.org/officeDocument/2006/relationships/notesSlide" Target="../notesSlides/notesSlide259.xml"/><Relationship Id="rId1" Type="http://schemas.openxmlformats.org/officeDocument/2006/relationships/slideLayout" Target="../slideLayouts/slideLayout572.xml"/><Relationship Id="rId4" Type="http://schemas.openxmlformats.org/officeDocument/2006/relationships/image" Target="../media/image259.jpeg"/></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11.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54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54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6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543.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54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7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66.xml"/><Relationship Id="rId1" Type="http://schemas.openxmlformats.org/officeDocument/2006/relationships/slideLayout" Target="../slideLayouts/slideLayout578.xml"/></Relationships>
</file>

<file path=ppt/slides/_rels/slide27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67.xml"/><Relationship Id="rId1" Type="http://schemas.openxmlformats.org/officeDocument/2006/relationships/slideLayout" Target="../slideLayouts/slideLayout577.xml"/></Relationships>
</file>

<file path=ppt/slides/_rels/slide27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68.xml"/><Relationship Id="rId1" Type="http://schemas.openxmlformats.org/officeDocument/2006/relationships/slideLayout" Target="../slideLayouts/slideLayout577.xml"/></Relationships>
</file>

<file path=ppt/slides/_rels/slide279.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57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280.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69.xml"/><Relationship Id="rId1" Type="http://schemas.openxmlformats.org/officeDocument/2006/relationships/slideLayout" Target="../slideLayouts/slideLayout577.xml"/><Relationship Id="rId4" Type="http://schemas.openxmlformats.org/officeDocument/2006/relationships/image" Target="../media/image265.png"/></Relationships>
</file>

<file path=ppt/slides/_rels/slide28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70.xml"/><Relationship Id="rId1" Type="http://schemas.openxmlformats.org/officeDocument/2006/relationships/slideLayout" Target="../slideLayouts/slideLayout581.xml"/></Relationships>
</file>

<file path=ppt/slides/_rels/slide282.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577.xml"/></Relationships>
</file>

<file path=ppt/slides/_rels/slide28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9.jpeg"/><Relationship Id="rId7" Type="http://schemas.openxmlformats.org/officeDocument/2006/relationships/diagramColors" Target="../diagrams/colors1.xml"/><Relationship Id="rId2" Type="http://schemas.openxmlformats.org/officeDocument/2006/relationships/image" Target="../media/image268.jpeg"/><Relationship Id="rId1" Type="http://schemas.openxmlformats.org/officeDocument/2006/relationships/slideLayout" Target="../slideLayouts/slideLayout57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0.jpeg"/><Relationship Id="rId7" Type="http://schemas.openxmlformats.org/officeDocument/2006/relationships/diagramColors" Target="../diagrams/colors2.xml"/><Relationship Id="rId2" Type="http://schemas.openxmlformats.org/officeDocument/2006/relationships/notesSlide" Target="../notesSlides/notesSlide271.xml"/><Relationship Id="rId1" Type="http://schemas.openxmlformats.org/officeDocument/2006/relationships/slideLayout" Target="../slideLayouts/slideLayout57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71.jpeg"/></Relationships>
</file>

<file path=ppt/slides/_rels/slide28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0.jpeg"/><Relationship Id="rId7" Type="http://schemas.openxmlformats.org/officeDocument/2006/relationships/diagramColors" Target="../diagrams/colors3.xml"/><Relationship Id="rId2" Type="http://schemas.openxmlformats.org/officeDocument/2006/relationships/notesSlide" Target="../notesSlides/notesSlide272.xml"/><Relationship Id="rId1" Type="http://schemas.openxmlformats.org/officeDocument/2006/relationships/slideLayout" Target="../slideLayouts/slideLayout57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6.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73.xml"/><Relationship Id="rId1" Type="http://schemas.openxmlformats.org/officeDocument/2006/relationships/slideLayout" Target="../slideLayouts/slideLayout578.xml"/><Relationship Id="rId4" Type="http://schemas.openxmlformats.org/officeDocument/2006/relationships/image" Target="../media/image273.png"/></Relationships>
</file>

<file path=ppt/slides/_rels/slide28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74.xml"/><Relationship Id="rId1" Type="http://schemas.openxmlformats.org/officeDocument/2006/relationships/slideLayout" Target="../slideLayouts/slideLayout579.xml"/></Relationships>
</file>

<file path=ppt/slides/_rels/slide28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75.xml"/><Relationship Id="rId1" Type="http://schemas.openxmlformats.org/officeDocument/2006/relationships/slideLayout" Target="../slideLayouts/slideLayout579.xml"/><Relationship Id="rId4" Type="http://schemas.openxmlformats.org/officeDocument/2006/relationships/image" Target="../media/image276.jpeg"/></Relationships>
</file>

<file path=ppt/slides/_rels/slide289.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57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12.xml"/><Relationship Id="rId5" Type="http://schemas.openxmlformats.org/officeDocument/2006/relationships/image" Target="../media/image67.jpeg"/><Relationship Id="rId4" Type="http://schemas.openxmlformats.org/officeDocument/2006/relationships/image" Target="../media/image66.png"/></Relationships>
</file>

<file path=ppt/slides/_rels/slide290.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577.xml"/></Relationships>
</file>

<file path=ppt/slides/_rels/slide291.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582.xml"/></Relationships>
</file>

<file path=ppt/slides/_rels/slide292.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577.xml"/></Relationships>
</file>

<file path=ppt/slides/_rels/slide29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76.xml"/><Relationship Id="rId1" Type="http://schemas.openxmlformats.org/officeDocument/2006/relationships/slideLayout" Target="../slideLayouts/slideLayout584.xml"/></Relationships>
</file>

<file path=ppt/slides/_rels/slide29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577.xml"/></Relationships>
</file>

<file path=ppt/slides/_rels/slide295.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585.xml"/></Relationships>
</file>

<file path=ppt/slides/_rels/slide296.xml.rels><?xml version="1.0" encoding="UTF-8" standalone="yes"?>
<Relationships xmlns="http://schemas.openxmlformats.org/package/2006/relationships"><Relationship Id="rId2" Type="http://schemas.openxmlformats.org/officeDocument/2006/relationships/image" Target="../media/image285.jpg"/><Relationship Id="rId1" Type="http://schemas.openxmlformats.org/officeDocument/2006/relationships/slideLayout" Target="../slideLayouts/slideLayout585.xml"/></Relationships>
</file>

<file path=ppt/slides/_rels/slide29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7.xml"/><Relationship Id="rId1" Type="http://schemas.openxmlformats.org/officeDocument/2006/relationships/slideLayout" Target="../slideLayouts/slideLayout585.xml"/></Relationships>
</file>

<file path=ppt/slides/_rels/slide29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585.xml"/></Relationships>
</file>

<file path=ppt/slides/_rels/slide299.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78.xml"/><Relationship Id="rId1" Type="http://schemas.openxmlformats.org/officeDocument/2006/relationships/slideLayout" Target="../slideLayouts/slideLayout577.xml"/><Relationship Id="rId6" Type="http://schemas.openxmlformats.org/officeDocument/2006/relationships/image" Target="../media/image291.jpeg"/><Relationship Id="rId5" Type="http://schemas.openxmlformats.org/officeDocument/2006/relationships/image" Target="../media/image290.jpeg"/><Relationship Id="rId4" Type="http://schemas.openxmlformats.org/officeDocument/2006/relationships/image" Target="../media/image289.jpeg"/></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image" Target="../media/image39.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112.xml"/></Relationships>
</file>

<file path=ppt/slides/_rels/slide30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79.xml"/><Relationship Id="rId1" Type="http://schemas.openxmlformats.org/officeDocument/2006/relationships/slideLayout" Target="../slideLayouts/slideLayout577.xml"/></Relationships>
</file>

<file path=ppt/slides/_rels/slide301.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577.xml"/></Relationships>
</file>

<file path=ppt/slides/_rels/slide302.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577.xml"/></Relationships>
</file>

<file path=ppt/slides/_rels/slide303.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577.xml"/></Relationships>
</file>

<file path=ppt/slides/_rels/slide304.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80.xml"/><Relationship Id="rId1" Type="http://schemas.openxmlformats.org/officeDocument/2006/relationships/slideLayout" Target="../slideLayouts/slideLayout583.xml"/></Relationships>
</file>

<file path=ppt/slides/_rels/slide30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81.xml"/><Relationship Id="rId1" Type="http://schemas.openxmlformats.org/officeDocument/2006/relationships/slideLayout" Target="../slideLayouts/slideLayout583.xml"/></Relationships>
</file>

<file path=ppt/slides/_rels/slide306.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577.xml"/></Relationships>
</file>

<file path=ppt/slides/_rels/slide307.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82.xml"/><Relationship Id="rId1" Type="http://schemas.openxmlformats.org/officeDocument/2006/relationships/slideLayout" Target="../slideLayouts/slideLayout578.xml"/><Relationship Id="rId4" Type="http://schemas.openxmlformats.org/officeDocument/2006/relationships/image" Target="../media/image300.jpe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09.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83.xml"/><Relationship Id="rId1" Type="http://schemas.openxmlformats.org/officeDocument/2006/relationships/slideLayout" Target="../slideLayouts/slideLayout596.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112.xml"/></Relationships>
</file>

<file path=ppt/slides/_rels/slide31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84.xml"/><Relationship Id="rId1" Type="http://schemas.openxmlformats.org/officeDocument/2006/relationships/slideLayout" Target="../slideLayouts/slideLayout598.xml"/><Relationship Id="rId4" Type="http://schemas.openxmlformats.org/officeDocument/2006/relationships/image" Target="../media/image303.jpeg"/></Relationships>
</file>

<file path=ppt/slides/_rels/slide311.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596.xml"/></Relationships>
</file>

<file path=ppt/slides/_rels/slide312.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85.xml"/><Relationship Id="rId1" Type="http://schemas.openxmlformats.org/officeDocument/2006/relationships/slideLayout" Target="../slideLayouts/slideLayout600.xml"/></Relationships>
</file>

<file path=ppt/slides/_rels/slide313.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86.xml"/><Relationship Id="rId1" Type="http://schemas.openxmlformats.org/officeDocument/2006/relationships/slideLayout" Target="../slideLayouts/slideLayout597.xml"/></Relationships>
</file>

<file path=ppt/slides/_rels/slide31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87.xml"/><Relationship Id="rId1" Type="http://schemas.openxmlformats.org/officeDocument/2006/relationships/slideLayout" Target="../slideLayouts/slideLayout598.xml"/></Relationships>
</file>

<file path=ppt/slides/_rels/slide31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601.xml"/></Relationships>
</file>

<file path=ppt/slides/_rels/slide316.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88.xml"/><Relationship Id="rId1" Type="http://schemas.openxmlformats.org/officeDocument/2006/relationships/slideLayout" Target="../slideLayouts/slideLayout598.xml"/></Relationships>
</file>

<file path=ppt/slides/_rels/slide317.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598.xml"/></Relationships>
</file>

<file path=ppt/slides/_rels/slide31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598.xml"/></Relationships>
</file>

<file path=ppt/slides/_rels/slide319.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slideLayout" Target="../slideLayouts/slideLayout598.xml"/><Relationship Id="rId1" Type="http://schemas.openxmlformats.org/officeDocument/2006/relationships/themeOverride" Target="../theme/themeOverr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320.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89.xml"/><Relationship Id="rId1" Type="http://schemas.openxmlformats.org/officeDocument/2006/relationships/slideLayout" Target="../slideLayouts/slideLayout598.xml"/></Relationships>
</file>

<file path=ppt/slides/_rels/slide321.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90.xml"/><Relationship Id="rId1" Type="http://schemas.openxmlformats.org/officeDocument/2006/relationships/slideLayout" Target="../slideLayouts/slideLayout598.xml"/></Relationships>
</file>

<file path=ppt/slides/_rels/slide322.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599.xml"/></Relationships>
</file>

<file path=ppt/slides/_rels/slide323.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599.xml"/></Relationships>
</file>

<file path=ppt/slides/_rels/slide324.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jpeg"/><Relationship Id="rId1" Type="http://schemas.openxmlformats.org/officeDocument/2006/relationships/slideLayout" Target="../slideLayouts/slideLayout599.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6.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91.xml"/><Relationship Id="rId1" Type="http://schemas.openxmlformats.org/officeDocument/2006/relationships/slideLayout" Target="../slideLayouts/slideLayout55.xml"/><Relationship Id="rId4" Type="http://schemas.openxmlformats.org/officeDocument/2006/relationships/image" Target="../media/image319.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150.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17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9.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93.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8.xml"/><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199.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201.xml"/></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1.xml"/><Relationship Id="rId1" Type="http://schemas.openxmlformats.org/officeDocument/2006/relationships/slideLayout" Target="../slideLayouts/slideLayout201.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2.xml"/><Relationship Id="rId1" Type="http://schemas.openxmlformats.org/officeDocument/2006/relationships/slideLayout" Target="../slideLayouts/slideLayout199.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17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172.xml"/><Relationship Id="rId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20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17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7.xml"/><Relationship Id="rId1" Type="http://schemas.openxmlformats.org/officeDocument/2006/relationships/slideLayout" Target="../slideLayouts/slideLayout166.xml"/></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8.xml"/><Relationship Id="rId1" Type="http://schemas.openxmlformats.org/officeDocument/2006/relationships/slideLayout" Target="../slideLayouts/slideLayout218.xml"/></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8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17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172.xml"/></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172.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3.xml"/><Relationship Id="rId1" Type="http://schemas.openxmlformats.org/officeDocument/2006/relationships/slideLayout" Target="../slideLayouts/slideLayout172.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4.xml"/><Relationship Id="rId1" Type="http://schemas.openxmlformats.org/officeDocument/2006/relationships/slideLayout" Target="../slideLayouts/slideLayout172.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172.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172.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7.xml"/><Relationship Id="rId1" Type="http://schemas.openxmlformats.org/officeDocument/2006/relationships/slideLayout" Target="../slideLayouts/slideLayout172.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8.xml"/><Relationship Id="rId1" Type="http://schemas.openxmlformats.org/officeDocument/2006/relationships/slideLayout" Target="../slideLayouts/slideLayout199.xml"/><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9.xml"/><Relationship Id="rId1" Type="http://schemas.openxmlformats.org/officeDocument/2006/relationships/slideLayout" Target="../slideLayouts/slideLayout172.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226.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1.xml"/><Relationship Id="rId1" Type="http://schemas.openxmlformats.org/officeDocument/2006/relationships/slideLayout" Target="../slideLayouts/slideLayout243.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199.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3.xml"/><Relationship Id="rId1" Type="http://schemas.openxmlformats.org/officeDocument/2006/relationships/slideLayout" Target="../slideLayouts/slideLayout172.xml"/></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4.xml"/><Relationship Id="rId1" Type="http://schemas.openxmlformats.org/officeDocument/2006/relationships/slideLayout" Target="../slideLayouts/slideLayout254.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5.xml"/><Relationship Id="rId1" Type="http://schemas.openxmlformats.org/officeDocument/2006/relationships/slideLayout" Target="../slideLayouts/slideLayout264.xml"/><Relationship Id="rId4" Type="http://schemas.openxmlformats.org/officeDocument/2006/relationships/image" Target="../media/image120.jpeg"/></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172.xml"/><Relationship Id="rId5" Type="http://schemas.openxmlformats.org/officeDocument/2006/relationships/image" Target="../media/image123.jpeg"/><Relationship Id="rId4" Type="http://schemas.openxmlformats.org/officeDocument/2006/relationships/image" Target="../media/image122.jpeg"/></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7.xml"/><Relationship Id="rId1" Type="http://schemas.openxmlformats.org/officeDocument/2006/relationships/slideLayout" Target="../slideLayouts/slideLayout172.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9.xml"/><Relationship Id="rId1" Type="http://schemas.openxmlformats.org/officeDocument/2006/relationships/slideLayout" Target="../slideLayouts/slideLayout172.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172.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1.xml"/><Relationship Id="rId1" Type="http://schemas.openxmlformats.org/officeDocument/2006/relationships/slideLayout" Target="../slideLayouts/slideLayout243.xml"/></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209.xml"/></Relationships>
</file>

<file path=ppt/slides/_rels/slide9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3.xml"/><Relationship Id="rId1"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172.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5.xml"/><Relationship Id="rId1" Type="http://schemas.openxmlformats.org/officeDocument/2006/relationships/slideLayout" Target="../slideLayouts/slideLayout172.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6.xml"/><Relationship Id="rId1" Type="http://schemas.openxmlformats.org/officeDocument/2006/relationships/slideLayout" Target="../slideLayouts/slideLayout172.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172.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8.xml"/><Relationship Id="rId1" Type="http://schemas.openxmlformats.org/officeDocument/2006/relationships/slideLayout" Target="../slideLayouts/slideLayout17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Title 2"/>
          <p:cNvSpPr>
            <a:spLocks noGrp="1"/>
          </p:cNvSpPr>
          <p:nvPr>
            <p:ph type="title" idx="4294967295"/>
          </p:nvPr>
        </p:nvSpPr>
        <p:spPr>
          <a:xfrm>
            <a:off x="0" y="4293096"/>
            <a:ext cx="9144000" cy="1210237"/>
          </a:xfrm>
        </p:spPr>
        <p:txBody>
          <a:bodyPr/>
          <a:lstStyle/>
          <a:p>
            <a:pPr algn="ctr"/>
            <a:r>
              <a:rPr lang="en-US" sz="6600" b="1" dirty="0">
                <a:solidFill>
                  <a:schemeClr val="bg1"/>
                </a:solidFill>
                <a:latin typeface="Arial" charset="0"/>
                <a:ea typeface="ＭＳ Ｐゴシック" charset="0"/>
                <a:cs typeface="Arial" charset="0"/>
              </a:rPr>
              <a:t>1 Korintus 10–16</a:t>
            </a:r>
            <a:endParaRPr lang="en-US" sz="6000" b="1" dirty="0">
              <a:solidFill>
                <a:schemeClr val="bg1"/>
              </a:solidFill>
              <a:latin typeface="Arial" charset="0"/>
              <a:ea typeface="ＭＳ Ｐゴシック" charset="0"/>
              <a:cs typeface="Arial" charset="0"/>
            </a:endParaRPr>
          </a:p>
        </p:txBody>
      </p:sp>
      <p:sp>
        <p:nvSpPr>
          <p:cNvPr id="4" name="Rectangle 4"/>
          <p:cNvSpPr txBox="1">
            <a:spLocks noChangeArrowheads="1"/>
          </p:cNvSpPr>
          <p:nvPr/>
        </p:nvSpPr>
        <p:spPr bwMode="auto">
          <a:xfrm>
            <a:off x="-36514" y="6026150"/>
            <a:ext cx="9180513" cy="863600"/>
          </a:xfrm>
          <a:prstGeom prst="rect">
            <a:avLst/>
          </a:prstGeom>
          <a:gradFill rotWithShape="1">
            <a:gsLst>
              <a:gs pos="0">
                <a:srgbClr val="660066"/>
              </a:gs>
              <a:gs pos="100000">
                <a:srgbClr val="00000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Singapore Bible College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2" name="Picture 1"/>
          <p:cNvPicPr>
            <a:picLocks noChangeAspect="1"/>
          </p:cNvPicPr>
          <p:nvPr/>
        </p:nvPicPr>
        <p:blipFill>
          <a:blip r:embed="rId3"/>
          <a:stretch>
            <a:fillRect/>
          </a:stretch>
        </p:blipFill>
        <p:spPr>
          <a:xfrm>
            <a:off x="1979712" y="80628"/>
            <a:ext cx="5328592" cy="3996444"/>
          </a:xfrm>
          <a:prstGeom prst="rect">
            <a:avLst/>
          </a:prstGeom>
        </p:spPr>
      </p:pic>
    </p:spTree>
    <p:extLst>
      <p:ext uri="{BB962C8B-B14F-4D97-AF65-F5344CB8AC3E}">
        <p14:creationId xmlns:p14="http://schemas.microsoft.com/office/powerpoint/2010/main" val="1624517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4"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5"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8"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Kadesh- </a:t>
            </a:r>
            <a:r>
              <a:rPr kumimoji="0" lang="en-US" sz="3200" b="1" i="0" u="none" strike="noStrike" kern="1200" cap="none" spc="0" normalizeH="0" baseline="0" noProof="0" err="1">
                <a:ln>
                  <a:noFill/>
                </a:ln>
                <a:solidFill>
                  <a:srgbClr val="3333CC"/>
                </a:solidFill>
                <a:effectLst/>
                <a:uLnTx/>
                <a:uFillTx/>
                <a:latin typeface="Arial" charset="0"/>
                <a:ea typeface="ＭＳ Ｐゴシック" charset="0"/>
                <a:cs typeface="Arial" charset="0"/>
              </a:rPr>
              <a:t>barnea</a:t>
            </a:r>
            <a:endPar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endParaRPr>
          </a:p>
        </p:txBody>
      </p:sp>
      <p:sp>
        <p:nvSpPr>
          <p:cNvPr id="198667" name="Rectangle 14"/>
          <p:cNvSpPr>
            <a:spLocks noGrp="1" noChangeArrowheads="1"/>
          </p:cNvSpPr>
          <p:nvPr>
            <p:ph type="title" idx="4294967295"/>
          </p:nvPr>
        </p:nvSpPr>
        <p:spPr>
          <a:xfrm>
            <a:off x="0" y="0"/>
            <a:ext cx="7772400" cy="685800"/>
          </a:xfrm>
        </p:spPr>
        <p:txBody>
          <a:bodyPr/>
          <a:lstStyle/>
          <a:p>
            <a:pPr algn="l" eaLnBrk="1" hangingPunct="1">
              <a:defRPr/>
            </a:pPr>
            <a:r>
              <a:rPr lang="en-US" b="1">
                <a:latin typeface="Arial" charset="0"/>
              </a:rPr>
              <a:t>Wandering Map</a:t>
            </a:r>
          </a:p>
        </p:txBody>
      </p:sp>
      <p:sp>
        <p:nvSpPr>
          <p:cNvPr id="138250" name="Rectangle 1"/>
          <p:cNvSpPr>
            <a:spLocks noChangeArrowheads="1"/>
          </p:cNvSpPr>
          <p:nvPr/>
        </p:nvSpPr>
        <p:spPr bwMode="auto">
          <a:xfrm>
            <a:off x="6875463" y="0"/>
            <a:ext cx="2268537" cy="69580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51" name="Text Box 13"/>
          <p:cNvSpPr txBox="1">
            <a:spLocks noChangeArrowheads="1"/>
          </p:cNvSpPr>
          <p:nvPr/>
        </p:nvSpPr>
        <p:spPr bwMode="auto">
          <a:xfrm>
            <a:off x="4572000" y="1897063"/>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Mt. Hor</a:t>
            </a:r>
          </a:p>
        </p:txBody>
      </p:sp>
      <p:sp>
        <p:nvSpPr>
          <p:cNvPr id="120837" name="Text Box 5"/>
          <p:cNvSpPr txBox="1">
            <a:spLocks noChangeArrowheads="1"/>
          </p:cNvSpPr>
          <p:nvPr/>
        </p:nvSpPr>
        <p:spPr bwMode="auto">
          <a:xfrm>
            <a:off x="-40119" y="5715000"/>
            <a:ext cx="9192795" cy="10160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Route of the Journey</a:t>
            </a:r>
          </a:p>
        </p:txBody>
      </p:sp>
    </p:spTree>
    <p:extLst>
      <p:ext uri="{BB962C8B-B14F-4D97-AF65-F5344CB8AC3E}">
        <p14:creationId xmlns:p14="http://schemas.microsoft.com/office/powerpoint/2010/main" val="10651982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197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88913"/>
            <a:ext cx="921861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Rectangle 3"/>
          <p:cNvSpPr>
            <a:spLocks noGrp="1"/>
          </p:cNvSpPr>
          <p:nvPr>
            <p:ph type="ctrTitle" idx="4294967295"/>
          </p:nvPr>
        </p:nvSpPr>
        <p:spPr>
          <a:xfrm>
            <a:off x="971550" y="260350"/>
            <a:ext cx="7772400" cy="1143000"/>
          </a:xfrm>
        </p:spPr>
        <p:txBody>
          <a:bodyPr/>
          <a:lstStyle/>
          <a:p>
            <a:pPr eaLnBrk="1" hangingPunct="1"/>
            <a:r>
              <a:rPr lang="en-US" b="1">
                <a:solidFill>
                  <a:schemeClr val="tx1"/>
                </a:solidFill>
                <a:latin typeface="Calibri" charset="0"/>
              </a:rPr>
              <a:t>Look your part</a:t>
            </a:r>
            <a:endParaRPr lang="en-US" b="1">
              <a:latin typeface="Calibri" charset="0"/>
            </a:endParaRPr>
          </a:p>
        </p:txBody>
      </p:sp>
    </p:spTree>
    <p:extLst>
      <p:ext uri="{BB962C8B-B14F-4D97-AF65-F5344CB8AC3E}">
        <p14:creationId xmlns:p14="http://schemas.microsoft.com/office/powerpoint/2010/main" val="374356416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3"/>
          <p:cNvSpPr>
            <a:spLocks noGrp="1"/>
          </p:cNvSpPr>
          <p:nvPr>
            <p:ph type="ctrTitle" idx="4294967295"/>
          </p:nvPr>
        </p:nvSpPr>
        <p:spPr>
          <a:xfrm>
            <a:off x="381000" y="304800"/>
            <a:ext cx="8534400" cy="1143000"/>
          </a:xfrm>
        </p:spPr>
        <p:txBody>
          <a:bodyPr/>
          <a:lstStyle/>
          <a:p>
            <a:pPr eaLnBrk="1" hangingPunct="1"/>
            <a:r>
              <a:rPr lang="en-US" sz="5400" b="1">
                <a:solidFill>
                  <a:schemeClr val="bg1"/>
                </a:solidFill>
                <a:latin typeface="Calibri" charset="0"/>
              </a:rPr>
              <a:t>Don</a:t>
            </a:r>
            <a:r>
              <a:rPr lang="uk-UA" altLang="ja-JP" sz="5400" b="1">
                <a:solidFill>
                  <a:schemeClr val="bg1"/>
                </a:solidFill>
                <a:latin typeface="Calibri" charset="0"/>
              </a:rPr>
              <a:t>'</a:t>
            </a:r>
            <a:r>
              <a:rPr lang="en-US" sz="5400" b="1">
                <a:solidFill>
                  <a:schemeClr val="bg1"/>
                </a:solidFill>
                <a:latin typeface="Calibri" charset="0"/>
              </a:rPr>
              <a:t>t blur proper roles of…</a:t>
            </a:r>
          </a:p>
        </p:txBody>
      </p:sp>
      <p:sp>
        <p:nvSpPr>
          <p:cNvPr id="214019" name="Rectangle 3"/>
          <p:cNvSpPr>
            <a:spLocks/>
          </p:cNvSpPr>
          <p:nvPr/>
        </p:nvSpPr>
        <p:spPr bwMode="auto">
          <a:xfrm>
            <a:off x="3131840" y="2133600"/>
            <a:ext cx="601216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519113" marR="0" lvl="0" indent="-519113" algn="l" defTabSz="914400" rtl="0" eaLnBrk="1" fontAlgn="base" latinLnBrk="0" hangingPunct="1">
              <a:lnSpc>
                <a:spcPct val="100000"/>
              </a:lnSpc>
              <a:spcBef>
                <a:spcPct val="0"/>
              </a:spcBef>
              <a:spcAft>
                <a:spcPct val="0"/>
              </a:spcAft>
              <a:buClrTx/>
              <a:buSzTx/>
              <a:buFontTx/>
              <a:buChar char="•"/>
              <a:tabLst/>
              <a:defRPr/>
            </a:pPr>
            <a:r>
              <a:rPr kumimoji="0" lang="en-US" sz="4800" b="1" i="0" u="none" strike="noStrike" kern="1200" cap="none" spc="0" normalizeH="0" baseline="0" noProof="0">
                <a:ln>
                  <a:noFill/>
                </a:ln>
                <a:solidFill>
                  <a:srgbClr val="FFF815"/>
                </a:solidFill>
                <a:effectLst/>
                <a:uLnTx/>
                <a:uFillTx/>
                <a:latin typeface="Calibri" charset="0"/>
                <a:ea typeface="ＭＳ Ｐゴシック" charset="0"/>
              </a:rPr>
              <a:t>Society</a:t>
            </a:r>
            <a:r>
              <a:rPr kumimoji="0" lang="en-US" sz="4800" b="1" i="0" u="none" strike="noStrike" kern="1200" cap="none" spc="0" normalizeH="0" baseline="0" noProof="0">
                <a:ln>
                  <a:noFill/>
                </a:ln>
                <a:solidFill>
                  <a:srgbClr val="FFFFFF"/>
                </a:solidFill>
                <a:effectLst/>
                <a:uLnTx/>
                <a:uFillTx/>
                <a:latin typeface="Calibri" charset="0"/>
                <a:ea typeface="ＭＳ Ｐゴシック" charset="0"/>
              </a:rPr>
              <a:t> (11:13)</a:t>
            </a:r>
          </a:p>
        </p:txBody>
      </p:sp>
      <p:pic>
        <p:nvPicPr>
          <p:cNvPr id="214020" name="Picture 5" descr="men-women-str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2225675"/>
            <a:ext cx="2406650" cy="240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1" name="Rectangle 3"/>
          <p:cNvSpPr>
            <a:spLocks/>
          </p:cNvSpPr>
          <p:nvPr/>
        </p:nvSpPr>
        <p:spPr bwMode="auto">
          <a:xfrm>
            <a:off x="3131840" y="2990850"/>
            <a:ext cx="601216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519113" marR="0" lvl="0" indent="-519113" algn="l" defTabSz="914400" rtl="0" eaLnBrk="1" fontAlgn="base" latinLnBrk="0" hangingPunct="1">
              <a:lnSpc>
                <a:spcPct val="100000"/>
              </a:lnSpc>
              <a:spcBef>
                <a:spcPct val="0"/>
              </a:spcBef>
              <a:spcAft>
                <a:spcPct val="0"/>
              </a:spcAft>
              <a:buClrTx/>
              <a:buSzTx/>
              <a:buFontTx/>
              <a:buChar char="•"/>
              <a:tabLst/>
              <a:defRPr/>
            </a:pPr>
            <a:r>
              <a:rPr kumimoji="0" lang="en-US" sz="4800" b="1" i="0" u="none" strike="noStrike" kern="1200" cap="none" spc="0" normalizeH="0" baseline="0" noProof="0">
                <a:ln>
                  <a:noFill/>
                </a:ln>
                <a:solidFill>
                  <a:srgbClr val="FFF815"/>
                </a:solidFill>
                <a:effectLst/>
                <a:uLnTx/>
                <a:uFillTx/>
                <a:latin typeface="Calibri" charset="0"/>
                <a:ea typeface="ＭＳ Ｐゴシック" charset="0"/>
              </a:rPr>
              <a:t>Nature</a:t>
            </a:r>
            <a:r>
              <a:rPr kumimoji="0" lang="en-US" sz="4800" b="1" i="0" u="none" strike="noStrike" kern="1200" cap="none" spc="0" normalizeH="0" baseline="0" noProof="0">
                <a:ln>
                  <a:noFill/>
                </a:ln>
                <a:solidFill>
                  <a:srgbClr val="FFFFFF"/>
                </a:solidFill>
                <a:effectLst/>
                <a:uLnTx/>
                <a:uFillTx/>
                <a:latin typeface="Calibri" charset="0"/>
                <a:ea typeface="ＭＳ Ｐゴシック" charset="0"/>
              </a:rPr>
              <a:t> (11:14-15)</a:t>
            </a:r>
          </a:p>
        </p:txBody>
      </p:sp>
      <p:sp>
        <p:nvSpPr>
          <p:cNvPr id="271367" name="Rectangle 3"/>
          <p:cNvSpPr>
            <a:spLocks/>
          </p:cNvSpPr>
          <p:nvPr/>
        </p:nvSpPr>
        <p:spPr bwMode="auto">
          <a:xfrm>
            <a:off x="3131840" y="3848100"/>
            <a:ext cx="601216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519113" marR="0" lvl="0" indent="-519113" algn="l" defTabSz="914400" rtl="0" eaLnBrk="1" fontAlgn="base" latinLnBrk="0" hangingPunct="1">
              <a:lnSpc>
                <a:spcPct val="100000"/>
              </a:lnSpc>
              <a:spcBef>
                <a:spcPct val="0"/>
              </a:spcBef>
              <a:spcAft>
                <a:spcPct val="0"/>
              </a:spcAft>
              <a:buClrTx/>
              <a:buSzTx/>
              <a:buFontTx/>
              <a:buChar char="•"/>
              <a:tabLst/>
              <a:defRPr/>
            </a:pPr>
            <a:r>
              <a:rPr kumimoji="0" lang="en-US" sz="4800" b="1" i="0" u="none" strike="noStrike" kern="1200" cap="none" spc="0" normalizeH="0" baseline="0" noProof="0">
                <a:ln>
                  <a:noFill/>
                </a:ln>
                <a:solidFill>
                  <a:srgbClr val="FFF815"/>
                </a:solidFill>
                <a:effectLst/>
                <a:uLnTx/>
                <a:uFillTx/>
                <a:latin typeface="Calibri" charset="0"/>
                <a:ea typeface="ＭＳ Ｐゴシック" charset="0"/>
              </a:rPr>
              <a:t>Churches</a:t>
            </a:r>
            <a:r>
              <a:rPr kumimoji="0" lang="en-US" sz="4800" b="1" i="0" u="none" strike="noStrike" kern="1200" cap="none" spc="0" normalizeH="0" baseline="0" noProof="0">
                <a:ln>
                  <a:noFill/>
                </a:ln>
                <a:solidFill>
                  <a:srgbClr val="FFFFFF"/>
                </a:solidFill>
                <a:effectLst/>
                <a:uLnTx/>
                <a:uFillTx/>
                <a:latin typeface="Calibri" charset="0"/>
                <a:ea typeface="ＭＳ Ｐゴシック" charset="0"/>
              </a:rPr>
              <a:t> (11:16)</a:t>
            </a:r>
          </a:p>
        </p:txBody>
      </p:sp>
    </p:spTree>
    <p:extLst>
      <p:ext uri="{BB962C8B-B14F-4D97-AF65-F5344CB8AC3E}">
        <p14:creationId xmlns:p14="http://schemas.microsoft.com/office/powerpoint/2010/main" val="3050739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13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6065"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6"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11:16</a:t>
            </a:r>
            <a:r>
              <a:rPr lang="en-US" sz="3200">
                <a:solidFill>
                  <a:schemeClr val="bg1"/>
                </a:solidFill>
                <a:latin typeface="Calibri" charset="0"/>
              </a:rPr>
              <a:t> NLT</a:t>
            </a:r>
            <a:endParaRPr lang="en-US" sz="4000">
              <a:solidFill>
                <a:schemeClr val="bg1"/>
              </a:solidFill>
              <a:latin typeface="Calibri" charset="0"/>
            </a:endParaRPr>
          </a:p>
        </p:txBody>
      </p:sp>
      <p:sp>
        <p:nvSpPr>
          <p:cNvPr id="7" name="Rectangle 3"/>
          <p:cNvSpPr txBox="1">
            <a:spLocks/>
          </p:cNvSpPr>
          <p:nvPr/>
        </p:nvSpPr>
        <p:spPr bwMode="auto">
          <a:xfrm>
            <a:off x="3200400" y="1600200"/>
            <a:ext cx="5410200" cy="3352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16</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But if anyone wants to argue about this, I simply say that we have no other custom than this, and neither do God</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other churches.</a:t>
            </a:r>
          </a:p>
        </p:txBody>
      </p:sp>
    </p:spTree>
    <p:extLst>
      <p:ext uri="{BB962C8B-B14F-4D97-AF65-F5344CB8AC3E}">
        <p14:creationId xmlns:p14="http://schemas.microsoft.com/office/powerpoint/2010/main" val="351171718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1"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220162"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600200" y="161925"/>
            <a:ext cx="6705600" cy="654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0" name="Rectangle 4"/>
          <p:cNvSpPr>
            <a:spLocks noGrp="1" noChangeArrowheads="1"/>
          </p:cNvSpPr>
          <p:nvPr>
            <p:ph type="ctrTitle" idx="4294967295"/>
          </p:nvPr>
        </p:nvSpPr>
        <p:spPr>
          <a:xfrm>
            <a:off x="381000" y="152400"/>
            <a:ext cx="7924800" cy="762000"/>
          </a:xfrm>
          <a:solidFill>
            <a:srgbClr val="020009"/>
          </a:solidFill>
          <a:effectLst>
            <a:outerShdw blurRad="63500" dist="53882" dir="2700000" algn="ctr" rotWithShape="0">
              <a:srgbClr val="020009">
                <a:alpha val="74998"/>
              </a:srgbClr>
            </a:outerShdw>
          </a:effectLst>
        </p:spPr>
        <p:txBody>
          <a:bodyPr anchor="b"/>
          <a:lstStyle/>
          <a:p>
            <a:pPr eaLnBrk="1" hangingPunct="1">
              <a:defRPr/>
            </a:pPr>
            <a:r>
              <a:rPr lang="en-US" sz="4000" i="1">
                <a:effectLst/>
                <a:latin typeface="Arial" charset="0"/>
              </a:rPr>
              <a:t>It can be better!</a:t>
            </a:r>
            <a:endParaRPr lang="en-US" sz="4800">
              <a:effectLst>
                <a:outerShdw blurRad="38100" dist="38100" dir="2700000" algn="tl">
                  <a:srgbClr val="FFFFFF"/>
                </a:outerShdw>
              </a:effectLst>
              <a:latin typeface="Arial" charset="0"/>
            </a:endParaRPr>
          </a:p>
        </p:txBody>
      </p:sp>
      <p:sp>
        <p:nvSpPr>
          <p:cNvPr id="106502" name="Text Box 6"/>
          <p:cNvSpPr txBox="1">
            <a:spLocks noChangeArrowheads="1"/>
          </p:cNvSpPr>
          <p:nvPr/>
        </p:nvSpPr>
        <p:spPr bwMode="auto">
          <a:xfrm>
            <a:off x="0" y="977900"/>
            <a:ext cx="6019800" cy="26781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So many people expect that fairy tale where everyone is going to be together forever, but I don</a:t>
            </a:r>
            <a:r>
              <a:rPr kumimoji="0" lang="uk-UA"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 subscribe to that.  I</a:t>
            </a:r>
            <a:r>
              <a:rPr kumimoji="0" lang="uk-UA"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 love for it to happen, but I think 10 years with someone is enough.</a:t>
            </a: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06503" name="Text Box 7"/>
          <p:cNvSpPr txBox="1">
            <a:spLocks noGrp="1" noChangeArrowheads="1"/>
          </p:cNvSpPr>
          <p:nvPr>
            <p:ph type="subTitle" idx="4294967295"/>
          </p:nvPr>
        </p:nvSpPr>
        <p:spPr bwMode="auto">
          <a:xfrm>
            <a:off x="2743200" y="5562600"/>
            <a:ext cx="6400800" cy="1295400"/>
          </a:xfrm>
          <a:solidFill>
            <a:schemeClr val="bg2"/>
          </a:solidFill>
        </p:spPr>
        <p:txBody>
          <a:bodyPr/>
          <a:lstStyle/>
          <a:p>
            <a:pPr marL="0" indent="0">
              <a:spcBef>
                <a:spcPct val="0"/>
              </a:spcBef>
              <a:buFontTx/>
              <a:buNone/>
              <a:defRPr/>
            </a:pPr>
            <a:r>
              <a:rPr lang="en-US" sz="2000" b="1">
                <a:effectLst>
                  <a:outerShdw blurRad="38100" dist="38100" dir="2700000" algn="tl">
                    <a:srgbClr val="000203"/>
                  </a:outerShdw>
                </a:effectLst>
                <a:latin typeface="Arial"/>
                <a:cs typeface="Arial"/>
              </a:rPr>
              <a:t>--Twice divorced actor Jim Carrey</a:t>
            </a:r>
            <a:endParaRPr lang="en-US" sz="1800" b="1">
              <a:effectLst>
                <a:outerShdw blurRad="38100" dist="38100" dir="2700000" algn="tl">
                  <a:srgbClr val="000203"/>
                </a:outerShdw>
              </a:effectLst>
              <a:latin typeface="Arial"/>
              <a:cs typeface="Arial"/>
            </a:endParaRPr>
          </a:p>
          <a:p>
            <a:pPr marL="0" indent="0">
              <a:spcBef>
                <a:spcPct val="0"/>
              </a:spcBef>
              <a:buFontTx/>
              <a:buNone/>
              <a:defRPr/>
            </a:pPr>
            <a:r>
              <a:rPr lang="en-US" sz="1800" b="1">
                <a:effectLst>
                  <a:outerShdw blurRad="38100" dist="38100" dir="2700000" algn="tl">
                    <a:srgbClr val="000203"/>
                  </a:outerShdw>
                </a:effectLst>
                <a:latin typeface="Arial"/>
                <a:cs typeface="Arial"/>
              </a:rPr>
              <a:t>The Internet Movie Database</a:t>
            </a:r>
          </a:p>
          <a:p>
            <a:pPr marL="0" indent="0">
              <a:spcBef>
                <a:spcPct val="0"/>
              </a:spcBef>
              <a:buFontTx/>
              <a:buNone/>
              <a:defRPr/>
            </a:pPr>
            <a:r>
              <a:rPr lang="en-US" sz="1800" b="1">
                <a:effectLst>
                  <a:outerShdw blurRad="38100" dist="38100" dir="2700000" algn="tl">
                    <a:srgbClr val="000203"/>
                  </a:outerShdw>
                </a:effectLst>
                <a:latin typeface="Arial"/>
                <a:cs typeface="Arial"/>
              </a:rPr>
              <a:t>(www.imdb.com/news/wenn/2004-04-02)</a:t>
            </a:r>
          </a:p>
        </p:txBody>
      </p:sp>
      <p:pic>
        <p:nvPicPr>
          <p:cNvPr id="106504" name="Picture 8" descr="Carr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3581400"/>
            <a:ext cx="2452687"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8797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503"/>
                                        </p:tgtEl>
                                        <p:attrNameLst>
                                          <p:attrName>style.visibility</p:attrName>
                                        </p:attrNameLst>
                                      </p:cBhvr>
                                      <p:to>
                                        <p:strVal val="visible"/>
                                      </p:to>
                                    </p:set>
                                  </p:childTnLst>
                                </p:cTn>
                              </p:par>
                              <p:par>
                                <p:cTn id="11" presetID="18" presetClass="entr" presetSubtype="12" fill="hold" nodeType="withEffect">
                                  <p:stCondLst>
                                    <p:cond delay="0"/>
                                  </p:stCondLst>
                                  <p:childTnLst>
                                    <p:set>
                                      <p:cBhvr>
                                        <p:cTn id="12" dur="1" fill="hold">
                                          <p:stCondLst>
                                            <p:cond delay="0"/>
                                          </p:stCondLst>
                                        </p:cTn>
                                        <p:tgtEl>
                                          <p:spTgt spid="106504"/>
                                        </p:tgtEl>
                                        <p:attrNameLst>
                                          <p:attrName>style.visibility</p:attrName>
                                        </p:attrNameLst>
                                      </p:cBhvr>
                                      <p:to>
                                        <p:strVal val="visible"/>
                                      </p:to>
                                    </p:set>
                                    <p:animEffect transition="in" filter="strips(downLeft)">
                                      <p:cBhvr>
                                        <p:cTn id="13" dur="500"/>
                                        <p:tgtEl>
                                          <p:spTgt spid="106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animBg="1"/>
      <p:bldP spid="106503"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0" y="0"/>
            <a:ext cx="9144000" cy="6858000"/>
          </a:xfrm>
          <a:prstGeom prst="rect">
            <a:avLst/>
          </a:prstGeom>
          <a:gradFill rotWithShape="0">
            <a:gsLst>
              <a:gs pos="0">
                <a:srgbClr val="13136A"/>
              </a:gs>
              <a:gs pos="100000">
                <a:srgbClr val="2828E4"/>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endParaRPr>
          </a:p>
        </p:txBody>
      </p:sp>
      <p:pic>
        <p:nvPicPr>
          <p:cNvPr id="2222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468313" y="1700213"/>
            <a:ext cx="8170862" cy="4938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black">
          <a:xfrm>
            <a:off x="304800" y="76200"/>
            <a:ext cx="8458200" cy="1981200"/>
          </a:xfrm>
          <a:prstGeom prst="rect">
            <a:avLst/>
          </a:prstGeom>
          <a:solidFill>
            <a:srgbClr val="020009"/>
          </a:solidFill>
          <a:ln>
            <a:noFill/>
          </a:ln>
          <a:effectLst>
            <a:outerShdw blurRad="63500" dist="53882" dir="2700000" algn="ctr" rotWithShape="0">
              <a:srgbClr val="020009">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Don</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 confuse society into thinking that husbands </a:t>
            </a:r>
            <a:r>
              <a:rPr kumimoji="0" lang="en-US" sz="3600" b="1" i="0" u="none" strike="noStrike" kern="1200" cap="none" spc="0" normalizeH="0" baseline="0" noProof="0" err="1">
                <a:ln>
                  <a:noFill/>
                </a:ln>
                <a:solidFill>
                  <a:srgbClr val="FFFFFF"/>
                </a:solidFill>
                <a:effectLst/>
                <a:uLnTx/>
                <a:uFillTx/>
                <a:latin typeface="Arial" charset="0"/>
                <a:ea typeface="ＭＳ Ｐゴシック" charset="0"/>
              </a:rPr>
              <a:t>shouldn</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lead</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their wives (Main Idea of 1 Cor. 11:1-16)</a:t>
            </a:r>
          </a:p>
        </p:txBody>
      </p:sp>
    </p:spTree>
    <p:extLst>
      <p:ext uri="{BB962C8B-B14F-4D97-AF65-F5344CB8AC3E}">
        <p14:creationId xmlns:p14="http://schemas.microsoft.com/office/powerpoint/2010/main" val="66731507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0" y="0"/>
            <a:ext cx="9144000" cy="6858000"/>
          </a:xfrm>
          <a:prstGeom prst="rect">
            <a:avLst/>
          </a:prstGeom>
          <a:gradFill rotWithShape="0">
            <a:gsLst>
              <a:gs pos="0">
                <a:srgbClr val="13136A"/>
              </a:gs>
              <a:gs pos="100000">
                <a:srgbClr val="2828E4"/>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2" name="Rectangle 4"/>
          <p:cNvSpPr>
            <a:spLocks noChangeArrowheads="1"/>
          </p:cNvSpPr>
          <p:nvPr/>
        </p:nvSpPr>
        <p:spPr bwMode="black">
          <a:xfrm>
            <a:off x="0" y="-26988"/>
            <a:ext cx="9144000" cy="1336676"/>
          </a:xfrm>
          <a:prstGeom prst="rect">
            <a:avLst/>
          </a:prstGeom>
          <a:solidFill>
            <a:srgbClr val="020009"/>
          </a:solidFill>
          <a:ln>
            <a:noFill/>
          </a:ln>
          <a:effectLst>
            <a:outerShdw blurRad="63500" dist="53882" dir="2700000" algn="ctr" rotWithShape="0">
              <a:srgbClr val="020009">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Why should husbands lead?</a:t>
            </a:r>
          </a:p>
        </p:txBody>
      </p:sp>
      <p:sp>
        <p:nvSpPr>
          <p:cNvPr id="7" name="TextBox 6"/>
          <p:cNvSpPr txBox="1"/>
          <p:nvPr/>
        </p:nvSpPr>
        <p:spPr>
          <a:xfrm>
            <a:off x="251520" y="1484784"/>
            <a:ext cx="4608512" cy="5016757"/>
          </a:xfrm>
          <a:prstGeom prst="rect">
            <a:avLst/>
          </a:prstGeom>
          <a:noFill/>
        </p:spPr>
        <p:txBody>
          <a:bodyPr>
            <a:spAutoFit/>
          </a:bodyPr>
          <a:lstStyle/>
          <a:p>
            <a:pPr marL="571500" marR="0" lvl="0" indent="-571500" algn="l" defTabSz="914400" rtl="0" eaLnBrk="0" fontAlgn="base" latinLnBrk="0" hangingPunct="0">
              <a:lnSpc>
                <a:spcPct val="100000"/>
              </a:lnSpc>
              <a:spcBef>
                <a:spcPct val="0"/>
              </a:spcBef>
              <a:spcAft>
                <a:spcPct val="0"/>
              </a:spcAft>
              <a:buClrTx/>
              <a:buSzTx/>
              <a:buFont typeface="+mj-lt"/>
              <a:buAutoNum type="romanUcPeriod"/>
              <a:tabLst/>
              <a:defRPr/>
            </a:pPr>
            <a:r>
              <a:rPr kumimoji="0" lang="en-US"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Confusing sex roles shames our </a:t>
            </a:r>
            <a:r>
              <a:rPr kumimoji="0" lang="en-US" sz="3200" b="1" i="0" u="none" strike="noStrike" kern="1200" cap="none" spc="0" normalizeH="0" baseline="0" noProof="0">
                <a:ln>
                  <a:noFill/>
                </a:ln>
                <a:solidFill>
                  <a:srgbClr val="FFF815"/>
                </a:solidFill>
                <a:effectLst>
                  <a:glow rad="139700">
                    <a:srgbClr val="000203"/>
                  </a:glow>
                </a:effectLst>
                <a:uLnTx/>
                <a:uFillTx/>
                <a:latin typeface="Arial" charset="0"/>
                <a:ea typeface="ＭＳ Ｐゴシック" charset="0"/>
              </a:rPr>
              <a:t>authorities</a:t>
            </a:r>
            <a:r>
              <a:rPr kumimoji="0" lang="en-US"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 (11:2-6)</a:t>
            </a:r>
          </a:p>
          <a:p>
            <a:pPr marL="571500" marR="0" lvl="0" indent="-571500" algn="l" defTabSz="914400" rtl="0" eaLnBrk="0" fontAlgn="base" latinLnBrk="0" hangingPunct="0">
              <a:lnSpc>
                <a:spcPct val="100000"/>
              </a:lnSpc>
              <a:spcBef>
                <a:spcPct val="0"/>
              </a:spcBef>
              <a:spcAft>
                <a:spcPct val="0"/>
              </a:spcAft>
              <a:buClrTx/>
              <a:buSzTx/>
              <a:buFont typeface="+mj-lt"/>
              <a:buAutoNum type="romanUcPeriod"/>
              <a:tabLst/>
              <a:defRPr/>
            </a:pPr>
            <a:r>
              <a:rPr kumimoji="0" lang="en-US"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An </a:t>
            </a:r>
            <a:r>
              <a:rPr kumimoji="0" lang="en-US" sz="3200" b="1" i="0" u="none" strike="noStrike" kern="1200" cap="none" spc="0" normalizeH="0" baseline="0" noProof="0" err="1">
                <a:ln>
                  <a:noFill/>
                </a:ln>
                <a:solidFill>
                  <a:srgbClr val="FFFFFF"/>
                </a:solidFill>
                <a:effectLst>
                  <a:glow rad="139700">
                    <a:srgbClr val="000203"/>
                  </a:glow>
                </a:effectLst>
                <a:uLnTx/>
                <a:uFillTx/>
                <a:latin typeface="Arial" charset="0"/>
                <a:ea typeface="ＭＳ Ｐゴシック" charset="0"/>
              </a:rPr>
              <a:t>unsubmissive</a:t>
            </a:r>
            <a:r>
              <a:rPr kumimoji="0" lang="en-US"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 wife fights God</a:t>
            </a:r>
            <a:r>
              <a:rPr kumimoji="0" lang="uk-UA"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s </a:t>
            </a:r>
            <a:r>
              <a:rPr kumimoji="0" lang="en-US" sz="3200" b="1" i="0" u="none" strike="noStrike" kern="1200" cap="none" spc="0" normalizeH="0" baseline="0" noProof="0">
                <a:ln>
                  <a:noFill/>
                </a:ln>
                <a:solidFill>
                  <a:srgbClr val="FFF815"/>
                </a:solidFill>
                <a:effectLst>
                  <a:glow rad="139700">
                    <a:srgbClr val="000203"/>
                  </a:glow>
                </a:effectLst>
                <a:uLnTx/>
                <a:uFillTx/>
                <a:latin typeface="Arial" charset="0"/>
                <a:ea typeface="ＭＳ Ｐゴシック" charset="0"/>
              </a:rPr>
              <a:t>creation</a:t>
            </a:r>
            <a:r>
              <a:rPr kumimoji="0" lang="en-US"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 order (11:7-12)</a:t>
            </a:r>
          </a:p>
          <a:p>
            <a:pPr marL="571500" marR="0" lvl="0" indent="-571500" algn="l" defTabSz="914400" rtl="0" eaLnBrk="0" fontAlgn="base" latinLnBrk="0" hangingPunct="0">
              <a:lnSpc>
                <a:spcPct val="100000"/>
              </a:lnSpc>
              <a:spcBef>
                <a:spcPct val="0"/>
              </a:spcBef>
              <a:spcAft>
                <a:spcPct val="0"/>
              </a:spcAft>
              <a:buClrTx/>
              <a:buSzTx/>
              <a:buFont typeface="+mj-lt"/>
              <a:buAutoNum type="romanUcPeriod"/>
              <a:tabLst/>
              <a:defRPr/>
            </a:pPr>
            <a:r>
              <a:rPr kumimoji="0" lang="en-US"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Blurring the sexes hinders our </a:t>
            </a:r>
            <a:r>
              <a:rPr kumimoji="0" lang="en-US" sz="3200" b="1" i="0" u="none" strike="noStrike" kern="1200" cap="none" spc="0" normalizeH="0" baseline="0" noProof="0">
                <a:ln>
                  <a:noFill/>
                </a:ln>
                <a:solidFill>
                  <a:srgbClr val="FFF815"/>
                </a:solidFill>
                <a:effectLst>
                  <a:glow rad="139700">
                    <a:srgbClr val="000203"/>
                  </a:glow>
                </a:effectLst>
                <a:uLnTx/>
                <a:uFillTx/>
                <a:latin typeface="Arial" charset="0"/>
                <a:ea typeface="ＭＳ Ｐゴシック" charset="0"/>
              </a:rPr>
              <a:t>witness</a:t>
            </a:r>
            <a:r>
              <a:rPr kumimoji="0" lang="en-US" sz="3200" b="1" i="0" u="none" strike="noStrike" kern="1200" cap="none" spc="0" normalizeH="0" baseline="0" noProof="0">
                <a:ln>
                  <a:noFill/>
                </a:ln>
                <a:solidFill>
                  <a:srgbClr val="FFFFFF"/>
                </a:solidFill>
                <a:effectLst>
                  <a:glow rad="139700">
                    <a:srgbClr val="000203"/>
                  </a:glow>
                </a:effectLst>
                <a:uLnTx/>
                <a:uFillTx/>
                <a:latin typeface="Arial" charset="0"/>
                <a:ea typeface="ＭＳ Ｐゴシック" charset="0"/>
              </a:rPr>
              <a:t> (11:13-16)</a:t>
            </a:r>
          </a:p>
        </p:txBody>
      </p:sp>
      <p:pic>
        <p:nvPicPr>
          <p:cNvPr id="224260"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32363" y="2133600"/>
            <a:ext cx="3906837" cy="398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211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305" name="Picture 4" descr="preacherjamie_was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364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6306" name="Picture 6" descr="Coveri7"/>
          <p:cNvPicPr>
            <a:picLocks noChangeAspect="1" noChangeArrowheads="1"/>
          </p:cNvPicPr>
          <p:nvPr/>
        </p:nvPicPr>
        <p:blipFill>
          <a:blip r:embed="rId4" cstate="screen">
            <a:extLst>
              <a:ext uri="{28A0092B-C50C-407E-A947-70E740481C1C}">
                <a14:useLocalDpi xmlns:a14="http://schemas.microsoft.com/office/drawing/2010/main"/>
              </a:ext>
            </a:extLst>
          </a:blip>
          <a:srcRect r="2380"/>
          <a:stretch>
            <a:fillRect/>
          </a:stretch>
        </p:blipFill>
        <p:spPr bwMode="auto">
          <a:xfrm>
            <a:off x="5105400" y="-152400"/>
            <a:ext cx="3124200" cy="474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6307" name="Picture 7" descr="image002tin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0050" y="3429000"/>
            <a:ext cx="290195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6308" name="Picture 2" descr="preacherrevpeaceba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29000"/>
            <a:ext cx="17287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6309" name="Group 9"/>
          <p:cNvGrpSpPr>
            <a:grpSpLocks/>
          </p:cNvGrpSpPr>
          <p:nvPr/>
        </p:nvGrpSpPr>
        <p:grpSpPr bwMode="auto">
          <a:xfrm>
            <a:off x="4572000" y="3429000"/>
            <a:ext cx="4572000" cy="3429000"/>
            <a:chOff x="2880" y="2160"/>
            <a:chExt cx="2880" cy="2160"/>
          </a:xfrm>
        </p:grpSpPr>
        <p:pic>
          <p:nvPicPr>
            <p:cNvPr id="226312" name="Picture 3" descr="woman_preachers_knew"/>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00" y="2160"/>
              <a:ext cx="2160"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13" name="Rectangle 8"/>
            <p:cNvSpPr>
              <a:spLocks noChangeArrowheads="1"/>
            </p:cNvSpPr>
            <p:nvPr/>
          </p:nvSpPr>
          <p:spPr bwMode="auto">
            <a:xfrm>
              <a:off x="2880" y="2160"/>
              <a:ext cx="912" cy="2160"/>
            </a:xfrm>
            <a:prstGeom prst="rect">
              <a:avLst/>
            </a:prstGeom>
            <a:solidFill>
              <a:srgbClr val="67171A"/>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277514" name="Rectangle 10"/>
          <p:cNvSpPr>
            <a:spLocks noGrp="1" noChangeArrowheads="1"/>
          </p:cNvSpPr>
          <p:nvPr>
            <p:ph type="title" idx="4294967295"/>
          </p:nvPr>
        </p:nvSpPr>
        <p:spPr>
          <a:xfrm>
            <a:off x="0" y="152400"/>
            <a:ext cx="9144000" cy="838200"/>
          </a:xfrm>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effectLst/>
                <a:latin typeface="Arial" charset="0"/>
              </a:rPr>
              <a:t>What should you wives do?</a:t>
            </a:r>
          </a:p>
        </p:txBody>
      </p:sp>
      <p:sp>
        <p:nvSpPr>
          <p:cNvPr id="277515" name="Text Box 11"/>
          <p:cNvSpPr txBox="1">
            <a:spLocks noChangeArrowheads="1"/>
          </p:cNvSpPr>
          <p:nvPr/>
        </p:nvSpPr>
        <p:spPr bwMode="auto">
          <a:xfrm>
            <a:off x="990600" y="2133600"/>
            <a:ext cx="6477000" cy="2677656"/>
          </a:xfrm>
          <a:prstGeom prst="rect">
            <a:avLst/>
          </a:prstGeom>
          <a:solidFill>
            <a:schemeClr val="bg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Strenuously avoid whatever forms of dress or grooming [that] communicate to the non-Christian world sexual misconduct or idolatrous worship</a:t>
            </a: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a:t>
            </a:r>
            <a:b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Blomberg, 215)</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764074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7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5"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49" name="Picture 2" descr="fistyell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0" name="Rectangle 8"/>
          <p:cNvSpPr>
            <a:spLocks noGrp="1"/>
          </p:cNvSpPr>
          <p:nvPr>
            <p:ph type="title" idx="4294967295"/>
          </p:nvPr>
        </p:nvSpPr>
        <p:spPr>
          <a:xfrm>
            <a:off x="0" y="-100013"/>
            <a:ext cx="9144000" cy="1143001"/>
          </a:xfrm>
        </p:spPr>
        <p:txBody>
          <a:bodyPr/>
          <a:lstStyle/>
          <a:p>
            <a:r>
              <a:rPr lang="en-US" sz="6000" b="1">
                <a:latin typeface="Calibri" charset="0"/>
              </a:rPr>
              <a:t>What should you others do?</a:t>
            </a:r>
          </a:p>
        </p:txBody>
      </p:sp>
      <p:sp>
        <p:nvSpPr>
          <p:cNvPr id="232451" name="Rectangle 8"/>
          <p:cNvSpPr txBox="1">
            <a:spLocks/>
          </p:cNvSpPr>
          <p:nvPr/>
        </p:nvSpPr>
        <p:spPr bwMode="auto">
          <a:xfrm>
            <a:off x="6408738" y="1125538"/>
            <a:ext cx="3059112" cy="359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984807"/>
                </a:solidFill>
                <a:effectLst/>
                <a:uLnTx/>
                <a:uFillTx/>
                <a:latin typeface="Calibri" charset="0"/>
                <a:ea typeface="ＭＳ Ｐゴシック" charset="0"/>
              </a:rPr>
              <a:t>Don</a:t>
            </a:r>
            <a:r>
              <a:rPr kumimoji="0" lang="uk-UA" altLang="ja-JP" sz="5400" b="1" i="0" u="none" strike="noStrike" kern="1200" cap="none" spc="0" normalizeH="0" baseline="0" noProof="0">
                <a:ln>
                  <a:noFill/>
                </a:ln>
                <a:solidFill>
                  <a:srgbClr val="984807"/>
                </a:solidFill>
                <a:effectLst/>
                <a:uLnTx/>
                <a:uFillTx/>
                <a:latin typeface="Calibri" charset="0"/>
                <a:ea typeface="ＭＳ Ｐゴシック" charset="0"/>
              </a:rPr>
              <a:t>'</a:t>
            </a:r>
            <a:r>
              <a:rPr kumimoji="0" lang="en-US" sz="5400" b="1" i="0" u="none" strike="noStrike" kern="1200" cap="none" spc="0" normalizeH="0" baseline="0" noProof="0">
                <a:ln>
                  <a:noFill/>
                </a:ln>
                <a:solidFill>
                  <a:srgbClr val="984807"/>
                </a:solidFill>
                <a:effectLst/>
                <a:uLnTx/>
                <a:uFillTx/>
                <a:latin typeface="Calibri" charset="0"/>
                <a:ea typeface="ＭＳ Ｐゴシック" charset="0"/>
              </a:rPr>
              <a:t>t Demand Your Rights</a:t>
            </a:r>
            <a:endParaRPr kumimoji="0" lang="en-US" sz="4000" b="1" i="0" u="none" strike="noStrike" kern="1200" cap="none" spc="0" normalizeH="0" baseline="0" noProof="0">
              <a:ln>
                <a:noFill/>
              </a:ln>
              <a:solidFill>
                <a:srgbClr val="984807"/>
              </a:solidFill>
              <a:effectLst/>
              <a:uLnTx/>
              <a:uFillTx/>
              <a:latin typeface="Calibri" charset="0"/>
              <a:ea typeface="ＭＳ Ｐゴシック" charset="0"/>
            </a:endParaRPr>
          </a:p>
        </p:txBody>
      </p:sp>
    </p:spTree>
    <p:extLst>
      <p:ext uri="{BB962C8B-B14F-4D97-AF65-F5344CB8AC3E}">
        <p14:creationId xmlns:p14="http://schemas.microsoft.com/office/powerpoint/2010/main" val="220119676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4497" name="Picture 4" descr="hand-reaching-bw"/>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3" name="Rectangle 5"/>
          <p:cNvSpPr>
            <a:spLocks noGrp="1"/>
          </p:cNvSpPr>
          <p:nvPr>
            <p:ph type="title" idx="4294967295"/>
          </p:nvPr>
        </p:nvSpPr>
        <p:spPr>
          <a:xfrm>
            <a:off x="-1" y="0"/>
            <a:ext cx="9144001" cy="990600"/>
          </a:xfrm>
          <a:effectLst>
            <a:outerShdw blurRad="63500" dist="35921" dir="2700000" algn="ctr" rotWithShape="0">
              <a:schemeClr val="tx1">
                <a:alpha val="74998"/>
              </a:schemeClr>
            </a:outerShdw>
          </a:effectLst>
        </p:spPr>
        <p:txBody>
          <a:bodyPr/>
          <a:lstStyle/>
          <a:p>
            <a:pPr algn="l">
              <a:defRPr/>
            </a:pPr>
            <a:r>
              <a:rPr lang="en-US" sz="5400" b="1">
                <a:solidFill>
                  <a:schemeClr val="bg1"/>
                </a:solidFill>
                <a:effectLst>
                  <a:glow rad="266700">
                    <a:schemeClr val="tx1">
                      <a:alpha val="96000"/>
                    </a:schemeClr>
                  </a:glow>
                </a:effectLst>
                <a:latin typeface="Calibri" charset="0"/>
              </a:rPr>
              <a:t>Give up your rights to…</a:t>
            </a:r>
            <a:endParaRPr lang="en-US">
              <a:solidFill>
                <a:schemeClr val="bg1"/>
              </a:solidFill>
              <a:effectLst>
                <a:glow rad="266700">
                  <a:schemeClr val="tx1">
                    <a:alpha val="96000"/>
                  </a:schemeClr>
                </a:glow>
              </a:effectLst>
              <a:latin typeface="Calibri" charset="0"/>
            </a:endParaRPr>
          </a:p>
        </p:txBody>
      </p:sp>
      <p:sp>
        <p:nvSpPr>
          <p:cNvPr id="288774" name="Rectangle 6"/>
          <p:cNvSpPr>
            <a:spLocks/>
          </p:cNvSpPr>
          <p:nvPr/>
        </p:nvSpPr>
        <p:spPr bwMode="auto">
          <a:xfrm>
            <a:off x="228600" y="1143000"/>
            <a:ext cx="8915400"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sue another believer (1 Cor. 6)</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7" name="Rectangle 9"/>
          <p:cNvSpPr>
            <a:spLocks/>
          </p:cNvSpPr>
          <p:nvPr/>
        </p:nvSpPr>
        <p:spPr bwMode="auto">
          <a:xfrm>
            <a:off x="228600" y="1919288"/>
            <a:ext cx="8915400"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marriage or singleness (1 Cor. 7)</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8" name="Rectangle 10"/>
          <p:cNvSpPr>
            <a:spLocks/>
          </p:cNvSpPr>
          <p:nvPr/>
        </p:nvSpPr>
        <p:spPr bwMode="auto">
          <a:xfrm>
            <a:off x="228600" y="2697163"/>
            <a:ext cx="8915400"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eat food offered to idols (1 Cor. 8)</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9" name="Rectangle 11"/>
          <p:cNvSpPr>
            <a:spLocks/>
          </p:cNvSpPr>
          <p:nvPr/>
        </p:nvSpPr>
        <p:spPr bwMode="auto">
          <a:xfrm>
            <a:off x="228600" y="3473450"/>
            <a:ext cx="8915400"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practices hindering your witness (1 Cor. 9)</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0" name="Rectangle 12"/>
          <p:cNvSpPr>
            <a:spLocks/>
          </p:cNvSpPr>
          <p:nvPr/>
        </p:nvSpPr>
        <p:spPr bwMode="auto">
          <a:xfrm>
            <a:off x="228600" y="4251325"/>
            <a:ext cx="8915400"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join pagan celebrations (1 Cor. 10)</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1" name="Rectangle 13"/>
          <p:cNvSpPr>
            <a:spLocks/>
          </p:cNvSpPr>
          <p:nvPr/>
        </p:nvSpPr>
        <p:spPr bwMode="auto">
          <a:xfrm>
            <a:off x="228600" y="5029200"/>
            <a:ext cx="89154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38138" marR="0" lvl="0" indent="-3381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deny God</a:t>
            </a:r>
            <a:r>
              <a:rPr kumimoji="0" lang="uk-UA" altLang="ja-JP"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a:t>
            </a: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s authority structure (1 Cor. 11)</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Tree>
    <p:extLst>
      <p:ext uri="{BB962C8B-B14F-4D97-AF65-F5344CB8AC3E}">
        <p14:creationId xmlns:p14="http://schemas.microsoft.com/office/powerpoint/2010/main" val="934728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8774">
                                            <p:txEl>
                                              <p:pRg st="0" end="0"/>
                                            </p:txEl>
                                          </p:spTgt>
                                        </p:tgtEl>
                                        <p:attrNameLst>
                                          <p:attrName>style.visibility</p:attrName>
                                        </p:attrNameLst>
                                      </p:cBhvr>
                                      <p:to>
                                        <p:strVal val="visible"/>
                                      </p:to>
                                    </p:set>
                                    <p:animEffect transition="in" filter="wipe(left)">
                                      <p:cBhvr>
                                        <p:cTn id="7" dur="500"/>
                                        <p:tgtEl>
                                          <p:spTgt spid="2887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8777">
                                            <p:txEl>
                                              <p:pRg st="0" end="0"/>
                                            </p:txEl>
                                          </p:spTgt>
                                        </p:tgtEl>
                                        <p:attrNameLst>
                                          <p:attrName>style.visibility</p:attrName>
                                        </p:attrNameLst>
                                      </p:cBhvr>
                                      <p:to>
                                        <p:strVal val="visible"/>
                                      </p:to>
                                    </p:set>
                                    <p:animEffect transition="in" filter="wipe(left)">
                                      <p:cBhvr>
                                        <p:cTn id="12" dur="500"/>
                                        <p:tgtEl>
                                          <p:spTgt spid="2887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8778">
                                            <p:txEl>
                                              <p:pRg st="0" end="0"/>
                                            </p:txEl>
                                          </p:spTgt>
                                        </p:tgtEl>
                                        <p:attrNameLst>
                                          <p:attrName>style.visibility</p:attrName>
                                        </p:attrNameLst>
                                      </p:cBhvr>
                                      <p:to>
                                        <p:strVal val="visible"/>
                                      </p:to>
                                    </p:set>
                                    <p:animEffect transition="in" filter="wipe(left)">
                                      <p:cBhvr>
                                        <p:cTn id="17" dur="500"/>
                                        <p:tgtEl>
                                          <p:spTgt spid="28877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8779">
                                            <p:txEl>
                                              <p:pRg st="0" end="0"/>
                                            </p:txEl>
                                          </p:spTgt>
                                        </p:tgtEl>
                                        <p:attrNameLst>
                                          <p:attrName>style.visibility</p:attrName>
                                        </p:attrNameLst>
                                      </p:cBhvr>
                                      <p:to>
                                        <p:strVal val="visible"/>
                                      </p:to>
                                    </p:set>
                                    <p:animEffect transition="in" filter="wipe(left)">
                                      <p:cBhvr>
                                        <p:cTn id="22" dur="500"/>
                                        <p:tgtEl>
                                          <p:spTgt spid="28877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8780">
                                            <p:txEl>
                                              <p:pRg st="0" end="0"/>
                                            </p:txEl>
                                          </p:spTgt>
                                        </p:tgtEl>
                                        <p:attrNameLst>
                                          <p:attrName>style.visibility</p:attrName>
                                        </p:attrNameLst>
                                      </p:cBhvr>
                                      <p:to>
                                        <p:strVal val="visible"/>
                                      </p:to>
                                    </p:set>
                                    <p:animEffect transition="in" filter="wipe(left)">
                                      <p:cBhvr>
                                        <p:cTn id="27" dur="500"/>
                                        <p:tgtEl>
                                          <p:spTgt spid="28878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8781">
                                            <p:txEl>
                                              <p:pRg st="0" end="0"/>
                                            </p:txEl>
                                          </p:spTgt>
                                        </p:tgtEl>
                                        <p:attrNameLst>
                                          <p:attrName>style.visibility</p:attrName>
                                        </p:attrNameLst>
                                      </p:cBhvr>
                                      <p:to>
                                        <p:strVal val="visible"/>
                                      </p:to>
                                    </p:set>
                                    <p:animEffect transition="in" filter="wipe(left)">
                                      <p:cBhvr>
                                        <p:cTn id="32" dur="500"/>
                                        <p:tgtEl>
                                          <p:spTgt spid="2887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4" grpId="0" build="p" autoUpdateAnimBg="0"/>
      <p:bldP spid="288777" grpId="0" build="p" autoUpdateAnimBg="0"/>
      <p:bldP spid="288778" grpId="0" build="p" autoUpdateAnimBg="0"/>
      <p:bldP spid="288779" grpId="0" build="p" autoUpdateAnimBg="0"/>
      <p:bldP spid="288780" grpId="0" build="p" autoUpdateAnimBg="0"/>
      <p:bldP spid="288781"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569" name="Picture 1" descr="Communion Worship Background Templa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2"/>
          <p:cNvSpPr>
            <a:spLocks noGrp="1"/>
          </p:cNvSpPr>
          <p:nvPr>
            <p:ph type="title" idx="4294967295"/>
          </p:nvPr>
        </p:nvSpPr>
        <p:spPr>
          <a:xfrm>
            <a:off x="0" y="0"/>
            <a:ext cx="9144000" cy="838200"/>
          </a:xfrm>
          <a:solidFill>
            <a:srgbClr val="000000"/>
          </a:solidFill>
        </p:spPr>
        <p:txBody>
          <a:bodyPr/>
          <a:lstStyle/>
          <a:p>
            <a:pPr eaLnBrk="1" hangingPunct="1"/>
            <a:r>
              <a:rPr lang="en-US" sz="4800" b="1" i="1">
                <a:solidFill>
                  <a:schemeClr val="bg1"/>
                </a:solidFill>
                <a:latin typeface="Arial" charset="0"/>
                <a:cs typeface="Arial" charset="0"/>
              </a:rPr>
              <a:t>No Ordinary Supper</a:t>
            </a:r>
          </a:p>
        </p:txBody>
      </p:sp>
      <p:sp>
        <p:nvSpPr>
          <p:cNvPr id="6" name="Subtitle 2"/>
          <p:cNvSpPr txBox="1">
            <a:spLocks/>
          </p:cNvSpPr>
          <p:nvPr/>
        </p:nvSpPr>
        <p:spPr bwMode="auto">
          <a:xfrm>
            <a:off x="250949" y="692696"/>
            <a:ext cx="8569523" cy="87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ormAutofit/>
          </a:bodyPr>
          <a:lst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a:lstStyle>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rPr>
              <a:t>1 Corinthians 11:17-34</a:t>
            </a:r>
          </a:p>
        </p:txBody>
      </p:sp>
      <p:sp>
        <p:nvSpPr>
          <p:cNvPr id="7" name="Rectangle 4"/>
          <p:cNvSpPr txBox="1">
            <a:spLocks noChangeArrowheads="1"/>
          </p:cNvSpPr>
          <p:nvPr/>
        </p:nvSpPr>
        <p:spPr bwMode="auto">
          <a:xfrm>
            <a:off x="-36513" y="6026150"/>
            <a:ext cx="6840538" cy="863600"/>
          </a:xfrm>
          <a:prstGeom prst="rect">
            <a:avLst/>
          </a:prstGeom>
          <a:gradFill rotWithShape="1">
            <a:gsLst>
              <a:gs pos="0">
                <a:srgbClr val="660066"/>
              </a:gs>
              <a:gs pos="100000">
                <a:srgbClr val="00000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FFFFFF"/>
                </a:solidFill>
                <a:effectLst/>
                <a:uLnTx/>
                <a:uFillTx/>
                <a:latin typeface="Arial"/>
                <a:ea typeface="Osaka" charset="0"/>
                <a:cs typeface="Arial"/>
              </a:rPr>
              <a:t>Rick Griffith, Crossroads International Church</a:t>
            </a:r>
            <a:br>
              <a:rPr kumimoji="0" lang="en-US" sz="2000" b="1" i="1" u="none" strike="noStrike" kern="0" cap="none" spc="0" normalizeH="0" baseline="0" noProof="0">
                <a:ln>
                  <a:noFill/>
                </a:ln>
                <a:solidFill>
                  <a:srgbClr val="FFFFFF"/>
                </a:solidFill>
                <a:effectLst/>
                <a:uLnTx/>
                <a:uFillTx/>
                <a:latin typeface="Arial"/>
                <a:ea typeface="Osaka" charset="0"/>
                <a:cs typeface="Arial"/>
              </a:rPr>
            </a:br>
            <a:r>
              <a:rPr kumimoji="0" lang="en-US" sz="2000" b="1" i="1" u="none" strike="noStrike" kern="0" cap="none" spc="0" normalizeH="0" baseline="0" noProof="0">
                <a:ln>
                  <a:noFill/>
                </a:ln>
                <a:solidFill>
                  <a:srgbClr val="FFFFFF"/>
                </a:solidFill>
                <a:effectLst/>
                <a:uLnTx/>
                <a:uFillTx/>
                <a:latin typeface="Arial"/>
                <a:ea typeface="Osaka" charset="0"/>
                <a:cs typeface="Arial"/>
              </a:rPr>
              <a:t>www.biblestudydownloads.com</a:t>
            </a:r>
            <a:endParaRPr kumimoji="0" lang="en-US" sz="2000" b="0" i="1" u="none" strike="noStrike" kern="0" cap="none" spc="0" normalizeH="0" baseline="0" noProof="0">
              <a:ln>
                <a:noFill/>
              </a:ln>
              <a:solidFill>
                <a:srgbClr val="FFFFFF"/>
              </a:solidFill>
              <a:effectLst/>
              <a:uLnTx/>
              <a:uFillTx/>
              <a:latin typeface="Arial"/>
              <a:ea typeface="Osaka" charset="0"/>
              <a:cs typeface="Arial"/>
            </a:endParaRPr>
          </a:p>
        </p:txBody>
      </p:sp>
    </p:spTree>
    <p:extLst>
      <p:ext uri="{BB962C8B-B14F-4D97-AF65-F5344CB8AC3E}">
        <p14:creationId xmlns:p14="http://schemas.microsoft.com/office/powerpoint/2010/main" val="39517479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8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10:1-4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550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I don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want you to forget, dear brothers and sisters, about our ancestors in the wilderness long ago. </a:t>
            </a:r>
            <a:r>
              <a:rPr kumimoji="0" lang="en-US" sz="3200" b="1" i="0" u="none" strike="noStrike" kern="1200" cap="none" spc="0" normalizeH="0" baseline="0" noProof="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were guided by a cloud that moved ahead of them, and </a:t>
            </a:r>
            <a:r>
              <a:rPr kumimoji="0" lang="en-US" sz="3200" b="1" i="0" u="none" strike="noStrike" kern="1200" cap="none" spc="0" normalizeH="0" baseline="0" noProof="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walked through the sea on dry ground.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In the cloud and in the sea, </a:t>
            </a:r>
            <a:r>
              <a:rPr kumimoji="0" lang="en-US" sz="3200" b="1" i="0" u="none" strike="noStrike" kern="1200" cap="none" spc="0" normalizeH="0" baseline="0" noProof="0">
                <a:ln>
                  <a:noFill/>
                </a:ln>
                <a:solidFill>
                  <a:srgbClr val="FFFF00"/>
                </a:solidFill>
                <a:effectLst>
                  <a:glow rad="190500">
                    <a:srgbClr val="212121"/>
                  </a:glow>
                </a:effectLst>
                <a:uLnTx/>
                <a:uFillTx/>
                <a:latin typeface="Arial" charset="0"/>
                <a:ea typeface="ＭＳ Ｐゴシック" charset="0"/>
              </a:rPr>
              <a:t>all </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of them were baptized as followers of Moses.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3</a:t>
            </a:r>
            <a:r>
              <a:rPr kumimoji="0" lang="en-US" sz="3200" b="1" i="0" u="none" strike="noStrike" kern="1200" cap="none" spc="0" normalizeH="0" baseline="0" noProof="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ate the same spiritual food,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4</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and </a:t>
            </a:r>
            <a:r>
              <a:rPr kumimoji="0" lang="en-US" sz="3200" b="1" i="0" u="none" strike="noStrike" kern="1200" cap="none" spc="0" normalizeH="0" baseline="0" noProof="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drank the same spiritual water. For they drank from the spiritual rock that traveled with them, and that rock was Christ.</a:t>
            </a:r>
          </a:p>
        </p:txBody>
      </p:sp>
    </p:spTree>
    <p:extLst>
      <p:ext uri="{BB962C8B-B14F-4D97-AF65-F5344CB8AC3E}">
        <p14:creationId xmlns:p14="http://schemas.microsoft.com/office/powerpoint/2010/main" val="27355875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7" name="Picture 2" descr="SarahatBigChur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5" name="Rectangle 3"/>
          <p:cNvSpPr>
            <a:spLocks noGrp="1" noChangeArrowheads="1"/>
          </p:cNvSpPr>
          <p:nvPr>
            <p:ph type="title"/>
          </p:nvPr>
        </p:nvSpPr>
        <p:spPr>
          <a:xfrm>
            <a:off x="0" y="44624"/>
            <a:ext cx="9144000" cy="1143000"/>
          </a:xfrm>
        </p:spPr>
        <p:txBody>
          <a:bodyPr/>
          <a:lstStyle/>
          <a:p>
            <a:pPr>
              <a:defRPr/>
            </a:pPr>
            <a:r>
              <a:rPr lang="en-US" b="1">
                <a:effectLst>
                  <a:glow rad="127000">
                    <a:schemeClr val="accent4">
                      <a:lumMod val="10000"/>
                    </a:schemeClr>
                  </a:glow>
                </a:effectLst>
                <a:latin typeface="Arial"/>
                <a:ea typeface="ＭＳ Ｐゴシック" charset="0"/>
                <a:cs typeface="Arial"/>
              </a:rPr>
              <a:t>Sarah went to Big Church…</a:t>
            </a:r>
          </a:p>
        </p:txBody>
      </p:sp>
    </p:spTree>
    <p:extLst>
      <p:ext uri="{BB962C8B-B14F-4D97-AF65-F5344CB8AC3E}">
        <p14:creationId xmlns:p14="http://schemas.microsoft.com/office/powerpoint/2010/main" val="30084169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14"/>
          <a:stretch>
            <a:fillRect/>
          </a:stretch>
        </p:blipFill>
        <p:spPr bwMode="auto">
          <a:xfrm>
            <a:off x="0" y="8382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Rectangle 2"/>
          <p:cNvSpPr>
            <a:spLocks noGrp="1" noChangeArrowheads="1"/>
          </p:cNvSpPr>
          <p:nvPr>
            <p:ph type="ctrTitle" idx="4294967295"/>
          </p:nvPr>
        </p:nvSpPr>
        <p:spPr>
          <a:xfrm>
            <a:off x="0" y="5791200"/>
            <a:ext cx="9144000" cy="1143000"/>
          </a:xfrm>
        </p:spPr>
        <p:txBody>
          <a:bodyPr/>
          <a:lstStyle/>
          <a:p>
            <a:pPr eaLnBrk="1" hangingPunct="1"/>
            <a:r>
              <a:rPr lang="ru-RU" altLang="ja-JP" sz="4800" b="1">
                <a:solidFill>
                  <a:schemeClr val="bg1"/>
                </a:solidFill>
                <a:latin typeface="Aramis Regular" charset="0"/>
                <a:ea typeface="ＭＳ Ｐゴシック" charset="0"/>
                <a:cs typeface="ＭＳ Ｐゴシック" charset="0"/>
              </a:rPr>
              <a:t>"</a:t>
            </a:r>
            <a:r>
              <a:rPr lang="en-US" altLang="ja-JP" sz="4800" b="1">
                <a:solidFill>
                  <a:schemeClr val="bg1"/>
                </a:solidFill>
                <a:latin typeface="Aramis Regular" charset="0"/>
                <a:ea typeface="ＭＳ Ｐゴシック" charset="0"/>
                <a:cs typeface="ＭＳ Ｐゴシック" charset="0"/>
              </a:rPr>
              <a:t>Do this to remember me</a:t>
            </a:r>
            <a:r>
              <a:rPr lang="ru-RU" altLang="ja-JP" sz="4800" b="1">
                <a:solidFill>
                  <a:schemeClr val="bg1"/>
                </a:solidFill>
                <a:latin typeface="Aramis Regular" charset="0"/>
                <a:ea typeface="ＭＳ Ｐゴシック" charset="0"/>
                <a:cs typeface="ＭＳ Ｐゴシック" charset="0"/>
              </a:rPr>
              <a:t>"</a:t>
            </a:r>
            <a:endParaRPr lang="en-US" sz="4000" b="1">
              <a:latin typeface="Arial" charset="0"/>
              <a:ea typeface="ＭＳ Ｐゴシック" charset="0"/>
              <a:cs typeface="ＭＳ Ｐゴシック" charset="0"/>
            </a:endParaRPr>
          </a:p>
        </p:txBody>
      </p:sp>
      <p:sp>
        <p:nvSpPr>
          <p:cNvPr id="113668" name="WordArt 4"/>
          <p:cNvSpPr>
            <a:spLocks noChangeArrowheads="1" noChangeShapeType="1" noTextEdit="1"/>
          </p:cNvSpPr>
          <p:nvPr/>
        </p:nvSpPr>
        <p:spPr bwMode="auto">
          <a:xfrm>
            <a:off x="2133600" y="990600"/>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rPr>
              <a:t>????</a:t>
            </a:r>
          </a:p>
        </p:txBody>
      </p:sp>
    </p:spTree>
    <p:extLst>
      <p:ext uri="{BB962C8B-B14F-4D97-AF65-F5344CB8AC3E}">
        <p14:creationId xmlns:p14="http://schemas.microsoft.com/office/powerpoint/2010/main" val="961076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15714"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Rectangle 2"/>
          <p:cNvSpPr>
            <a:spLocks noGrp="1" noChangeArrowheads="1"/>
          </p:cNvSpPr>
          <p:nvPr>
            <p:ph type="ctrTitle" idx="4294967295"/>
          </p:nvPr>
        </p:nvSpPr>
        <p:spPr>
          <a:xfrm>
            <a:off x="0" y="0"/>
            <a:ext cx="9144000" cy="1447800"/>
          </a:xfrm>
        </p:spPr>
        <p:txBody>
          <a:bodyPr/>
          <a:lstStyle/>
          <a:p>
            <a:pPr eaLnBrk="1" hangingPunct="1"/>
            <a:r>
              <a:rPr lang="en-US" b="1" i="1">
                <a:solidFill>
                  <a:schemeClr val="bg1"/>
                </a:solidFill>
                <a:latin typeface="Arial Bold" charset="0"/>
                <a:ea typeface="ＭＳ Ｐゴシック" charset="0"/>
                <a:cs typeface="ＭＳ Ｐゴシック" charset="0"/>
              </a:rPr>
              <a:t>How can you </a:t>
            </a:r>
            <a:r>
              <a:rPr lang="en-US" b="1" i="1">
                <a:solidFill>
                  <a:srgbClr val="FFFF00"/>
                </a:solidFill>
                <a:latin typeface="Arial Bold" charset="0"/>
                <a:ea typeface="ＭＳ Ｐゴシック" charset="0"/>
                <a:cs typeface="ＭＳ Ｐゴシック" charset="0"/>
              </a:rPr>
              <a:t>honor</a:t>
            </a:r>
            <a:r>
              <a:rPr lang="en-US" b="1" i="1">
                <a:solidFill>
                  <a:schemeClr val="bg1"/>
                </a:solidFill>
                <a:latin typeface="Arial Bold" charset="0"/>
                <a:ea typeface="ＭＳ Ｐゴシック" charset="0"/>
                <a:cs typeface="ＭＳ Ｐゴシック" charset="0"/>
              </a:rPr>
              <a:t> God in the Lord</a:t>
            </a:r>
            <a:r>
              <a:rPr lang="uk-UA" altLang="ja-JP" b="1" i="1">
                <a:solidFill>
                  <a:schemeClr val="bg1"/>
                </a:solidFill>
                <a:latin typeface="Arial Bold" charset="0"/>
                <a:ea typeface="ＭＳ Ｐゴシック" charset="0"/>
                <a:cs typeface="ＭＳ Ｐゴシック" charset="0"/>
              </a:rPr>
              <a:t>'</a:t>
            </a:r>
            <a:r>
              <a:rPr lang="en-US" b="1" i="1">
                <a:solidFill>
                  <a:schemeClr val="bg1"/>
                </a:solidFill>
                <a:latin typeface="Arial Bold" charset="0"/>
                <a:ea typeface="ＭＳ Ｐゴシック" charset="0"/>
                <a:cs typeface="ＭＳ Ｐゴシック" charset="0"/>
              </a:rPr>
              <a:t>s Supper?</a:t>
            </a:r>
            <a:endParaRPr lang="en-US" b="1" i="1">
              <a:solidFill>
                <a:schemeClr val="bg1"/>
              </a:solidFill>
              <a:latin typeface="Eraser" charset="0"/>
              <a:ea typeface="ＭＳ Ｐゴシック" charset="0"/>
              <a:cs typeface="ＭＳ Ｐゴシック" charset="0"/>
            </a:endParaRPr>
          </a:p>
        </p:txBody>
      </p:sp>
    </p:spTree>
    <p:extLst>
      <p:ext uri="{BB962C8B-B14F-4D97-AF65-F5344CB8AC3E}">
        <p14:creationId xmlns:p14="http://schemas.microsoft.com/office/powerpoint/2010/main" val="21795156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46787" name="Rectangle 3"/>
          <p:cNvSpPr>
            <a:spLocks noGrp="1" noChangeArrowheads="1"/>
          </p:cNvSpPr>
          <p:nvPr>
            <p:ph type="title"/>
          </p:nvPr>
        </p:nvSpPr>
        <p:spPr>
          <a:xfrm>
            <a:off x="3581400" y="44450"/>
            <a:ext cx="3657600" cy="1779588"/>
          </a:xfrm>
          <a:effectLst>
            <a:outerShdw blurRad="63500" dist="38099" dir="2700000" algn="ctr" rotWithShape="0">
              <a:schemeClr val="bg2">
                <a:alpha val="74998"/>
              </a:schemeClr>
            </a:outerShdw>
          </a:effectLst>
        </p:spPr>
        <p:txBody>
          <a:bodyPr/>
          <a:lstStyle/>
          <a:p>
            <a:pPr eaLnBrk="1" hangingPunct="1">
              <a:defRPr/>
            </a:pPr>
            <a:r>
              <a:rPr lang="en-US">
                <a:latin typeface="Arial" charset="0"/>
              </a:rPr>
              <a:t>Passover &amp; the Lord</a:t>
            </a:r>
            <a:r>
              <a:rPr lang="uk-UA" altLang="ja-JP">
                <a:latin typeface="Arial" charset="0"/>
              </a:rPr>
              <a:t>'</a:t>
            </a:r>
            <a:r>
              <a:rPr lang="en-US">
                <a:latin typeface="Arial" charset="0"/>
              </a:rPr>
              <a:t>s Supper</a:t>
            </a:r>
          </a:p>
        </p:txBody>
      </p:sp>
      <p:pic>
        <p:nvPicPr>
          <p:cNvPr id="117763" name="Picture 4"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4" name="Picture 5"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5" name="WordArt 6"/>
          <p:cNvSpPr>
            <a:spLocks noChangeArrowheads="1" noChangeShapeType="1" noTextEdit="1"/>
          </p:cNvSpPr>
          <p:nvPr/>
        </p:nvSpPr>
        <p:spPr bwMode="auto">
          <a:xfrm>
            <a:off x="2876550" y="1676400"/>
            <a:ext cx="4743450" cy="2484438"/>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Four Comparisons</a:t>
            </a:r>
          </a:p>
        </p:txBody>
      </p:sp>
    </p:spTree>
    <p:extLst>
      <p:ext uri="{BB962C8B-B14F-4D97-AF65-F5344CB8AC3E}">
        <p14:creationId xmlns:p14="http://schemas.microsoft.com/office/powerpoint/2010/main" val="3564940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dissolve">
                                      <p:cBhvr>
                                        <p:cTn id="7" dur="500"/>
                                        <p:tgtEl>
                                          <p:spTgt spid="24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0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9" name="Title 1"/>
          <p:cNvSpPr>
            <a:spLocks noGrp="1"/>
          </p:cNvSpPr>
          <p:nvPr>
            <p:ph type="ctrTitle" idx="4294967295"/>
          </p:nvPr>
        </p:nvSpPr>
        <p:spPr>
          <a:xfrm>
            <a:off x="0" y="5661025"/>
            <a:ext cx="9144000" cy="1120775"/>
          </a:xfrm>
          <a:effectLst>
            <a:outerShdw blurRad="63500" dist="35921" dir="2700000" algn="ctr" rotWithShape="0">
              <a:srgbClr val="000000">
                <a:alpha val="74998"/>
              </a:srgbClr>
            </a:outerShdw>
          </a:effectLst>
        </p:spPr>
        <p:txBody>
          <a:bodyPr/>
          <a:lstStyle/>
          <a:p>
            <a:pPr marL="539750" indent="-539750" algn="l" eaLnBrk="1" hangingPunct="1">
              <a:defRPr/>
            </a:pPr>
            <a:r>
              <a:rPr lang="en-US" sz="3600" b="1" i="1">
                <a:solidFill>
                  <a:schemeClr val="bg1"/>
                </a:solidFill>
                <a:latin typeface="Aramis Regular" charset="0"/>
                <a:ea typeface="ＭＳ Ｐゴシック" charset="0"/>
                <a:cs typeface="ＭＳ Ｐゴシック" charset="0"/>
              </a:rPr>
              <a:t>I.  Look </a:t>
            </a:r>
            <a:r>
              <a:rPr lang="en-US" b="1" i="1">
                <a:solidFill>
                  <a:srgbClr val="FFFF00"/>
                </a:solidFill>
                <a:latin typeface="Aramis Regular" charset="0"/>
                <a:ea typeface="ＭＳ Ｐゴシック" charset="0"/>
                <a:cs typeface="ＭＳ Ｐゴシック" charset="0"/>
              </a:rPr>
              <a:t>outward</a:t>
            </a:r>
            <a:r>
              <a:rPr lang="en-US" sz="3600" b="1" i="1">
                <a:solidFill>
                  <a:schemeClr val="bg1"/>
                </a:solidFill>
                <a:latin typeface="Aramis Regular" charset="0"/>
                <a:ea typeface="ＭＳ Ｐゴシック" charset="0"/>
                <a:cs typeface="ＭＳ Ｐゴシック" charset="0"/>
              </a:rPr>
              <a:t> at your relationships with other believers</a:t>
            </a:r>
            <a:endParaRPr lang="en-US" sz="4000" b="1">
              <a:latin typeface="Calibri" charset="0"/>
              <a:ea typeface="ＭＳ Ｐゴシック" charset="0"/>
              <a:cs typeface="ＭＳ Ｐゴシック" charset="0"/>
            </a:endParaRPr>
          </a:p>
        </p:txBody>
      </p:sp>
      <p:sp>
        <p:nvSpPr>
          <p:cNvPr id="2498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grpSp>
        <p:nvGrpSpPr>
          <p:cNvPr id="2" name="Group 1"/>
          <p:cNvGrpSpPr>
            <a:grpSpLocks/>
          </p:cNvGrpSpPr>
          <p:nvPr/>
        </p:nvGrpSpPr>
        <p:grpSpPr bwMode="auto">
          <a:xfrm>
            <a:off x="3962400" y="0"/>
            <a:ext cx="1371600" cy="2286000"/>
            <a:chOff x="3962400" y="0"/>
            <a:chExt cx="1371600" cy="2286000"/>
          </a:xfrm>
        </p:grpSpPr>
        <p:sp>
          <p:nvSpPr>
            <p:cNvPr id="119813"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62" name="Text Box 6"/>
            <p:cNvSpPr txBox="1">
              <a:spLocks noChangeArrowheads="1"/>
            </p:cNvSpPr>
            <p:nvPr/>
          </p:nvSpPr>
          <p:spPr bwMode="auto">
            <a:xfrm rot="162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grpSp>
    </p:spTree>
    <p:extLst>
      <p:ext uri="{BB962C8B-B14F-4D97-AF65-F5344CB8AC3E}">
        <p14:creationId xmlns:p14="http://schemas.microsoft.com/office/powerpoint/2010/main" val="761240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Rectangle 3"/>
          <p:cNvPicPr>
            <a:picLocks noChangeArrowheads="1"/>
          </p:cNvPicPr>
          <p:nvPr/>
        </p:nvPicPr>
        <p:blipFill>
          <a:blip r:embed="rId4"/>
          <a:srcRect/>
          <a:stretch>
            <a:fillRect/>
          </a:stretch>
        </p:blipFill>
        <p:spPr bwMode="auto">
          <a:xfrm>
            <a:off x="255588" y="1017588"/>
            <a:ext cx="6626225" cy="5632450"/>
          </a:xfrm>
          <a:prstGeom prst="rect">
            <a:avLst/>
          </a:prstGeom>
          <a:noFill/>
          <a:effectLst>
            <a:outerShdw blurRad="63500" dist="35921" dir="2700000" algn="ctr" rotWithShape="0">
              <a:srgbClr val="000000">
                <a:alpha val="74998"/>
              </a:srgbClr>
            </a:outerShdw>
          </a:effectLst>
        </p:spPr>
      </p:pic>
      <p:sp>
        <p:nvSpPr>
          <p:cNvPr id="251908" name="Rectangle 4"/>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11:17-19</a:t>
            </a:r>
            <a:r>
              <a:rPr lang="en-US" sz="3600" u="sng">
                <a:solidFill>
                  <a:schemeClr val="bg1"/>
                </a:solidFill>
                <a:latin typeface="Arial" charset="0"/>
                <a:ea typeface="ＭＳ Ｐゴシック" charset="0"/>
                <a:cs typeface="ＭＳ Ｐゴシック" charset="0"/>
              </a:rPr>
              <a:t> (NLT)</a:t>
            </a:r>
          </a:p>
        </p:txBody>
      </p:sp>
    </p:spTree>
    <p:extLst>
      <p:ext uri="{BB962C8B-B14F-4D97-AF65-F5344CB8AC3E}">
        <p14:creationId xmlns:p14="http://schemas.microsoft.com/office/powerpoint/2010/main" val="2936042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Rectangle 3"/>
          <p:cNvPicPr>
            <a:picLocks noChangeArrowheads="1"/>
          </p:cNvPicPr>
          <p:nvPr/>
        </p:nvPicPr>
        <p:blipFill>
          <a:blip r:embed="rId4"/>
          <a:srcRect/>
          <a:stretch>
            <a:fillRect/>
          </a:stretch>
        </p:blipFill>
        <p:spPr bwMode="auto">
          <a:xfrm>
            <a:off x="179388" y="841375"/>
            <a:ext cx="6626225" cy="6016625"/>
          </a:xfrm>
          <a:prstGeom prst="rect">
            <a:avLst/>
          </a:prstGeom>
          <a:noFill/>
          <a:ln w="9525">
            <a:noFill/>
            <a:miter lim="800000"/>
            <a:headEnd/>
            <a:tailEnd/>
          </a:ln>
          <a:effectLst>
            <a:outerShdw blurRad="63500" dist="35921" dir="2700000" algn="ctr" rotWithShape="0">
              <a:srgbClr val="000000">
                <a:alpha val="74998"/>
              </a:srgbClr>
            </a:outerShdw>
          </a:effectLst>
        </p:spPr>
      </p:pic>
      <p:sp>
        <p:nvSpPr>
          <p:cNvPr id="25395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11:20-22</a:t>
            </a:r>
            <a:r>
              <a:rPr lang="en-US" sz="3600" u="sng">
                <a:solidFill>
                  <a:schemeClr val="bg1"/>
                </a:solidFill>
                <a:latin typeface="Arial" charset="0"/>
                <a:ea typeface="ＭＳ Ｐゴシック" charset="0"/>
                <a:cs typeface="ＭＳ Ｐゴシック" charset="0"/>
              </a:rPr>
              <a:t> (NLT)</a:t>
            </a:r>
            <a:endParaRPr lang="en-US" u="sng">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907012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3" name="Picture 2"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3" name="Rectangle 3"/>
          <p:cNvSpPr>
            <a:spLocks noGrp="1" noChangeArrowheads="1"/>
          </p:cNvSpPr>
          <p:nvPr>
            <p:ph type="title"/>
          </p:nvPr>
        </p:nvSpPr>
        <p:spPr>
          <a:xfrm>
            <a:off x="0" y="-11489"/>
            <a:ext cx="8342784" cy="920209"/>
          </a:xfrm>
        </p:spPr>
        <p:txBody>
          <a:bodyPr/>
          <a:lstStyle/>
          <a:p>
            <a:pPr algn="ctr">
              <a:defRPr/>
            </a:pPr>
            <a:r>
              <a:rPr lang="en-US" sz="4400" b="1">
                <a:solidFill>
                  <a:srgbClr val="FFFFFF"/>
                </a:solidFill>
                <a:effectLst>
                  <a:glow rad="127000">
                    <a:schemeClr val="accent4">
                      <a:lumMod val="10000"/>
                    </a:schemeClr>
                  </a:glow>
                </a:effectLst>
                <a:latin typeface="Arial"/>
                <a:cs typeface="Arial"/>
              </a:rPr>
              <a:t>The Agape (Love) Feast</a:t>
            </a:r>
          </a:p>
        </p:txBody>
      </p:sp>
    </p:spTree>
    <p:extLst>
      <p:ext uri="{BB962C8B-B14F-4D97-AF65-F5344CB8AC3E}">
        <p14:creationId xmlns:p14="http://schemas.microsoft.com/office/powerpoint/2010/main" val="31537284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4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10:15-18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414148" name="Text Box 4"/>
          <p:cNvSpPr txBox="1">
            <a:spLocks noChangeArrowheads="1"/>
          </p:cNvSpPr>
          <p:nvPr/>
        </p:nvSpPr>
        <p:spPr bwMode="auto">
          <a:xfrm>
            <a:off x="35496" y="1295400"/>
            <a:ext cx="9167936" cy="501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15</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You are reasonable people. Decide for yourselves if what I am saying is true.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16</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When we bless the cup at the Lord</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s Table, </a:t>
            </a:r>
            <a:r>
              <a:rPr kumimoji="0" lang="en-US" sz="3200" b="1" i="0" u="none" strike="noStrike" kern="1200" cap="none" spc="0" normalizeH="0" baseline="0" noProof="0" err="1">
                <a:ln>
                  <a:noFill/>
                </a:ln>
                <a:solidFill>
                  <a:srgbClr val="FFFFFF"/>
                </a:solidFill>
                <a:effectLst>
                  <a:glow rad="190500">
                    <a:srgbClr val="212121"/>
                  </a:glow>
                </a:effectLst>
                <a:uLnTx/>
                <a:uFillTx/>
                <a:latin typeface="Arial" charset="0"/>
                <a:ea typeface="ＭＳ Ｐゴシック" charset="0"/>
              </a:rPr>
              <a:t>aren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we sharing in the blood of Christ? And when we break the bread, </a:t>
            </a:r>
            <a:r>
              <a:rPr kumimoji="0" lang="en-US" sz="3200" b="1" i="0" u="none" strike="noStrike" kern="1200" cap="none" spc="0" normalizeH="0" baseline="0" noProof="0" err="1">
                <a:ln>
                  <a:noFill/>
                </a:ln>
                <a:solidFill>
                  <a:srgbClr val="FFFFFF"/>
                </a:solidFill>
                <a:effectLst>
                  <a:glow rad="190500">
                    <a:srgbClr val="212121"/>
                  </a:glow>
                </a:effectLst>
                <a:uLnTx/>
                <a:uFillTx/>
                <a:latin typeface="Arial" charset="0"/>
                <a:ea typeface="ＭＳ Ｐゴシック" charset="0"/>
              </a:rPr>
              <a:t>aren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we sharing in the body of Christ?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17</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And though we are many, we all eat from one loaf of bread, showing that we are one body.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18</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Think about the people of Israel. </a:t>
            </a:r>
            <a:r>
              <a:rPr kumimoji="0" lang="en-US" sz="3200" b="1" i="0" u="none" strike="noStrike" kern="1200" cap="none" spc="0" normalizeH="0" baseline="0" noProof="0" err="1">
                <a:ln>
                  <a:noFill/>
                </a:ln>
                <a:solidFill>
                  <a:srgbClr val="FFFFFF"/>
                </a:solidFill>
                <a:effectLst>
                  <a:glow rad="190500">
                    <a:srgbClr val="212121"/>
                  </a:glow>
                </a:effectLst>
                <a:uLnTx/>
                <a:uFillTx/>
                <a:latin typeface="Arial" charset="0"/>
                <a:ea typeface="ＭＳ Ｐゴシック" charset="0"/>
              </a:rPr>
              <a:t>Weren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they united by eating the sacrifices at the altar?</a:t>
            </a:r>
          </a:p>
        </p:txBody>
      </p:sp>
    </p:spTree>
    <p:extLst>
      <p:ext uri="{BB962C8B-B14F-4D97-AF65-F5344CB8AC3E}">
        <p14:creationId xmlns:p14="http://schemas.microsoft.com/office/powerpoint/2010/main" val="1736233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Picture 2" descr="eating the passover me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112014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5" name="Rectangle 3"/>
          <p:cNvSpPr>
            <a:spLocks noGrp="1" noChangeArrowheads="1"/>
          </p:cNvSpPr>
          <p:nvPr>
            <p:ph type="title"/>
          </p:nvPr>
        </p:nvSpPr>
        <p:spPr/>
        <p:txBody>
          <a:bodyPr/>
          <a:lstStyle/>
          <a:p>
            <a:pPr>
              <a:defRPr/>
            </a:pPr>
            <a:r>
              <a:rPr lang="en-US" b="1">
                <a:effectLst>
                  <a:glow rad="127000">
                    <a:schemeClr val="accent4">
                      <a:lumMod val="10000"/>
                    </a:schemeClr>
                  </a:glow>
                </a:effectLst>
                <a:latin typeface="Arial"/>
                <a:ea typeface="ＭＳ Ｐゴシック" charset="0"/>
                <a:cs typeface="Arial"/>
              </a:rPr>
              <a:t>Seating at Jesus</a:t>
            </a:r>
            <a:r>
              <a:rPr lang="uk-UA" altLang="ja-JP" b="1">
                <a:effectLst>
                  <a:glow rad="127000">
                    <a:schemeClr val="accent4">
                      <a:lumMod val="10000"/>
                    </a:schemeClr>
                  </a:glow>
                </a:effectLst>
                <a:latin typeface="Arial"/>
                <a:ea typeface="ＭＳ Ｐゴシック" charset="0"/>
                <a:cs typeface="Arial"/>
              </a:rPr>
              <a:t>'</a:t>
            </a:r>
            <a:r>
              <a:rPr lang="en-US" b="1">
                <a:effectLst>
                  <a:glow rad="127000">
                    <a:schemeClr val="accent4">
                      <a:lumMod val="10000"/>
                    </a:schemeClr>
                  </a:glow>
                </a:effectLst>
                <a:latin typeface="Arial"/>
                <a:ea typeface="ＭＳ Ｐゴシック" charset="0"/>
                <a:cs typeface="Arial"/>
              </a:rPr>
              <a:t> Passover</a:t>
            </a:r>
          </a:p>
        </p:txBody>
      </p:sp>
    </p:spTree>
    <p:extLst>
      <p:ext uri="{BB962C8B-B14F-4D97-AF65-F5344CB8AC3E}">
        <p14:creationId xmlns:p14="http://schemas.microsoft.com/office/powerpoint/2010/main" val="2557155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42338"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Cloud</a:t>
            </a:r>
          </a:p>
        </p:txBody>
      </p:sp>
      <p:sp>
        <p:nvSpPr>
          <p:cNvPr id="142340"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41"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41447"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Exodus 40</a:t>
            </a:r>
          </a:p>
        </p:txBody>
      </p:sp>
    </p:spTree>
    <p:extLst>
      <p:ext uri="{BB962C8B-B14F-4D97-AF65-F5344CB8AC3E}">
        <p14:creationId xmlns:p14="http://schemas.microsoft.com/office/powerpoint/2010/main" val="7028728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40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3" name="Rectangle 3"/>
          <p:cNvSpPr>
            <a:spLocks noGrp="1" noChangeArrowheads="1"/>
          </p:cNvSpPr>
          <p:nvPr>
            <p:ph type="title"/>
          </p:nvPr>
        </p:nvSpPr>
        <p:spPr>
          <a:xfrm>
            <a:off x="457200" y="-304800"/>
            <a:ext cx="3581400" cy="2160588"/>
          </a:xfrm>
        </p:spPr>
        <p:txBody>
          <a:bodyPr/>
          <a:lstStyle/>
          <a:p>
            <a:pPr>
              <a:defRPr/>
            </a:pPr>
            <a:r>
              <a:rPr lang="en-US" b="1">
                <a:effectLst>
                  <a:glow rad="127000">
                    <a:schemeClr val="accent4">
                      <a:lumMod val="10000"/>
                    </a:schemeClr>
                  </a:glow>
                </a:effectLst>
                <a:latin typeface="Arial"/>
                <a:ea typeface="ＭＳ Ｐゴシック" charset="0"/>
                <a:cs typeface="Arial"/>
              </a:rPr>
              <a:t>Modern Passover</a:t>
            </a:r>
          </a:p>
        </p:txBody>
      </p:sp>
    </p:spTree>
    <p:extLst>
      <p:ext uri="{BB962C8B-B14F-4D97-AF65-F5344CB8AC3E}">
        <p14:creationId xmlns:p14="http://schemas.microsoft.com/office/powerpoint/2010/main" val="9011201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1301" name="Rectangle 5"/>
          <p:cNvSpPr>
            <a:spLocks noChangeArrowheads="1"/>
          </p:cNvSpPr>
          <p:nvPr/>
        </p:nvSpPr>
        <p:spPr bwMode="auto">
          <a:xfrm>
            <a:off x="2128838" y="2133600"/>
            <a:ext cx="70104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000000"/>
                </a:solidFill>
                <a:effectLst/>
                <a:uLnTx/>
                <a:uFillTx/>
                <a:latin typeface="Trebuchet MS"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Trebuchet MS" charset="0"/>
                <a:ea typeface="ＭＳ Ｐゴシック" charset="0"/>
              </a:rPr>
              <a:t>Therefore if you are presenting your offering at the altar, and there remember that your brother has something against you, leave your offering there before the altar and go; first be reconciled to your brother, and then come and present your offering.</a:t>
            </a:r>
            <a:r>
              <a:rPr kumimoji="0" lang="ru-RU" altLang="ja-JP" sz="3200" b="1" i="0" u="none" strike="noStrike" kern="1200" cap="none" spc="0" normalizeH="0" baseline="0" noProof="0">
                <a:ln>
                  <a:noFill/>
                </a:ln>
                <a:solidFill>
                  <a:srgbClr val="000000"/>
                </a:solidFill>
                <a:effectLst/>
                <a:uLnTx/>
                <a:uFillTx/>
                <a:latin typeface="Trebuchet MS" charset="0"/>
                <a:ea typeface="ＭＳ Ｐゴシック" charset="0"/>
              </a:rPr>
              <a:t>"</a:t>
            </a:r>
            <a:endParaRPr kumimoji="0" lang="en-US" sz="3200" b="1" i="0" u="none" strike="noStrike" kern="1200" cap="none" spc="0" normalizeH="0" baseline="0" noProof="0">
              <a:ln>
                <a:noFill/>
              </a:ln>
              <a:solidFill>
                <a:srgbClr val="000000"/>
              </a:solidFill>
              <a:effectLst/>
              <a:uLnTx/>
              <a:uFillTx/>
              <a:latin typeface="Trebuchet MS" charset="0"/>
              <a:ea typeface="ＭＳ Ｐゴシック" charset="0"/>
            </a:endParaRPr>
          </a:p>
        </p:txBody>
      </p:sp>
      <p:sp>
        <p:nvSpPr>
          <p:cNvPr id="271362" name="Rectangle 2"/>
          <p:cNvSpPr>
            <a:spLocks noGrp="1" noChangeArrowheads="1"/>
          </p:cNvSpPr>
          <p:nvPr>
            <p:ph type="title"/>
          </p:nvPr>
        </p:nvSpPr>
        <p:spPr>
          <a:xfrm>
            <a:off x="685800" y="609600"/>
            <a:ext cx="7239000" cy="1143000"/>
          </a:xfrm>
        </p:spPr>
        <p:txBody>
          <a:bodyPr/>
          <a:lstStyle/>
          <a:p>
            <a:pPr eaLnBrk="1" hangingPunct="1">
              <a:defRPr/>
            </a:pPr>
            <a:r>
              <a:rPr lang="en-US">
                <a:latin typeface="Trebuchet MS" charset="0"/>
                <a:ea typeface="ＭＳ Ｐゴシック" charset="0"/>
                <a:cs typeface="ＭＳ Ｐゴシック" charset="0"/>
              </a:rPr>
              <a:t>Matthew 5:23-24</a:t>
            </a:r>
          </a:p>
        </p:txBody>
      </p:sp>
      <p:sp>
        <p:nvSpPr>
          <p:cNvPr id="271364" name="Oval 4"/>
          <p:cNvSpPr>
            <a:spLocks noChangeArrowheads="1"/>
          </p:cNvSpPr>
          <p:nvPr/>
        </p:nvSpPr>
        <p:spPr bwMode="auto">
          <a:xfrm>
            <a:off x="4724400" y="2438400"/>
            <a:ext cx="2438400" cy="9144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glow rad="101600">
                  <a:srgbClr val="000000">
                    <a:alpha val="94000"/>
                  </a:srgbClr>
                </a:glow>
              </a:effectLst>
              <a:uLnTx/>
              <a:uFillTx/>
              <a:latin typeface="Arial" charset="0"/>
              <a:ea typeface="ＭＳ Ｐゴシック" charset="0"/>
            </a:endParaRPr>
          </a:p>
        </p:txBody>
      </p:sp>
      <p:sp>
        <p:nvSpPr>
          <p:cNvPr id="271365" name="Text Box 5"/>
          <p:cNvSpPr txBox="1">
            <a:spLocks noChangeArrowheads="1"/>
          </p:cNvSpPr>
          <p:nvPr/>
        </p:nvSpPr>
        <p:spPr bwMode="auto">
          <a:xfrm>
            <a:off x="6858000" y="1447800"/>
            <a:ext cx="933450" cy="17081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0000"/>
                </a:solidFill>
                <a:effectLst>
                  <a:glow rad="101600">
                    <a:srgbClr val="000000">
                      <a:alpha val="94000"/>
                    </a:srgbClr>
                  </a:glow>
                </a:effectLst>
                <a:uLnTx/>
                <a:uFillTx/>
                <a:latin typeface="Arial" charset="0"/>
                <a:ea typeface="ＭＳ Ｐゴシック" charset="0"/>
              </a:rPr>
              <a:t>?</a:t>
            </a:r>
          </a:p>
        </p:txBody>
      </p:sp>
    </p:spTree>
    <p:extLst>
      <p:ext uri="{BB962C8B-B14F-4D97-AF65-F5344CB8AC3E}">
        <p14:creationId xmlns:p14="http://schemas.microsoft.com/office/powerpoint/2010/main" val="6893393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wipe(left)">
                                      <p:cBhvr>
                                        <p:cTn id="7" dur="500"/>
                                        <p:tgtEl>
                                          <p:spTgt spid="27136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1365">
                                            <p:txEl>
                                              <p:pRg st="0" end="0"/>
                                            </p:txEl>
                                          </p:spTgt>
                                        </p:tgtEl>
                                        <p:attrNameLst>
                                          <p:attrName>style.visibility</p:attrName>
                                        </p:attrNameLst>
                                      </p:cBhvr>
                                      <p:to>
                                        <p:strVal val="visible"/>
                                      </p:to>
                                    </p:set>
                                    <p:animEffect transition="in" filter="wipe(left)">
                                      <p:cBhvr>
                                        <p:cTn id="11" dur="500"/>
                                        <p:tgtEl>
                                          <p:spTgt spid="271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animBg="1"/>
      <p:bldP spid="271365"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9" name="Title 1"/>
          <p:cNvSpPr>
            <a:spLocks noGrp="1"/>
          </p:cNvSpPr>
          <p:nvPr>
            <p:ph type="ctrTitle" idx="4294967295"/>
          </p:nvPr>
        </p:nvSpPr>
        <p:spPr>
          <a:xfrm>
            <a:off x="0" y="5661025"/>
            <a:ext cx="9144000" cy="1120775"/>
          </a:xfrm>
          <a:effectLst>
            <a:outerShdw blurRad="63500" dist="35921" dir="2700000" algn="ctr" rotWithShape="0">
              <a:srgbClr val="000000">
                <a:alpha val="74998"/>
              </a:srgbClr>
            </a:outerShdw>
          </a:effectLst>
        </p:spPr>
        <p:txBody>
          <a:bodyPr/>
          <a:lstStyle/>
          <a:p>
            <a:pPr marL="539750" indent="-539750" algn="l" eaLnBrk="1" hangingPunct="1">
              <a:defRPr/>
            </a:pPr>
            <a:r>
              <a:rPr lang="en-US" sz="3600" b="1" i="1">
                <a:solidFill>
                  <a:schemeClr val="bg1"/>
                </a:solidFill>
                <a:latin typeface="Arial"/>
                <a:ea typeface="ＭＳ Ｐゴシック" charset="0"/>
                <a:cs typeface="Arial"/>
              </a:rPr>
              <a:t>I.  Look </a:t>
            </a:r>
            <a:r>
              <a:rPr lang="en-US" b="1" i="1">
                <a:solidFill>
                  <a:srgbClr val="FFFF00"/>
                </a:solidFill>
                <a:latin typeface="Arial"/>
                <a:ea typeface="ＭＳ Ｐゴシック" charset="0"/>
                <a:cs typeface="Arial"/>
              </a:rPr>
              <a:t>outward</a:t>
            </a:r>
            <a:r>
              <a:rPr lang="en-US" sz="3600" b="1" i="1">
                <a:solidFill>
                  <a:schemeClr val="bg1"/>
                </a:solidFill>
                <a:latin typeface="Arial"/>
                <a:ea typeface="ＭＳ Ｐゴシック" charset="0"/>
                <a:cs typeface="Arial"/>
              </a:rPr>
              <a:t> at your relationships with other believers</a:t>
            </a:r>
            <a:endParaRPr lang="en-US" sz="4000" b="1">
              <a:latin typeface="Arial"/>
              <a:ea typeface="ＭＳ Ｐゴシック" charset="0"/>
              <a:cs typeface="Arial"/>
            </a:endParaRPr>
          </a:p>
        </p:txBody>
      </p:sp>
      <p:sp>
        <p:nvSpPr>
          <p:cNvPr id="2498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234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62"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Tree>
    <p:extLst>
      <p:ext uri="{BB962C8B-B14F-4D97-AF65-F5344CB8AC3E}">
        <p14:creationId xmlns:p14="http://schemas.microsoft.com/office/powerpoint/2010/main" val="23824503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07"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marL="539750" indent="-539750" algn="l" eaLnBrk="1" hangingPunct="1">
              <a:defRPr/>
            </a:pPr>
            <a:r>
              <a:rPr lang="en-US" sz="3600" b="1" i="1">
                <a:solidFill>
                  <a:schemeClr val="bg1"/>
                </a:solidFill>
                <a:latin typeface="Arial"/>
                <a:ea typeface="ＭＳ Ｐゴシック" charset="0"/>
                <a:cs typeface="Arial"/>
              </a:rPr>
              <a:t>II.  Look </a:t>
            </a:r>
            <a:r>
              <a:rPr lang="en-US" b="1" i="1">
                <a:solidFill>
                  <a:srgbClr val="FFFF00"/>
                </a:solidFill>
                <a:latin typeface="Arial"/>
                <a:ea typeface="ＭＳ Ｐゴシック" charset="0"/>
                <a:cs typeface="Arial"/>
              </a:rPr>
              <a:t>back</a:t>
            </a:r>
            <a:r>
              <a:rPr lang="en-US" b="1" i="1">
                <a:solidFill>
                  <a:schemeClr val="bg1"/>
                </a:solidFill>
                <a:latin typeface="Arial"/>
                <a:ea typeface="ＭＳ Ｐゴシック" charset="0"/>
                <a:cs typeface="Arial"/>
              </a:rPr>
              <a:t> </a:t>
            </a:r>
            <a:r>
              <a:rPr lang="en-US" sz="3600" b="1" i="1">
                <a:solidFill>
                  <a:schemeClr val="bg1"/>
                </a:solidFill>
                <a:latin typeface="Arial"/>
                <a:ea typeface="ＭＳ Ｐゴシック" charset="0"/>
                <a:cs typeface="Arial"/>
              </a:rPr>
              <a:t>at Christ</a:t>
            </a:r>
            <a:r>
              <a:rPr lang="uk-UA" altLang="ja-JP" sz="3600" b="1" i="1">
                <a:solidFill>
                  <a:schemeClr val="bg1"/>
                </a:solidFill>
                <a:latin typeface="Arial"/>
                <a:ea typeface="ＭＳ Ｐゴシック" charset="0"/>
                <a:cs typeface="Arial"/>
              </a:rPr>
              <a:t>'</a:t>
            </a:r>
            <a:r>
              <a:rPr lang="en-US" sz="3600" b="1" i="1">
                <a:solidFill>
                  <a:schemeClr val="bg1"/>
                </a:solidFill>
                <a:latin typeface="Arial"/>
                <a:ea typeface="ＭＳ Ｐゴシック" charset="0"/>
                <a:cs typeface="Arial"/>
              </a:rPr>
              <a:t>s death for you</a:t>
            </a:r>
          </a:p>
        </p:txBody>
      </p:sp>
      <p:sp>
        <p:nvSpPr>
          <p:cNvPr id="277508"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438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7510"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144390"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7512"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back</a:t>
            </a:r>
          </a:p>
        </p:txBody>
      </p:sp>
    </p:spTree>
    <p:extLst>
      <p:ext uri="{BB962C8B-B14F-4D97-AF65-F5344CB8AC3E}">
        <p14:creationId xmlns:p14="http://schemas.microsoft.com/office/powerpoint/2010/main" val="11927750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5"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11:23-25</a:t>
            </a:r>
          </a:p>
        </p:txBody>
      </p:sp>
      <p:sp>
        <p:nvSpPr>
          <p:cNvPr id="279556" name="Text Box 4"/>
          <p:cNvSpPr txBox="1">
            <a:spLocks noChangeArrowheads="1"/>
          </p:cNvSpPr>
          <p:nvPr/>
        </p:nvSpPr>
        <p:spPr bwMode="auto">
          <a:xfrm>
            <a:off x="365125" y="1143000"/>
            <a:ext cx="61880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23</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For I received from the Lord what I also passed on to you: The Lord Jesus, on the night he was betrayed, took bread,  </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24</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and when he had given thanks, he broke it and said, </a:t>
            </a:r>
            <a:r>
              <a:rPr kumimoji="0" lang="ru-RU"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This is my body, which is for you; do this in remembrance of me.</a:t>
            </a:r>
            <a:r>
              <a:rPr kumimoji="0" lang="ru-RU"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25</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 the same way, after supper he took the cup, saying, </a:t>
            </a:r>
            <a:r>
              <a:rPr kumimoji="0" lang="ru-RU"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This cup is the new covenant in my blood; do this, whenever you drink it, in remembrance of me.</a:t>
            </a:r>
            <a:r>
              <a:rPr kumimoji="0" lang="ru-RU"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 </a:t>
            </a:r>
          </a:p>
        </p:txBody>
      </p:sp>
    </p:spTree>
    <p:extLst>
      <p:ext uri="{BB962C8B-B14F-4D97-AF65-F5344CB8AC3E}">
        <p14:creationId xmlns:p14="http://schemas.microsoft.com/office/powerpoint/2010/main" val="8068188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1"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82"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3" name="Rectangle 4"/>
          <p:cNvSpPr>
            <a:spLocks noGrp="1" noChangeArrowheads="1"/>
          </p:cNvSpPr>
          <p:nvPr>
            <p:ph type="title"/>
          </p:nvPr>
        </p:nvSpPr>
        <p:spPr>
          <a:xfrm>
            <a:off x="1828800" y="0"/>
            <a:ext cx="6324600" cy="1524000"/>
          </a:xfrm>
          <a:solidFill>
            <a:srgbClr val="0000FF"/>
          </a:solidFill>
        </p:spPr>
        <p:txBody>
          <a:bodyPr/>
          <a:lstStyle/>
          <a:p>
            <a:r>
              <a:rPr lang="en-US">
                <a:latin typeface="Tahoma" charset="0"/>
                <a:ea typeface="ＭＳ Ｐゴシック" charset="0"/>
                <a:cs typeface="ＭＳ Ｐゴシック" charset="0"/>
              </a:rPr>
              <a:t>Passover</a:t>
            </a:r>
            <a:r>
              <a:rPr lang="uk-UA" altLang="ja-JP">
                <a:latin typeface="Tahoma" charset="0"/>
                <a:ea typeface="ＭＳ Ｐゴシック" charset="0"/>
                <a:cs typeface="ＭＳ Ｐゴシック" charset="0"/>
              </a:rPr>
              <a:t>'</a:t>
            </a:r>
            <a:r>
              <a:rPr lang="en-US">
                <a:latin typeface="Tahoma" charset="0"/>
                <a:ea typeface="ＭＳ Ｐゴシック" charset="0"/>
                <a:cs typeface="ＭＳ Ｐゴシック" charset="0"/>
              </a:rPr>
              <a:t>s Past Significance </a:t>
            </a:r>
          </a:p>
        </p:txBody>
      </p:sp>
    </p:spTree>
    <p:extLst>
      <p:ext uri="{BB962C8B-B14F-4D97-AF65-F5344CB8AC3E}">
        <p14:creationId xmlns:p14="http://schemas.microsoft.com/office/powerpoint/2010/main" val="24584531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pic>
        <p:nvPicPr>
          <p:cNvPr id="150530" name="Picture 3"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1" name="Picture 4"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2" name="Picture 5"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3"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4"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6" name="Text Box 8"/>
          <p:cNvSpPr txBox="1">
            <a:spLocks noChangeArrowheads="1"/>
          </p:cNvSpPr>
          <p:nvPr/>
        </p:nvSpPr>
        <p:spPr bwMode="auto">
          <a:xfrm>
            <a:off x="228600" y="1981200"/>
            <a:ext cx="18843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Blessing</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283657" name="Text Box 9"/>
          <p:cNvSpPr txBox="1">
            <a:spLocks noChangeArrowheads="1"/>
          </p:cNvSpPr>
          <p:nvPr/>
        </p:nvSpPr>
        <p:spPr bwMode="auto">
          <a:xfrm>
            <a:off x="23304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Plagues</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283658" name="Text Box 10"/>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Redemption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283659" name="Text Box 11"/>
          <p:cNvSpPr txBox="1">
            <a:spLocks noChangeArrowheads="1"/>
          </p:cNvSpPr>
          <p:nvPr/>
        </p:nvSpPr>
        <p:spPr bwMode="auto">
          <a:xfrm>
            <a:off x="25908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Praise</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283660" name="Rectangle 12"/>
          <p:cNvSpPr>
            <a:spLocks noGrp="1" noChangeArrowheads="1"/>
          </p:cNvSpPr>
          <p:nvPr>
            <p:ph type="title"/>
          </p:nvPr>
        </p:nvSpPr>
        <p:spPr>
          <a:xfrm>
            <a:off x="0" y="0"/>
            <a:ext cx="77057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en-US">
                <a:latin typeface="Arial" charset="0"/>
              </a:rPr>
              <a:t>The Four Cups (Exod. 6:6-7)</a:t>
            </a:r>
          </a:p>
        </p:txBody>
      </p:sp>
      <p:sp>
        <p:nvSpPr>
          <p:cNvPr id="283661" name="Oval 13"/>
          <p:cNvSpPr>
            <a:spLocks noChangeArrowheads="1"/>
          </p:cNvSpPr>
          <p:nvPr/>
        </p:nvSpPr>
        <p:spPr bwMode="auto">
          <a:xfrm>
            <a:off x="5943600" y="1600200"/>
            <a:ext cx="2514600" cy="1371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Tree>
    <p:extLst>
      <p:ext uri="{BB962C8B-B14F-4D97-AF65-F5344CB8AC3E}">
        <p14:creationId xmlns:p14="http://schemas.microsoft.com/office/powerpoint/2010/main" val="3897273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3657"/>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83658"/>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83659"/>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283661"/>
                                        </p:tgtEl>
                                        <p:attrNameLst>
                                          <p:attrName>style.visibility</p:attrName>
                                        </p:attrNameLst>
                                      </p:cBhvr>
                                      <p:to>
                                        <p:strVal val="visible"/>
                                      </p:to>
                                    </p:set>
                                    <p:animEffect transition="in" filter="fade">
                                      <p:cBhvr>
                                        <p:cTn id="19" dur="770" decel="100000"/>
                                        <p:tgtEl>
                                          <p:spTgt spid="283661"/>
                                        </p:tgtEl>
                                      </p:cBhvr>
                                    </p:animEffect>
                                    <p:animScale>
                                      <p:cBhvr>
                                        <p:cTn id="20" dur="770" decel="100000"/>
                                        <p:tgtEl>
                                          <p:spTgt spid="283661"/>
                                        </p:tgtEl>
                                      </p:cBhvr>
                                      <p:from x="10000" y="10000"/>
                                      <p:to x="200000" y="450000"/>
                                    </p:animScale>
                                    <p:animScale>
                                      <p:cBhvr>
                                        <p:cTn id="21" dur="1230" accel="100000" fill="hold">
                                          <p:stCondLst>
                                            <p:cond delay="770"/>
                                          </p:stCondLst>
                                        </p:cTn>
                                        <p:tgtEl>
                                          <p:spTgt spid="283661"/>
                                        </p:tgtEl>
                                      </p:cBhvr>
                                      <p:from x="200000" y="450000"/>
                                      <p:to x="100000" y="100000"/>
                                    </p:animScale>
                                    <p:set>
                                      <p:cBhvr>
                                        <p:cTn id="22" dur="770" fill="hold"/>
                                        <p:tgtEl>
                                          <p:spTgt spid="283661"/>
                                        </p:tgtEl>
                                        <p:attrNameLst>
                                          <p:attrName>ppt_x</p:attrName>
                                        </p:attrNameLst>
                                      </p:cBhvr>
                                      <p:to>
                                        <p:strVal val="(0.5)"/>
                                      </p:to>
                                    </p:set>
                                    <p:anim from="(0.5)" to="(#ppt_x)" calcmode="lin" valueType="num">
                                      <p:cBhvr>
                                        <p:cTn id="23" dur="1230" accel="100000" fill="hold">
                                          <p:stCondLst>
                                            <p:cond delay="770"/>
                                          </p:stCondLst>
                                        </p:cTn>
                                        <p:tgtEl>
                                          <p:spTgt spid="283661"/>
                                        </p:tgtEl>
                                        <p:attrNameLst>
                                          <p:attrName>ppt_x</p:attrName>
                                        </p:attrNameLst>
                                      </p:cBhvr>
                                    </p:anim>
                                    <p:set>
                                      <p:cBhvr>
                                        <p:cTn id="24" dur="770" fill="hold"/>
                                        <p:tgtEl>
                                          <p:spTgt spid="283661"/>
                                        </p:tgtEl>
                                        <p:attrNameLst>
                                          <p:attrName>ppt_y</p:attrName>
                                        </p:attrNameLst>
                                      </p:cBhvr>
                                      <p:to>
                                        <p:strVal val="(#ppt_y+0.4)"/>
                                      </p:to>
                                    </p:set>
                                    <p:anim from="(#ppt_y+0.4)" to="(#ppt_y)" calcmode="lin" valueType="num">
                                      <p:cBhvr>
                                        <p:cTn id="25" dur="1230" accel="100000" fill="hold">
                                          <p:stCondLst>
                                            <p:cond delay="770"/>
                                          </p:stCondLst>
                                        </p:cTn>
                                        <p:tgtEl>
                                          <p:spTgt spid="28366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p:bldP spid="283657" grpId="0"/>
      <p:bldP spid="283658" grpId="0"/>
      <p:bldP spid="283659" grpId="0"/>
      <p:bldP spid="283661"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85699"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latin typeface="Arial" charset="0"/>
              </a:rPr>
              <a:t>The Order of the Celebrations</a:t>
            </a:r>
          </a:p>
        </p:txBody>
      </p:sp>
      <p:graphicFrame>
        <p:nvGraphicFramePr>
          <p:cNvPr id="285700" name="Group 4"/>
          <p:cNvGraphicFramePr>
            <a:graphicFrameLocks noGrp="1"/>
          </p:cNvGraphicFramePr>
          <p:nvPr/>
        </p:nvGraphicFramePr>
        <p:xfrm>
          <a:off x="76200" y="1295400"/>
          <a:ext cx="7880350" cy="5593008"/>
        </p:xfrm>
        <a:graphic>
          <a:graphicData uri="http://schemas.openxmlformats.org/drawingml/2006/table">
            <a:tbl>
              <a:tblPr/>
              <a:tblGrid>
                <a:gridCol w="4018979">
                  <a:extLst>
                    <a:ext uri="{9D8B030D-6E8A-4147-A177-3AD203B41FA5}">
                      <a16:colId xmlns:a16="http://schemas.microsoft.com/office/drawing/2014/main" val="20000"/>
                    </a:ext>
                  </a:extLst>
                </a:gridCol>
                <a:gridCol w="3861371">
                  <a:extLst>
                    <a:ext uri="{9D8B030D-6E8A-4147-A177-3AD203B41FA5}">
                      <a16:colId xmlns:a16="http://schemas.microsoft.com/office/drawing/2014/main" val="20001"/>
                    </a:ext>
                  </a:extLst>
                </a:gridCol>
              </a:tblGrid>
              <a:tr h="460349">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Passover</a:t>
                      </a:r>
                      <a:endParaRPr kumimoji="0" lang="en-US" altLang="zh-CN" sz="2400" b="0"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Lord</a:t>
                      </a:r>
                      <a:r>
                        <a:rPr kumimoji="0" lang="uk-UA" altLang="zh-CN" sz="20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s Supper </a:t>
                      </a:r>
                      <a:endParaRPr kumimoji="0" lang="en-US" altLang="zh-CN" sz="2400" b="0"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7780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Light candles</a:t>
                      </a:r>
                      <a:endParaRPr kumimoji="0" lang="en-US" altLang="zh-CN" sz="2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Assumed (not recorded)</a:t>
                      </a:r>
                      <a:endPar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295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sng"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1st Cup</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Blessing/Sanctification, saying, </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I will bring you out from under the burdens of the Egyptians</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(1st of 4 </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I wills</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of Exod. 6:6-7)</a:t>
                      </a:r>
                      <a:endParaRPr kumimoji="0" lang="en-US" altLang="zh-CN" sz="2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Take this and divide it among yourselves… I will not drink again of the fruit of the vine until the kingdom of God comes</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(Luke 22:17b-18)</a:t>
                      </a:r>
                      <a:endPar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04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Washing of one</a:t>
                      </a:r>
                      <a:r>
                        <a:rPr kumimoji="0" lang="uk-UA"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s </a:t>
                      </a:r>
                      <a:r>
                        <a:rPr kumimoji="0" lang="en-US" altLang="zh-CN" sz="1800" b="1" i="1"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own hands</a:t>
                      </a:r>
                      <a:endParaRPr kumimoji="0" lang="en-US" altLang="zh-CN" sz="2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Washed </a:t>
                      </a:r>
                      <a:r>
                        <a:rPr kumimoji="0" lang="en-US" altLang="zh-CN" sz="1800" b="1" i="1"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disciples feet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during meal (John 13:2, 4)</a:t>
                      </a:r>
                      <a:endPar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3726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Parsley dipped in salt water (bitterness), middle </a:t>
                      </a:r>
                      <a:r>
                        <a:rPr kumimoji="0" lang="en-US" altLang="zh-CN" sz="1800" b="1" i="0" u="none" strike="noStrike" cap="none" normalizeH="0" baseline="0" err="1">
                          <a:ln>
                            <a:noFill/>
                          </a:ln>
                          <a:solidFill>
                            <a:srgbClr val="FFFFFF"/>
                          </a:solidFill>
                          <a:effectLst>
                            <a:outerShdw blurRad="38100" dist="38100" dir="2700000" algn="tl">
                              <a:srgbClr val="000000"/>
                            </a:outerShdw>
                          </a:effectLst>
                          <a:latin typeface="Arial"/>
                          <a:ea typeface="宋体" charset="0"/>
                          <a:cs typeface="Arial"/>
                        </a:rPr>
                        <a:t>matzah</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(bread) made visible and broken and 1/2 called </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err="1">
                          <a:ln>
                            <a:noFill/>
                          </a:ln>
                          <a:solidFill>
                            <a:srgbClr val="FFFFFF"/>
                          </a:solidFill>
                          <a:effectLst>
                            <a:outerShdw blurRad="38100" dist="38100" dir="2700000" algn="tl">
                              <a:srgbClr val="000000"/>
                            </a:outerShdw>
                          </a:effectLst>
                          <a:latin typeface="Arial"/>
                          <a:ea typeface="宋体" charset="0"/>
                          <a:cs typeface="Arial"/>
                        </a:rPr>
                        <a:t>afikomen</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(Gr. </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he who comes later</a:t>
                      </a:r>
                      <a:r>
                        <a:rPr kumimoji="0" lang="ru-RU"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wrapped with napkin and hidden</a:t>
                      </a:r>
                      <a:endPar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Son of God (second member of the Trinity) made visible, broken, body wrapped, and buried in a tomb (this tradition was added to the Passover by first century </a:t>
                      </a:r>
                      <a:r>
                        <a:rPr kumimoji="0" lang="en-US" altLang="zh-CN" sz="14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AD </a:t>
                      </a: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Jewish believers)</a:t>
                      </a:r>
                      <a:endPar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34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Passover story read (Exod. 12:1-13), 4 Questions, 4 sons, 10 Plagues</a:t>
                      </a:r>
                      <a:endPar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Assumed (not recorded)</a:t>
                      </a:r>
                      <a:endPar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2" marR="91442"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52602" name="Picture 27"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724" name="Oval 28"/>
          <p:cNvSpPr>
            <a:spLocks noChangeArrowheads="1"/>
          </p:cNvSpPr>
          <p:nvPr/>
        </p:nvSpPr>
        <p:spPr bwMode="auto">
          <a:xfrm>
            <a:off x="-533400" y="3733800"/>
            <a:ext cx="4648200" cy="2971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Tree>
    <p:extLst>
      <p:ext uri="{BB962C8B-B14F-4D97-AF65-F5344CB8AC3E}">
        <p14:creationId xmlns:p14="http://schemas.microsoft.com/office/powerpoint/2010/main" val="235086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85724"/>
                                        </p:tgtEl>
                                        <p:attrNameLst>
                                          <p:attrName>style.visibility</p:attrName>
                                        </p:attrNameLst>
                                      </p:cBhvr>
                                      <p:to>
                                        <p:strVal val="visible"/>
                                      </p:to>
                                    </p:set>
                                    <p:animEffect transition="in" filter="fade">
                                      <p:cBhvr>
                                        <p:cTn id="7" dur="770" decel="100000"/>
                                        <p:tgtEl>
                                          <p:spTgt spid="285724"/>
                                        </p:tgtEl>
                                      </p:cBhvr>
                                    </p:animEffect>
                                    <p:animScale>
                                      <p:cBhvr>
                                        <p:cTn id="8" dur="770" decel="100000"/>
                                        <p:tgtEl>
                                          <p:spTgt spid="285724"/>
                                        </p:tgtEl>
                                      </p:cBhvr>
                                      <p:from x="10000" y="10000"/>
                                      <p:to x="200000" y="450000"/>
                                    </p:animScale>
                                    <p:animScale>
                                      <p:cBhvr>
                                        <p:cTn id="9" dur="1230" accel="100000" fill="hold">
                                          <p:stCondLst>
                                            <p:cond delay="770"/>
                                          </p:stCondLst>
                                        </p:cTn>
                                        <p:tgtEl>
                                          <p:spTgt spid="285724"/>
                                        </p:tgtEl>
                                      </p:cBhvr>
                                      <p:from x="200000" y="450000"/>
                                      <p:to x="100000" y="100000"/>
                                    </p:animScale>
                                    <p:set>
                                      <p:cBhvr>
                                        <p:cTn id="10" dur="770" fill="hold"/>
                                        <p:tgtEl>
                                          <p:spTgt spid="285724"/>
                                        </p:tgtEl>
                                        <p:attrNameLst>
                                          <p:attrName>ppt_x</p:attrName>
                                        </p:attrNameLst>
                                      </p:cBhvr>
                                      <p:to>
                                        <p:strVal val="(0.5)"/>
                                      </p:to>
                                    </p:set>
                                    <p:anim from="(0.5)" to="(#ppt_x)" calcmode="lin" valueType="num">
                                      <p:cBhvr>
                                        <p:cTn id="11" dur="1230" accel="100000" fill="hold">
                                          <p:stCondLst>
                                            <p:cond delay="770"/>
                                          </p:stCondLst>
                                        </p:cTn>
                                        <p:tgtEl>
                                          <p:spTgt spid="285724"/>
                                        </p:tgtEl>
                                        <p:attrNameLst>
                                          <p:attrName>ppt_x</p:attrName>
                                        </p:attrNameLst>
                                      </p:cBhvr>
                                    </p:anim>
                                    <p:set>
                                      <p:cBhvr>
                                        <p:cTn id="12" dur="770" fill="hold"/>
                                        <p:tgtEl>
                                          <p:spTgt spid="285724"/>
                                        </p:tgtEl>
                                        <p:attrNameLst>
                                          <p:attrName>ppt_y</p:attrName>
                                        </p:attrNameLst>
                                      </p:cBhvr>
                                      <p:to>
                                        <p:strVal val="(#ppt_y+0.4)"/>
                                      </p:to>
                                    </p:set>
                                    <p:anim from="(#ppt_y+0.4)" to="(#ppt_y)" calcmode="lin" valueType="num">
                                      <p:cBhvr>
                                        <p:cTn id="13" dur="1230" accel="100000" fill="hold">
                                          <p:stCondLst>
                                            <p:cond delay="770"/>
                                          </p:stCondLst>
                                        </p:cTn>
                                        <p:tgtEl>
                                          <p:spTgt spid="28572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24"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87747"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latin typeface="Arial" charset="0"/>
              </a:rPr>
              <a:t>Seder Plate</a:t>
            </a:r>
          </a:p>
        </p:txBody>
      </p:sp>
      <p:pic>
        <p:nvPicPr>
          <p:cNvPr id="154627" name="Picture 4" descr="Feas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447800"/>
            <a:ext cx="6781800"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28" name="Picture 5" descr="Feasts"/>
          <p:cNvPicPr>
            <a:picLocks noChangeAspect="1" noChangeArrowheads="1"/>
          </p:cNvPicPr>
          <p:nvPr/>
        </p:nvPicPr>
        <p:blipFill>
          <a:blip r:embed="rId4" cstate="screen">
            <a:extLst>
              <a:ext uri="{28A0092B-C50C-407E-A947-70E740481C1C}">
                <a14:useLocalDpi xmlns:a14="http://schemas.microsoft.com/office/drawing/2010/main"/>
              </a:ext>
            </a:extLst>
          </a:blip>
          <a:srcRect b="-4079"/>
          <a:stretch>
            <a:fillRect/>
          </a:stretch>
        </p:blipFill>
        <p:spPr bwMode="auto">
          <a:xfrm>
            <a:off x="4419600" y="5486400"/>
            <a:ext cx="2540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0757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79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89795" name="Rectangle 3"/>
          <p:cNvSpPr>
            <a:spLocks noGrp="1" noChangeArrowheads="1"/>
          </p:cNvSpPr>
          <p:nvPr>
            <p:ph type="title"/>
          </p:nvPr>
        </p:nvSpPr>
        <p:spPr>
          <a:xfrm>
            <a:off x="219075" y="44450"/>
            <a:ext cx="7477125" cy="898525"/>
          </a:xfrm>
          <a:effectLst>
            <a:outerShdw blurRad="63500" dist="38099" dir="2700000" algn="ctr" rotWithShape="0">
              <a:schemeClr val="bg2">
                <a:alpha val="74998"/>
              </a:schemeClr>
            </a:outerShdw>
          </a:effectLst>
        </p:spPr>
        <p:txBody>
          <a:bodyPr/>
          <a:lstStyle/>
          <a:p>
            <a:pPr eaLnBrk="1" hangingPunct="1">
              <a:defRPr/>
            </a:pPr>
            <a:r>
              <a:rPr lang="en-US">
                <a:latin typeface="Arial" charset="0"/>
              </a:rPr>
              <a:t>The Order of the Celebrations</a:t>
            </a:r>
          </a:p>
        </p:txBody>
      </p:sp>
      <p:sp>
        <p:nvSpPr>
          <p:cNvPr id="156675" name="Rectangle 4"/>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300" b="1"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156676" name="Rectangle 5"/>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300" b="1"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156677" name="Rectangle 6"/>
          <p:cNvSpPr>
            <a:spLocks noChangeArrowheads="1"/>
          </p:cNvSpPr>
          <p:nvPr/>
        </p:nvSpPr>
        <p:spPr bwMode="auto">
          <a:xfrm>
            <a:off x="0" y="1103313"/>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200" b="0"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100" b="0" i="0" u="none" strike="noStrike" kern="1200" cap="none" spc="0" normalizeH="0" baseline="0" noProof="0">
              <a:ln>
                <a:noFill/>
              </a:ln>
              <a:solidFill>
                <a:srgbClr val="2F1311"/>
              </a:solidFill>
              <a:effectLst/>
              <a:uLnTx/>
              <a:uFillTx/>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graphicFrame>
        <p:nvGraphicFramePr>
          <p:cNvPr id="289799" name="Group 7"/>
          <p:cNvGraphicFramePr>
            <a:graphicFrameLocks noGrp="1"/>
          </p:cNvGraphicFramePr>
          <p:nvPr/>
        </p:nvGraphicFramePr>
        <p:xfrm>
          <a:off x="7938" y="908050"/>
          <a:ext cx="7804150" cy="5932488"/>
        </p:xfrm>
        <a:graphic>
          <a:graphicData uri="http://schemas.openxmlformats.org/drawingml/2006/table">
            <a:tbl>
              <a:tblPr/>
              <a:tblGrid>
                <a:gridCol w="3863054">
                  <a:extLst>
                    <a:ext uri="{9D8B030D-6E8A-4147-A177-3AD203B41FA5}">
                      <a16:colId xmlns:a16="http://schemas.microsoft.com/office/drawing/2014/main" val="20000"/>
                    </a:ext>
                  </a:extLst>
                </a:gridCol>
                <a:gridCol w="3941096">
                  <a:extLst>
                    <a:ext uri="{9D8B030D-6E8A-4147-A177-3AD203B41FA5}">
                      <a16:colId xmlns:a16="http://schemas.microsoft.com/office/drawing/2014/main" val="20001"/>
                    </a:ext>
                  </a:extLst>
                </a:gridCol>
              </a:tblGrid>
              <a:tr h="460449">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Passover</a:t>
                      </a:r>
                      <a:endParaRPr kumimoji="0" lang="en-US" altLang="zh-CN" sz="2800" b="0"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Lord</a:t>
                      </a:r>
                      <a:r>
                        <a:rPr kumimoji="0" lang="uk-UA"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a:t>
                      </a: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s Supper </a:t>
                      </a:r>
                      <a:endParaRPr kumimoji="0" lang="en-US" altLang="zh-CN" sz="2800" b="0"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602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2nd Cup</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Plagues/Judgment, saying, </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I will rid you of their bondage</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988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Washing hands, eat upper and 1/2 middle matzah and bitter herbs with bottom matzah (bondage)</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212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Passover Supper begins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90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Eat bitter herbs with </a:t>
                      </a:r>
                      <a:r>
                        <a:rPr kumimoji="0" lang="en-US" altLang="zh-CN" sz="1900" b="1" i="1" u="none" strike="noStrike" cap="none" normalizeH="0" baseline="0" err="1">
                          <a:ln>
                            <a:noFill/>
                          </a:ln>
                          <a:solidFill>
                            <a:srgbClr val="FFFFFF"/>
                          </a:solidFill>
                          <a:effectLst>
                            <a:outerShdw blurRad="38100" dist="38100" dir="2700000" algn="tl">
                              <a:srgbClr val="000000"/>
                            </a:outerShdw>
                          </a:effectLst>
                          <a:latin typeface="Arial"/>
                          <a:ea typeface="宋体" charset="0"/>
                          <a:cs typeface="Arial"/>
                        </a:rPr>
                        <a:t>charoseth</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of dates, honey, &amp; almonds (sweetness of life with God</a:t>
                      </a:r>
                      <a:r>
                        <a:rPr kumimoji="0" lang="uk-UA"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s redemption), roasted egg (temple offerings &amp; destruction, grief and new life), </a:t>
                      </a:r>
                      <a:r>
                        <a:rPr kumimoji="0" lang="en-US" altLang="zh-CN" sz="1900" b="1" i="0" u="none" strike="noStrike" cap="none" normalizeH="0" baseline="0" err="1">
                          <a:ln>
                            <a:noFill/>
                          </a:ln>
                          <a:solidFill>
                            <a:srgbClr val="FFFFFF"/>
                          </a:solidFill>
                          <a:effectLst>
                            <a:outerShdw blurRad="38100" dist="38100" dir="2700000" algn="tl">
                              <a:srgbClr val="000000"/>
                            </a:outerShdw>
                          </a:effectLst>
                          <a:latin typeface="Arial"/>
                          <a:ea typeface="宋体" charset="0"/>
                          <a:cs typeface="Arial"/>
                        </a:rPr>
                        <a:t>shankbone</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Jesus dips the sop with Judas and Judas leaves (?)</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066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Eat </a:t>
                      </a:r>
                      <a:r>
                        <a:rPr kumimoji="0" lang="en-US" altLang="zh-CN" sz="1900" b="1" i="0" u="none" strike="noStrike" cap="none" normalizeH="0" baseline="0" err="1">
                          <a:ln>
                            <a:noFill/>
                          </a:ln>
                          <a:solidFill>
                            <a:srgbClr val="FFFFFF"/>
                          </a:solidFill>
                          <a:effectLst>
                            <a:outerShdw blurRad="38100" dist="38100" dir="2700000" algn="tl">
                              <a:srgbClr val="000000"/>
                            </a:outerShdw>
                          </a:effectLst>
                          <a:latin typeface="Arial"/>
                          <a:ea typeface="宋体" charset="0"/>
                          <a:cs typeface="Arial"/>
                        </a:rPr>
                        <a:t>afikomen</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This is the bread of affliction…</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This is my body…</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(Luke 22:19)</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33" marR="91433"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56701" name="Rectangle 30"/>
          <p:cNvSpPr>
            <a:spLocks noChangeArrowheads="1"/>
          </p:cNvSpPr>
          <p:nvPr/>
        </p:nvSpPr>
        <p:spPr bwMode="auto">
          <a:xfrm>
            <a:off x="0" y="4962525"/>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200" b="0"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100" b="0" i="0" u="none" strike="noStrike" kern="1200" cap="none" spc="0" normalizeH="0" baseline="0" noProof="0">
              <a:ln>
                <a:noFill/>
              </a:ln>
              <a:solidFill>
                <a:srgbClr val="2F1311"/>
              </a:solidFill>
              <a:effectLst/>
              <a:uLnTx/>
              <a:uFillTx/>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156702" name="Rectangle 31"/>
          <p:cNvSpPr>
            <a:spLocks noChangeArrowheads="1"/>
          </p:cNvSpPr>
          <p:nvPr/>
        </p:nvSpPr>
        <p:spPr bwMode="auto">
          <a:xfrm>
            <a:off x="0" y="836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1311"/>
              </a:solidFill>
              <a:effectLst/>
              <a:uLnTx/>
              <a:uFillTx/>
              <a:latin typeface="Arial" charset="0"/>
              <a:ea typeface="ＭＳ Ｐゴシック" charset="0"/>
            </a:endParaRPr>
          </a:p>
        </p:txBody>
      </p:sp>
      <p:pic>
        <p:nvPicPr>
          <p:cNvPr id="156703" name="Picture 32"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825" name="Oval 33"/>
          <p:cNvSpPr>
            <a:spLocks noChangeArrowheads="1"/>
          </p:cNvSpPr>
          <p:nvPr/>
        </p:nvSpPr>
        <p:spPr bwMode="auto">
          <a:xfrm>
            <a:off x="0" y="5867400"/>
            <a:ext cx="3810000" cy="990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89826" name="Oval 34"/>
          <p:cNvSpPr>
            <a:spLocks noChangeArrowheads="1"/>
          </p:cNvSpPr>
          <p:nvPr/>
        </p:nvSpPr>
        <p:spPr bwMode="auto">
          <a:xfrm>
            <a:off x="3886200" y="5867400"/>
            <a:ext cx="3810000" cy="990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Tree>
    <p:extLst>
      <p:ext uri="{BB962C8B-B14F-4D97-AF65-F5344CB8AC3E}">
        <p14:creationId xmlns:p14="http://schemas.microsoft.com/office/powerpoint/2010/main" val="2567008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89825"/>
                                        </p:tgtEl>
                                        <p:attrNameLst>
                                          <p:attrName>style.visibility</p:attrName>
                                        </p:attrNameLst>
                                      </p:cBhvr>
                                      <p:to>
                                        <p:strVal val="visible"/>
                                      </p:to>
                                    </p:set>
                                    <p:animEffect transition="in" filter="fade">
                                      <p:cBhvr>
                                        <p:cTn id="7" dur="770" decel="100000"/>
                                        <p:tgtEl>
                                          <p:spTgt spid="289825"/>
                                        </p:tgtEl>
                                      </p:cBhvr>
                                    </p:animEffect>
                                    <p:animScale>
                                      <p:cBhvr>
                                        <p:cTn id="8" dur="770" decel="100000"/>
                                        <p:tgtEl>
                                          <p:spTgt spid="289825"/>
                                        </p:tgtEl>
                                      </p:cBhvr>
                                      <p:from x="10000" y="10000"/>
                                      <p:to x="200000" y="450000"/>
                                    </p:animScale>
                                    <p:animScale>
                                      <p:cBhvr>
                                        <p:cTn id="9" dur="1230" accel="100000" fill="hold">
                                          <p:stCondLst>
                                            <p:cond delay="770"/>
                                          </p:stCondLst>
                                        </p:cTn>
                                        <p:tgtEl>
                                          <p:spTgt spid="289825"/>
                                        </p:tgtEl>
                                      </p:cBhvr>
                                      <p:from x="200000" y="450000"/>
                                      <p:to x="100000" y="100000"/>
                                    </p:animScale>
                                    <p:set>
                                      <p:cBhvr>
                                        <p:cTn id="10" dur="770" fill="hold"/>
                                        <p:tgtEl>
                                          <p:spTgt spid="289825"/>
                                        </p:tgtEl>
                                        <p:attrNameLst>
                                          <p:attrName>ppt_x</p:attrName>
                                        </p:attrNameLst>
                                      </p:cBhvr>
                                      <p:to>
                                        <p:strVal val="(0.5)"/>
                                      </p:to>
                                    </p:set>
                                    <p:anim from="(0.5)" to="(#ppt_x)" calcmode="lin" valueType="num">
                                      <p:cBhvr>
                                        <p:cTn id="11" dur="1230" accel="100000" fill="hold">
                                          <p:stCondLst>
                                            <p:cond delay="770"/>
                                          </p:stCondLst>
                                        </p:cTn>
                                        <p:tgtEl>
                                          <p:spTgt spid="289825"/>
                                        </p:tgtEl>
                                        <p:attrNameLst>
                                          <p:attrName>ppt_x</p:attrName>
                                        </p:attrNameLst>
                                      </p:cBhvr>
                                    </p:anim>
                                    <p:set>
                                      <p:cBhvr>
                                        <p:cTn id="12" dur="770" fill="hold"/>
                                        <p:tgtEl>
                                          <p:spTgt spid="289825"/>
                                        </p:tgtEl>
                                        <p:attrNameLst>
                                          <p:attrName>ppt_y</p:attrName>
                                        </p:attrNameLst>
                                      </p:cBhvr>
                                      <p:to>
                                        <p:strVal val="(#ppt_y+0.4)"/>
                                      </p:to>
                                    </p:set>
                                    <p:anim from="(#ppt_y+0.4)" to="(#ppt_y)" calcmode="lin" valueType="num">
                                      <p:cBhvr>
                                        <p:cTn id="13" dur="1230" accel="100000" fill="hold">
                                          <p:stCondLst>
                                            <p:cond delay="770"/>
                                          </p:stCondLst>
                                        </p:cTn>
                                        <p:tgtEl>
                                          <p:spTgt spid="289825"/>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289826"/>
                                        </p:tgtEl>
                                        <p:attrNameLst>
                                          <p:attrName>style.visibility</p:attrName>
                                        </p:attrNameLst>
                                      </p:cBhvr>
                                      <p:to>
                                        <p:strVal val="visible"/>
                                      </p:to>
                                    </p:set>
                                    <p:animEffect transition="in" filter="fade">
                                      <p:cBhvr>
                                        <p:cTn id="17" dur="770" decel="100000"/>
                                        <p:tgtEl>
                                          <p:spTgt spid="289826"/>
                                        </p:tgtEl>
                                      </p:cBhvr>
                                    </p:animEffect>
                                    <p:animScale>
                                      <p:cBhvr>
                                        <p:cTn id="18" dur="770" decel="100000"/>
                                        <p:tgtEl>
                                          <p:spTgt spid="289826"/>
                                        </p:tgtEl>
                                      </p:cBhvr>
                                      <p:from x="10000" y="10000"/>
                                      <p:to x="200000" y="450000"/>
                                    </p:animScale>
                                    <p:animScale>
                                      <p:cBhvr>
                                        <p:cTn id="19" dur="1230" accel="100000" fill="hold">
                                          <p:stCondLst>
                                            <p:cond delay="770"/>
                                          </p:stCondLst>
                                        </p:cTn>
                                        <p:tgtEl>
                                          <p:spTgt spid="289826"/>
                                        </p:tgtEl>
                                      </p:cBhvr>
                                      <p:from x="200000" y="450000"/>
                                      <p:to x="100000" y="100000"/>
                                    </p:animScale>
                                    <p:set>
                                      <p:cBhvr>
                                        <p:cTn id="20" dur="770" fill="hold"/>
                                        <p:tgtEl>
                                          <p:spTgt spid="289826"/>
                                        </p:tgtEl>
                                        <p:attrNameLst>
                                          <p:attrName>ppt_x</p:attrName>
                                        </p:attrNameLst>
                                      </p:cBhvr>
                                      <p:to>
                                        <p:strVal val="(0.5)"/>
                                      </p:to>
                                    </p:set>
                                    <p:anim from="(0.5)" to="(#ppt_x)" calcmode="lin" valueType="num">
                                      <p:cBhvr>
                                        <p:cTn id="21" dur="1230" accel="100000" fill="hold">
                                          <p:stCondLst>
                                            <p:cond delay="770"/>
                                          </p:stCondLst>
                                        </p:cTn>
                                        <p:tgtEl>
                                          <p:spTgt spid="289826"/>
                                        </p:tgtEl>
                                        <p:attrNameLst>
                                          <p:attrName>ppt_x</p:attrName>
                                        </p:attrNameLst>
                                      </p:cBhvr>
                                    </p:anim>
                                    <p:set>
                                      <p:cBhvr>
                                        <p:cTn id="22" dur="770" fill="hold"/>
                                        <p:tgtEl>
                                          <p:spTgt spid="289826"/>
                                        </p:tgtEl>
                                        <p:attrNameLst>
                                          <p:attrName>ppt_y</p:attrName>
                                        </p:attrNameLst>
                                      </p:cBhvr>
                                      <p:to>
                                        <p:strVal val="(#ppt_y+0.4)"/>
                                      </p:to>
                                    </p:set>
                                    <p:anim from="(#ppt_y+0.4)" to="(#ppt_y)" calcmode="lin" valueType="num">
                                      <p:cBhvr>
                                        <p:cTn id="23" dur="1230" accel="100000" fill="hold">
                                          <p:stCondLst>
                                            <p:cond delay="770"/>
                                          </p:stCondLst>
                                        </p:cTn>
                                        <p:tgtEl>
                                          <p:spTgt spid="2898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25" grpId="0" animBg="1"/>
      <p:bldP spid="28982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438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4438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Sea</a:t>
            </a:r>
          </a:p>
        </p:txBody>
      </p:sp>
      <p:sp>
        <p:nvSpPr>
          <p:cNvPr id="1343495"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Exodus 12</a:t>
            </a:r>
          </a:p>
        </p:txBody>
      </p:sp>
    </p:spTree>
    <p:extLst>
      <p:ext uri="{BB962C8B-B14F-4D97-AF65-F5344CB8AC3E}">
        <p14:creationId xmlns:p14="http://schemas.microsoft.com/office/powerpoint/2010/main" val="40910083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58722" name="Picture 4" descr="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3" name="Rectangle 2"/>
          <p:cNvSpPr>
            <a:spLocks noGrp="1" noChangeArrowheads="1"/>
          </p:cNvSpPr>
          <p:nvPr>
            <p:ph type="ctrTitle" idx="4294967295"/>
          </p:nvPr>
        </p:nvSpPr>
        <p:spPr>
          <a:xfrm>
            <a:off x="24162" y="5445224"/>
            <a:ext cx="9144000" cy="1143000"/>
          </a:xfrm>
          <a:solidFill>
            <a:schemeClr val="tx1"/>
          </a:solidFill>
          <a:effectLst>
            <a:outerShdw blurRad="63500" dist="35921" dir="2700000" algn="ctr" rotWithShape="0">
              <a:srgbClr val="000000">
                <a:alpha val="74998"/>
              </a:srgbClr>
            </a:outerShdw>
          </a:effectLst>
        </p:spPr>
        <p:txBody>
          <a:bodyPr/>
          <a:lstStyle/>
          <a:p>
            <a:pPr eaLnBrk="1" hangingPunct="1">
              <a:defRPr/>
            </a:pPr>
            <a:r>
              <a:rPr lang="ru-RU" altLang="ja-JP" sz="3600" b="1">
                <a:solidFill>
                  <a:schemeClr val="bg1"/>
                </a:solidFill>
                <a:latin typeface="Arial" charset="0"/>
                <a:ea typeface="ＭＳ Ｐゴシック" charset="0"/>
                <a:cs typeface="ＭＳ Ｐゴシック" charset="0"/>
              </a:rPr>
              <a:t>"</a:t>
            </a:r>
            <a:r>
              <a:rPr lang="en-US" sz="3600" b="1">
                <a:solidFill>
                  <a:schemeClr val="bg1"/>
                </a:solidFill>
                <a:latin typeface="Arial" charset="0"/>
                <a:ea typeface="ＭＳ Ｐゴシック" charset="0"/>
                <a:cs typeface="ＭＳ Ｐゴシック" charset="0"/>
              </a:rPr>
              <a:t>This is my body, which is for you…</a:t>
            </a:r>
            <a:r>
              <a:rPr lang="ru-RU" altLang="ja-JP" sz="3600" b="1">
                <a:solidFill>
                  <a:schemeClr val="bg1"/>
                </a:solidFill>
                <a:latin typeface="Arial" charset="0"/>
                <a:ea typeface="ＭＳ Ｐゴシック" charset="0"/>
                <a:cs typeface="ＭＳ Ｐゴシック" charset="0"/>
              </a:rPr>
              <a:t>"</a:t>
            </a:r>
            <a:endParaRPr lang="en-US" sz="3200" b="1">
              <a:latin typeface="Arial" charset="0"/>
              <a:ea typeface="ＭＳ Ｐゴシック" charset="0"/>
              <a:cs typeface="ＭＳ Ｐゴシック" charset="0"/>
            </a:endParaRPr>
          </a:p>
        </p:txBody>
      </p:sp>
    </p:spTree>
    <p:extLst>
      <p:ext uri="{BB962C8B-B14F-4D97-AF65-F5344CB8AC3E}">
        <p14:creationId xmlns:p14="http://schemas.microsoft.com/office/powerpoint/2010/main" val="11500299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pic>
        <p:nvPicPr>
          <p:cNvPr id="160770" name="Picture 3"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1" name="Picture 4"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2" name="Picture 5"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3"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4"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6" name="Text Box 8"/>
          <p:cNvSpPr txBox="1">
            <a:spLocks noChangeArrowheads="1"/>
          </p:cNvSpPr>
          <p:nvPr/>
        </p:nvSpPr>
        <p:spPr bwMode="auto">
          <a:xfrm>
            <a:off x="228600" y="1981200"/>
            <a:ext cx="18843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Blessing</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293897" name="Text Box 9"/>
          <p:cNvSpPr txBox="1">
            <a:spLocks noChangeArrowheads="1"/>
          </p:cNvSpPr>
          <p:nvPr/>
        </p:nvSpPr>
        <p:spPr bwMode="auto">
          <a:xfrm>
            <a:off x="23304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Plagues</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293898" name="Text Box 10"/>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Redemption</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293899" name="Text Box 11"/>
          <p:cNvSpPr txBox="1">
            <a:spLocks noChangeArrowheads="1"/>
          </p:cNvSpPr>
          <p:nvPr/>
        </p:nvSpPr>
        <p:spPr bwMode="auto">
          <a:xfrm>
            <a:off x="25908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2F1311"/>
                </a:solidFill>
                <a:effectLst/>
                <a:uLnTx/>
                <a:uFillTx/>
                <a:latin typeface="Tahoma" charset="0"/>
                <a:ea typeface="ＭＳ Ｐゴシック" charset="0"/>
              </a:rPr>
              <a:t>Praise</a:t>
            </a:r>
            <a:endParaRPr kumimoji="0" lang="en-US" sz="1800" b="0" i="0" u="none" strike="noStrike" kern="1200" cap="none" spc="0" normalizeH="0" baseline="0" noProof="0">
              <a:ln>
                <a:noFill/>
              </a:ln>
              <a:solidFill>
                <a:srgbClr val="2F1311"/>
              </a:solidFill>
              <a:effectLst/>
              <a:uLnTx/>
              <a:uFillTx/>
              <a:latin typeface="Tahoma" charset="0"/>
              <a:ea typeface="ＭＳ Ｐゴシック" charset="0"/>
            </a:endParaRPr>
          </a:p>
        </p:txBody>
      </p:sp>
      <p:sp>
        <p:nvSpPr>
          <p:cNvPr id="293900" name="Rectangle 1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latin typeface="Arial" charset="0"/>
              </a:rPr>
              <a:t>The Four Cups (Exod. 6:6-7)</a:t>
            </a:r>
          </a:p>
        </p:txBody>
      </p:sp>
      <p:sp>
        <p:nvSpPr>
          <p:cNvPr id="293901" name="Oval 13"/>
          <p:cNvSpPr>
            <a:spLocks noChangeArrowheads="1"/>
          </p:cNvSpPr>
          <p:nvPr/>
        </p:nvSpPr>
        <p:spPr bwMode="auto">
          <a:xfrm>
            <a:off x="-152400" y="4038600"/>
            <a:ext cx="2743200" cy="2819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Tree>
    <p:extLst>
      <p:ext uri="{BB962C8B-B14F-4D97-AF65-F5344CB8AC3E}">
        <p14:creationId xmlns:p14="http://schemas.microsoft.com/office/powerpoint/2010/main" val="3269822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389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3897"/>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93898"/>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93899"/>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293901"/>
                                        </p:tgtEl>
                                        <p:attrNameLst>
                                          <p:attrName>style.visibility</p:attrName>
                                        </p:attrNameLst>
                                      </p:cBhvr>
                                      <p:to>
                                        <p:strVal val="visible"/>
                                      </p:to>
                                    </p:set>
                                    <p:animEffect transition="in" filter="fade">
                                      <p:cBhvr>
                                        <p:cTn id="19" dur="770" decel="100000"/>
                                        <p:tgtEl>
                                          <p:spTgt spid="293901"/>
                                        </p:tgtEl>
                                      </p:cBhvr>
                                    </p:animEffect>
                                    <p:animScale>
                                      <p:cBhvr>
                                        <p:cTn id="20" dur="770" decel="100000"/>
                                        <p:tgtEl>
                                          <p:spTgt spid="293901"/>
                                        </p:tgtEl>
                                      </p:cBhvr>
                                      <p:from x="10000" y="10000"/>
                                      <p:to x="200000" y="450000"/>
                                    </p:animScale>
                                    <p:animScale>
                                      <p:cBhvr>
                                        <p:cTn id="21" dur="1230" accel="100000" fill="hold">
                                          <p:stCondLst>
                                            <p:cond delay="770"/>
                                          </p:stCondLst>
                                        </p:cTn>
                                        <p:tgtEl>
                                          <p:spTgt spid="293901"/>
                                        </p:tgtEl>
                                      </p:cBhvr>
                                      <p:from x="200000" y="450000"/>
                                      <p:to x="100000" y="100000"/>
                                    </p:animScale>
                                    <p:set>
                                      <p:cBhvr>
                                        <p:cTn id="22" dur="770" fill="hold"/>
                                        <p:tgtEl>
                                          <p:spTgt spid="293901"/>
                                        </p:tgtEl>
                                        <p:attrNameLst>
                                          <p:attrName>ppt_x</p:attrName>
                                        </p:attrNameLst>
                                      </p:cBhvr>
                                      <p:to>
                                        <p:strVal val="(0.5)"/>
                                      </p:to>
                                    </p:set>
                                    <p:anim from="(0.5)" to="(#ppt_x)" calcmode="lin" valueType="num">
                                      <p:cBhvr>
                                        <p:cTn id="23" dur="1230" accel="100000" fill="hold">
                                          <p:stCondLst>
                                            <p:cond delay="770"/>
                                          </p:stCondLst>
                                        </p:cTn>
                                        <p:tgtEl>
                                          <p:spTgt spid="293901"/>
                                        </p:tgtEl>
                                        <p:attrNameLst>
                                          <p:attrName>ppt_x</p:attrName>
                                        </p:attrNameLst>
                                      </p:cBhvr>
                                    </p:anim>
                                    <p:set>
                                      <p:cBhvr>
                                        <p:cTn id="24" dur="770" fill="hold"/>
                                        <p:tgtEl>
                                          <p:spTgt spid="293901"/>
                                        </p:tgtEl>
                                        <p:attrNameLst>
                                          <p:attrName>ppt_y</p:attrName>
                                        </p:attrNameLst>
                                      </p:cBhvr>
                                      <p:to>
                                        <p:strVal val="(#ppt_y+0.4)"/>
                                      </p:to>
                                    </p:set>
                                    <p:anim from="(#ppt_y+0.4)" to="(#ppt_y)" calcmode="lin" valueType="num">
                                      <p:cBhvr>
                                        <p:cTn id="25" dur="1230" accel="100000" fill="hold">
                                          <p:stCondLst>
                                            <p:cond delay="770"/>
                                          </p:stCondLst>
                                        </p:cTn>
                                        <p:tgtEl>
                                          <p:spTgt spid="29390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6" grpId="0"/>
      <p:bldP spid="293897" grpId="0"/>
      <p:bldP spid="293898" grpId="0"/>
      <p:bldP spid="293899" grpId="0"/>
      <p:bldP spid="293901"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95939" name="Rectangle 3"/>
          <p:cNvSpPr>
            <a:spLocks noGrp="1" noChangeArrowheads="1"/>
          </p:cNvSpPr>
          <p:nvPr>
            <p:ph type="title"/>
          </p:nvPr>
        </p:nvSpPr>
        <p:spPr>
          <a:xfrm>
            <a:off x="219075" y="-100013"/>
            <a:ext cx="7477125" cy="898526"/>
          </a:xfrm>
          <a:effectLst>
            <a:outerShdw blurRad="63500" dist="38099" dir="2700000" algn="ctr" rotWithShape="0">
              <a:schemeClr val="bg2">
                <a:alpha val="74998"/>
              </a:schemeClr>
            </a:outerShdw>
          </a:effectLst>
        </p:spPr>
        <p:txBody>
          <a:bodyPr/>
          <a:lstStyle/>
          <a:p>
            <a:pPr eaLnBrk="1" hangingPunct="1">
              <a:defRPr/>
            </a:pPr>
            <a:r>
              <a:rPr lang="en-US">
                <a:latin typeface="Arial" charset="0"/>
              </a:rPr>
              <a:t>The Order of the Celebrations</a:t>
            </a:r>
          </a:p>
        </p:txBody>
      </p:sp>
      <p:graphicFrame>
        <p:nvGraphicFramePr>
          <p:cNvPr id="295940" name="Group 4"/>
          <p:cNvGraphicFramePr>
            <a:graphicFrameLocks noGrp="1"/>
          </p:cNvGraphicFramePr>
          <p:nvPr/>
        </p:nvGraphicFramePr>
        <p:xfrm>
          <a:off x="0" y="836613"/>
          <a:ext cx="7885113" cy="6038849"/>
        </p:xfrm>
        <a:graphic>
          <a:graphicData uri="http://schemas.openxmlformats.org/drawingml/2006/table">
            <a:tbl>
              <a:tblPr/>
              <a:tblGrid>
                <a:gridCol w="3903131">
                  <a:extLst>
                    <a:ext uri="{9D8B030D-6E8A-4147-A177-3AD203B41FA5}">
                      <a16:colId xmlns:a16="http://schemas.microsoft.com/office/drawing/2014/main" val="20000"/>
                    </a:ext>
                  </a:extLst>
                </a:gridCol>
                <a:gridCol w="3981982">
                  <a:extLst>
                    <a:ext uri="{9D8B030D-6E8A-4147-A177-3AD203B41FA5}">
                      <a16:colId xmlns:a16="http://schemas.microsoft.com/office/drawing/2014/main" val="20001"/>
                    </a:ext>
                  </a:extLst>
                </a:gridCol>
              </a:tblGrid>
              <a:tr h="46042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Passover</a:t>
                      </a:r>
                      <a:endParaRPr kumimoji="0" lang="en-US" altLang="zh-CN" sz="2800" b="0"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Lord</a:t>
                      </a:r>
                      <a:r>
                        <a:rPr kumimoji="0" lang="uk-UA"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a:t>
                      </a: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s Supper </a:t>
                      </a:r>
                      <a:endParaRPr kumimoji="0" lang="en-US" altLang="zh-CN" sz="2800" b="0"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4981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3rd Cup</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Redemption, saying, </a:t>
                      </a:r>
                      <a:b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b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I will redeem you with an outstretched arm</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This is my blood…</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a:t>
                      </a:r>
                      <a:b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b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(Luke 22:20) </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Jesus dips the sop with Judas and Judas leaves (?)</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981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4th Cup</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Praise/Regathering, saying, </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I will take you to me for a people</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&amp; read Pss. 113–118</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For as often as you eat this bread and drink this cup, you proclaim the Lord</a:t>
                      </a:r>
                      <a:r>
                        <a:rPr kumimoji="0" lang="uk-UA"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s death until he comes</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022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Declaration (</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Next year in Jerusalem!</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hymn (Ps. 118), poem, or national anthem</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Sang hymn &amp; went to Mt. of Olives (Matt. 26:30)</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1858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Cup of Elijah</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Filled but untouched; symbolizes his return before Messiah (Mal. 4:5-6; Matt. 11:13-14; 17:11-12; Rev. 11:3-12; 19:11-21), youngest child opens front door </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for Elijah</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62839" name="Text Box 24"/>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144</a:t>
            </a:r>
          </a:p>
        </p:txBody>
      </p:sp>
      <p:pic>
        <p:nvPicPr>
          <p:cNvPr id="162840" name="Picture 25"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62" name="Oval 26"/>
          <p:cNvSpPr>
            <a:spLocks noChangeArrowheads="1"/>
          </p:cNvSpPr>
          <p:nvPr/>
        </p:nvSpPr>
        <p:spPr bwMode="auto">
          <a:xfrm>
            <a:off x="-304800" y="1074738"/>
            <a:ext cx="4114800" cy="1752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95963" name="Oval 27"/>
          <p:cNvSpPr>
            <a:spLocks noChangeArrowheads="1"/>
          </p:cNvSpPr>
          <p:nvPr/>
        </p:nvSpPr>
        <p:spPr bwMode="auto">
          <a:xfrm>
            <a:off x="3581400" y="1074738"/>
            <a:ext cx="4114800" cy="1752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Tree>
    <p:extLst>
      <p:ext uri="{BB962C8B-B14F-4D97-AF65-F5344CB8AC3E}">
        <p14:creationId xmlns:p14="http://schemas.microsoft.com/office/powerpoint/2010/main" val="3507157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95962"/>
                                        </p:tgtEl>
                                        <p:attrNameLst>
                                          <p:attrName>style.visibility</p:attrName>
                                        </p:attrNameLst>
                                      </p:cBhvr>
                                      <p:to>
                                        <p:strVal val="visible"/>
                                      </p:to>
                                    </p:set>
                                    <p:animEffect transition="in" filter="fade">
                                      <p:cBhvr>
                                        <p:cTn id="7" dur="770" decel="100000"/>
                                        <p:tgtEl>
                                          <p:spTgt spid="295962"/>
                                        </p:tgtEl>
                                      </p:cBhvr>
                                    </p:animEffect>
                                    <p:animScale>
                                      <p:cBhvr>
                                        <p:cTn id="8" dur="770" decel="100000"/>
                                        <p:tgtEl>
                                          <p:spTgt spid="295962"/>
                                        </p:tgtEl>
                                      </p:cBhvr>
                                      <p:from x="10000" y="10000"/>
                                      <p:to x="200000" y="450000"/>
                                    </p:animScale>
                                    <p:animScale>
                                      <p:cBhvr>
                                        <p:cTn id="9" dur="1230" accel="100000" fill="hold">
                                          <p:stCondLst>
                                            <p:cond delay="770"/>
                                          </p:stCondLst>
                                        </p:cTn>
                                        <p:tgtEl>
                                          <p:spTgt spid="295962"/>
                                        </p:tgtEl>
                                      </p:cBhvr>
                                      <p:from x="200000" y="450000"/>
                                      <p:to x="100000" y="100000"/>
                                    </p:animScale>
                                    <p:set>
                                      <p:cBhvr>
                                        <p:cTn id="10" dur="770" fill="hold"/>
                                        <p:tgtEl>
                                          <p:spTgt spid="295962"/>
                                        </p:tgtEl>
                                        <p:attrNameLst>
                                          <p:attrName>ppt_x</p:attrName>
                                        </p:attrNameLst>
                                      </p:cBhvr>
                                      <p:to>
                                        <p:strVal val="(0.5)"/>
                                      </p:to>
                                    </p:set>
                                    <p:anim from="(0.5)" to="(#ppt_x)" calcmode="lin" valueType="num">
                                      <p:cBhvr>
                                        <p:cTn id="11" dur="1230" accel="100000" fill="hold">
                                          <p:stCondLst>
                                            <p:cond delay="770"/>
                                          </p:stCondLst>
                                        </p:cTn>
                                        <p:tgtEl>
                                          <p:spTgt spid="295962"/>
                                        </p:tgtEl>
                                        <p:attrNameLst>
                                          <p:attrName>ppt_x</p:attrName>
                                        </p:attrNameLst>
                                      </p:cBhvr>
                                    </p:anim>
                                    <p:set>
                                      <p:cBhvr>
                                        <p:cTn id="12" dur="770" fill="hold"/>
                                        <p:tgtEl>
                                          <p:spTgt spid="295962"/>
                                        </p:tgtEl>
                                        <p:attrNameLst>
                                          <p:attrName>ppt_y</p:attrName>
                                        </p:attrNameLst>
                                      </p:cBhvr>
                                      <p:to>
                                        <p:strVal val="(#ppt_y+0.4)"/>
                                      </p:to>
                                    </p:set>
                                    <p:anim from="(#ppt_y+0.4)" to="(#ppt_y)" calcmode="lin" valueType="num">
                                      <p:cBhvr>
                                        <p:cTn id="13" dur="1230" accel="100000" fill="hold">
                                          <p:stCondLst>
                                            <p:cond delay="770"/>
                                          </p:stCondLst>
                                        </p:cTn>
                                        <p:tgtEl>
                                          <p:spTgt spid="295962"/>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295963"/>
                                        </p:tgtEl>
                                        <p:attrNameLst>
                                          <p:attrName>style.visibility</p:attrName>
                                        </p:attrNameLst>
                                      </p:cBhvr>
                                      <p:to>
                                        <p:strVal val="visible"/>
                                      </p:to>
                                    </p:set>
                                    <p:animEffect transition="in" filter="fade">
                                      <p:cBhvr>
                                        <p:cTn id="17" dur="770" decel="100000"/>
                                        <p:tgtEl>
                                          <p:spTgt spid="295963"/>
                                        </p:tgtEl>
                                      </p:cBhvr>
                                    </p:animEffect>
                                    <p:animScale>
                                      <p:cBhvr>
                                        <p:cTn id="18" dur="770" decel="100000"/>
                                        <p:tgtEl>
                                          <p:spTgt spid="295963"/>
                                        </p:tgtEl>
                                      </p:cBhvr>
                                      <p:from x="10000" y="10000"/>
                                      <p:to x="200000" y="450000"/>
                                    </p:animScale>
                                    <p:animScale>
                                      <p:cBhvr>
                                        <p:cTn id="19" dur="1230" accel="100000" fill="hold">
                                          <p:stCondLst>
                                            <p:cond delay="770"/>
                                          </p:stCondLst>
                                        </p:cTn>
                                        <p:tgtEl>
                                          <p:spTgt spid="295963"/>
                                        </p:tgtEl>
                                      </p:cBhvr>
                                      <p:from x="200000" y="450000"/>
                                      <p:to x="100000" y="100000"/>
                                    </p:animScale>
                                    <p:set>
                                      <p:cBhvr>
                                        <p:cTn id="20" dur="770" fill="hold"/>
                                        <p:tgtEl>
                                          <p:spTgt spid="295963"/>
                                        </p:tgtEl>
                                        <p:attrNameLst>
                                          <p:attrName>ppt_x</p:attrName>
                                        </p:attrNameLst>
                                      </p:cBhvr>
                                      <p:to>
                                        <p:strVal val="(0.5)"/>
                                      </p:to>
                                    </p:set>
                                    <p:anim from="(0.5)" to="(#ppt_x)" calcmode="lin" valueType="num">
                                      <p:cBhvr>
                                        <p:cTn id="21" dur="1230" accel="100000" fill="hold">
                                          <p:stCondLst>
                                            <p:cond delay="770"/>
                                          </p:stCondLst>
                                        </p:cTn>
                                        <p:tgtEl>
                                          <p:spTgt spid="295963"/>
                                        </p:tgtEl>
                                        <p:attrNameLst>
                                          <p:attrName>ppt_x</p:attrName>
                                        </p:attrNameLst>
                                      </p:cBhvr>
                                    </p:anim>
                                    <p:set>
                                      <p:cBhvr>
                                        <p:cTn id="22" dur="770" fill="hold"/>
                                        <p:tgtEl>
                                          <p:spTgt spid="295963"/>
                                        </p:tgtEl>
                                        <p:attrNameLst>
                                          <p:attrName>ppt_y</p:attrName>
                                        </p:attrNameLst>
                                      </p:cBhvr>
                                      <p:to>
                                        <p:strVal val="(#ppt_y+0.4)"/>
                                      </p:to>
                                    </p:set>
                                    <p:anim from="(#ppt_y+0.4)" to="(#ppt_y)" calcmode="lin" valueType="num">
                                      <p:cBhvr>
                                        <p:cTn id="23" dur="1230" accel="100000" fill="hold">
                                          <p:stCondLst>
                                            <p:cond delay="770"/>
                                          </p:stCondLst>
                                        </p:cTn>
                                        <p:tgtEl>
                                          <p:spTgt spid="29596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P spid="295963"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idx="4294967295"/>
          </p:nvPr>
        </p:nvSpPr>
        <p:spPr>
          <a:xfrm>
            <a:off x="152400" y="228600"/>
            <a:ext cx="8534400" cy="1123950"/>
          </a:xfrm>
          <a:effectLst>
            <a:outerShdw blurRad="63500" dist="107763" dir="2700000" algn="ctr" rotWithShape="0">
              <a:srgbClr val="000000">
                <a:alpha val="74998"/>
              </a:srgbClr>
            </a:outerShdw>
          </a:effectLst>
        </p:spPr>
        <p:txBody>
          <a:bodyPr/>
          <a:lstStyle/>
          <a:p>
            <a:pPr eaLnBrk="1" hangingPunct="1">
              <a:defRPr/>
            </a:pPr>
            <a:r>
              <a:rPr lang="ru-RU" altLang="ja-JP" sz="4000" b="1">
                <a:effectLst>
                  <a:outerShdw blurRad="38100" dist="38100" dir="2700000" algn="tl">
                    <a:srgbClr val="000000"/>
                  </a:outerShdw>
                </a:effectLst>
                <a:latin typeface="Tahoma" charset="0"/>
                <a:ea typeface="ＭＳ Ｐゴシック" charset="0"/>
                <a:cs typeface="ＭＳ Ｐゴシック" charset="0"/>
              </a:rPr>
              <a:t>"</a:t>
            </a:r>
            <a:r>
              <a:rPr lang="en-US" sz="4000" b="1">
                <a:effectLst>
                  <a:outerShdw blurRad="38100" dist="38100" dir="2700000" algn="tl">
                    <a:srgbClr val="000000"/>
                  </a:outerShdw>
                </a:effectLst>
                <a:latin typeface="Tahoma" charset="0"/>
                <a:ea typeface="ＭＳ Ｐゴシック" charset="0"/>
                <a:cs typeface="ＭＳ Ｐゴシック" charset="0"/>
              </a:rPr>
              <a:t>This cup is the new covenant in my blood</a:t>
            </a:r>
            <a:r>
              <a:rPr lang="ru-RU" altLang="ja-JP" sz="4000" b="1">
                <a:effectLst>
                  <a:outerShdw blurRad="38100" dist="38100" dir="2700000" algn="tl">
                    <a:srgbClr val="000000"/>
                  </a:outerShdw>
                </a:effectLst>
                <a:latin typeface="Tahoma" charset="0"/>
                <a:ea typeface="ＭＳ Ｐゴシック" charset="0"/>
                <a:cs typeface="ＭＳ Ｐゴシック" charset="0"/>
              </a:rPr>
              <a:t>"</a:t>
            </a:r>
            <a:r>
              <a:rPr lang="en-US" sz="4000" b="1">
                <a:effectLst>
                  <a:outerShdw blurRad="38100" dist="38100" dir="2700000" algn="tl">
                    <a:srgbClr val="000000"/>
                  </a:outerShdw>
                </a:effectLst>
                <a:latin typeface="Tahoma" charset="0"/>
                <a:ea typeface="ＭＳ Ｐゴシック" charset="0"/>
                <a:cs typeface="ＭＳ Ｐゴシック" charset="0"/>
              </a:rPr>
              <a:t> (Jer. 31: 31-34)</a:t>
            </a:r>
          </a:p>
        </p:txBody>
      </p:sp>
      <p:sp>
        <p:nvSpPr>
          <p:cNvPr id="18437" name="Rectangle 5"/>
          <p:cNvSpPr>
            <a:spLocks noChangeArrowheads="1"/>
          </p:cNvSpPr>
          <p:nvPr/>
        </p:nvSpPr>
        <p:spPr bwMode="auto">
          <a:xfrm>
            <a:off x="152400" y="1981200"/>
            <a:ext cx="8991600" cy="4876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50800" dist="63500" dir="2700000" algn="tl" rotWithShape="0">
                    <a:srgbClr val="000000">
                      <a:alpha val="83000"/>
                    </a:srgbClr>
                  </a:outerShdw>
                </a:effectLst>
                <a:uLnTx/>
                <a:uFillTx/>
                <a:latin typeface="Tahoma" charset="0"/>
                <a:ea typeface="ＭＳ Ｐゴシック" charset="0"/>
              </a:rPr>
              <a:t>Israel and Judah reunited (31:31-32)</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50800" dist="63500" dir="2700000" algn="tl" rotWithShape="0">
                    <a:srgbClr val="000000">
                      <a:alpha val="83000"/>
                    </a:srgbClr>
                  </a:outerShdw>
                </a:effectLst>
                <a:uLnTx/>
                <a:uFillTx/>
                <a:latin typeface="Tahoma" charset="0"/>
                <a:ea typeface="ＭＳ Ｐゴシック" charset="0"/>
              </a:rPr>
              <a:t>Spirit indwelling (31:33)</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50800" dist="63500" dir="2700000" algn="tl" rotWithShape="0">
                    <a:srgbClr val="000000">
                      <a:alpha val="83000"/>
                    </a:srgbClr>
                  </a:outerShdw>
                </a:effectLst>
                <a:uLnTx/>
                <a:uFillTx/>
                <a:latin typeface="Tahoma" charset="0"/>
                <a:ea typeface="ＭＳ Ｐゴシック" charset="0"/>
              </a:rPr>
              <a:t>No need for evangelism (31:34a)</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50800" dist="63500" dir="2700000" algn="tl" rotWithShape="0">
                    <a:srgbClr val="000000">
                      <a:alpha val="83000"/>
                    </a:srgbClr>
                  </a:outerShdw>
                </a:effectLst>
                <a:uLnTx/>
                <a:uFillTx/>
                <a:latin typeface="Tahoma" charset="0"/>
                <a:ea typeface="ＭＳ Ｐゴシック" charset="0"/>
              </a:rPr>
              <a:t>Israel forgiven (31:34b)</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endParaRPr kumimoji="0" lang="en-US" sz="3600" b="1" i="0" u="none" strike="noStrike" kern="1200" cap="none" spc="0" normalizeH="0" baseline="0" noProof="0">
              <a:ln>
                <a:noFill/>
              </a:ln>
              <a:solidFill>
                <a:srgbClr val="FFFFFF"/>
              </a:solidFill>
              <a:effectLst>
                <a:outerShdw blurRad="50800" dist="63500" dir="2700000" algn="tl" rotWithShape="0">
                  <a:srgbClr val="000000">
                    <a:alpha val="83000"/>
                  </a:srgbClr>
                </a:outerShdw>
              </a:effectLst>
              <a:uLnTx/>
              <a:uFillTx/>
              <a:latin typeface="Tahoma" charset="0"/>
              <a:ea typeface="ＭＳ Ｐゴシック" charset="0"/>
            </a:endParaRPr>
          </a:p>
        </p:txBody>
      </p:sp>
    </p:spTree>
    <p:extLst>
      <p:ext uri="{BB962C8B-B14F-4D97-AF65-F5344CB8AC3E}">
        <p14:creationId xmlns:p14="http://schemas.microsoft.com/office/powerpoint/2010/main" val="3260249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down)">
                                      <p:cBhvr>
                                        <p:cTn id="7" dur="500"/>
                                        <p:tgtEl>
                                          <p:spTgt spid="184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down)">
                                      <p:cBhvr>
                                        <p:cTn id="12" dur="500"/>
                                        <p:tgtEl>
                                          <p:spTgt spid="184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down)">
                                      <p:cBhvr>
                                        <p:cTn id="17" dur="500"/>
                                        <p:tgtEl>
                                          <p:spTgt spid="184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down)">
                                      <p:cBhvr>
                                        <p:cTn id="22" dur="500"/>
                                        <p:tgtEl>
                                          <p:spTgt spid="184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961" name="Picture 2" descr="HighlyExalted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2" name="Rectangle 3"/>
          <p:cNvSpPr>
            <a:spLocks noChangeArrowheads="1"/>
          </p:cNvSpPr>
          <p:nvPr/>
        </p:nvSpPr>
        <p:spPr bwMode="auto">
          <a:xfrm>
            <a:off x="3181350" y="609600"/>
            <a:ext cx="5999163"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I</a:t>
            </a:r>
            <a:r>
              <a:rPr kumimoji="0" lang="uk-UA" altLang="ja-JP" sz="4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m not what </a:t>
            </a:r>
            <a:b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I </a:t>
            </a:r>
            <a:r>
              <a:rPr kumimoji="0" lang="en-US" altLang="ja-JP" sz="4800" b="1" i="0" u="none" strike="noStrike" kern="1200" cap="none" spc="0" normalizeH="0" baseline="0" noProof="0" err="1">
                <a:ln>
                  <a:noFill/>
                </a:ln>
                <a:solidFill>
                  <a:srgbClr val="000000"/>
                </a:solidFill>
                <a:effectLst/>
                <a:uLnTx/>
                <a:uFillTx/>
                <a:latin typeface="Arial" charset="0"/>
                <a:ea typeface="ＭＳ Ｐゴシック" charset="0"/>
              </a:rPr>
              <a:t>wanna</a:t>
            </a: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 be,</a:t>
            </a:r>
            <a:b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I</a:t>
            </a:r>
            <a:r>
              <a:rPr kumimoji="0" lang="uk-UA" altLang="ja-JP" sz="4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m not what </a:t>
            </a:r>
            <a:b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I</a:t>
            </a:r>
            <a:r>
              <a:rPr kumimoji="0" lang="uk-UA" altLang="ja-JP" sz="4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m </a:t>
            </a:r>
            <a:r>
              <a:rPr kumimoji="0" lang="en-US" altLang="ja-JP" sz="4800" b="1" i="0" u="none" strike="noStrike" kern="1200" cap="none" spc="0" normalizeH="0" baseline="0" noProof="0" err="1">
                <a:ln>
                  <a:noFill/>
                </a:ln>
                <a:solidFill>
                  <a:srgbClr val="000000"/>
                </a:solidFill>
                <a:effectLst/>
                <a:uLnTx/>
                <a:uFillTx/>
                <a:latin typeface="Arial" charset="0"/>
                <a:ea typeface="ＭＳ Ｐゴシック" charset="0"/>
              </a:rPr>
              <a:t>gonna</a:t>
            </a: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 be,</a:t>
            </a:r>
            <a:b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But thank God </a:t>
            </a:r>
            <a:b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I</a:t>
            </a:r>
            <a:r>
              <a:rPr kumimoji="0" lang="uk-UA" altLang="ja-JP" sz="4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4800" b="1" i="0" u="none" strike="noStrike" kern="1200" cap="none" spc="0" normalizeH="0" baseline="0" noProof="0">
                <a:ln>
                  <a:noFill/>
                </a:ln>
                <a:solidFill>
                  <a:srgbClr val="000000"/>
                </a:solidFill>
                <a:effectLst/>
                <a:uLnTx/>
                <a:uFillTx/>
                <a:latin typeface="Arial" charset="0"/>
                <a:ea typeface="ＭＳ Ｐゴシック" charset="0"/>
              </a:rPr>
              <a:t>m not what I was!</a:t>
            </a:r>
            <a:r>
              <a:rPr kumimoji="0" lang="ru-RU" altLang="ja-JP" sz="4800" b="1"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4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3" name="Rectangle 4"/>
          <p:cNvSpPr>
            <a:spLocks noGrp="1" noChangeArrowheads="1"/>
          </p:cNvSpPr>
          <p:nvPr>
            <p:ph type="title" idx="4294967295"/>
          </p:nvPr>
        </p:nvSpPr>
        <p:spPr>
          <a:xfrm>
            <a:off x="0" y="5562600"/>
            <a:ext cx="2971800" cy="1143000"/>
          </a:xfrm>
        </p:spPr>
        <p:txBody>
          <a:bodyPr/>
          <a:lstStyle/>
          <a:p>
            <a:pPr eaLnBrk="1" hangingPunct="1"/>
            <a:r>
              <a:rPr lang="en-US">
                <a:latin typeface="Arial" charset="0"/>
                <a:ea typeface="ＭＳ Ｐゴシック" charset="0"/>
                <a:cs typeface="ＭＳ Ｐゴシック" charset="0"/>
              </a:rPr>
              <a:t>Song</a:t>
            </a:r>
          </a:p>
        </p:txBody>
      </p:sp>
    </p:spTree>
    <p:extLst>
      <p:ext uri="{BB962C8B-B14F-4D97-AF65-F5344CB8AC3E}">
        <p14:creationId xmlns:p14="http://schemas.microsoft.com/office/powerpoint/2010/main" val="753099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00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marL="539750" indent="-539750" algn="l" eaLnBrk="1" hangingPunct="1">
              <a:defRPr/>
            </a:pPr>
            <a:r>
              <a:rPr lang="en-US" sz="3600" b="1" i="1">
                <a:solidFill>
                  <a:schemeClr val="bg1"/>
                </a:solidFill>
                <a:latin typeface="Arial"/>
                <a:ea typeface="ＭＳ Ｐゴシック" charset="0"/>
                <a:cs typeface="Arial"/>
              </a:rPr>
              <a:t>II.  Look </a:t>
            </a:r>
            <a:r>
              <a:rPr lang="en-US" b="1" i="1">
                <a:solidFill>
                  <a:srgbClr val="FFFF00"/>
                </a:solidFill>
                <a:latin typeface="Arial"/>
                <a:ea typeface="ＭＳ Ｐゴシック" charset="0"/>
                <a:cs typeface="Arial"/>
              </a:rPr>
              <a:t>back</a:t>
            </a:r>
            <a:r>
              <a:rPr lang="en-US" b="1" i="1">
                <a:solidFill>
                  <a:schemeClr val="bg1"/>
                </a:solidFill>
                <a:latin typeface="Arial"/>
                <a:ea typeface="ＭＳ Ｐゴシック" charset="0"/>
                <a:cs typeface="Arial"/>
              </a:rPr>
              <a:t> </a:t>
            </a:r>
            <a:r>
              <a:rPr lang="en-US" sz="3600" b="1" i="1">
                <a:solidFill>
                  <a:schemeClr val="bg1"/>
                </a:solidFill>
                <a:latin typeface="Arial"/>
                <a:ea typeface="ＭＳ Ｐゴシック" charset="0"/>
                <a:cs typeface="Arial"/>
              </a:rPr>
              <a:t>at Christ</a:t>
            </a:r>
            <a:r>
              <a:rPr lang="uk-UA" altLang="ja-JP" sz="3600" b="1" i="1">
                <a:solidFill>
                  <a:schemeClr val="bg1"/>
                </a:solidFill>
                <a:latin typeface="Arial"/>
                <a:ea typeface="ＭＳ Ｐゴシック" charset="0"/>
                <a:cs typeface="Arial"/>
              </a:rPr>
              <a:t>'</a:t>
            </a:r>
            <a:r>
              <a:rPr lang="en-US" sz="3600" b="1" i="1">
                <a:solidFill>
                  <a:schemeClr val="bg1"/>
                </a:solidFill>
                <a:latin typeface="Arial"/>
                <a:ea typeface="ＭＳ Ｐゴシック" charset="0"/>
                <a:cs typeface="Arial"/>
              </a:rPr>
              <a:t>s death for you</a:t>
            </a:r>
          </a:p>
        </p:txBody>
      </p:sp>
      <p:sp>
        <p:nvSpPr>
          <p:cNvPr id="30413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7101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4"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17101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6"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back</a:t>
            </a:r>
          </a:p>
        </p:txBody>
      </p:sp>
    </p:spTree>
    <p:extLst>
      <p:ext uri="{BB962C8B-B14F-4D97-AF65-F5344CB8AC3E}">
        <p14:creationId xmlns:p14="http://schemas.microsoft.com/office/powerpoint/2010/main" val="28631861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305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marL="539750" indent="-539750" algn="l" eaLnBrk="1" hangingPunct="1">
              <a:defRPr/>
            </a:pPr>
            <a:r>
              <a:rPr lang="en-US" sz="3600" b="1" i="1">
                <a:solidFill>
                  <a:schemeClr val="bg1"/>
                </a:solidFill>
                <a:latin typeface="Arial"/>
                <a:ea typeface="ＭＳ Ｐゴシック" charset="0"/>
                <a:cs typeface="Arial"/>
              </a:rPr>
              <a:t>III.  Look </a:t>
            </a:r>
            <a:r>
              <a:rPr lang="en-US" b="1" i="1">
                <a:solidFill>
                  <a:srgbClr val="FFFF00"/>
                </a:solidFill>
                <a:latin typeface="Arial"/>
                <a:ea typeface="ＭＳ Ｐゴシック" charset="0"/>
                <a:cs typeface="Arial"/>
              </a:rPr>
              <a:t>forward</a:t>
            </a:r>
            <a:r>
              <a:rPr lang="en-US" b="1" i="1">
                <a:solidFill>
                  <a:schemeClr val="bg1"/>
                </a:solidFill>
                <a:latin typeface="Arial"/>
                <a:ea typeface="ＭＳ Ｐゴシック" charset="0"/>
                <a:cs typeface="Arial"/>
              </a:rPr>
              <a:t> </a:t>
            </a:r>
            <a:r>
              <a:rPr lang="en-US" sz="3600" b="1" i="1">
                <a:solidFill>
                  <a:schemeClr val="bg1"/>
                </a:solidFill>
                <a:latin typeface="Arial"/>
                <a:ea typeface="ＭＳ Ｐゴシック" charset="0"/>
                <a:cs typeface="Arial"/>
              </a:rPr>
              <a:t>to Christ</a:t>
            </a:r>
            <a:r>
              <a:rPr lang="uk-UA" altLang="ja-JP" sz="3600" b="1" i="1">
                <a:solidFill>
                  <a:schemeClr val="bg1"/>
                </a:solidFill>
                <a:latin typeface="Arial"/>
                <a:ea typeface="ＭＳ Ｐゴシック" charset="0"/>
                <a:cs typeface="Arial"/>
              </a:rPr>
              <a:t>'</a:t>
            </a:r>
            <a:r>
              <a:rPr lang="en-US" sz="3600" b="1" i="1">
                <a:solidFill>
                  <a:schemeClr val="bg1"/>
                </a:solidFill>
                <a:latin typeface="Arial"/>
                <a:ea typeface="ＭＳ Ｐゴシック" charset="0"/>
                <a:cs typeface="Arial"/>
              </a:rPr>
              <a:t>s return</a:t>
            </a:r>
          </a:p>
        </p:txBody>
      </p:sp>
      <p:sp>
        <p:nvSpPr>
          <p:cNvPr id="30618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7306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82"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17306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84"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back</a:t>
            </a:r>
          </a:p>
        </p:txBody>
      </p:sp>
      <p:sp>
        <p:nvSpPr>
          <p:cNvPr id="17306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86"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forward</a:t>
            </a:r>
          </a:p>
        </p:txBody>
      </p:sp>
    </p:spTree>
    <p:extLst>
      <p:ext uri="{BB962C8B-B14F-4D97-AF65-F5344CB8AC3E}">
        <p14:creationId xmlns:p14="http://schemas.microsoft.com/office/powerpoint/2010/main" val="27789522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11:26</a:t>
            </a:r>
            <a:r>
              <a:rPr lang="en-US" sz="3600" u="sng">
                <a:solidFill>
                  <a:schemeClr val="bg1"/>
                </a:solidFill>
                <a:latin typeface="Arial" charset="0"/>
                <a:ea typeface="ＭＳ Ｐゴシック" charset="0"/>
                <a:cs typeface="ＭＳ Ｐゴシック" charset="0"/>
              </a:rPr>
              <a:t> (NIV)</a:t>
            </a:r>
          </a:p>
        </p:txBody>
      </p:sp>
      <p:sp>
        <p:nvSpPr>
          <p:cNvPr id="308228" name="Text Box 4"/>
          <p:cNvSpPr txBox="1">
            <a:spLocks noChangeArrowheads="1"/>
          </p:cNvSpPr>
          <p:nvPr/>
        </p:nvSpPr>
        <p:spPr bwMode="auto">
          <a:xfrm>
            <a:off x="365125" y="2057400"/>
            <a:ext cx="4816475" cy="4724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26</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For whenever you eat this bread and drink this cup, you proclaim the Lord</a:t>
            </a:r>
            <a:r>
              <a:rPr kumimoji="0" lang="uk-UA"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 death until he comes. </a:t>
            </a:r>
          </a:p>
        </p:txBody>
      </p:sp>
    </p:spTree>
    <p:extLst>
      <p:ext uri="{BB962C8B-B14F-4D97-AF65-F5344CB8AC3E}">
        <p14:creationId xmlns:p14="http://schemas.microsoft.com/office/powerpoint/2010/main" val="5240244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95939" name="Rectangle 3"/>
          <p:cNvSpPr>
            <a:spLocks noGrp="1" noChangeArrowheads="1"/>
          </p:cNvSpPr>
          <p:nvPr>
            <p:ph type="title"/>
          </p:nvPr>
        </p:nvSpPr>
        <p:spPr>
          <a:xfrm>
            <a:off x="219075" y="-100013"/>
            <a:ext cx="7477125" cy="898526"/>
          </a:xfrm>
          <a:effectLst>
            <a:outerShdw blurRad="63500" dist="38099" dir="2700000" algn="ctr" rotWithShape="0">
              <a:schemeClr val="bg2">
                <a:alpha val="74998"/>
              </a:schemeClr>
            </a:outerShdw>
          </a:effectLst>
        </p:spPr>
        <p:txBody>
          <a:bodyPr/>
          <a:lstStyle/>
          <a:p>
            <a:pPr eaLnBrk="1" hangingPunct="1">
              <a:defRPr/>
            </a:pPr>
            <a:r>
              <a:rPr lang="en-US">
                <a:latin typeface="Arial" charset="0"/>
              </a:rPr>
              <a:t>The Order of the Celebrations</a:t>
            </a:r>
          </a:p>
        </p:txBody>
      </p:sp>
      <p:graphicFrame>
        <p:nvGraphicFramePr>
          <p:cNvPr id="295940" name="Group 4"/>
          <p:cNvGraphicFramePr>
            <a:graphicFrameLocks noGrp="1"/>
          </p:cNvGraphicFramePr>
          <p:nvPr/>
        </p:nvGraphicFramePr>
        <p:xfrm>
          <a:off x="0" y="836613"/>
          <a:ext cx="7885113" cy="6038849"/>
        </p:xfrm>
        <a:graphic>
          <a:graphicData uri="http://schemas.openxmlformats.org/drawingml/2006/table">
            <a:tbl>
              <a:tblPr/>
              <a:tblGrid>
                <a:gridCol w="3903131">
                  <a:extLst>
                    <a:ext uri="{9D8B030D-6E8A-4147-A177-3AD203B41FA5}">
                      <a16:colId xmlns:a16="http://schemas.microsoft.com/office/drawing/2014/main" val="20000"/>
                    </a:ext>
                  </a:extLst>
                </a:gridCol>
                <a:gridCol w="3981982">
                  <a:extLst>
                    <a:ext uri="{9D8B030D-6E8A-4147-A177-3AD203B41FA5}">
                      <a16:colId xmlns:a16="http://schemas.microsoft.com/office/drawing/2014/main" val="20001"/>
                    </a:ext>
                  </a:extLst>
                </a:gridCol>
              </a:tblGrid>
              <a:tr h="46042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Passover</a:t>
                      </a:r>
                      <a:endParaRPr kumimoji="0" lang="en-US" altLang="zh-CN" sz="2800" b="0"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Lord</a:t>
                      </a:r>
                      <a:r>
                        <a:rPr kumimoji="0" lang="uk-UA"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a:t>
                      </a:r>
                      <a:r>
                        <a:rPr kumimoji="0" lang="en-US" altLang="zh-CN" sz="21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s Supper </a:t>
                      </a:r>
                      <a:endParaRPr kumimoji="0" lang="en-US" altLang="zh-CN" sz="2800" b="0"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4981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3rd Cup</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Redemption, saying, </a:t>
                      </a:r>
                      <a:b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b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I will redeem you with an outstretched arm</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This is my blood…</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a:t>
                      </a:r>
                      <a:b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b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(Luke 22:20) </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Jesus dips the sop with Judas and Judas leaves (?)</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981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4th Cup</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Praise/Regathering, saying, </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I will take you to me for a people</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&amp; read Pss. 113–118</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For as often as you eat this bread and drink this cup, you proclaim the Lord</a:t>
                      </a:r>
                      <a:r>
                        <a:rPr kumimoji="0" lang="uk-UA"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s death until he comes</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022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Declaration (</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Next year in Jerusalem!</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hymn (Ps. 118), poem, or national anthem</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Sang hymn &amp; went to Mt. of Olives (Matt. 26:30)</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1858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Cup of Elijah</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 Filled but untouched; symbolizes his return before Messiah (Mal. 4:5-6; Matt. 11:13-14; 17:11-12; Rev. 11:3-12; 19:11-21), youngest child opens front door </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for Elijah</a:t>
                      </a:r>
                      <a:r>
                        <a:rPr kumimoji="0" lang="ru-RU"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a:ea typeface="宋体" charset="0"/>
                        <a:cs typeface="Arial"/>
                      </a:endParaRPr>
                    </a:p>
                  </a:txBody>
                  <a:tcPr marL="91449" marR="91449"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7175" name="Text Box 24"/>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144</a:t>
            </a:r>
          </a:p>
        </p:txBody>
      </p:sp>
      <p:pic>
        <p:nvPicPr>
          <p:cNvPr id="177176" name="Picture 25"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62" name="Oval 26"/>
          <p:cNvSpPr>
            <a:spLocks noChangeArrowheads="1"/>
          </p:cNvSpPr>
          <p:nvPr/>
        </p:nvSpPr>
        <p:spPr bwMode="auto">
          <a:xfrm>
            <a:off x="-304800" y="3405188"/>
            <a:ext cx="4114800" cy="1752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295963" name="Oval 27"/>
          <p:cNvSpPr>
            <a:spLocks noChangeArrowheads="1"/>
          </p:cNvSpPr>
          <p:nvPr/>
        </p:nvSpPr>
        <p:spPr bwMode="auto">
          <a:xfrm>
            <a:off x="3581400" y="3405188"/>
            <a:ext cx="4114800" cy="1752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Tree>
    <p:extLst>
      <p:ext uri="{BB962C8B-B14F-4D97-AF65-F5344CB8AC3E}">
        <p14:creationId xmlns:p14="http://schemas.microsoft.com/office/powerpoint/2010/main" val="2099198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95962"/>
                                        </p:tgtEl>
                                        <p:attrNameLst>
                                          <p:attrName>style.visibility</p:attrName>
                                        </p:attrNameLst>
                                      </p:cBhvr>
                                      <p:to>
                                        <p:strVal val="visible"/>
                                      </p:to>
                                    </p:set>
                                    <p:animEffect transition="in" filter="fade">
                                      <p:cBhvr>
                                        <p:cTn id="7" dur="770" decel="100000"/>
                                        <p:tgtEl>
                                          <p:spTgt spid="295962"/>
                                        </p:tgtEl>
                                      </p:cBhvr>
                                    </p:animEffect>
                                    <p:animScale>
                                      <p:cBhvr>
                                        <p:cTn id="8" dur="770" decel="100000"/>
                                        <p:tgtEl>
                                          <p:spTgt spid="295962"/>
                                        </p:tgtEl>
                                      </p:cBhvr>
                                      <p:from x="10000" y="10000"/>
                                      <p:to x="200000" y="450000"/>
                                    </p:animScale>
                                    <p:animScale>
                                      <p:cBhvr>
                                        <p:cTn id="9" dur="1230" accel="100000" fill="hold">
                                          <p:stCondLst>
                                            <p:cond delay="770"/>
                                          </p:stCondLst>
                                        </p:cTn>
                                        <p:tgtEl>
                                          <p:spTgt spid="295962"/>
                                        </p:tgtEl>
                                      </p:cBhvr>
                                      <p:from x="200000" y="450000"/>
                                      <p:to x="100000" y="100000"/>
                                    </p:animScale>
                                    <p:set>
                                      <p:cBhvr>
                                        <p:cTn id="10" dur="770" fill="hold"/>
                                        <p:tgtEl>
                                          <p:spTgt spid="295962"/>
                                        </p:tgtEl>
                                        <p:attrNameLst>
                                          <p:attrName>ppt_x</p:attrName>
                                        </p:attrNameLst>
                                      </p:cBhvr>
                                      <p:to>
                                        <p:strVal val="(0.5)"/>
                                      </p:to>
                                    </p:set>
                                    <p:anim from="(0.5)" to="(#ppt_x)" calcmode="lin" valueType="num">
                                      <p:cBhvr>
                                        <p:cTn id="11" dur="1230" accel="100000" fill="hold">
                                          <p:stCondLst>
                                            <p:cond delay="770"/>
                                          </p:stCondLst>
                                        </p:cTn>
                                        <p:tgtEl>
                                          <p:spTgt spid="295962"/>
                                        </p:tgtEl>
                                        <p:attrNameLst>
                                          <p:attrName>ppt_x</p:attrName>
                                        </p:attrNameLst>
                                      </p:cBhvr>
                                    </p:anim>
                                    <p:set>
                                      <p:cBhvr>
                                        <p:cTn id="12" dur="770" fill="hold"/>
                                        <p:tgtEl>
                                          <p:spTgt spid="295962"/>
                                        </p:tgtEl>
                                        <p:attrNameLst>
                                          <p:attrName>ppt_y</p:attrName>
                                        </p:attrNameLst>
                                      </p:cBhvr>
                                      <p:to>
                                        <p:strVal val="(#ppt_y+0.4)"/>
                                      </p:to>
                                    </p:set>
                                    <p:anim from="(#ppt_y+0.4)" to="(#ppt_y)" calcmode="lin" valueType="num">
                                      <p:cBhvr>
                                        <p:cTn id="13" dur="1230" accel="100000" fill="hold">
                                          <p:stCondLst>
                                            <p:cond delay="770"/>
                                          </p:stCondLst>
                                        </p:cTn>
                                        <p:tgtEl>
                                          <p:spTgt spid="295962"/>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295963"/>
                                        </p:tgtEl>
                                        <p:attrNameLst>
                                          <p:attrName>style.visibility</p:attrName>
                                        </p:attrNameLst>
                                      </p:cBhvr>
                                      <p:to>
                                        <p:strVal val="visible"/>
                                      </p:to>
                                    </p:set>
                                    <p:animEffect transition="in" filter="fade">
                                      <p:cBhvr>
                                        <p:cTn id="17" dur="770" decel="100000"/>
                                        <p:tgtEl>
                                          <p:spTgt spid="295963"/>
                                        </p:tgtEl>
                                      </p:cBhvr>
                                    </p:animEffect>
                                    <p:animScale>
                                      <p:cBhvr>
                                        <p:cTn id="18" dur="770" decel="100000"/>
                                        <p:tgtEl>
                                          <p:spTgt spid="295963"/>
                                        </p:tgtEl>
                                      </p:cBhvr>
                                      <p:from x="10000" y="10000"/>
                                      <p:to x="200000" y="450000"/>
                                    </p:animScale>
                                    <p:animScale>
                                      <p:cBhvr>
                                        <p:cTn id="19" dur="1230" accel="100000" fill="hold">
                                          <p:stCondLst>
                                            <p:cond delay="770"/>
                                          </p:stCondLst>
                                        </p:cTn>
                                        <p:tgtEl>
                                          <p:spTgt spid="295963"/>
                                        </p:tgtEl>
                                      </p:cBhvr>
                                      <p:from x="200000" y="450000"/>
                                      <p:to x="100000" y="100000"/>
                                    </p:animScale>
                                    <p:set>
                                      <p:cBhvr>
                                        <p:cTn id="20" dur="770" fill="hold"/>
                                        <p:tgtEl>
                                          <p:spTgt spid="295963"/>
                                        </p:tgtEl>
                                        <p:attrNameLst>
                                          <p:attrName>ppt_x</p:attrName>
                                        </p:attrNameLst>
                                      </p:cBhvr>
                                      <p:to>
                                        <p:strVal val="(0.5)"/>
                                      </p:to>
                                    </p:set>
                                    <p:anim from="(0.5)" to="(#ppt_x)" calcmode="lin" valueType="num">
                                      <p:cBhvr>
                                        <p:cTn id="21" dur="1230" accel="100000" fill="hold">
                                          <p:stCondLst>
                                            <p:cond delay="770"/>
                                          </p:stCondLst>
                                        </p:cTn>
                                        <p:tgtEl>
                                          <p:spTgt spid="295963"/>
                                        </p:tgtEl>
                                        <p:attrNameLst>
                                          <p:attrName>ppt_x</p:attrName>
                                        </p:attrNameLst>
                                      </p:cBhvr>
                                    </p:anim>
                                    <p:set>
                                      <p:cBhvr>
                                        <p:cTn id="22" dur="770" fill="hold"/>
                                        <p:tgtEl>
                                          <p:spTgt spid="295963"/>
                                        </p:tgtEl>
                                        <p:attrNameLst>
                                          <p:attrName>ppt_y</p:attrName>
                                        </p:attrNameLst>
                                      </p:cBhvr>
                                      <p:to>
                                        <p:strVal val="(#ppt_y+0.4)"/>
                                      </p:to>
                                    </p:set>
                                    <p:anim from="(#ppt_y+0.4)" to="(#ppt_y)" calcmode="lin" valueType="num">
                                      <p:cBhvr>
                                        <p:cTn id="23" dur="1230" accel="100000" fill="hold">
                                          <p:stCondLst>
                                            <p:cond delay="770"/>
                                          </p:stCondLst>
                                        </p:cTn>
                                        <p:tgtEl>
                                          <p:spTgt spid="29596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P spid="295963"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3"/>
          <p:cNvSpPr>
            <a:spLocks noGrp="1" noChangeArrowheads="1"/>
          </p:cNvSpPr>
          <p:nvPr>
            <p:ph type="title"/>
          </p:nvPr>
        </p:nvSpPr>
        <p:spPr>
          <a:xfrm>
            <a:off x="457200" y="5029200"/>
            <a:ext cx="8229600" cy="1676400"/>
          </a:xfrm>
          <a:solidFill>
            <a:srgbClr val="000000"/>
          </a:solidFill>
        </p:spPr>
        <p:txBody>
          <a:bodyPr/>
          <a:lstStyle/>
          <a:p>
            <a:r>
              <a:rPr lang="ru-RU" altLang="ja-JP">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This year we are here.  </a:t>
            </a:r>
            <a:br>
              <a:rPr lang="en-US" altLang="ja-JP">
                <a:latin typeface="Tahoma" charset="0"/>
                <a:ea typeface="ＭＳ Ｐゴシック" charset="0"/>
                <a:cs typeface="ＭＳ Ｐゴシック" charset="0"/>
              </a:rPr>
            </a:br>
            <a:r>
              <a:rPr lang="en-US" altLang="ja-JP">
                <a:latin typeface="Tahoma" charset="0"/>
                <a:ea typeface="ＭＳ Ｐゴシック" charset="0"/>
                <a:cs typeface="ＭＳ Ｐゴシック" charset="0"/>
              </a:rPr>
              <a:t>Next year in Jerusalem!</a:t>
            </a:r>
            <a:r>
              <a:rPr lang="ru-RU" altLang="ja-JP">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Tree>
    <p:extLst>
      <p:ext uri="{BB962C8B-B14F-4D97-AF65-F5344CB8AC3E}">
        <p14:creationId xmlns:p14="http://schemas.microsoft.com/office/powerpoint/2010/main" val="124667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a:effectLst>
                  <a:glow rad="317500">
                    <a:schemeClr val="bg2">
                      <a:alpha val="90000"/>
                    </a:schemeClr>
                  </a:glow>
                </a:effectLst>
                <a:latin typeface="Arial"/>
                <a:cs typeface="Arial"/>
              </a:rPr>
              <a:t>The Leader</a:t>
            </a:r>
          </a:p>
        </p:txBody>
      </p:sp>
      <p:sp>
        <p:nvSpPr>
          <p:cNvPr id="1464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4643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5542"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Exodus 12</a:t>
            </a:r>
          </a:p>
        </p:txBody>
      </p:sp>
    </p:spTree>
    <p:extLst>
      <p:ext uri="{BB962C8B-B14F-4D97-AF65-F5344CB8AC3E}">
        <p14:creationId xmlns:p14="http://schemas.microsoft.com/office/powerpoint/2010/main" val="23220668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124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marL="539750" indent="-539750" algn="l" eaLnBrk="1" hangingPunct="1">
              <a:defRPr/>
            </a:pPr>
            <a:r>
              <a:rPr lang="en-US" sz="3600" b="1" i="1">
                <a:solidFill>
                  <a:schemeClr val="bg1"/>
                </a:solidFill>
                <a:latin typeface="Arial"/>
                <a:ea typeface="ＭＳ Ｐゴシック" charset="0"/>
                <a:cs typeface="Arial"/>
              </a:rPr>
              <a:t>III.  Look </a:t>
            </a:r>
            <a:r>
              <a:rPr lang="en-US" b="1" i="1">
                <a:solidFill>
                  <a:srgbClr val="FFFF00"/>
                </a:solidFill>
                <a:latin typeface="Arial"/>
                <a:ea typeface="ＭＳ Ｐゴシック" charset="0"/>
                <a:cs typeface="Arial"/>
              </a:rPr>
              <a:t>forward</a:t>
            </a:r>
            <a:r>
              <a:rPr lang="en-US" b="1" i="1">
                <a:solidFill>
                  <a:schemeClr val="bg1"/>
                </a:solidFill>
                <a:latin typeface="Arial"/>
                <a:ea typeface="ＭＳ Ｐゴシック" charset="0"/>
                <a:cs typeface="Arial"/>
              </a:rPr>
              <a:t> </a:t>
            </a:r>
            <a:r>
              <a:rPr lang="en-US" sz="3600" b="1" i="1">
                <a:solidFill>
                  <a:schemeClr val="bg1"/>
                </a:solidFill>
                <a:latin typeface="Arial"/>
                <a:ea typeface="ＭＳ Ｐゴシック" charset="0"/>
                <a:cs typeface="Arial"/>
              </a:rPr>
              <a:t>to Christ</a:t>
            </a:r>
            <a:r>
              <a:rPr lang="uk-UA" altLang="ja-JP" sz="3600" b="1" i="1">
                <a:solidFill>
                  <a:schemeClr val="bg1"/>
                </a:solidFill>
                <a:latin typeface="Arial"/>
                <a:ea typeface="ＭＳ Ｐゴシック" charset="0"/>
                <a:cs typeface="Arial"/>
              </a:rPr>
              <a:t>'</a:t>
            </a:r>
            <a:r>
              <a:rPr lang="en-US" sz="3600" b="1" i="1">
                <a:solidFill>
                  <a:schemeClr val="bg1"/>
                </a:solidFill>
                <a:latin typeface="Arial"/>
                <a:ea typeface="ＭＳ Ｐゴシック" charset="0"/>
                <a:cs typeface="Arial"/>
              </a:rPr>
              <a:t>s return</a:t>
            </a:r>
          </a:p>
        </p:txBody>
      </p:sp>
      <p:sp>
        <p:nvSpPr>
          <p:cNvPr id="30618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125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82"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18125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84"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back</a:t>
            </a:r>
          </a:p>
        </p:txBody>
      </p:sp>
      <p:sp>
        <p:nvSpPr>
          <p:cNvPr id="18125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86"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forward</a:t>
            </a:r>
          </a:p>
        </p:txBody>
      </p:sp>
    </p:spTree>
    <p:extLst>
      <p:ext uri="{BB962C8B-B14F-4D97-AF65-F5344CB8AC3E}">
        <p14:creationId xmlns:p14="http://schemas.microsoft.com/office/powerpoint/2010/main" val="13560999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329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4371"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marL="539750" indent="-539750" algn="l" eaLnBrk="1" hangingPunct="1">
              <a:defRPr/>
            </a:pPr>
            <a:r>
              <a:rPr lang="en-US" sz="3600" b="1" i="1">
                <a:solidFill>
                  <a:schemeClr val="bg1"/>
                </a:solidFill>
                <a:latin typeface="Arial"/>
                <a:ea typeface="ＭＳ Ｐゴシック" charset="0"/>
                <a:cs typeface="Arial"/>
              </a:rPr>
              <a:t>IV.  Look </a:t>
            </a:r>
            <a:r>
              <a:rPr lang="en-US" b="1" i="1">
                <a:solidFill>
                  <a:srgbClr val="FFFF00"/>
                </a:solidFill>
                <a:latin typeface="Arial"/>
                <a:ea typeface="ＭＳ Ｐゴシック" charset="0"/>
                <a:cs typeface="Arial"/>
              </a:rPr>
              <a:t>inward</a:t>
            </a:r>
            <a:r>
              <a:rPr lang="en-US" b="1" i="1">
                <a:solidFill>
                  <a:schemeClr val="bg1"/>
                </a:solidFill>
                <a:latin typeface="Arial"/>
                <a:ea typeface="ＭＳ Ｐゴシック" charset="0"/>
                <a:cs typeface="Arial"/>
              </a:rPr>
              <a:t> </a:t>
            </a:r>
            <a:r>
              <a:rPr lang="en-US" sz="3600" b="1" i="1">
                <a:solidFill>
                  <a:schemeClr val="bg1"/>
                </a:solidFill>
                <a:latin typeface="Arial"/>
                <a:ea typeface="ＭＳ Ｐゴシック" charset="0"/>
                <a:cs typeface="Arial"/>
              </a:rPr>
              <a:t>to confess all sin</a:t>
            </a:r>
          </a:p>
        </p:txBody>
      </p:sp>
      <p:sp>
        <p:nvSpPr>
          <p:cNvPr id="31437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330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4"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18330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6"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back</a:t>
            </a:r>
          </a:p>
        </p:txBody>
      </p:sp>
      <p:sp>
        <p:nvSpPr>
          <p:cNvPr id="18330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8"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forward</a:t>
            </a:r>
          </a:p>
        </p:txBody>
      </p:sp>
      <p:sp>
        <p:nvSpPr>
          <p:cNvPr id="18330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80"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inward</a:t>
            </a:r>
          </a:p>
        </p:txBody>
      </p:sp>
    </p:spTree>
    <p:extLst>
      <p:ext uri="{BB962C8B-B14F-4D97-AF65-F5344CB8AC3E}">
        <p14:creationId xmlns:p14="http://schemas.microsoft.com/office/powerpoint/2010/main" val="40142511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11:27-29</a:t>
            </a:r>
            <a:r>
              <a:rPr lang="en-US" sz="3600" u="sng">
                <a:solidFill>
                  <a:schemeClr val="bg1"/>
                </a:solidFill>
                <a:latin typeface="Arial" charset="0"/>
                <a:ea typeface="ＭＳ Ｐゴシック" charset="0"/>
                <a:cs typeface="ＭＳ Ｐゴシック" charset="0"/>
              </a:rPr>
              <a:t> (NIV)</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27</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Therefore, whoever eats the bread or drinks the cup of the Lord in an unworthy manner will be guilty of sinning against the body and blood of the Lord.  </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28</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A man ought to examine himself before he eats of the bread and drinks of the cup.  </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29</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For anyone who eats and drinks without recognizing the body of the Lord eats and drinks judgment on himself.</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18120711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11:30-32</a:t>
            </a:r>
            <a:r>
              <a:rPr lang="en-US" sz="3600" u="sng">
                <a:solidFill>
                  <a:schemeClr val="bg1"/>
                </a:solidFill>
                <a:latin typeface="Arial" charset="0"/>
                <a:ea typeface="ＭＳ Ｐゴシック" charset="0"/>
                <a:cs typeface="ＭＳ Ｐゴシック" charset="0"/>
              </a:rPr>
              <a:t> (NIV)</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30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That is why many among you are weak and sick, and a number of you have fallen asleep.  </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31</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But if we judged ourselves, we would not come under judgment.  </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32</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When we are judged by the Lord, we are being disciplined so that we will not be condemned with the world.  </a:t>
            </a:r>
          </a:p>
        </p:txBody>
      </p:sp>
    </p:spTree>
    <p:extLst>
      <p:ext uri="{BB962C8B-B14F-4D97-AF65-F5344CB8AC3E}">
        <p14:creationId xmlns:p14="http://schemas.microsoft.com/office/powerpoint/2010/main" val="27168772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44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5"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11:33-34</a:t>
            </a:r>
            <a:r>
              <a:rPr lang="en-US" sz="3600" u="sng">
                <a:solidFill>
                  <a:schemeClr val="bg1"/>
                </a:solidFill>
                <a:latin typeface="Arial" charset="0"/>
                <a:ea typeface="ＭＳ Ｐゴシック" charset="0"/>
                <a:cs typeface="ＭＳ Ｐゴシック" charset="0"/>
              </a:rPr>
              <a:t> (NIV)</a:t>
            </a:r>
          </a:p>
        </p:txBody>
      </p:sp>
      <p:sp>
        <p:nvSpPr>
          <p:cNvPr id="320516" name="Text Box 4"/>
          <p:cNvSpPr txBox="1">
            <a:spLocks noChangeArrowheads="1"/>
          </p:cNvSpPr>
          <p:nvPr/>
        </p:nvSpPr>
        <p:spPr bwMode="auto">
          <a:xfrm>
            <a:off x="365125" y="1143000"/>
            <a:ext cx="4710931"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33</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So then, my brothers, when you come together to eat, wait for each other.  </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34</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If anyone is hungry, he should eat at home, so that when you meet together it may not result in judgment. And when I come I will give further directions. </a:t>
            </a:r>
          </a:p>
        </p:txBody>
      </p:sp>
    </p:spTree>
    <p:extLst>
      <p:ext uri="{BB962C8B-B14F-4D97-AF65-F5344CB8AC3E}">
        <p14:creationId xmlns:p14="http://schemas.microsoft.com/office/powerpoint/2010/main" val="32577271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noFill/>
        </p:spPr>
        <p:txBody>
          <a:bodyPr/>
          <a:lstStyle/>
          <a:p>
            <a:r>
              <a:rPr lang="en-US">
                <a:latin typeface="Tahoma" charset="0"/>
                <a:ea typeface="ＭＳ Ｐゴシック" charset="0"/>
                <a:cs typeface="ＭＳ Ｐゴシック" charset="0"/>
              </a:rPr>
              <a:t>Feast of Unleavened Bread</a:t>
            </a:r>
          </a:p>
        </p:txBody>
      </p:sp>
      <p:pic>
        <p:nvPicPr>
          <p:cNvPr id="191490"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906838"/>
            <a:ext cx="4495800"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1"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295400"/>
            <a:ext cx="30480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2"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371600"/>
            <a:ext cx="3048000"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3"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0" y="1295400"/>
            <a:ext cx="215106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0852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353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p:nvPr>
        </p:nvSpPr>
        <p:spPr>
          <a:xfrm>
            <a:off x="457200" y="76200"/>
            <a:ext cx="8229600" cy="712788"/>
          </a:xfrm>
          <a:gradFill rotWithShape="1">
            <a:gsLst>
              <a:gs pos="0">
                <a:srgbClr val="760000"/>
              </a:gs>
              <a:gs pos="50000">
                <a:srgbClr val="FF0000"/>
              </a:gs>
              <a:gs pos="100000">
                <a:srgbClr val="760000"/>
              </a:gs>
            </a:gsLst>
            <a:lin ang="5400000" scaled="1"/>
          </a:gradFill>
        </p:spPr>
        <p:txBody>
          <a:bodyPr/>
          <a:lstStyle/>
          <a:p>
            <a:r>
              <a:rPr lang="ru-RU" altLang="ja-JP" sz="4000">
                <a:solidFill>
                  <a:schemeClr val="tx1"/>
                </a:solidFill>
                <a:latin typeface="Tahoma" charset="0"/>
                <a:ea typeface="ＭＳ Ｐゴシック" charset="0"/>
                <a:cs typeface="ＭＳ Ｐゴシック" charset="0"/>
              </a:rPr>
              <a:t>"</a:t>
            </a:r>
            <a:r>
              <a:rPr lang="en-US" altLang="ja-JP" sz="4000">
                <a:solidFill>
                  <a:schemeClr val="tx1"/>
                </a:solidFill>
                <a:latin typeface="Tahoma" charset="0"/>
                <a:ea typeface="ＭＳ Ｐゴシック" charset="0"/>
                <a:cs typeface="ＭＳ Ｐゴシック" charset="0"/>
              </a:rPr>
              <a:t>Burn All the Yeast!</a:t>
            </a:r>
            <a:r>
              <a:rPr lang="ru-RU" altLang="ja-JP" sz="4000">
                <a:solidFill>
                  <a:schemeClr val="tx1"/>
                </a:solidFill>
                <a:latin typeface="Tahoma" charset="0"/>
                <a:ea typeface="ＭＳ Ｐゴシック" charset="0"/>
                <a:cs typeface="ＭＳ Ｐゴシック" charset="0"/>
              </a:rPr>
              <a:t>"</a:t>
            </a:r>
            <a:endParaRPr lang="en-US" sz="4000">
              <a:solidFill>
                <a:schemeClr val="tx1"/>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10779749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0" y="0"/>
            <a:ext cx="9144000" cy="6858000"/>
          </a:xfrm>
          <a:prstGeom prst="rect">
            <a:avLst/>
          </a:prstGeom>
          <a:solidFill>
            <a:srgbClr val="000000">
              <a:alpha val="2784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7635" name="AutoShape 3"/>
          <p:cNvSpPr>
            <a:spLocks noChangeArrowheads="1"/>
          </p:cNvSpPr>
          <p:nvPr/>
        </p:nvSpPr>
        <p:spPr bwMode="auto">
          <a:xfrm rot="10800000">
            <a:off x="3048000" y="1295400"/>
            <a:ext cx="1371600" cy="2286000"/>
          </a:xfrm>
          <a:prstGeom prst="upArrow">
            <a:avLst>
              <a:gd name="adj1" fmla="val 50000"/>
              <a:gd name="adj2" fmla="val 41667"/>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0756" name="Text Box 4"/>
          <p:cNvSpPr txBox="1">
            <a:spLocks noChangeArrowheads="1"/>
          </p:cNvSpPr>
          <p:nvPr/>
        </p:nvSpPr>
        <p:spPr bwMode="auto">
          <a:xfrm rot="-5400000">
            <a:off x="2993231" y="18676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inward</a:t>
            </a:r>
          </a:p>
        </p:txBody>
      </p:sp>
      <p:sp>
        <p:nvSpPr>
          <p:cNvPr id="330757" name="Rectangle 5"/>
          <p:cNvSpPr>
            <a:spLocks noGrp="1" noChangeArrowheads="1"/>
          </p:cNvSpPr>
          <p:nvPr>
            <p:ph type="title"/>
          </p:nvPr>
        </p:nvSpPr>
        <p:spPr>
          <a:xfrm>
            <a:off x="-228600" y="3886200"/>
            <a:ext cx="8229600" cy="1874838"/>
          </a:xfrm>
        </p:spPr>
        <p:txBody>
          <a:bodyPr anchor="t">
            <a:spAutoFit/>
          </a:bodyPr>
          <a:lstStyle/>
          <a:p>
            <a:pPr eaLnBrk="1" hangingPunct="1">
              <a:spcBef>
                <a:spcPct val="50000"/>
              </a:spcBef>
              <a:defRPr/>
            </a:pPr>
            <a:r>
              <a:rPr lang="en-US" sz="11700" b="1">
                <a:solidFill>
                  <a:srgbClr val="FFFFFF"/>
                </a:solidFill>
                <a:latin typeface="Century Gothic" charset="0"/>
                <a:ea typeface="方正水柱简体" charset="0"/>
                <a:cs typeface="方正水柱简体" charset="0"/>
              </a:rPr>
              <a:t>Think!</a:t>
            </a:r>
          </a:p>
        </p:txBody>
      </p:sp>
    </p:spTree>
    <p:extLst>
      <p:ext uri="{BB962C8B-B14F-4D97-AF65-F5344CB8AC3E}">
        <p14:creationId xmlns:p14="http://schemas.microsoft.com/office/powerpoint/2010/main" val="33979755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99682"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2"/>
          <p:cNvSpPr>
            <a:spLocks noGrp="1" noChangeArrowheads="1"/>
          </p:cNvSpPr>
          <p:nvPr>
            <p:ph type="ctrTitle" idx="4294967295"/>
          </p:nvPr>
        </p:nvSpPr>
        <p:spPr>
          <a:xfrm>
            <a:off x="0" y="0"/>
            <a:ext cx="9144000" cy="1447800"/>
          </a:xfrm>
        </p:spPr>
        <p:txBody>
          <a:bodyPr/>
          <a:lstStyle/>
          <a:p>
            <a:pPr eaLnBrk="1" hangingPunct="1"/>
            <a:r>
              <a:rPr lang="en-US" b="1" i="1">
                <a:solidFill>
                  <a:schemeClr val="bg1"/>
                </a:solidFill>
                <a:latin typeface="Arial Bold" charset="0"/>
                <a:ea typeface="ＭＳ Ｐゴシック" charset="0"/>
                <a:cs typeface="ＭＳ Ｐゴシック" charset="0"/>
              </a:rPr>
              <a:t>How can you </a:t>
            </a:r>
            <a:r>
              <a:rPr lang="en-US" b="1" i="1">
                <a:solidFill>
                  <a:srgbClr val="FFFF00"/>
                </a:solidFill>
                <a:latin typeface="Arial Bold" charset="0"/>
                <a:ea typeface="ＭＳ Ｐゴシック" charset="0"/>
                <a:cs typeface="ＭＳ Ｐゴシック" charset="0"/>
              </a:rPr>
              <a:t>honor</a:t>
            </a:r>
            <a:r>
              <a:rPr lang="en-US" b="1" i="1">
                <a:solidFill>
                  <a:schemeClr val="bg1"/>
                </a:solidFill>
                <a:latin typeface="Arial Bold" charset="0"/>
                <a:ea typeface="ＭＳ Ｐゴシック" charset="0"/>
                <a:cs typeface="ＭＳ Ｐゴシック" charset="0"/>
              </a:rPr>
              <a:t> God in the Lord</a:t>
            </a:r>
            <a:r>
              <a:rPr lang="uk-UA" altLang="ja-JP" b="1" i="1">
                <a:solidFill>
                  <a:schemeClr val="bg1"/>
                </a:solidFill>
                <a:latin typeface="Arial Bold" charset="0"/>
                <a:ea typeface="ＭＳ Ｐゴシック" charset="0"/>
                <a:cs typeface="ＭＳ Ｐゴシック" charset="0"/>
              </a:rPr>
              <a:t>'</a:t>
            </a:r>
            <a:r>
              <a:rPr lang="en-US" b="1" i="1">
                <a:solidFill>
                  <a:schemeClr val="bg1"/>
                </a:solidFill>
                <a:latin typeface="Arial Bold" charset="0"/>
                <a:ea typeface="ＭＳ Ｐゴシック" charset="0"/>
                <a:cs typeface="ＭＳ Ｐゴシック" charset="0"/>
              </a:rPr>
              <a:t>s Supper?</a:t>
            </a:r>
            <a:endParaRPr lang="en-US" b="1" i="1">
              <a:solidFill>
                <a:schemeClr val="bg1"/>
              </a:solidFill>
              <a:latin typeface="Eraser" charset="0"/>
              <a:ea typeface="ＭＳ Ｐゴシック" charset="0"/>
              <a:cs typeface="ＭＳ Ｐゴシック" charset="0"/>
            </a:endParaRPr>
          </a:p>
        </p:txBody>
      </p:sp>
    </p:spTree>
    <p:extLst>
      <p:ext uri="{BB962C8B-B14F-4D97-AF65-F5344CB8AC3E}">
        <p14:creationId xmlns:p14="http://schemas.microsoft.com/office/powerpoint/2010/main" val="24126287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2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3600" b="1" i="1">
                <a:solidFill>
                  <a:schemeClr val="bg1"/>
                </a:solidFill>
                <a:latin typeface="Aramis Regular" charset="0"/>
                <a:ea typeface="ＭＳ Ｐゴシック" charset="0"/>
                <a:cs typeface="ＭＳ Ｐゴシック" charset="0"/>
              </a:rPr>
              <a:t>Look in all four directions!</a:t>
            </a:r>
            <a:endParaRPr lang="en-US" sz="4000" b="1">
              <a:latin typeface="Calibri" charset="0"/>
              <a:ea typeface="ＭＳ Ｐゴシック" charset="0"/>
              <a:cs typeface="ＭＳ Ｐゴシック" charset="0"/>
            </a:endParaRPr>
          </a:p>
        </p:txBody>
      </p:sp>
      <p:sp>
        <p:nvSpPr>
          <p:cNvPr id="33280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017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20173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back</a:t>
            </a:r>
          </a:p>
        </p:txBody>
      </p:sp>
      <p:sp>
        <p:nvSpPr>
          <p:cNvPr id="20173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1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forward</a:t>
            </a:r>
          </a:p>
        </p:txBody>
      </p:sp>
      <p:sp>
        <p:nvSpPr>
          <p:cNvPr id="201738"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1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inward</a:t>
            </a:r>
          </a:p>
        </p:txBody>
      </p:sp>
    </p:spTree>
    <p:extLst>
      <p:ext uri="{BB962C8B-B14F-4D97-AF65-F5344CB8AC3E}">
        <p14:creationId xmlns:p14="http://schemas.microsoft.com/office/powerpoint/2010/main" val="38379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a:effectLst>
                  <a:glow rad="317500">
                    <a:schemeClr val="bg2">
                      <a:alpha val="90000"/>
                    </a:schemeClr>
                  </a:glow>
                </a:effectLst>
                <a:latin typeface="Arial"/>
                <a:cs typeface="Arial"/>
              </a:rPr>
              <a:t>The Food</a:t>
            </a:r>
          </a:p>
        </p:txBody>
      </p:sp>
      <p:sp>
        <p:nvSpPr>
          <p:cNvPr id="148483"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48484"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7590"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Exodus 16</a:t>
            </a:r>
          </a:p>
        </p:txBody>
      </p:sp>
    </p:spTree>
    <p:extLst>
      <p:ext uri="{BB962C8B-B14F-4D97-AF65-F5344CB8AC3E}">
        <p14:creationId xmlns:p14="http://schemas.microsoft.com/office/powerpoint/2010/main" val="6603788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334851"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latin typeface="Arial" charset="0"/>
              </a:rPr>
              <a:t>The Four Directions</a:t>
            </a:r>
          </a:p>
        </p:txBody>
      </p:sp>
      <p:sp>
        <p:nvSpPr>
          <p:cNvPr id="203779" name="Rectangle 4"/>
          <p:cNvSpPr>
            <a:spLocks noChangeArrowheads="1"/>
          </p:cNvSpPr>
          <p:nvPr/>
        </p:nvSpPr>
        <p:spPr bwMode="auto">
          <a:xfrm>
            <a:off x="0" y="19907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2F1311"/>
              </a:solidFill>
              <a:effectLst/>
              <a:uLnTx/>
              <a:uFillTx/>
              <a:latin typeface="Arial" charset="0"/>
              <a:ea typeface="ＭＳ Ｐゴシック" charset="0"/>
            </a:endParaRPr>
          </a:p>
        </p:txBody>
      </p:sp>
      <p:graphicFrame>
        <p:nvGraphicFramePr>
          <p:cNvPr id="334853" name="Group 5"/>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tx1"/>
                          </a:solidFill>
                          <a:effectLst/>
                          <a:latin typeface="Arial"/>
                          <a:ea typeface="宋体" charset="0"/>
                          <a:cs typeface="Arial"/>
                        </a:rPr>
                        <a:t>Look</a:t>
                      </a:r>
                      <a:r>
                        <a:rPr kumimoji="0" lang="en-US" altLang="zh-CN" sz="2000" b="1" i="1" u="none" strike="noStrike" cap="none" normalizeH="0" baseline="0">
                          <a:ln>
                            <a:noFill/>
                          </a:ln>
                          <a:solidFill>
                            <a:schemeClr val="tx1"/>
                          </a:solidFill>
                          <a:effectLst/>
                          <a:latin typeface="Arial"/>
                          <a:ea typeface="宋体" charset="0"/>
                          <a:cs typeface="Arial"/>
                        </a:rPr>
                        <a:t>...</a:t>
                      </a:r>
                      <a:endParaRPr kumimoji="0" lang="en-US" sz="2800" b="1" i="1" u="none" strike="noStrike" cap="none" normalizeH="0" baseline="0">
                        <a:ln>
                          <a:noFill/>
                        </a:ln>
                        <a:solidFill>
                          <a:schemeClr val="tx1"/>
                        </a:solidFill>
                        <a:effectLst/>
                        <a:latin typeface="Arial"/>
                        <a:ea typeface="ＭＳ Ｐゴシック"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a:ea typeface="宋体" charset="0"/>
                          <a:cs typeface="Arial"/>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a:ea typeface="宋体" charset="0"/>
                          <a:cs typeface="Arial"/>
                        </a:rPr>
                        <a:t>(Jewish)</a:t>
                      </a:r>
                      <a:endParaRPr kumimoji="0" lang="en-US" altLang="zh-CN" sz="5400" b="0" i="0" u="none" strike="noStrike" cap="none" normalizeH="0" baseline="0">
                        <a:ln>
                          <a:noFill/>
                        </a:ln>
                        <a:solidFill>
                          <a:schemeClr val="tx1"/>
                        </a:solidFill>
                        <a:effectLst/>
                        <a:latin typeface="Arial"/>
                        <a:ea typeface="宋体"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a:ea typeface="宋体" charset="0"/>
                          <a:cs typeface="Arial"/>
                        </a:rPr>
                        <a:t>Lord</a:t>
                      </a:r>
                      <a:r>
                        <a:rPr kumimoji="0" lang="uk-UA" altLang="zh-CN" sz="3200" b="1" i="1" u="none" strike="noStrike" cap="none" normalizeH="0" baseline="0">
                          <a:ln>
                            <a:noFill/>
                          </a:ln>
                          <a:solidFill>
                            <a:srgbClr val="000000"/>
                          </a:solidFill>
                          <a:effectLst/>
                          <a:latin typeface="Arial"/>
                          <a:ea typeface="宋体" charset="0"/>
                          <a:cs typeface="Arial"/>
                        </a:rPr>
                        <a:t>'</a:t>
                      </a:r>
                      <a:r>
                        <a:rPr kumimoji="0" lang="en-US" altLang="zh-CN" sz="3200" b="1" i="1" u="none" strike="noStrike" cap="none" normalizeH="0" baseline="0">
                          <a:ln>
                            <a:noFill/>
                          </a:ln>
                          <a:solidFill>
                            <a:srgbClr val="000000"/>
                          </a:solidFill>
                          <a:effectLst/>
                          <a:latin typeface="Arial"/>
                          <a:ea typeface="宋体" charset="0"/>
                          <a:cs typeface="Arial"/>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a:ea typeface="宋体" charset="0"/>
                          <a:cs typeface="Arial"/>
                        </a:rPr>
                        <a:t>(Christian)</a:t>
                      </a:r>
                      <a:endParaRPr kumimoji="0" lang="en-US" altLang="zh-CN" sz="3600" b="0" i="0" u="none" strike="noStrike" cap="none" normalizeH="0" baseline="0">
                        <a:ln>
                          <a:noFill/>
                        </a:ln>
                        <a:solidFill>
                          <a:schemeClr val="tx1"/>
                        </a:solidFill>
                        <a:effectLst/>
                        <a:latin typeface="Arial"/>
                        <a:ea typeface="宋体"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Outward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Back</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Forward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Wait for messianic age</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(Ezek. 45:21)</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Inward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Examine sin in yourself </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 (1 Cor. 11:27-32; cf. 5:6-8)</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3799" name="Rectangle 26"/>
          <p:cNvSpPr>
            <a:spLocks noChangeArrowheads="1"/>
          </p:cNvSpPr>
          <p:nvPr/>
        </p:nvSpPr>
        <p:spPr bwMode="auto">
          <a:xfrm>
            <a:off x="0" y="4151313"/>
            <a:ext cx="1841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100" b="0"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203800" name="Text Box 27"/>
          <p:cNvSpPr txBox="1">
            <a:spLocks noChangeArrowheads="1"/>
          </p:cNvSpPr>
          <p:nvPr/>
        </p:nvSpPr>
        <p:spPr bwMode="auto">
          <a:xfrm>
            <a:off x="5181600" y="90488"/>
            <a:ext cx="25908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(Adapted from David Watson, </a:t>
            </a:r>
            <a:r>
              <a:rPr kumimoji="0" lang="en-US" sz="1800" b="0" i="1" u="none" strike="noStrike" kern="1200" cap="none" spc="0" normalizeH="0" baseline="0" noProof="0">
                <a:ln>
                  <a:noFill/>
                </a:ln>
                <a:solidFill>
                  <a:srgbClr val="DDDDDD"/>
                </a:solidFill>
                <a:effectLst/>
                <a:uLnTx/>
                <a:uFillTx/>
                <a:latin typeface="Tahoma" charset="0"/>
                <a:ea typeface="ＭＳ Ｐゴシック" charset="0"/>
              </a:rPr>
              <a:t>I Believe in the Holy Spirit</a:t>
            </a: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t>
            </a:r>
          </a:p>
        </p:txBody>
      </p:sp>
      <p:sp>
        <p:nvSpPr>
          <p:cNvPr id="203801" name="Text Box 28"/>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143</a:t>
            </a:r>
          </a:p>
        </p:txBody>
      </p:sp>
      <p:pic>
        <p:nvPicPr>
          <p:cNvPr id="203802" name="Picture 29"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8323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825"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9"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ial"/>
                <a:ea typeface="ＭＳ Ｐゴシック" charset="0"/>
                <a:cs typeface="Arial"/>
              </a:rPr>
              <a:t>The Main Idea</a:t>
            </a:r>
            <a:endParaRPr kumimoji="0" lang="en-US" sz="4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827" name="AutoShape 4"/>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1" name="Text Box 5"/>
          <p:cNvSpPr txBox="1">
            <a:spLocks noChangeArrowheads="1"/>
          </p:cNvSpPr>
          <p:nvPr/>
        </p:nvSpPr>
        <p:spPr bwMode="auto">
          <a:xfrm rot="16200000">
            <a:off x="3551238" y="977900"/>
            <a:ext cx="2133600"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outward</a:t>
            </a:r>
          </a:p>
        </p:txBody>
      </p:sp>
      <p:sp>
        <p:nvSpPr>
          <p:cNvPr id="205829" name="AutoShape 6"/>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3" name="Text Box 7"/>
          <p:cNvSpPr txBox="1">
            <a:spLocks noChangeArrowheads="1"/>
          </p:cNvSpPr>
          <p:nvPr/>
        </p:nvSpPr>
        <p:spPr bwMode="auto">
          <a:xfrm>
            <a:off x="2795588" y="2270125"/>
            <a:ext cx="1393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back</a:t>
            </a:r>
          </a:p>
        </p:txBody>
      </p:sp>
      <p:sp>
        <p:nvSpPr>
          <p:cNvPr id="205831" name="AutoShape 8"/>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5" name="Text Box 9"/>
          <p:cNvSpPr txBox="1">
            <a:spLocks noChangeArrowheads="1"/>
          </p:cNvSpPr>
          <p:nvPr/>
        </p:nvSpPr>
        <p:spPr bwMode="auto">
          <a:xfrm>
            <a:off x="5257800" y="2270125"/>
            <a:ext cx="20208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forward</a:t>
            </a:r>
          </a:p>
        </p:txBody>
      </p:sp>
      <p:sp>
        <p:nvSpPr>
          <p:cNvPr id="205833" name="AutoShape 10"/>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7" name="Text Box 11"/>
          <p:cNvSpPr txBox="1">
            <a:spLocks noChangeArrowheads="1"/>
          </p:cNvSpPr>
          <p:nvPr/>
        </p:nvSpPr>
        <p:spPr bwMode="auto">
          <a:xfrm rot="16200000">
            <a:off x="3767931" y="3617119"/>
            <a:ext cx="18208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inward</a:t>
            </a:r>
          </a:p>
        </p:txBody>
      </p:sp>
      <p:sp>
        <p:nvSpPr>
          <p:cNvPr id="336908" name="Title 1"/>
          <p:cNvSpPr>
            <a:spLocks noGrp="1"/>
          </p:cNvSpPr>
          <p:nvPr>
            <p:ph type="ctrTitle" idx="4294967295"/>
          </p:nvPr>
        </p:nvSpPr>
        <p:spPr>
          <a:xfrm>
            <a:off x="35496" y="3645024"/>
            <a:ext cx="9145016" cy="2808312"/>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effectLst>
                  <a:glow rad="190500">
                    <a:schemeClr val="tx1"/>
                  </a:glow>
                </a:effectLst>
                <a:latin typeface="Arial"/>
                <a:ea typeface="ＭＳ Ｐゴシック" charset="0"/>
                <a:cs typeface="Arial"/>
              </a:rPr>
              <a:t>To properly look </a:t>
            </a:r>
            <a:r>
              <a:rPr lang="en-US" b="1">
                <a:solidFill>
                  <a:srgbClr val="FFFF00"/>
                </a:solidFill>
                <a:effectLst>
                  <a:glow rad="190500">
                    <a:schemeClr val="tx1"/>
                  </a:glow>
                </a:effectLst>
                <a:latin typeface="Arial"/>
                <a:ea typeface="ＭＳ Ｐゴシック" charset="0"/>
                <a:cs typeface="Arial"/>
              </a:rPr>
              <a:t>back</a:t>
            </a:r>
            <a:r>
              <a:rPr lang="en-US" b="1">
                <a:solidFill>
                  <a:schemeClr val="bg1"/>
                </a:solidFill>
                <a:effectLst>
                  <a:glow rad="190500">
                    <a:schemeClr val="tx1"/>
                  </a:glow>
                </a:effectLst>
                <a:latin typeface="Arial"/>
                <a:ea typeface="ＭＳ Ｐゴシック" charset="0"/>
                <a:cs typeface="Arial"/>
              </a:rPr>
              <a:t> on His death and look </a:t>
            </a:r>
            <a:r>
              <a:rPr lang="en-US" b="1">
                <a:solidFill>
                  <a:srgbClr val="FFFF00"/>
                </a:solidFill>
                <a:effectLst>
                  <a:glow rad="190500">
                    <a:schemeClr val="tx1"/>
                  </a:glow>
                </a:effectLst>
                <a:latin typeface="Arial"/>
                <a:ea typeface="ＭＳ Ｐゴシック" charset="0"/>
                <a:cs typeface="Arial"/>
              </a:rPr>
              <a:t>forward</a:t>
            </a:r>
            <a:r>
              <a:rPr lang="en-US" b="1">
                <a:solidFill>
                  <a:schemeClr val="bg1"/>
                </a:solidFill>
                <a:effectLst>
                  <a:glow rad="190500">
                    <a:schemeClr val="tx1"/>
                  </a:glow>
                </a:effectLst>
                <a:latin typeface="Arial"/>
                <a:ea typeface="ＭＳ Ｐゴシック" charset="0"/>
                <a:cs typeface="Arial"/>
              </a:rPr>
              <a:t> to His return, we need to look </a:t>
            </a:r>
            <a:r>
              <a:rPr lang="en-US" b="1">
                <a:solidFill>
                  <a:srgbClr val="FFFF00"/>
                </a:solidFill>
                <a:effectLst>
                  <a:glow rad="190500">
                    <a:schemeClr val="tx1"/>
                  </a:glow>
                </a:effectLst>
                <a:latin typeface="Arial"/>
                <a:ea typeface="ＭＳ Ｐゴシック" charset="0"/>
                <a:cs typeface="Arial"/>
              </a:rPr>
              <a:t>outward</a:t>
            </a:r>
            <a:r>
              <a:rPr lang="en-US" b="1">
                <a:solidFill>
                  <a:schemeClr val="bg1"/>
                </a:solidFill>
                <a:effectLst>
                  <a:glow rad="190500">
                    <a:schemeClr val="tx1"/>
                  </a:glow>
                </a:effectLst>
                <a:latin typeface="Arial"/>
                <a:ea typeface="ＭＳ Ｐゴシック" charset="0"/>
                <a:cs typeface="Arial"/>
              </a:rPr>
              <a:t> for others and look </a:t>
            </a:r>
            <a:r>
              <a:rPr lang="en-US" b="1">
                <a:solidFill>
                  <a:srgbClr val="FFFF00"/>
                </a:solidFill>
                <a:effectLst>
                  <a:glow rad="190500">
                    <a:schemeClr val="tx1"/>
                  </a:glow>
                </a:effectLst>
                <a:latin typeface="Arial"/>
                <a:ea typeface="ＭＳ Ｐゴシック" charset="0"/>
                <a:cs typeface="Arial"/>
              </a:rPr>
              <a:t>inward</a:t>
            </a:r>
            <a:r>
              <a:rPr lang="en-US" b="1">
                <a:solidFill>
                  <a:schemeClr val="bg1"/>
                </a:solidFill>
                <a:effectLst>
                  <a:glow rad="190500">
                    <a:schemeClr val="tx1"/>
                  </a:glow>
                </a:effectLst>
                <a:latin typeface="Arial"/>
                <a:ea typeface="ＭＳ Ｐゴシック" charset="0"/>
                <a:cs typeface="Arial"/>
              </a:rPr>
              <a:t> at our own lives.</a:t>
            </a:r>
          </a:p>
        </p:txBody>
      </p:sp>
    </p:spTree>
    <p:extLst>
      <p:ext uri="{BB962C8B-B14F-4D97-AF65-F5344CB8AC3E}">
        <p14:creationId xmlns:p14="http://schemas.microsoft.com/office/powerpoint/2010/main" val="1033773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1" name="Picture 3" descr="Biblical Verse and Cross with Thorn C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Title 1"/>
          <p:cNvSpPr>
            <a:spLocks noGrp="1"/>
          </p:cNvSpPr>
          <p:nvPr>
            <p:ph type="ctrTitle" idx="4294967295"/>
          </p:nvPr>
        </p:nvSpPr>
        <p:spPr>
          <a:xfrm>
            <a:off x="5715000" y="6096000"/>
            <a:ext cx="3429000" cy="762000"/>
          </a:xfrm>
        </p:spPr>
        <p:txBody>
          <a:bodyPr/>
          <a:lstStyle/>
          <a:p>
            <a:pPr eaLnBrk="1" hangingPunct="1"/>
            <a:r>
              <a:rPr lang="en-US" sz="4000" i="1">
                <a:solidFill>
                  <a:schemeClr val="bg1"/>
                </a:solidFill>
                <a:latin typeface="Aramis Regular" charset="0"/>
                <a:ea typeface="ＭＳ Ｐゴシック" charset="0"/>
                <a:cs typeface="ＭＳ Ｐゴシック" charset="0"/>
              </a:rPr>
              <a:t>John 3:16</a:t>
            </a:r>
            <a:endParaRPr lang="en-US" sz="4000" i="1">
              <a:latin typeface="Aramis Regular" charset="0"/>
              <a:ea typeface="ＭＳ Ｐゴシック" charset="0"/>
              <a:cs typeface="ＭＳ Ｐゴシック" charset="0"/>
            </a:endParaRPr>
          </a:p>
        </p:txBody>
      </p:sp>
    </p:spTree>
    <p:extLst>
      <p:ext uri="{BB962C8B-B14F-4D97-AF65-F5344CB8AC3E}">
        <p14:creationId xmlns:p14="http://schemas.microsoft.com/office/powerpoint/2010/main" val="5777274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196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3" name="Title 1"/>
          <p:cNvSpPr>
            <a:spLocks noGrp="1"/>
          </p:cNvSpPr>
          <p:nvPr>
            <p:ph type="ctrTitle" idx="4294967295"/>
          </p:nvPr>
        </p:nvSpPr>
        <p:spPr>
          <a:xfrm>
            <a:off x="0" y="5334000"/>
            <a:ext cx="9144000" cy="1371600"/>
          </a:xfrm>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effectLst>
                  <a:glow rad="190500">
                    <a:schemeClr val="tx1"/>
                  </a:glow>
                </a:effectLst>
                <a:latin typeface="Arial"/>
                <a:ea typeface="ＭＳ Ｐゴシック" charset="0"/>
                <a:cs typeface="Arial"/>
              </a:rPr>
              <a:t>What </a:t>
            </a:r>
            <a:r>
              <a:rPr lang="en-US" sz="4000" b="1" i="1">
                <a:solidFill>
                  <a:srgbClr val="FFFF00"/>
                </a:solidFill>
                <a:effectLst>
                  <a:glow rad="190500">
                    <a:schemeClr val="tx1"/>
                  </a:glow>
                </a:effectLst>
                <a:latin typeface="Arial"/>
                <a:ea typeface="ＭＳ Ｐゴシック" charset="0"/>
                <a:cs typeface="Arial"/>
              </a:rPr>
              <a:t>outward</a:t>
            </a:r>
            <a:r>
              <a:rPr lang="en-US" sz="4000" b="1" i="1">
                <a:solidFill>
                  <a:schemeClr val="bg1"/>
                </a:solidFill>
                <a:effectLst>
                  <a:glow rad="190500">
                    <a:schemeClr val="tx1"/>
                  </a:glow>
                </a:effectLst>
                <a:latin typeface="Arial"/>
                <a:ea typeface="ＭＳ Ｐゴシック" charset="0"/>
                <a:cs typeface="Arial"/>
              </a:rPr>
              <a:t> or </a:t>
            </a:r>
            <a:r>
              <a:rPr lang="en-US" sz="4000" b="1" i="1">
                <a:solidFill>
                  <a:srgbClr val="FFFF00"/>
                </a:solidFill>
                <a:effectLst>
                  <a:glow rad="190500">
                    <a:schemeClr val="tx1"/>
                  </a:glow>
                </a:effectLst>
                <a:latin typeface="Arial"/>
                <a:ea typeface="ＭＳ Ｐゴシック" charset="0"/>
                <a:cs typeface="Arial"/>
              </a:rPr>
              <a:t>inward</a:t>
            </a:r>
            <a:r>
              <a:rPr lang="en-US" sz="4000" b="1" i="1">
                <a:solidFill>
                  <a:schemeClr val="bg1"/>
                </a:solidFill>
                <a:effectLst>
                  <a:glow rad="190500">
                    <a:schemeClr val="tx1"/>
                  </a:glow>
                </a:effectLst>
                <a:latin typeface="Arial"/>
                <a:ea typeface="ＭＳ Ｐゴシック" charset="0"/>
                <a:cs typeface="Arial"/>
              </a:rPr>
              <a:t> issues do you need to address right </a:t>
            </a:r>
            <a:r>
              <a:rPr lang="en-US" sz="4000" b="1" i="1">
                <a:solidFill>
                  <a:srgbClr val="FFFF00"/>
                </a:solidFill>
                <a:effectLst>
                  <a:glow rad="190500">
                    <a:schemeClr val="tx1"/>
                  </a:glow>
                </a:effectLst>
                <a:latin typeface="Arial"/>
                <a:ea typeface="ＭＳ Ｐゴシック" charset="0"/>
                <a:cs typeface="Arial"/>
              </a:rPr>
              <a:t>NOW</a:t>
            </a:r>
            <a:r>
              <a:rPr lang="en-US" sz="4000" b="1" i="1">
                <a:solidFill>
                  <a:schemeClr val="bg1"/>
                </a:solidFill>
                <a:effectLst>
                  <a:glow rad="190500">
                    <a:schemeClr val="tx1"/>
                  </a:glow>
                </a:effectLst>
                <a:latin typeface="Arial"/>
                <a:ea typeface="ＭＳ Ｐゴシック" charset="0"/>
                <a:cs typeface="Arial"/>
              </a:rPr>
              <a:t>?</a:t>
            </a:r>
          </a:p>
        </p:txBody>
      </p:sp>
      <p:sp>
        <p:nvSpPr>
          <p:cNvPr id="34304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Two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1197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211974" name="AutoShape 7"/>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8" name="Text Box 8"/>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inward</a:t>
            </a:r>
          </a:p>
        </p:txBody>
      </p:sp>
    </p:spTree>
    <p:extLst>
      <p:ext uri="{BB962C8B-B14F-4D97-AF65-F5344CB8AC3E}">
        <p14:creationId xmlns:p14="http://schemas.microsoft.com/office/powerpoint/2010/main" val="36097454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a:t>
            </a:r>
            <a:r>
              <a:rPr lang="en-GB" altLang="zh-CN" sz="8800" err="1">
                <a:solidFill>
                  <a:schemeClr val="bg1"/>
                </a:solidFill>
                <a:latin typeface="Arial" charset="0"/>
                <a:ea typeface="Osaka" charset="0"/>
                <a:cs typeface="Arial" charset="0"/>
              </a:rPr>
              <a:t>Korintus</a:t>
            </a:r>
            <a:r>
              <a:rPr lang="en-US" sz="880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153634833"/>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65762" name="Picture 2"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165763" name="Rectangle 3"/>
          <p:cNvSpPr>
            <a:spLocks noGrp="1" noChangeArrowheads="1"/>
          </p:cNvSpPr>
          <p:nvPr>
            <p:ph type="ctrTitle"/>
          </p:nvPr>
        </p:nvSpPr>
        <p:spPr>
          <a:xfrm>
            <a:off x="685800" y="228600"/>
            <a:ext cx="7772400" cy="1143000"/>
          </a:xfrm>
          <a:effectLst>
            <a:outerShdw blurRad="63500" dist="107763" dir="18900000" algn="ctr" rotWithShape="0">
              <a:srgbClr val="000000">
                <a:alpha val="74998"/>
              </a:srgbClr>
            </a:outerShdw>
          </a:effectLst>
        </p:spPr>
        <p:txBody>
          <a:bodyPr/>
          <a:lstStyle/>
          <a:p>
            <a:r>
              <a:rPr lang="en-US" sz="6000" b="1">
                <a:solidFill>
                  <a:schemeClr val="bg1"/>
                </a:solidFill>
              </a:rPr>
              <a:t>Spiritual Gifts</a:t>
            </a:r>
          </a:p>
        </p:txBody>
      </p:sp>
      <p:sp>
        <p:nvSpPr>
          <p:cNvPr id="2165764" name="Rectangle 4"/>
          <p:cNvSpPr>
            <a:spLocks noGrp="1" noChangeArrowheads="1"/>
          </p:cNvSpPr>
          <p:nvPr>
            <p:ph type="subTitle" idx="1"/>
          </p:nvPr>
        </p:nvSpPr>
        <p:spPr>
          <a:xfrm>
            <a:off x="533401" y="5105400"/>
            <a:ext cx="8077200" cy="1524000"/>
          </a:xfrm>
          <a:effectLst>
            <a:outerShdw blurRad="63500" dist="107763" dir="18900000" algn="ctr" rotWithShape="0">
              <a:srgbClr val="000000">
                <a:alpha val="74998"/>
              </a:srgbClr>
            </a:outerShdw>
          </a:effectLst>
        </p:spPr>
        <p:txBody>
          <a:bodyPr/>
          <a:lstStyle/>
          <a:p>
            <a:r>
              <a:rPr lang="en-US" sz="4800" b="1" i="1">
                <a:solidFill>
                  <a:schemeClr val="bg1"/>
                </a:solidFill>
              </a:rPr>
              <a:t>Where should we </a:t>
            </a:r>
            <a:r>
              <a:rPr lang="en-US" sz="4800" b="1" i="1">
                <a:solidFill>
                  <a:srgbClr val="FFFF00"/>
                </a:solidFill>
              </a:rPr>
              <a:t>begin</a:t>
            </a:r>
            <a:r>
              <a:rPr lang="en-US" sz="4800" b="1" i="1">
                <a:solidFill>
                  <a:schemeClr val="bg1"/>
                </a:solidFill>
              </a:rPr>
              <a:t> studying gifts?</a:t>
            </a:r>
          </a:p>
        </p:txBody>
      </p:sp>
    </p:spTree>
    <p:extLst>
      <p:ext uri="{BB962C8B-B14F-4D97-AF65-F5344CB8AC3E}">
        <p14:creationId xmlns:p14="http://schemas.microsoft.com/office/powerpoint/2010/main" val="7193193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2167810" name="Group 2"/>
          <p:cNvGrpSpPr>
            <a:grpSpLocks/>
          </p:cNvGrpSpPr>
          <p:nvPr/>
        </p:nvGrpSpPr>
        <p:grpSpPr bwMode="auto">
          <a:xfrm>
            <a:off x="-53970" y="0"/>
            <a:ext cx="9350375" cy="7031038"/>
            <a:chOff x="-34" y="0"/>
            <a:chExt cx="5890" cy="4429"/>
          </a:xfrm>
        </p:grpSpPr>
        <p:sp>
          <p:nvSpPr>
            <p:cNvPr id="2167811"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167812"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grpSp>
        <p:nvGrpSpPr>
          <p:cNvPr id="2167813" name="Group 5"/>
          <p:cNvGrpSpPr>
            <a:grpSpLocks/>
          </p:cNvGrpSpPr>
          <p:nvPr/>
        </p:nvGrpSpPr>
        <p:grpSpPr bwMode="auto">
          <a:xfrm>
            <a:off x="1905001" y="1181100"/>
            <a:ext cx="5219700" cy="5219700"/>
            <a:chOff x="1200" y="696"/>
            <a:chExt cx="3288" cy="3288"/>
          </a:xfrm>
        </p:grpSpPr>
        <p:sp>
          <p:nvSpPr>
            <p:cNvPr id="2167814"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167815"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sp>
        <p:nvSpPr>
          <p:cNvPr id="2167816" name="Text Box 8"/>
          <p:cNvSpPr txBox="1">
            <a:spLocks noChangeArrowheads="1"/>
          </p:cNvSpPr>
          <p:nvPr/>
        </p:nvSpPr>
        <p:spPr bwMode="auto">
          <a:xfrm>
            <a:off x="3581400" y="3810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167817" name="AutoShape 9"/>
          <p:cNvSpPr>
            <a:spLocks noChangeArrowheads="1"/>
          </p:cNvSpPr>
          <p:nvPr/>
        </p:nvSpPr>
        <p:spPr bwMode="auto">
          <a:xfrm>
            <a:off x="1733551" y="609601"/>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76200">
                <a:solidFill>
                  <a:srgbClr val="FF3300"/>
                </a:solidFill>
                <a:miter lim="800000"/>
                <a:headEnd/>
                <a:tailEnd/>
              </a14:hiddenLine>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167818" name="Text Box 10"/>
          <p:cNvSpPr txBox="1">
            <a:spLocks noChangeArrowheads="1"/>
          </p:cNvSpPr>
          <p:nvPr/>
        </p:nvSpPr>
        <p:spPr bwMode="auto">
          <a:xfrm>
            <a:off x="4114800" y="2041530"/>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167819" name="Text Box 11"/>
          <p:cNvSpPr txBox="1">
            <a:spLocks noChangeArrowheads="1"/>
          </p:cNvSpPr>
          <p:nvPr/>
        </p:nvSpPr>
        <p:spPr bwMode="auto">
          <a:xfrm>
            <a:off x="5608638" y="4251329"/>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167820" name="Text Box 12"/>
          <p:cNvSpPr txBox="1">
            <a:spLocks noChangeArrowheads="1"/>
          </p:cNvSpPr>
          <p:nvPr/>
        </p:nvSpPr>
        <p:spPr bwMode="auto">
          <a:xfrm>
            <a:off x="2438401" y="4251329"/>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167821" name="Text Box 13"/>
          <p:cNvSpPr txBox="1">
            <a:spLocks noChangeArrowheads="1"/>
          </p:cNvSpPr>
          <p:nvPr/>
        </p:nvSpPr>
        <p:spPr bwMode="auto">
          <a:xfrm>
            <a:off x="1905000" y="4708529"/>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Son</a:t>
            </a:r>
          </a:p>
        </p:txBody>
      </p:sp>
      <p:grpSp>
        <p:nvGrpSpPr>
          <p:cNvPr id="2167822" name="Group 14"/>
          <p:cNvGrpSpPr>
            <a:grpSpLocks/>
          </p:cNvGrpSpPr>
          <p:nvPr/>
        </p:nvGrpSpPr>
        <p:grpSpPr bwMode="auto">
          <a:xfrm>
            <a:off x="3629025" y="2862263"/>
            <a:ext cx="1981200" cy="1752600"/>
            <a:chOff x="2286" y="1803"/>
            <a:chExt cx="1248" cy="1104"/>
          </a:xfrm>
        </p:grpSpPr>
        <p:sp>
          <p:nvSpPr>
            <p:cNvPr id="2167823" name="Text Box 15"/>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GOD</a:t>
              </a:r>
            </a:p>
          </p:txBody>
        </p:sp>
        <p:sp>
          <p:nvSpPr>
            <p:cNvPr id="2167824"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sp>
        <p:nvSpPr>
          <p:cNvPr id="2167825" name="Text Box 17"/>
          <p:cNvSpPr txBox="1">
            <a:spLocks noChangeArrowheads="1"/>
          </p:cNvSpPr>
          <p:nvPr/>
        </p:nvSpPr>
        <p:spPr bwMode="auto">
          <a:xfrm>
            <a:off x="3714750" y="143193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Father</a:t>
            </a:r>
          </a:p>
        </p:txBody>
      </p:sp>
      <p:sp>
        <p:nvSpPr>
          <p:cNvPr id="2167826" name="Text Box 18"/>
          <p:cNvSpPr txBox="1">
            <a:spLocks noChangeArrowheads="1"/>
          </p:cNvSpPr>
          <p:nvPr/>
        </p:nvSpPr>
        <p:spPr bwMode="auto">
          <a:xfrm>
            <a:off x="5486400" y="4708529"/>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Spirit</a:t>
            </a:r>
          </a:p>
        </p:txBody>
      </p:sp>
      <p:sp>
        <p:nvSpPr>
          <p:cNvPr id="2167827" name="WordArt 19"/>
          <p:cNvSpPr>
            <a:spLocks noChangeArrowheads="1" noChangeShapeType="1" noTextEdit="1"/>
          </p:cNvSpPr>
          <p:nvPr/>
        </p:nvSpPr>
        <p:spPr bwMode="auto">
          <a:xfrm rot="-3731304">
            <a:off x="1997077"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167828" name="WordArt 20"/>
          <p:cNvSpPr>
            <a:spLocks noChangeArrowheads="1" noChangeShapeType="1" noTextEdit="1"/>
          </p:cNvSpPr>
          <p:nvPr/>
        </p:nvSpPr>
        <p:spPr bwMode="auto">
          <a:xfrm rot="3668274">
            <a:off x="5957889"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167829" name="WordArt 21"/>
          <p:cNvSpPr>
            <a:spLocks noChangeArrowheads="1" noChangeShapeType="1" noTextEdit="1"/>
          </p:cNvSpPr>
          <p:nvPr/>
        </p:nvSpPr>
        <p:spPr bwMode="auto">
          <a:xfrm>
            <a:off x="4038600" y="5972175"/>
            <a:ext cx="1119188" cy="204788"/>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167830" name="Rectangle 22"/>
          <p:cNvSpPr>
            <a:spLocks noGrp="1" noChangeArrowheads="1"/>
          </p:cNvSpPr>
          <p:nvPr>
            <p:ph type="title" idx="4294967295"/>
          </p:nvPr>
        </p:nvSpPr>
        <p:spPr>
          <a:xfrm>
            <a:off x="0" y="228600"/>
            <a:ext cx="9144000" cy="1143000"/>
          </a:xfrm>
          <a:effectLst>
            <a:outerShdw blurRad="63500" dist="35921" dir="2700000" algn="ctr" rotWithShape="0">
              <a:schemeClr val="tx1">
                <a:alpha val="74998"/>
              </a:schemeClr>
            </a:outerShdw>
          </a:effectLst>
        </p:spPr>
        <p:txBody>
          <a:bodyPr/>
          <a:lstStyle/>
          <a:p>
            <a:r>
              <a:rPr lang="en-US" sz="4000" b="1" i="1">
                <a:solidFill>
                  <a:schemeClr val="bg1"/>
                </a:solidFill>
              </a:rPr>
              <a:t>I. Understanding gifts begins with seeing Christ as </a:t>
            </a:r>
            <a:r>
              <a:rPr lang="en-US" sz="4000" b="1" i="1">
                <a:solidFill>
                  <a:srgbClr val="FFFF00"/>
                </a:solidFill>
              </a:rPr>
              <a:t>God</a:t>
            </a:r>
            <a:r>
              <a:rPr lang="en-US" sz="4000" b="1" i="1">
                <a:solidFill>
                  <a:schemeClr val="bg1"/>
                </a:solidFill>
              </a:rPr>
              <a:t> (12:1-3).</a:t>
            </a:r>
          </a:p>
        </p:txBody>
      </p:sp>
    </p:spTree>
    <p:extLst>
      <p:ext uri="{BB962C8B-B14F-4D97-AF65-F5344CB8AC3E}">
        <p14:creationId xmlns:p14="http://schemas.microsoft.com/office/powerpoint/2010/main" val="3757704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67822"/>
                                        </p:tgtEl>
                                        <p:attrNameLst>
                                          <p:attrName>style.visibility</p:attrName>
                                        </p:attrNameLst>
                                      </p:cBhvr>
                                      <p:to>
                                        <p:strVal val="visible"/>
                                      </p:to>
                                    </p:set>
                                    <p:animEffect transition="in" filter="fade">
                                      <p:cBhvr>
                                        <p:cTn id="7" dur="2000"/>
                                        <p:tgtEl>
                                          <p:spTgt spid="2167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7825"/>
                                        </p:tgtEl>
                                        <p:attrNameLst>
                                          <p:attrName>style.visibility</p:attrName>
                                        </p:attrNameLst>
                                      </p:cBhvr>
                                      <p:to>
                                        <p:strVal val="visible"/>
                                      </p:to>
                                    </p:set>
                                    <p:animEffect transition="in" filter="fade">
                                      <p:cBhvr>
                                        <p:cTn id="12" dur="2000"/>
                                        <p:tgtEl>
                                          <p:spTgt spid="2167825"/>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167818"/>
                                        </p:tgtEl>
                                        <p:attrNameLst>
                                          <p:attrName>style.visibility</p:attrName>
                                        </p:attrNameLst>
                                      </p:cBhvr>
                                      <p:to>
                                        <p:strVal val="visible"/>
                                      </p:to>
                                    </p:set>
                                    <p:animEffect transition="in" filter="fade">
                                      <p:cBhvr>
                                        <p:cTn id="16" dur="2000"/>
                                        <p:tgtEl>
                                          <p:spTgt spid="21678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67821"/>
                                        </p:tgtEl>
                                        <p:attrNameLst>
                                          <p:attrName>style.visibility</p:attrName>
                                        </p:attrNameLst>
                                      </p:cBhvr>
                                      <p:to>
                                        <p:strVal val="visible"/>
                                      </p:to>
                                    </p:set>
                                    <p:animEffect transition="in" filter="fade">
                                      <p:cBhvr>
                                        <p:cTn id="21" dur="2000"/>
                                        <p:tgtEl>
                                          <p:spTgt spid="2167821"/>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167820"/>
                                        </p:tgtEl>
                                        <p:attrNameLst>
                                          <p:attrName>style.visibility</p:attrName>
                                        </p:attrNameLst>
                                      </p:cBhvr>
                                      <p:to>
                                        <p:strVal val="visible"/>
                                      </p:to>
                                    </p:set>
                                    <p:animEffect transition="in" filter="fade">
                                      <p:cBhvr>
                                        <p:cTn id="25" dur="2000"/>
                                        <p:tgtEl>
                                          <p:spTgt spid="216782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67826"/>
                                        </p:tgtEl>
                                        <p:attrNameLst>
                                          <p:attrName>style.visibility</p:attrName>
                                        </p:attrNameLst>
                                      </p:cBhvr>
                                      <p:to>
                                        <p:strVal val="visible"/>
                                      </p:to>
                                    </p:set>
                                    <p:animEffect transition="in" filter="fade">
                                      <p:cBhvr>
                                        <p:cTn id="30" dur="2000"/>
                                        <p:tgtEl>
                                          <p:spTgt spid="2167826"/>
                                        </p:tgtEl>
                                      </p:cBhvr>
                                    </p:animEffect>
                                  </p:childTnLst>
                                </p:cTn>
                              </p:par>
                            </p:childTnLst>
                          </p:cTn>
                        </p:par>
                        <p:par>
                          <p:cTn id="31" fill="hold" nodeType="afterGroup">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167819"/>
                                        </p:tgtEl>
                                        <p:attrNameLst>
                                          <p:attrName>style.visibility</p:attrName>
                                        </p:attrNameLst>
                                      </p:cBhvr>
                                      <p:to>
                                        <p:strVal val="visible"/>
                                      </p:to>
                                    </p:set>
                                    <p:animEffect transition="in" filter="fade">
                                      <p:cBhvr>
                                        <p:cTn id="34" dur="2000"/>
                                        <p:tgtEl>
                                          <p:spTgt spid="21678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67827"/>
                                        </p:tgtEl>
                                        <p:attrNameLst>
                                          <p:attrName>style.visibility</p:attrName>
                                        </p:attrNameLst>
                                      </p:cBhvr>
                                      <p:to>
                                        <p:strVal val="visible"/>
                                      </p:to>
                                    </p:set>
                                    <p:animEffect transition="in" filter="fade">
                                      <p:cBhvr>
                                        <p:cTn id="39" dur="2000"/>
                                        <p:tgtEl>
                                          <p:spTgt spid="2167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67829"/>
                                        </p:tgtEl>
                                        <p:attrNameLst>
                                          <p:attrName>style.visibility</p:attrName>
                                        </p:attrNameLst>
                                      </p:cBhvr>
                                      <p:to>
                                        <p:strVal val="visible"/>
                                      </p:to>
                                    </p:set>
                                    <p:animEffect transition="in" filter="fade">
                                      <p:cBhvr>
                                        <p:cTn id="44" dur="2000"/>
                                        <p:tgtEl>
                                          <p:spTgt spid="21678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67828"/>
                                        </p:tgtEl>
                                        <p:attrNameLst>
                                          <p:attrName>style.visibility</p:attrName>
                                        </p:attrNameLst>
                                      </p:cBhvr>
                                      <p:to>
                                        <p:strVal val="visible"/>
                                      </p:to>
                                    </p:set>
                                    <p:animEffect transition="in" filter="fade">
                                      <p:cBhvr>
                                        <p:cTn id="49" dur="2000"/>
                                        <p:tgtEl>
                                          <p:spTgt spid="216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7818" grpId="0"/>
      <p:bldP spid="2167819" grpId="0"/>
      <p:bldP spid="2167820" grpId="0"/>
      <p:bldP spid="2167821" grpId="0"/>
      <p:bldP spid="2167825" grpId="0"/>
      <p:bldP spid="2167826" grpId="0"/>
      <p:bldP spid="2167827" grpId="0" animBg="1"/>
      <p:bldP spid="2167828" grpId="0" animBg="1"/>
      <p:bldP spid="2167829"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985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nvGrpSpPr>
          <p:cNvPr id="2169859" name="Group 3"/>
          <p:cNvGrpSpPr>
            <a:grpSpLocks/>
          </p:cNvGrpSpPr>
          <p:nvPr/>
        </p:nvGrpSpPr>
        <p:grpSpPr bwMode="auto">
          <a:xfrm>
            <a:off x="-53970" y="0"/>
            <a:ext cx="9350375" cy="7031038"/>
            <a:chOff x="-34" y="0"/>
            <a:chExt cx="5890" cy="4429"/>
          </a:xfrm>
        </p:grpSpPr>
        <p:sp>
          <p:nvSpPr>
            <p:cNvPr id="21698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1698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sp>
        <p:nvSpPr>
          <p:cNvPr id="2169862" name="AutoShape 6"/>
          <p:cNvSpPr>
            <a:spLocks noChangeArrowheads="1"/>
          </p:cNvSpPr>
          <p:nvPr/>
        </p:nvSpPr>
        <p:spPr bwMode="auto">
          <a:xfrm>
            <a:off x="2209800" y="1295401"/>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169863" name="Text Box 7"/>
          <p:cNvSpPr txBox="1">
            <a:spLocks noChangeArrowheads="1"/>
          </p:cNvSpPr>
          <p:nvPr/>
        </p:nvSpPr>
        <p:spPr bwMode="auto">
          <a:xfrm>
            <a:off x="3581400" y="3810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169864" name="Text Box 8"/>
          <p:cNvSpPr txBox="1">
            <a:spLocks noChangeArrowheads="1"/>
          </p:cNvSpPr>
          <p:nvPr/>
        </p:nvSpPr>
        <p:spPr bwMode="auto">
          <a:xfrm>
            <a:off x="228600" y="381001"/>
            <a:ext cx="8915400" cy="507830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marL="919163" indent="-811213" algn="l">
              <a:defRPr sz="2400">
                <a:solidFill>
                  <a:schemeClr val="tx1"/>
                </a:solidFill>
                <a:latin typeface="Times New Roman" charset="0"/>
                <a:ea typeface="ＭＳ Ｐゴシック" charset="0"/>
              </a:defRPr>
            </a:lvl1pPr>
            <a:lvl2pPr marL="1316038" algn="l">
              <a:defRPr sz="2400">
                <a:solidFill>
                  <a:schemeClr val="tx1"/>
                </a:solidFill>
                <a:latin typeface="Times New Roman" charset="0"/>
                <a:ea typeface="ＭＳ Ｐゴシック" charset="0"/>
              </a:defRPr>
            </a:lvl2pPr>
            <a:lvl3pPr marL="1430338" algn="l">
              <a:defRPr sz="2400">
                <a:solidFill>
                  <a:schemeClr val="tx1"/>
                </a:solidFill>
                <a:latin typeface="Times New Roman" charset="0"/>
                <a:ea typeface="ＭＳ Ｐゴシック" charset="0"/>
              </a:defRPr>
            </a:lvl3pPr>
            <a:lvl4pPr marL="1544638"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919163" marR="0" lvl="0" indent="-811213"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30000" noProof="0">
                <a:ln>
                  <a:noFill/>
                </a:ln>
                <a:solidFill>
                  <a:srgbClr val="FFFFFF"/>
                </a:solidFill>
                <a:effectLst/>
                <a:uLnTx/>
                <a:uFillTx/>
                <a:latin typeface="Arial"/>
                <a:ea typeface="ＭＳ Ｐゴシック" charset="0"/>
                <a:cs typeface="Arial"/>
              </a:rPr>
              <a:t>1</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Now about spiritual gifts, brothers, </a:t>
            </a:r>
            <a:b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 do not want you to be ignorant. </a:t>
            </a:r>
          </a:p>
          <a:p>
            <a:pPr marL="919163" marR="0" lvl="0" indent="-811213"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30000" noProof="0">
                <a:ln>
                  <a:noFill/>
                </a:ln>
                <a:solidFill>
                  <a:srgbClr val="FFFFFF"/>
                </a:solidFill>
                <a:effectLst/>
                <a:uLnTx/>
                <a:uFillTx/>
                <a:latin typeface="Arial"/>
                <a:ea typeface="ＭＳ Ｐゴシック" charset="0"/>
                <a:cs typeface="Arial"/>
              </a:rPr>
              <a:t>2</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You know that when you were pagans, somehow or other you were led astray to mute idols. </a:t>
            </a:r>
          </a:p>
          <a:p>
            <a:pPr marL="919163" marR="0" lvl="0" indent="-811213"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30000" noProof="0">
                <a:ln>
                  <a:noFill/>
                </a:ln>
                <a:solidFill>
                  <a:srgbClr val="FFFFFF"/>
                </a:solidFill>
                <a:effectLst/>
                <a:uLnTx/>
                <a:uFillTx/>
                <a:latin typeface="Arial"/>
                <a:ea typeface="ＭＳ Ｐゴシック" charset="0"/>
                <a:cs typeface="Arial"/>
              </a:rPr>
              <a:t>3</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Therefore I tell you that no one who is speaking by the Spirit of God says, </a:t>
            </a: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Jesus is Lord,</a:t>
            </a: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except by the Holy Spirit.</a:t>
            </a:r>
          </a:p>
        </p:txBody>
      </p:sp>
      <p:sp>
        <p:nvSpPr>
          <p:cNvPr id="2169865" name="Rectangle 9"/>
          <p:cNvSpPr>
            <a:spLocks noGrp="1" noChangeArrowheads="1"/>
          </p:cNvSpPr>
          <p:nvPr>
            <p:ph type="title" idx="4294967295"/>
          </p:nvPr>
        </p:nvSpPr>
        <p:spPr>
          <a:xfrm>
            <a:off x="0" y="6278564"/>
            <a:ext cx="8229600" cy="523212"/>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pPr>
            <a:r>
              <a:rPr lang="en-US" sz="2800" b="1">
                <a:solidFill>
                  <a:schemeClr val="bg1"/>
                </a:solidFill>
                <a:latin typeface="Arial"/>
                <a:cs typeface="Arial"/>
              </a:rPr>
              <a:t>1 Corinthians 12:1-3 (NIV)</a:t>
            </a:r>
          </a:p>
        </p:txBody>
      </p:sp>
    </p:spTree>
    <p:extLst>
      <p:ext uri="{BB962C8B-B14F-4D97-AF65-F5344CB8AC3E}">
        <p14:creationId xmlns:p14="http://schemas.microsoft.com/office/powerpoint/2010/main" val="3165618126"/>
      </p:ext>
    </p:extLst>
  </p:cSld>
  <p:clrMapOvr>
    <a:masterClrMapping/>
  </p:clrMapOvr>
  <p:transition spd="slow">
    <p:randomBar dir="vert"/>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6002" name="Rectangle 2"/>
          <p:cNvSpPr>
            <a:spLocks noGrp="1" noChangeArrowheads="1"/>
          </p:cNvSpPr>
          <p:nvPr>
            <p:ph type="ctrTitle"/>
          </p:nvPr>
        </p:nvSpPr>
        <p:spPr>
          <a:xfrm>
            <a:off x="1691680" y="368424"/>
            <a:ext cx="7452320" cy="900336"/>
          </a:xfrm>
          <a:noFill/>
        </p:spPr>
        <p:txBody>
          <a:bodyPr/>
          <a:lstStyle/>
          <a:p>
            <a:pPr algn="l"/>
            <a:r>
              <a:rPr lang="en-US" sz="4800" b="1">
                <a:solidFill>
                  <a:srgbClr val="FFFFFF"/>
                </a:solidFill>
              </a:rPr>
              <a:t>Basic Issues in 1 </a:t>
            </a:r>
            <a:r>
              <a:rPr lang="en-US" sz="4800" b="1" err="1">
                <a:solidFill>
                  <a:srgbClr val="FFFFFF"/>
                </a:solidFill>
              </a:rPr>
              <a:t>Cor</a:t>
            </a:r>
            <a:r>
              <a:rPr lang="en-US" sz="4800" b="1">
                <a:solidFill>
                  <a:srgbClr val="FFFFFF"/>
                </a:solidFill>
              </a:rPr>
              <a:t> 12</a:t>
            </a:r>
            <a:endParaRPr lang="en-US" sz="5400">
              <a:solidFill>
                <a:schemeClr val="bg1"/>
              </a:solidFill>
            </a:endParaRPr>
          </a:p>
        </p:txBody>
      </p:sp>
      <p:sp>
        <p:nvSpPr>
          <p:cNvPr id="2176003" name="Text Box 3"/>
          <p:cNvSpPr txBox="1">
            <a:spLocks noChangeArrowheads="1"/>
          </p:cNvSpPr>
          <p:nvPr/>
        </p:nvSpPr>
        <p:spPr bwMode="auto">
          <a:xfrm>
            <a:off x="2209802" y="1988840"/>
            <a:ext cx="2667672" cy="4708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a:t>
            </a:r>
            <a:r>
              <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Lucida Grande" charset="0"/>
                <a:ea typeface="ＭＳ Ｐゴシック" charset="0"/>
                <a:cs typeface="Arial" charset="0"/>
              </a:rPr>
              <a:t>hat</a:t>
            </a:r>
            <a:endPar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Sand"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a:t>
            </a:r>
            <a:r>
              <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Lucida Grande" charset="0"/>
                <a:ea typeface="ＭＳ Ｐゴシック" charset="0"/>
                <a:cs typeface="Arial" charset="0"/>
              </a:rPr>
              <a:t>ho</a:t>
            </a:r>
            <a:endPar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Sand"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a:t>
            </a:r>
            <a:r>
              <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Lucida Grande" charset="0"/>
                <a:ea typeface="ＭＳ Ｐゴシック" charset="0"/>
                <a:cs typeface="Arial" charset="0"/>
              </a:rPr>
              <a:t>here</a:t>
            </a:r>
            <a:endPar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Sand"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a:t>
            </a:r>
            <a:r>
              <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Lucida Grande" charset="0"/>
                <a:ea typeface="ＭＳ Ｐゴシック" charset="0"/>
                <a:cs typeface="Arial" charset="0"/>
              </a:rPr>
              <a:t>hen</a:t>
            </a:r>
            <a:endPar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Sand"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a:t>
            </a:r>
            <a:r>
              <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Lucida Grande" charset="0"/>
                <a:ea typeface="ＭＳ Ｐゴシック" charset="0"/>
                <a:cs typeface="Arial" charset="0"/>
              </a:rPr>
              <a:t>hy</a:t>
            </a:r>
            <a:endParaRPr kumimoji="0" lang="en-US" sz="6000" b="1" i="0" u="none" strike="noStrike" kern="1200" cap="none" spc="0" normalizeH="0" baseline="0" noProof="0">
              <a:ln>
                <a:noFill/>
              </a:ln>
              <a:solidFill>
                <a:srgbClr val="FFFFFF"/>
              </a:solidFill>
              <a:effectLst>
                <a:outerShdw blurRad="73025" dist="114300" dir="2700000" algn="tl" rotWithShape="0">
                  <a:srgbClr val="000000">
                    <a:alpha val="88000"/>
                  </a:srgbClr>
                </a:outerShdw>
              </a:effectLst>
              <a:uLnTx/>
              <a:uFillTx/>
              <a:latin typeface="Sand" charset="0"/>
              <a:ea typeface="ＭＳ Ｐゴシック" charset="0"/>
              <a:cs typeface="Arial" charset="0"/>
            </a:endParaRPr>
          </a:p>
        </p:txBody>
      </p:sp>
      <p:sp>
        <p:nvSpPr>
          <p:cNvPr id="2176004" name="Text Box 4"/>
          <p:cNvSpPr txBox="1">
            <a:spLocks noChangeArrowheads="1"/>
          </p:cNvSpPr>
          <p:nvPr/>
        </p:nvSpPr>
        <p:spPr bwMode="auto">
          <a:xfrm>
            <a:off x="8382000" y="76200"/>
            <a:ext cx="685800" cy="46164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marL="914400" indent="-914400" algn="l">
              <a:defRPr sz="2400">
                <a:solidFill>
                  <a:schemeClr val="tx1"/>
                </a:solidFill>
                <a:latin typeface="Times New Roman" charset="0"/>
                <a:ea typeface="ＭＳ Ｐゴシック" charset="0"/>
              </a:defRPr>
            </a:lvl1pPr>
            <a:lvl2pPr marL="1260475" algn="l">
              <a:defRPr sz="2400">
                <a:solidFill>
                  <a:schemeClr val="tx1"/>
                </a:solidFill>
                <a:latin typeface="Times New Roman" charset="0"/>
                <a:ea typeface="ＭＳ Ｐゴシック" charset="0"/>
              </a:defRPr>
            </a:lvl2pPr>
            <a:lvl3pPr marL="1374775" algn="l">
              <a:defRPr sz="2400">
                <a:solidFill>
                  <a:schemeClr val="tx1"/>
                </a:solidFill>
                <a:latin typeface="Times New Roman" charset="0"/>
                <a:ea typeface="ＭＳ Ｐゴシック" charset="0"/>
              </a:defRPr>
            </a:lvl3pPr>
            <a:lvl4pPr marL="1489075"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CC99"/>
                </a:solidFill>
                <a:effectLst/>
                <a:uLnTx/>
                <a:uFillTx/>
                <a:latin typeface="Arial" charset="0"/>
                <a:ea typeface="ＭＳ Ｐゴシック" charset="0"/>
                <a:cs typeface="+mn-cs"/>
              </a:rPr>
              <a:t>2</a:t>
            </a:r>
            <a:endParaRPr kumimoji="0" lang="en-US" sz="2400" b="1" i="1" u="none" strike="noStrike" kern="1200" cap="none" spc="0" normalizeH="0" baseline="0" noProof="0">
              <a:ln>
                <a:noFill/>
              </a:ln>
              <a:solidFill>
                <a:srgbClr val="FFCC9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32223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6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60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60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60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60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6003" grpId="0" build="p"/>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8050" name="Rectangle 2"/>
          <p:cNvSpPr>
            <a:spLocks noGrp="1" noChangeArrowheads="1"/>
          </p:cNvSpPr>
          <p:nvPr>
            <p:ph type="ctrTitle"/>
          </p:nvPr>
        </p:nvSpPr>
        <p:spPr>
          <a:xfrm>
            <a:off x="1371600" y="381000"/>
            <a:ext cx="7772400" cy="1143000"/>
          </a:xfrm>
        </p:spPr>
        <p:txBody>
          <a:bodyPr/>
          <a:lstStyle/>
          <a:p>
            <a:r>
              <a:rPr lang="en-US" sz="4800" b="1"/>
              <a:t>What is a spiritual gift?</a:t>
            </a:r>
            <a:endParaRPr lang="en-US"/>
          </a:p>
        </p:txBody>
      </p:sp>
      <p:sp>
        <p:nvSpPr>
          <p:cNvPr id="2178051" name="Rectangle 3"/>
          <p:cNvSpPr>
            <a:spLocks noChangeArrowheads="1"/>
          </p:cNvSpPr>
          <p:nvPr/>
        </p:nvSpPr>
        <p:spPr bwMode="auto">
          <a:xfrm>
            <a:off x="2123729" y="2514601"/>
            <a:ext cx="6768752" cy="4154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p>
            <a:pPr marL="685695" marR="0" lvl="0" indent="-685695" algn="l" defTabSz="914400" rtl="0" eaLnBrk="1" fontAlgn="base" latinLnBrk="0" hangingPunct="1">
              <a:lnSpc>
                <a:spcPct val="100000"/>
              </a:lnSpc>
              <a:spcBef>
                <a:spcPct val="0"/>
              </a:spcBef>
              <a:spcAft>
                <a:spcPct val="0"/>
              </a:spcAft>
              <a:buClrTx/>
              <a:buSzTx/>
              <a:buFont typeface="Arial"/>
              <a:buChar char="•"/>
              <a:tabLst/>
              <a:defRPr/>
            </a:pPr>
            <a:r>
              <a:rPr kumimoji="0" lang="ru-RU" altLang="ja-JP"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t>
            </a:r>
            <a:r>
              <a:rPr kumimoji="0" lang="en-US"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 God-given ability for service</a:t>
            </a:r>
            <a:r>
              <a:rPr kumimoji="0" lang="ru-RU" altLang="ja-JP"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t>
            </a:r>
            <a:r>
              <a:rPr kumimoji="0" lang="en-US"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 (Ryrie)</a:t>
            </a:r>
          </a:p>
          <a:p>
            <a:pPr marL="685695" marR="0" lvl="0" indent="-685695" algn="l" defTabSz="914400" rtl="0" eaLnBrk="1" fontAlgn="base" latinLnBrk="0" hangingPunct="1">
              <a:lnSpc>
                <a:spcPct val="100000"/>
              </a:lnSpc>
              <a:spcBef>
                <a:spcPct val="0"/>
              </a:spcBef>
              <a:spcAft>
                <a:spcPct val="0"/>
              </a:spcAft>
              <a:buClrTx/>
              <a:buSzTx/>
              <a:buFont typeface="Arial"/>
              <a:buChar char="•"/>
              <a:tabLst/>
              <a:defRPr/>
            </a:pPr>
            <a:endParaRPr kumimoji="0" lang="en-US"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endParaRPr>
          </a:p>
          <a:p>
            <a:pPr marL="685695" marR="0" lvl="0" indent="-685695" algn="l" defTabSz="914400" rtl="0" eaLnBrk="1" fontAlgn="base" latinLnBrk="0" hangingPunct="1">
              <a:lnSpc>
                <a:spcPct val="100000"/>
              </a:lnSpc>
              <a:spcBef>
                <a:spcPct val="0"/>
              </a:spcBef>
              <a:spcAft>
                <a:spcPct val="0"/>
              </a:spcAft>
              <a:buClrTx/>
              <a:buSzTx/>
              <a:buFont typeface="Arial"/>
              <a:buChar char="•"/>
              <a:tabLst/>
              <a:defRPr/>
            </a:pPr>
            <a:r>
              <a:rPr kumimoji="0" lang="ru-RU" altLang="ja-JP"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t>
            </a:r>
            <a:r>
              <a:rPr kumimoji="0" lang="en-US"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 spiritual capacity for development</a:t>
            </a:r>
            <a:r>
              <a:rPr kumimoji="0" lang="ru-RU" altLang="ja-JP"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t>
            </a:r>
            <a:r>
              <a:rPr kumimoji="0" lang="en-US" altLang="ja-JP"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 </a:t>
            </a:r>
            <a:br>
              <a:rPr kumimoji="0" lang="en-US" altLang="ja-JP"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br>
            <a:r>
              <a:rPr kumimoji="0" lang="en-US" altLang="ja-JP"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t>
            </a:r>
            <a:r>
              <a:rPr kumimoji="0" lang="en-US" altLang="ja-JP" sz="4400" b="1" i="0" u="none" strike="noStrike" kern="1200" cap="none" spc="0" normalizeH="0" baseline="0" noProof="0" err="1">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Radmacher</a:t>
            </a:r>
            <a:r>
              <a:rPr kumimoji="0" lang="en-US" altLang="ja-JP"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t>
            </a:r>
            <a:endParaRPr kumimoji="0" lang="en-US"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endParaRPr>
          </a:p>
        </p:txBody>
      </p:sp>
    </p:spTree>
    <p:extLst>
      <p:ext uri="{BB962C8B-B14F-4D97-AF65-F5344CB8AC3E}">
        <p14:creationId xmlns:p14="http://schemas.microsoft.com/office/powerpoint/2010/main" val="2195033964"/>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50530"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en-US" b="1" kern="1200">
                <a:effectLst>
                  <a:glow rad="317500">
                    <a:schemeClr val="bg2">
                      <a:alpha val="90000"/>
                    </a:schemeClr>
                  </a:glow>
                </a:effectLst>
                <a:latin typeface="Arial"/>
                <a:cs typeface="Arial"/>
              </a:rPr>
              <a:t>The Water</a:t>
            </a:r>
          </a:p>
        </p:txBody>
      </p:sp>
      <p:sp>
        <p:nvSpPr>
          <p:cNvPr id="150532"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49638"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Exodus 17</a:t>
            </a:r>
          </a:p>
        </p:txBody>
      </p:sp>
    </p:spTree>
    <p:extLst>
      <p:ext uri="{BB962C8B-B14F-4D97-AF65-F5344CB8AC3E}">
        <p14:creationId xmlns:p14="http://schemas.microsoft.com/office/powerpoint/2010/main" val="39030422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9074" name="Rectangle 2"/>
          <p:cNvSpPr>
            <a:spLocks noGrp="1" noChangeArrowheads="1"/>
          </p:cNvSpPr>
          <p:nvPr>
            <p:ph type="ctrTitle"/>
          </p:nvPr>
        </p:nvSpPr>
        <p:spPr>
          <a:xfrm>
            <a:off x="1066801" y="381000"/>
            <a:ext cx="8153400" cy="1143000"/>
          </a:xfrm>
        </p:spPr>
        <p:txBody>
          <a:bodyPr/>
          <a:lstStyle/>
          <a:p>
            <a:r>
              <a:rPr lang="en-US" b="1"/>
              <a:t>What is         a spiritual gift?</a:t>
            </a:r>
            <a:endParaRPr lang="en-US" sz="4000"/>
          </a:p>
        </p:txBody>
      </p:sp>
      <p:sp>
        <p:nvSpPr>
          <p:cNvPr id="2179075" name="Rectangle 3"/>
          <p:cNvSpPr>
            <a:spLocks noChangeArrowheads="1"/>
          </p:cNvSpPr>
          <p:nvPr/>
        </p:nvSpPr>
        <p:spPr bwMode="auto">
          <a:xfrm>
            <a:off x="2195736" y="2514600"/>
            <a:ext cx="6705599" cy="2123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p>
            <a:pPr marL="685695" marR="0" lvl="0" indent="-685695" algn="l" defTabSz="914400" rtl="0" eaLnBrk="1" fontAlgn="base" latinLnBrk="0" hangingPunct="1">
              <a:lnSpc>
                <a:spcPct val="100000"/>
              </a:lnSpc>
              <a:spcBef>
                <a:spcPct val="0"/>
              </a:spcBef>
              <a:spcAft>
                <a:spcPct val="0"/>
              </a:spcAft>
              <a:buClrTx/>
              <a:buSzTx/>
              <a:buFont typeface="Arial"/>
              <a:buChar char="•"/>
              <a:tabLst/>
              <a:defRPr/>
            </a:pPr>
            <a:r>
              <a:rPr kumimoji="0" lang="en-US"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Place of service</a:t>
            </a:r>
          </a:p>
          <a:p>
            <a:pPr marL="685695" marR="0" lvl="0" indent="-685695" algn="l" defTabSz="914400" rtl="0" eaLnBrk="1" fontAlgn="base" latinLnBrk="0" hangingPunct="1">
              <a:lnSpc>
                <a:spcPct val="100000"/>
              </a:lnSpc>
              <a:spcBef>
                <a:spcPct val="0"/>
              </a:spcBef>
              <a:spcAft>
                <a:spcPct val="0"/>
              </a:spcAft>
              <a:buClrTx/>
              <a:buSzTx/>
              <a:buFont typeface="Arial"/>
              <a:buChar char="•"/>
              <a:tabLst/>
              <a:defRPr/>
            </a:pPr>
            <a:r>
              <a:rPr kumimoji="0" lang="en-US"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Age group ministry</a:t>
            </a:r>
          </a:p>
          <a:p>
            <a:pPr marL="685695" marR="0" lvl="0" indent="-685695" algn="l" defTabSz="914400" rtl="0" eaLnBrk="1" fontAlgn="base" latinLnBrk="0" hangingPunct="1">
              <a:lnSpc>
                <a:spcPct val="100000"/>
              </a:lnSpc>
              <a:spcBef>
                <a:spcPct val="0"/>
              </a:spcBef>
              <a:spcAft>
                <a:spcPct val="0"/>
              </a:spcAft>
              <a:buClrTx/>
              <a:buSzTx/>
              <a:buFont typeface="Arial"/>
              <a:buChar char="•"/>
              <a:tabLst/>
              <a:defRPr/>
            </a:pPr>
            <a:r>
              <a:rPr kumimoji="0" lang="en-US" sz="4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Natural talent</a:t>
            </a:r>
          </a:p>
        </p:txBody>
      </p:sp>
      <p:sp>
        <p:nvSpPr>
          <p:cNvPr id="2179076" name="WordArt 4"/>
          <p:cNvSpPr>
            <a:spLocks noChangeArrowheads="1" noChangeShapeType="1" noTextEdit="1"/>
          </p:cNvSpPr>
          <p:nvPr/>
        </p:nvSpPr>
        <p:spPr bwMode="auto">
          <a:xfrm>
            <a:off x="3733800" y="0"/>
            <a:ext cx="914400" cy="1562100"/>
          </a:xfrm>
          <a:prstGeom prst="rect">
            <a:avLst/>
          </a:prstGeom>
        </p:spPr>
        <p:txBody>
          <a:bodyPr wrap="none" lIns="91416" tIns="45709" rIns="91416" bIns="45709"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NOT</a:t>
            </a:r>
          </a:p>
        </p:txBody>
      </p:sp>
    </p:spTree>
    <p:extLst>
      <p:ext uri="{BB962C8B-B14F-4D97-AF65-F5344CB8AC3E}">
        <p14:creationId xmlns:p14="http://schemas.microsoft.com/office/powerpoint/2010/main" val="241811147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79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79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79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9075"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184195" name="Picture 3" descr="image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5776" y="8077"/>
            <a:ext cx="4536504" cy="6839923"/>
          </a:xfrm>
          <a:prstGeom prst="rect">
            <a:avLst/>
          </a:prstGeom>
          <a:noFill/>
          <a:extLst>
            <a:ext uri="{909E8E84-426E-40dd-AFC4-6F175D3DCCD1}">
              <a14:hiddenFill xmlns="" xmlns:a14="http://schemas.microsoft.com/office/drawing/2010/main">
                <a:solidFill>
                  <a:srgbClr val="FFFFFF"/>
                </a:solidFill>
              </a14:hiddenFill>
            </a:ext>
          </a:extLst>
        </p:spPr>
      </p:pic>
      <p:sp>
        <p:nvSpPr>
          <p:cNvPr id="2184194" name="Rectangle 2"/>
          <p:cNvSpPr>
            <a:spLocks noGrp="1" noChangeArrowheads="1"/>
          </p:cNvSpPr>
          <p:nvPr>
            <p:ph type="title" idx="4294967295"/>
          </p:nvPr>
        </p:nvSpPr>
        <p:spPr>
          <a:xfrm>
            <a:off x="323528" y="457200"/>
            <a:ext cx="8820472" cy="990600"/>
          </a:xfrm>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algn="l"/>
            <a:r>
              <a:rPr lang="en-US" b="1">
                <a:solidFill>
                  <a:schemeClr val="bg1"/>
                </a:solidFill>
              </a:rPr>
              <a:t>Me?  Gifted?</a:t>
            </a:r>
            <a:endParaRPr lang="en-US" sz="1800" b="1">
              <a:solidFill>
                <a:schemeClr val="bg1"/>
              </a:solidFill>
            </a:endParaRPr>
          </a:p>
        </p:txBody>
      </p:sp>
    </p:spTree>
    <p:extLst>
      <p:ext uri="{BB962C8B-B14F-4D97-AF65-F5344CB8AC3E}">
        <p14:creationId xmlns:p14="http://schemas.microsoft.com/office/powerpoint/2010/main" val="1027271755"/>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88290" name="Rectangle 2"/>
          <p:cNvSpPr>
            <a:spLocks noGrp="1" noChangeArrowheads="1"/>
          </p:cNvSpPr>
          <p:nvPr>
            <p:ph type="ctrTitle"/>
          </p:nvPr>
        </p:nvSpPr>
        <p:spPr>
          <a:xfrm>
            <a:off x="1371600" y="152400"/>
            <a:ext cx="7772400" cy="1447800"/>
          </a:xfrm>
          <a:noFill/>
        </p:spPr>
        <p:txBody>
          <a:bodyPr/>
          <a:lstStyle/>
          <a:p>
            <a:r>
              <a:rPr lang="en-US" sz="4800" b="1">
                <a:solidFill>
                  <a:srgbClr val="FFFFFF"/>
                </a:solidFill>
              </a:rPr>
              <a:t>Basic Issues in 1 Cor 12</a:t>
            </a:r>
            <a:endParaRPr lang="en-US" sz="5400">
              <a:solidFill>
                <a:schemeClr val="bg1"/>
              </a:solidFill>
            </a:endParaRPr>
          </a:p>
        </p:txBody>
      </p:sp>
      <p:sp>
        <p:nvSpPr>
          <p:cNvPr id="2188291" name="Text Box 3"/>
          <p:cNvSpPr txBox="1">
            <a:spLocks noChangeArrowheads="1"/>
          </p:cNvSpPr>
          <p:nvPr/>
        </p:nvSpPr>
        <p:spPr bwMode="auto">
          <a:xfrm>
            <a:off x="2209800" y="2125664"/>
            <a:ext cx="4090392" cy="4247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defPPr>
              <a:defRPr lang="en-US"/>
            </a:defPPr>
            <a:lvl1pPr marL="685800" indent="-685800" algn="l">
              <a:buFont typeface="Arial"/>
              <a:buChar char="•"/>
              <a:defRPr sz="4400">
                <a:solidFill>
                  <a:srgbClr val="FFFF00"/>
                </a:solidFill>
                <a:effectLst>
                  <a:outerShdw blurRad="73025" dist="114300" dir="2700000" algn="tl" rotWithShape="0">
                    <a:srgbClr val="000000">
                      <a:alpha val="88000"/>
                    </a:srgbClr>
                  </a:outerShdw>
                </a:effectLst>
                <a:latin typeface="Sand" charset="0"/>
                <a:cs typeface="Arial" charset="0"/>
              </a:defRPr>
            </a:lvl1pPr>
          </a:lstStyle>
          <a:p>
            <a:pPr marL="685800" marR="0" lvl="0" indent="-685800"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What</a:t>
            </a:r>
          </a:p>
          <a:p>
            <a:pPr marL="685800" marR="0" lvl="0" indent="-685800"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Who</a:t>
            </a:r>
          </a:p>
          <a:p>
            <a:pPr marL="685800" marR="0" lvl="0" indent="-685800"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Where</a:t>
            </a:r>
          </a:p>
          <a:p>
            <a:pPr marL="685800" marR="0" lvl="0" indent="-685800"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When</a:t>
            </a:r>
          </a:p>
          <a:p>
            <a:pPr marL="685800" marR="0" lvl="0" indent="-685800"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a:ln>
                  <a:noFill/>
                </a:ln>
                <a:solidFill>
                  <a:srgbClr val="FFFF00"/>
                </a:solidFill>
                <a:effectLst>
                  <a:outerShdw blurRad="73025" dist="114300" dir="2700000" algn="tl" rotWithShape="0">
                    <a:srgbClr val="000000">
                      <a:alpha val="88000"/>
                    </a:srgbClr>
                  </a:outerShdw>
                </a:effectLst>
                <a:uLnTx/>
                <a:uFillTx/>
                <a:latin typeface="Sand" charset="0"/>
                <a:ea typeface="ＭＳ Ｐゴシック" charset="0"/>
                <a:cs typeface="Arial" charset="0"/>
              </a:rPr>
              <a:t>Why</a:t>
            </a:r>
          </a:p>
        </p:txBody>
      </p:sp>
      <p:sp>
        <p:nvSpPr>
          <p:cNvPr id="2188292" name="Text Box 4"/>
          <p:cNvSpPr txBox="1">
            <a:spLocks noChangeArrowheads="1"/>
          </p:cNvSpPr>
          <p:nvPr/>
        </p:nvSpPr>
        <p:spPr bwMode="auto">
          <a:xfrm>
            <a:off x="8382000" y="76200"/>
            <a:ext cx="685800" cy="46164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marL="914400" indent="-914400" algn="l">
              <a:defRPr sz="2400">
                <a:solidFill>
                  <a:schemeClr val="tx1"/>
                </a:solidFill>
                <a:latin typeface="Times New Roman" charset="0"/>
                <a:ea typeface="ＭＳ Ｐゴシック" charset="0"/>
              </a:defRPr>
            </a:lvl1pPr>
            <a:lvl2pPr marL="1260475" algn="l">
              <a:defRPr sz="2400">
                <a:solidFill>
                  <a:schemeClr val="tx1"/>
                </a:solidFill>
                <a:latin typeface="Times New Roman" charset="0"/>
                <a:ea typeface="ＭＳ Ｐゴシック" charset="0"/>
              </a:defRPr>
            </a:lvl2pPr>
            <a:lvl3pPr marL="1374775" algn="l">
              <a:defRPr sz="2400">
                <a:solidFill>
                  <a:schemeClr val="tx1"/>
                </a:solidFill>
                <a:latin typeface="Times New Roman" charset="0"/>
                <a:ea typeface="ＭＳ Ｐゴシック" charset="0"/>
              </a:defRPr>
            </a:lvl3pPr>
            <a:lvl4pPr marL="1489075"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CC99"/>
                </a:solidFill>
                <a:effectLst/>
                <a:uLnTx/>
                <a:uFillTx/>
                <a:latin typeface="Arial" charset="0"/>
                <a:ea typeface="ＭＳ Ｐゴシック" charset="0"/>
                <a:cs typeface="+mn-cs"/>
              </a:rPr>
              <a:t>2</a:t>
            </a:r>
            <a:endParaRPr kumimoji="0" lang="en-US" sz="2400" b="1" i="1" u="none" strike="noStrike" kern="1200" cap="none" spc="0" normalizeH="0" baseline="0" noProof="0">
              <a:ln>
                <a:noFill/>
              </a:ln>
              <a:solidFill>
                <a:srgbClr val="FFCC99"/>
              </a:solidFill>
              <a:effectLst/>
              <a:uLnTx/>
              <a:uFillTx/>
              <a:latin typeface="Times New Roman" charset="0"/>
              <a:ea typeface="ＭＳ Ｐゴシック" charset="0"/>
              <a:cs typeface="+mn-cs"/>
            </a:endParaRPr>
          </a:p>
        </p:txBody>
      </p:sp>
      <p:sp>
        <p:nvSpPr>
          <p:cNvPr id="2188293" name="Oval 5"/>
          <p:cNvSpPr>
            <a:spLocks noChangeArrowheads="1"/>
          </p:cNvSpPr>
          <p:nvPr/>
        </p:nvSpPr>
        <p:spPr bwMode="auto">
          <a:xfrm>
            <a:off x="1828800" y="4725144"/>
            <a:ext cx="3581400" cy="7620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CC9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398414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2386"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192387" name="Group 3"/>
          <p:cNvGrpSpPr>
            <a:grpSpLocks/>
          </p:cNvGrpSpPr>
          <p:nvPr/>
        </p:nvGrpSpPr>
        <p:grpSpPr bwMode="auto">
          <a:xfrm>
            <a:off x="-53970" y="0"/>
            <a:ext cx="9350375" cy="7031038"/>
            <a:chOff x="-34" y="0"/>
            <a:chExt cx="5890" cy="4429"/>
          </a:xfrm>
        </p:grpSpPr>
        <p:sp>
          <p:nvSpPr>
            <p:cNvPr id="219238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238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92390" name="AutoShape 6"/>
          <p:cNvSpPr>
            <a:spLocks noChangeArrowheads="1"/>
          </p:cNvSpPr>
          <p:nvPr/>
        </p:nvSpPr>
        <p:spPr bwMode="auto">
          <a:xfrm>
            <a:off x="2209800" y="1295401"/>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2391" name="Text Box 7"/>
          <p:cNvSpPr txBox="1">
            <a:spLocks noChangeArrowheads="1"/>
          </p:cNvSpPr>
          <p:nvPr/>
        </p:nvSpPr>
        <p:spPr bwMode="auto">
          <a:xfrm>
            <a:off x="3581400" y="381003"/>
            <a:ext cx="5562600" cy="4001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2392" name="Text Box 8"/>
          <p:cNvSpPr txBox="1">
            <a:spLocks noChangeArrowheads="1"/>
          </p:cNvSpPr>
          <p:nvPr/>
        </p:nvSpPr>
        <p:spPr bwMode="auto">
          <a:xfrm>
            <a:off x="228600" y="381001"/>
            <a:ext cx="8915400" cy="507830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marL="919163" indent="-811213" algn="l">
              <a:defRPr sz="2400">
                <a:solidFill>
                  <a:schemeClr val="tx1"/>
                </a:solidFill>
                <a:latin typeface="Times New Roman" charset="0"/>
                <a:ea typeface="ＭＳ Ｐゴシック" charset="0"/>
              </a:defRPr>
            </a:lvl1pPr>
            <a:lvl2pPr marL="1316038" algn="l">
              <a:defRPr sz="2400">
                <a:solidFill>
                  <a:schemeClr val="tx1"/>
                </a:solidFill>
                <a:latin typeface="Times New Roman" charset="0"/>
                <a:ea typeface="ＭＳ Ｐゴシック" charset="0"/>
              </a:defRPr>
            </a:lvl2pPr>
            <a:lvl3pPr marL="1430338" algn="l">
              <a:defRPr sz="2400">
                <a:solidFill>
                  <a:schemeClr val="tx1"/>
                </a:solidFill>
                <a:latin typeface="Times New Roman" charset="0"/>
                <a:ea typeface="ＭＳ Ｐゴシック" charset="0"/>
              </a:defRPr>
            </a:lvl3pPr>
            <a:lvl4pPr marL="1544638"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919163" marR="0" lvl="0" indent="-811213"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30000" noProof="0">
                <a:ln>
                  <a:noFill/>
                </a:ln>
                <a:solidFill>
                  <a:srgbClr val="FFFFFF"/>
                </a:solidFill>
                <a:effectLst/>
                <a:uLnTx/>
                <a:uFillTx/>
                <a:latin typeface="Arial"/>
                <a:ea typeface="ＭＳ Ｐゴシック" charset="0"/>
                <a:cs typeface="Arial"/>
              </a:rPr>
              <a:t>1</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Now about spiritual gifts, brothers, </a:t>
            </a:r>
            <a:b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 do not want you to be ignorant. </a:t>
            </a:r>
          </a:p>
          <a:p>
            <a:pPr marL="919163" marR="0" lvl="0" indent="-811213"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30000" noProof="0">
                <a:ln>
                  <a:noFill/>
                </a:ln>
                <a:solidFill>
                  <a:srgbClr val="FFFFFF"/>
                </a:solidFill>
                <a:effectLst/>
                <a:uLnTx/>
                <a:uFillTx/>
                <a:latin typeface="Arial"/>
                <a:ea typeface="ＭＳ Ｐゴシック" charset="0"/>
                <a:cs typeface="Arial"/>
              </a:rPr>
              <a:t>2</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You know that when you were pagans, somehow or other you were led astray to mute idols. </a:t>
            </a:r>
          </a:p>
          <a:p>
            <a:pPr marL="919163" marR="0" lvl="0" indent="-811213"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30000" noProof="0">
                <a:ln>
                  <a:noFill/>
                </a:ln>
                <a:solidFill>
                  <a:srgbClr val="FFFFFF"/>
                </a:solidFill>
                <a:effectLst/>
                <a:uLnTx/>
                <a:uFillTx/>
                <a:latin typeface="Arial"/>
                <a:ea typeface="ＭＳ Ｐゴシック" charset="0"/>
                <a:cs typeface="Arial"/>
              </a:rPr>
              <a:t>3</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Therefore I tell you that no one who is speaking by the Spirit of God says, </a:t>
            </a: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Jesus is Lord,</a:t>
            </a: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except by the Holy Spirit.</a:t>
            </a:r>
          </a:p>
        </p:txBody>
      </p:sp>
      <p:sp>
        <p:nvSpPr>
          <p:cNvPr id="2192393" name="Rectangle 9"/>
          <p:cNvSpPr>
            <a:spLocks noGrp="1" noChangeArrowheads="1"/>
          </p:cNvSpPr>
          <p:nvPr>
            <p:ph type="title" idx="4294967295"/>
          </p:nvPr>
        </p:nvSpPr>
        <p:spPr>
          <a:xfrm>
            <a:off x="0" y="6278564"/>
            <a:ext cx="8229600" cy="523212"/>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pPr>
            <a:r>
              <a:rPr lang="en-US" sz="2800" b="1">
                <a:solidFill>
                  <a:schemeClr val="bg1"/>
                </a:solidFill>
                <a:latin typeface="Arial"/>
                <a:cs typeface="Arial"/>
              </a:rPr>
              <a:t>1 Corinthians 12:1-3 (NIV)</a:t>
            </a:r>
          </a:p>
        </p:txBody>
      </p:sp>
    </p:spTree>
    <p:extLst>
      <p:ext uri="{BB962C8B-B14F-4D97-AF65-F5344CB8AC3E}">
        <p14:creationId xmlns:p14="http://schemas.microsoft.com/office/powerpoint/2010/main" val="3409878463"/>
      </p:ext>
    </p:extLst>
  </p:cSld>
  <p:clrMapOvr>
    <a:masterClrMapping/>
  </p:clrMapOvr>
  <p:transition spd="slow">
    <p:randomBar dir="vert"/>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648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196483" name="Group 3"/>
          <p:cNvGrpSpPr>
            <a:grpSpLocks/>
          </p:cNvGrpSpPr>
          <p:nvPr/>
        </p:nvGrpSpPr>
        <p:grpSpPr bwMode="auto">
          <a:xfrm>
            <a:off x="-53970" y="0"/>
            <a:ext cx="9350375" cy="7031038"/>
            <a:chOff x="-34" y="0"/>
            <a:chExt cx="5890" cy="4429"/>
          </a:xfrm>
        </p:grpSpPr>
        <p:sp>
          <p:nvSpPr>
            <p:cNvPr id="2196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2196486" name="Group 6"/>
          <p:cNvGrpSpPr>
            <a:grpSpLocks/>
          </p:cNvGrpSpPr>
          <p:nvPr/>
        </p:nvGrpSpPr>
        <p:grpSpPr bwMode="auto">
          <a:xfrm>
            <a:off x="2033588" y="1181100"/>
            <a:ext cx="5219700" cy="5219700"/>
            <a:chOff x="1200" y="696"/>
            <a:chExt cx="3288" cy="3288"/>
          </a:xfrm>
        </p:grpSpPr>
        <p:sp>
          <p:nvSpPr>
            <p:cNvPr id="219648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48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96489"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490" name="Rectangle 10"/>
          <p:cNvSpPr>
            <a:spLocks noChangeArrowheads="1"/>
          </p:cNvSpPr>
          <p:nvPr/>
        </p:nvSpPr>
        <p:spPr bwMode="auto">
          <a:xfrm rot="1619911">
            <a:off x="4668838" y="4254604"/>
            <a:ext cx="2133600" cy="30776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491" name="Rectangle 11"/>
          <p:cNvSpPr>
            <a:spLocks noChangeArrowheads="1"/>
          </p:cNvSpPr>
          <p:nvPr/>
        </p:nvSpPr>
        <p:spPr bwMode="auto">
          <a:xfrm rot="-1572683">
            <a:off x="3679577" y="4113316"/>
            <a:ext cx="184646" cy="30776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492" name="Rectangle 12"/>
          <p:cNvSpPr>
            <a:spLocks noChangeArrowheads="1"/>
          </p:cNvSpPr>
          <p:nvPr/>
        </p:nvSpPr>
        <p:spPr bwMode="auto">
          <a:xfrm rot="5400000">
            <a:off x="4555876" y="2398816"/>
            <a:ext cx="184646" cy="30776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493" name="AutoShape 13"/>
          <p:cNvSpPr>
            <a:spLocks noChangeArrowheads="1"/>
          </p:cNvSpPr>
          <p:nvPr/>
        </p:nvSpPr>
        <p:spPr bwMode="auto">
          <a:xfrm rot="50350481">
            <a:off x="6060283" y="4738437"/>
            <a:ext cx="1695450" cy="61327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494" name="Text Box 14"/>
          <p:cNvSpPr txBox="1">
            <a:spLocks noChangeArrowheads="1"/>
          </p:cNvSpPr>
          <p:nvPr/>
        </p:nvSpPr>
        <p:spPr bwMode="auto">
          <a:xfrm>
            <a:off x="4114800" y="2117730"/>
            <a:ext cx="1066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196495" name="AutoShape 15"/>
          <p:cNvSpPr>
            <a:spLocks noChangeArrowheads="1"/>
          </p:cNvSpPr>
          <p:nvPr/>
        </p:nvSpPr>
        <p:spPr bwMode="auto">
          <a:xfrm rot="14452042">
            <a:off x="1507337" y="4721768"/>
            <a:ext cx="1747837" cy="61327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496" name="Text Box 16"/>
          <p:cNvSpPr txBox="1">
            <a:spLocks noChangeArrowheads="1"/>
          </p:cNvSpPr>
          <p:nvPr/>
        </p:nvSpPr>
        <p:spPr bwMode="auto">
          <a:xfrm>
            <a:off x="5608638" y="4030668"/>
            <a:ext cx="1066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196497" name="Text Box 17"/>
          <p:cNvSpPr txBox="1">
            <a:spLocks noChangeArrowheads="1"/>
          </p:cNvSpPr>
          <p:nvPr/>
        </p:nvSpPr>
        <p:spPr bwMode="auto">
          <a:xfrm>
            <a:off x="2667001" y="4030668"/>
            <a:ext cx="1066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196498" name="Text Box 18"/>
          <p:cNvSpPr txBox="1">
            <a:spLocks noChangeArrowheads="1"/>
          </p:cNvSpPr>
          <p:nvPr/>
        </p:nvSpPr>
        <p:spPr bwMode="auto">
          <a:xfrm>
            <a:off x="1905000" y="4708529"/>
            <a:ext cx="1828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Son</a:t>
            </a:r>
          </a:p>
        </p:txBody>
      </p:sp>
      <p:sp>
        <p:nvSpPr>
          <p:cNvPr id="2196499" name="AutoShape 19"/>
          <p:cNvSpPr>
            <a:spLocks noChangeArrowheads="1"/>
          </p:cNvSpPr>
          <p:nvPr/>
        </p:nvSpPr>
        <p:spPr bwMode="auto">
          <a:xfrm>
            <a:off x="3624264" y="1115762"/>
            <a:ext cx="2016125" cy="613277"/>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196500" name="Group 20"/>
          <p:cNvGrpSpPr>
            <a:grpSpLocks/>
          </p:cNvGrpSpPr>
          <p:nvPr/>
        </p:nvGrpSpPr>
        <p:grpSpPr bwMode="auto">
          <a:xfrm>
            <a:off x="3629025" y="2862263"/>
            <a:ext cx="1981200" cy="1752600"/>
            <a:chOff x="2286" y="1803"/>
            <a:chExt cx="1248" cy="1104"/>
          </a:xfrm>
        </p:grpSpPr>
        <p:sp>
          <p:nvSpPr>
            <p:cNvPr id="219650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6502" name="Text Box 22"/>
            <p:cNvSpPr txBox="1">
              <a:spLocks noChangeArrowheads="1"/>
            </p:cNvSpPr>
            <p:nvPr/>
          </p:nvSpPr>
          <p:spPr bwMode="auto">
            <a:xfrm>
              <a:off x="2448" y="2112"/>
              <a:ext cx="864" cy="40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GOD</a:t>
              </a:r>
            </a:p>
          </p:txBody>
        </p:sp>
      </p:grpSp>
      <p:sp>
        <p:nvSpPr>
          <p:cNvPr id="2196503" name="Text Box 23"/>
          <p:cNvSpPr txBox="1">
            <a:spLocks noChangeArrowheads="1"/>
          </p:cNvSpPr>
          <p:nvPr/>
        </p:nvSpPr>
        <p:spPr bwMode="auto">
          <a:xfrm>
            <a:off x="3714750" y="1508129"/>
            <a:ext cx="1828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Father</a:t>
            </a:r>
          </a:p>
        </p:txBody>
      </p:sp>
      <p:sp>
        <p:nvSpPr>
          <p:cNvPr id="2196504" name="Text Box 24"/>
          <p:cNvSpPr txBox="1">
            <a:spLocks noChangeArrowheads="1"/>
          </p:cNvSpPr>
          <p:nvPr/>
        </p:nvSpPr>
        <p:spPr bwMode="auto">
          <a:xfrm>
            <a:off x="5486400" y="4708529"/>
            <a:ext cx="1828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Spirit</a:t>
            </a:r>
          </a:p>
        </p:txBody>
      </p:sp>
      <p:sp>
        <p:nvSpPr>
          <p:cNvPr id="2196505" name="WordArt 25"/>
          <p:cNvSpPr>
            <a:spLocks noChangeArrowheads="1" noChangeShapeType="1" noTextEdit="1"/>
          </p:cNvSpPr>
          <p:nvPr/>
        </p:nvSpPr>
        <p:spPr bwMode="auto">
          <a:xfrm rot="-3731304">
            <a:off x="2125663"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196506" name="WordArt 26"/>
          <p:cNvSpPr>
            <a:spLocks noChangeArrowheads="1" noChangeShapeType="1" noTextEdit="1"/>
          </p:cNvSpPr>
          <p:nvPr/>
        </p:nvSpPr>
        <p:spPr bwMode="auto">
          <a:xfrm rot="3668274">
            <a:off x="6086476"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196507" name="WordArt 27"/>
          <p:cNvSpPr>
            <a:spLocks noChangeArrowheads="1" noChangeShapeType="1" noTextEdit="1"/>
          </p:cNvSpPr>
          <p:nvPr/>
        </p:nvSpPr>
        <p:spPr bwMode="auto">
          <a:xfrm>
            <a:off x="4052893" y="5972175"/>
            <a:ext cx="1119187" cy="204788"/>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196508" name="Text Box 28"/>
          <p:cNvSpPr txBox="1">
            <a:spLocks noChangeArrowheads="1"/>
          </p:cNvSpPr>
          <p:nvPr/>
        </p:nvSpPr>
        <p:spPr bwMode="auto">
          <a:xfrm>
            <a:off x="0" y="6553205"/>
            <a:ext cx="5943600" cy="27699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ＭＳ Ｐゴシック" charset="0"/>
                <a:cs typeface="Arial"/>
              </a:rPr>
              <a:t>H. Wayne House, </a:t>
            </a:r>
            <a:r>
              <a:rPr kumimoji="0" lang="en-US" sz="1200" b="1" i="1" u="none" strike="noStrike" kern="1200" cap="none" spc="0" normalizeH="0" baseline="0" noProof="0">
                <a:ln>
                  <a:noFill/>
                </a:ln>
                <a:solidFill>
                  <a:srgbClr val="FFFFFF"/>
                </a:solidFill>
                <a:effectLst/>
                <a:uLnTx/>
                <a:uFillTx/>
                <a:latin typeface="Arial"/>
                <a:ea typeface="ＭＳ Ｐゴシック" charset="0"/>
                <a:cs typeface="Arial"/>
              </a:rPr>
              <a:t>Charts of Christian Theology and Doctrine</a:t>
            </a:r>
            <a:r>
              <a:rPr kumimoji="0" lang="en-US" sz="1200" b="1" i="0" u="none" strike="noStrike" kern="1200" cap="none" spc="0" normalizeH="0" baseline="0" noProof="0">
                <a:ln>
                  <a:noFill/>
                </a:ln>
                <a:solidFill>
                  <a:srgbClr val="FFFFFF"/>
                </a:solidFill>
                <a:effectLst/>
                <a:uLnTx/>
                <a:uFillTx/>
                <a:latin typeface="Arial"/>
                <a:ea typeface="ＭＳ Ｐゴシック" charset="0"/>
                <a:cs typeface="Arial"/>
              </a:rPr>
              <a:t>, 45</a:t>
            </a:r>
          </a:p>
        </p:txBody>
      </p:sp>
      <p:sp>
        <p:nvSpPr>
          <p:cNvPr id="2196509" name="Rectangle 29"/>
          <p:cNvSpPr>
            <a:spLocks noGrp="1" noChangeArrowheads="1"/>
          </p:cNvSpPr>
          <p:nvPr>
            <p:ph type="title" idx="4294967295"/>
          </p:nvPr>
        </p:nvSpPr>
        <p:spPr>
          <a:xfrm>
            <a:off x="381000" y="228600"/>
            <a:ext cx="8229600" cy="1143000"/>
          </a:xfrm>
          <a:effectLst>
            <a:outerShdw blurRad="63500" dist="35921" dir="2700000" algn="ctr" rotWithShape="0">
              <a:schemeClr val="tx1">
                <a:alpha val="74998"/>
              </a:schemeClr>
            </a:outerShdw>
          </a:effectLst>
        </p:spPr>
        <p:txBody>
          <a:bodyPr/>
          <a:lstStyle/>
          <a:p>
            <a:r>
              <a:rPr lang="en-US" sz="3600" b="1" i="1">
                <a:solidFill>
                  <a:schemeClr val="bg1"/>
                </a:solidFill>
                <a:latin typeface="Arial"/>
                <a:cs typeface="Arial"/>
              </a:rPr>
              <a:t>II. Our different gifts are united in the </a:t>
            </a:r>
            <a:r>
              <a:rPr lang="en-US" sz="3600" b="1" i="1">
                <a:solidFill>
                  <a:srgbClr val="FFFF00"/>
                </a:solidFill>
                <a:latin typeface="Arial"/>
                <a:cs typeface="Arial"/>
              </a:rPr>
              <a:t>triune</a:t>
            </a:r>
            <a:r>
              <a:rPr lang="en-US" sz="3600" b="1" i="1">
                <a:solidFill>
                  <a:schemeClr val="bg1"/>
                </a:solidFill>
                <a:latin typeface="Arial"/>
                <a:cs typeface="Arial"/>
              </a:rPr>
              <a:t> God (12:4-6).</a:t>
            </a:r>
            <a:endParaRPr lang="en-US" sz="4000">
              <a:latin typeface="Arial"/>
              <a:cs typeface="Arial"/>
            </a:endParaRPr>
          </a:p>
        </p:txBody>
      </p:sp>
    </p:spTree>
    <p:extLst>
      <p:ext uri="{BB962C8B-B14F-4D97-AF65-F5344CB8AC3E}">
        <p14:creationId xmlns:p14="http://schemas.microsoft.com/office/powerpoint/2010/main" val="41518167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96509">
                                            <p:txEl>
                                              <p:pRg st="0" end="0"/>
                                            </p:txEl>
                                          </p:spTgt>
                                        </p:tgtEl>
                                        <p:attrNameLst>
                                          <p:attrName>style.visibility</p:attrName>
                                        </p:attrNameLst>
                                      </p:cBhvr>
                                      <p:to>
                                        <p:strVal val="visible"/>
                                      </p:to>
                                    </p:set>
                                    <p:anim calcmode="lin" valueType="num">
                                      <p:cBhvr additive="base">
                                        <p:cTn id="7" dur="500" fill="hold"/>
                                        <p:tgtEl>
                                          <p:spTgt spid="21965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65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6509"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8530"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198531" name="Group 3"/>
          <p:cNvGrpSpPr>
            <a:grpSpLocks/>
          </p:cNvGrpSpPr>
          <p:nvPr/>
        </p:nvGrpSpPr>
        <p:grpSpPr bwMode="auto">
          <a:xfrm>
            <a:off x="-53970" y="0"/>
            <a:ext cx="9350375" cy="7031038"/>
            <a:chOff x="-34" y="0"/>
            <a:chExt cx="5890" cy="4429"/>
          </a:xfrm>
        </p:grpSpPr>
        <p:sp>
          <p:nvSpPr>
            <p:cNvPr id="219853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853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98534" name="AutoShape 6"/>
          <p:cNvSpPr>
            <a:spLocks noChangeArrowheads="1"/>
          </p:cNvSpPr>
          <p:nvPr/>
        </p:nvSpPr>
        <p:spPr bwMode="auto">
          <a:xfrm>
            <a:off x="2209800" y="1295401"/>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8535" name="Text Box 7"/>
          <p:cNvSpPr txBox="1">
            <a:spLocks noChangeArrowheads="1"/>
          </p:cNvSpPr>
          <p:nvPr/>
        </p:nvSpPr>
        <p:spPr bwMode="auto">
          <a:xfrm>
            <a:off x="3581400" y="381003"/>
            <a:ext cx="5562600" cy="4001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98536" name="Text Box 8"/>
          <p:cNvSpPr txBox="1">
            <a:spLocks noChangeArrowheads="1"/>
          </p:cNvSpPr>
          <p:nvPr/>
        </p:nvSpPr>
        <p:spPr bwMode="auto">
          <a:xfrm>
            <a:off x="381001" y="212727"/>
            <a:ext cx="8153400" cy="397031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There are different kinds of gifts,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but the same </a:t>
            </a:r>
            <a:r>
              <a:rPr kumimoji="0" lang="en-US" sz="3600" b="1" i="1" u="none" strike="noStrike" kern="1200" cap="none" spc="0" normalizeH="0" baseline="0" noProof="0">
                <a:ln>
                  <a:noFill/>
                </a:ln>
                <a:solidFill>
                  <a:srgbClr val="FFFF00"/>
                </a:solidFill>
                <a:effectLst/>
                <a:uLnTx/>
                <a:uFillTx/>
                <a:latin typeface="Arial"/>
                <a:ea typeface="ＭＳ Ｐゴシック" charset="0"/>
                <a:cs typeface="Arial"/>
              </a:rPr>
              <a:t>Spirit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There are different kinds of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but the same </a:t>
            </a:r>
            <a:r>
              <a:rPr kumimoji="0" lang="en-US" sz="3600" b="1" i="1" u="none" strike="noStrike" kern="1200" cap="none" spc="0" normalizeH="0" baseline="0" noProof="0">
                <a:ln>
                  <a:noFill/>
                </a:ln>
                <a:solidFill>
                  <a:srgbClr val="FFFF00"/>
                </a:solidFill>
                <a:effectLst/>
                <a:uLnTx/>
                <a:uFillTx/>
                <a:latin typeface="Arial"/>
                <a:ea typeface="ＭＳ Ｐゴシック" charset="0"/>
                <a:cs typeface="Arial"/>
              </a:rPr>
              <a:t>Lord</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There are different kinds of working,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but the same </a:t>
            </a:r>
            <a:r>
              <a:rPr kumimoji="0" lang="en-US" sz="3600" b="1" i="1" u="none" strike="noStrike" kern="1200" cap="none" spc="0" normalizeH="0" baseline="0" noProof="0">
                <a:ln>
                  <a:noFill/>
                </a:ln>
                <a:solidFill>
                  <a:srgbClr val="FFFF00"/>
                </a:solidFill>
                <a:effectLst/>
                <a:uLnTx/>
                <a:uFillTx/>
                <a:latin typeface="Arial"/>
                <a:ea typeface="ＭＳ Ｐゴシック" charset="0"/>
                <a:cs typeface="Arial"/>
              </a:rPr>
              <a:t>God</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works all of them in all men.</a:t>
            </a:r>
          </a:p>
        </p:txBody>
      </p:sp>
      <p:sp>
        <p:nvSpPr>
          <p:cNvPr id="2198537" name="Rectangle 9"/>
          <p:cNvSpPr>
            <a:spLocks noGrp="1" noChangeArrowheads="1"/>
          </p:cNvSpPr>
          <p:nvPr>
            <p:ph type="title" idx="4294967295"/>
          </p:nvPr>
        </p:nvSpPr>
        <p:spPr>
          <a:xfrm>
            <a:off x="0" y="6278564"/>
            <a:ext cx="8229600" cy="523212"/>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pPr>
            <a:r>
              <a:rPr lang="en-US" sz="2800" b="1">
                <a:solidFill>
                  <a:schemeClr val="bg1"/>
                </a:solidFill>
                <a:latin typeface="Arial"/>
                <a:cs typeface="Arial"/>
              </a:rPr>
              <a:t>1 Corinthians 12:4-6 (NIV)</a:t>
            </a:r>
          </a:p>
        </p:txBody>
      </p:sp>
    </p:spTree>
    <p:extLst>
      <p:ext uri="{BB962C8B-B14F-4D97-AF65-F5344CB8AC3E}">
        <p14:creationId xmlns:p14="http://schemas.microsoft.com/office/powerpoint/2010/main" val="4089799318"/>
      </p:ext>
    </p:extLst>
  </p:cSld>
  <p:clrMapOvr>
    <a:masterClrMapping/>
  </p:clrMapOvr>
  <p:transition spd="slow">
    <p:randomBar dir="vert"/>
  </p:transition>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0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200579" name="Group 3"/>
          <p:cNvGrpSpPr>
            <a:grpSpLocks/>
          </p:cNvGrpSpPr>
          <p:nvPr/>
        </p:nvGrpSpPr>
        <p:grpSpPr bwMode="auto">
          <a:xfrm>
            <a:off x="-53970" y="0"/>
            <a:ext cx="9350375" cy="7031038"/>
            <a:chOff x="-34" y="0"/>
            <a:chExt cx="5890" cy="4429"/>
          </a:xfrm>
        </p:grpSpPr>
        <p:sp>
          <p:nvSpPr>
            <p:cNvPr id="220058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8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2200582" name="Group 6"/>
          <p:cNvGrpSpPr>
            <a:grpSpLocks/>
          </p:cNvGrpSpPr>
          <p:nvPr/>
        </p:nvGrpSpPr>
        <p:grpSpPr bwMode="auto">
          <a:xfrm>
            <a:off x="2033588" y="1181100"/>
            <a:ext cx="5219700" cy="5219700"/>
            <a:chOff x="1200" y="696"/>
            <a:chExt cx="3288" cy="3288"/>
          </a:xfrm>
        </p:grpSpPr>
        <p:sp>
          <p:nvSpPr>
            <p:cNvPr id="220058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8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200585"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86" name="Rectangle 10"/>
          <p:cNvSpPr>
            <a:spLocks noChangeArrowheads="1"/>
          </p:cNvSpPr>
          <p:nvPr/>
        </p:nvSpPr>
        <p:spPr bwMode="auto">
          <a:xfrm rot="1619911">
            <a:off x="4668838" y="4254604"/>
            <a:ext cx="2133600" cy="30776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87" name="Rectangle 11"/>
          <p:cNvSpPr>
            <a:spLocks noChangeArrowheads="1"/>
          </p:cNvSpPr>
          <p:nvPr/>
        </p:nvSpPr>
        <p:spPr bwMode="auto">
          <a:xfrm rot="-1572683">
            <a:off x="3679577" y="4113316"/>
            <a:ext cx="184646" cy="30776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88" name="Rectangle 12"/>
          <p:cNvSpPr>
            <a:spLocks noChangeArrowheads="1"/>
          </p:cNvSpPr>
          <p:nvPr/>
        </p:nvSpPr>
        <p:spPr bwMode="auto">
          <a:xfrm rot="5400000">
            <a:off x="4555876" y="2398816"/>
            <a:ext cx="184646" cy="30776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89" name="AutoShape 13"/>
          <p:cNvSpPr>
            <a:spLocks noChangeArrowheads="1"/>
          </p:cNvSpPr>
          <p:nvPr/>
        </p:nvSpPr>
        <p:spPr bwMode="auto">
          <a:xfrm rot="50350481">
            <a:off x="6060283" y="4738437"/>
            <a:ext cx="1695450" cy="61327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90" name="Text Box 14"/>
          <p:cNvSpPr txBox="1">
            <a:spLocks noChangeArrowheads="1"/>
          </p:cNvSpPr>
          <p:nvPr/>
        </p:nvSpPr>
        <p:spPr bwMode="auto">
          <a:xfrm>
            <a:off x="4114800" y="2117730"/>
            <a:ext cx="1066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00591" name="AutoShape 15"/>
          <p:cNvSpPr>
            <a:spLocks noChangeArrowheads="1"/>
          </p:cNvSpPr>
          <p:nvPr/>
        </p:nvSpPr>
        <p:spPr bwMode="auto">
          <a:xfrm rot="14452042">
            <a:off x="1507337" y="4721768"/>
            <a:ext cx="1747837" cy="61327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92" name="Text Box 16"/>
          <p:cNvSpPr txBox="1">
            <a:spLocks noChangeArrowheads="1"/>
          </p:cNvSpPr>
          <p:nvPr/>
        </p:nvSpPr>
        <p:spPr bwMode="auto">
          <a:xfrm>
            <a:off x="5608638" y="4030668"/>
            <a:ext cx="1066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00593" name="Text Box 17"/>
          <p:cNvSpPr txBox="1">
            <a:spLocks noChangeArrowheads="1"/>
          </p:cNvSpPr>
          <p:nvPr/>
        </p:nvSpPr>
        <p:spPr bwMode="auto">
          <a:xfrm>
            <a:off x="2667001" y="4030668"/>
            <a:ext cx="1066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00594" name="Text Box 18"/>
          <p:cNvSpPr txBox="1">
            <a:spLocks noChangeArrowheads="1"/>
          </p:cNvSpPr>
          <p:nvPr/>
        </p:nvSpPr>
        <p:spPr bwMode="auto">
          <a:xfrm>
            <a:off x="1905000" y="4708529"/>
            <a:ext cx="1828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Son</a:t>
            </a:r>
          </a:p>
        </p:txBody>
      </p:sp>
      <p:sp>
        <p:nvSpPr>
          <p:cNvPr id="2200595" name="AutoShape 19"/>
          <p:cNvSpPr>
            <a:spLocks noChangeArrowheads="1"/>
          </p:cNvSpPr>
          <p:nvPr/>
        </p:nvSpPr>
        <p:spPr bwMode="auto">
          <a:xfrm>
            <a:off x="3624264" y="1115762"/>
            <a:ext cx="2016125" cy="613277"/>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200596" name="Group 20"/>
          <p:cNvGrpSpPr>
            <a:grpSpLocks/>
          </p:cNvGrpSpPr>
          <p:nvPr/>
        </p:nvGrpSpPr>
        <p:grpSpPr bwMode="auto">
          <a:xfrm>
            <a:off x="3629025" y="2862263"/>
            <a:ext cx="1981200" cy="1752600"/>
            <a:chOff x="2286" y="1803"/>
            <a:chExt cx="1248" cy="1104"/>
          </a:xfrm>
        </p:grpSpPr>
        <p:sp>
          <p:nvSpPr>
            <p:cNvPr id="22005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598" name="Text Box 22"/>
            <p:cNvSpPr txBox="1">
              <a:spLocks noChangeArrowheads="1"/>
            </p:cNvSpPr>
            <p:nvPr/>
          </p:nvSpPr>
          <p:spPr bwMode="auto">
            <a:xfrm>
              <a:off x="2448" y="2112"/>
              <a:ext cx="864" cy="40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GOD</a:t>
              </a:r>
            </a:p>
          </p:txBody>
        </p:sp>
      </p:grpSp>
      <p:sp>
        <p:nvSpPr>
          <p:cNvPr id="2200599" name="Text Box 23"/>
          <p:cNvSpPr txBox="1">
            <a:spLocks noChangeArrowheads="1"/>
          </p:cNvSpPr>
          <p:nvPr/>
        </p:nvSpPr>
        <p:spPr bwMode="auto">
          <a:xfrm>
            <a:off x="3714750" y="1508129"/>
            <a:ext cx="1828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Father</a:t>
            </a:r>
          </a:p>
        </p:txBody>
      </p:sp>
      <p:sp>
        <p:nvSpPr>
          <p:cNvPr id="2200600" name="Text Box 24"/>
          <p:cNvSpPr txBox="1">
            <a:spLocks noChangeArrowheads="1"/>
          </p:cNvSpPr>
          <p:nvPr/>
        </p:nvSpPr>
        <p:spPr bwMode="auto">
          <a:xfrm>
            <a:off x="5486400" y="4708529"/>
            <a:ext cx="1828800" cy="646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Spirit</a:t>
            </a:r>
          </a:p>
        </p:txBody>
      </p:sp>
      <p:sp>
        <p:nvSpPr>
          <p:cNvPr id="2200601" name="WordArt 25"/>
          <p:cNvSpPr>
            <a:spLocks noChangeArrowheads="1" noChangeShapeType="1" noTextEdit="1"/>
          </p:cNvSpPr>
          <p:nvPr/>
        </p:nvSpPr>
        <p:spPr bwMode="auto">
          <a:xfrm rot="-3731304">
            <a:off x="2125663"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00602" name="WordArt 26"/>
          <p:cNvSpPr>
            <a:spLocks noChangeArrowheads="1" noChangeShapeType="1" noTextEdit="1"/>
          </p:cNvSpPr>
          <p:nvPr/>
        </p:nvSpPr>
        <p:spPr bwMode="auto">
          <a:xfrm rot="3668274">
            <a:off x="6086476"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00603" name="WordArt 27"/>
          <p:cNvSpPr>
            <a:spLocks noChangeArrowheads="1" noChangeShapeType="1" noTextEdit="1"/>
          </p:cNvSpPr>
          <p:nvPr/>
        </p:nvSpPr>
        <p:spPr bwMode="auto">
          <a:xfrm>
            <a:off x="4052893" y="5972175"/>
            <a:ext cx="1119187" cy="204788"/>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00604" name="Text Box 28"/>
          <p:cNvSpPr txBox="1">
            <a:spLocks noChangeArrowheads="1"/>
          </p:cNvSpPr>
          <p:nvPr/>
        </p:nvSpPr>
        <p:spPr bwMode="auto">
          <a:xfrm>
            <a:off x="0" y="6553205"/>
            <a:ext cx="5943600" cy="27699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ＭＳ Ｐゴシック" charset="0"/>
                <a:cs typeface="Arial"/>
              </a:rPr>
              <a:t>H. Wayne House, </a:t>
            </a:r>
            <a:r>
              <a:rPr kumimoji="0" lang="en-US" sz="1200" b="1" i="1" u="none" strike="noStrike" kern="1200" cap="none" spc="0" normalizeH="0" baseline="0" noProof="0">
                <a:ln>
                  <a:noFill/>
                </a:ln>
                <a:solidFill>
                  <a:srgbClr val="FFFFFF"/>
                </a:solidFill>
                <a:effectLst/>
                <a:uLnTx/>
                <a:uFillTx/>
                <a:latin typeface="Arial"/>
                <a:ea typeface="ＭＳ Ｐゴシック" charset="0"/>
                <a:cs typeface="Arial"/>
              </a:rPr>
              <a:t>Charts of Christian Theology and Doctrine</a:t>
            </a:r>
            <a:r>
              <a:rPr kumimoji="0" lang="en-US" sz="1200" b="1" i="0" u="none" strike="noStrike" kern="1200" cap="none" spc="0" normalizeH="0" baseline="0" noProof="0">
                <a:ln>
                  <a:noFill/>
                </a:ln>
                <a:solidFill>
                  <a:srgbClr val="FFFFFF"/>
                </a:solidFill>
                <a:effectLst/>
                <a:uLnTx/>
                <a:uFillTx/>
                <a:latin typeface="Arial"/>
                <a:ea typeface="ＭＳ Ｐゴシック" charset="0"/>
                <a:cs typeface="Arial"/>
              </a:rPr>
              <a:t>, 45</a:t>
            </a:r>
          </a:p>
        </p:txBody>
      </p:sp>
      <p:sp>
        <p:nvSpPr>
          <p:cNvPr id="2200605" name="Rectangle 29"/>
          <p:cNvSpPr>
            <a:spLocks noGrp="1" noChangeArrowheads="1"/>
          </p:cNvSpPr>
          <p:nvPr>
            <p:ph type="title" idx="4294967295"/>
          </p:nvPr>
        </p:nvSpPr>
        <p:spPr>
          <a:xfrm>
            <a:off x="5867400" y="5562601"/>
            <a:ext cx="3276600" cy="762000"/>
          </a:xfrm>
          <a:effectLst>
            <a:outerShdw blurRad="63500" dist="35921" dir="2700000" algn="ctr" rotWithShape="0">
              <a:schemeClr val="tx1">
                <a:alpha val="74998"/>
              </a:schemeClr>
            </a:outerShdw>
          </a:effectLst>
        </p:spPr>
        <p:txBody>
          <a:bodyPr/>
          <a:lstStyle/>
          <a:p>
            <a:r>
              <a:rPr lang="en-US" b="1" i="1">
                <a:solidFill>
                  <a:schemeClr val="bg1"/>
                </a:solidFill>
                <a:latin typeface="Arial"/>
                <a:cs typeface="Arial"/>
              </a:rPr>
              <a:t>GIVES</a:t>
            </a:r>
            <a:endParaRPr lang="en-US" sz="4800">
              <a:latin typeface="Arial"/>
              <a:cs typeface="Arial"/>
            </a:endParaRPr>
          </a:p>
        </p:txBody>
      </p:sp>
      <p:sp>
        <p:nvSpPr>
          <p:cNvPr id="2200606" name="Oval 30"/>
          <p:cNvSpPr>
            <a:spLocks noChangeArrowheads="1"/>
          </p:cNvSpPr>
          <p:nvPr/>
        </p:nvSpPr>
        <p:spPr bwMode="auto">
          <a:xfrm>
            <a:off x="5562600" y="4343400"/>
            <a:ext cx="3581400" cy="25146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00607" name="Text Box 31"/>
          <p:cNvSpPr txBox="1">
            <a:spLocks noChangeArrowheads="1"/>
          </p:cNvSpPr>
          <p:nvPr/>
        </p:nvSpPr>
        <p:spPr bwMode="auto">
          <a:xfrm>
            <a:off x="381001" y="212729"/>
            <a:ext cx="8153400" cy="120032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There are different kinds of gifts,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but the same </a:t>
            </a:r>
            <a:r>
              <a:rPr kumimoji="0" lang="en-US" sz="3600" b="1" i="1" u="none" strike="noStrike" kern="1200" cap="none" spc="0" normalizeH="0" baseline="0" noProof="0">
                <a:ln>
                  <a:noFill/>
                </a:ln>
                <a:solidFill>
                  <a:srgbClr val="FFFF00"/>
                </a:solidFill>
                <a:effectLst/>
                <a:uLnTx/>
                <a:uFillTx/>
                <a:latin typeface="Arial"/>
                <a:ea typeface="ＭＳ Ｐゴシック" charset="0"/>
                <a:cs typeface="Arial"/>
              </a:rPr>
              <a:t>Spirit</a:t>
            </a: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(12:4).</a:t>
            </a:r>
          </a:p>
        </p:txBody>
      </p:sp>
    </p:spTree>
    <p:extLst>
      <p:ext uri="{BB962C8B-B14F-4D97-AF65-F5344CB8AC3E}">
        <p14:creationId xmlns:p14="http://schemas.microsoft.com/office/powerpoint/2010/main" val="19153485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00606"/>
                                        </p:tgtEl>
                                        <p:attrNameLst>
                                          <p:attrName>style.visibility</p:attrName>
                                        </p:attrNameLst>
                                      </p:cBhvr>
                                      <p:to>
                                        <p:strVal val="visible"/>
                                      </p:to>
                                    </p:set>
                                    <p:animEffect transition="in" filter="blinds(horizontal)">
                                      <p:cBhvr>
                                        <p:cTn id="7" dur="500"/>
                                        <p:tgtEl>
                                          <p:spTgt spid="2200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0606" grpId="0" animBg="1"/>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4674"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204675" name="Text Box 3"/>
          <p:cNvSpPr txBox="1">
            <a:spLocks noChangeArrowheads="1"/>
          </p:cNvSpPr>
          <p:nvPr/>
        </p:nvSpPr>
        <p:spPr bwMode="auto">
          <a:xfrm>
            <a:off x="304805" y="1600205"/>
            <a:ext cx="7540101" cy="709087"/>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1)  </a:t>
            </a: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Charisma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4000" b="1" i="1" u="none" strike="noStrike" kern="1200" cap="none" spc="0" normalizeH="0" baseline="0" noProof="0" err="1">
                <a:ln>
                  <a:noFill/>
                </a:ln>
                <a:solidFill>
                  <a:srgbClr val="FFFFFF"/>
                </a:solidFill>
                <a:effectLst/>
                <a:uLnTx/>
                <a:uFillTx/>
                <a:latin typeface="Bwgrki"/>
                <a:ea typeface="ＭＳ Ｐゴシック" charset="0"/>
                <a:cs typeface="Bwgrki"/>
              </a:rPr>
              <a:t>ca,risma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a:t>
            </a:r>
          </a:p>
        </p:txBody>
      </p:sp>
      <p:sp>
        <p:nvSpPr>
          <p:cNvPr id="2204676" name="Text Box 4"/>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2204677" name="Rectangle 5"/>
          <p:cNvSpPr>
            <a:spLocks noGrp="1" noChangeArrowheads="1"/>
          </p:cNvSpPr>
          <p:nvPr>
            <p:ph type="title" idx="4294967295"/>
          </p:nvPr>
        </p:nvSpPr>
        <p:spPr>
          <a:xfrm>
            <a:off x="457200" y="685800"/>
            <a:ext cx="8229600" cy="731838"/>
          </a:xfrm>
          <a:solidFill>
            <a:schemeClr val="accent1"/>
          </a:solidFill>
        </p:spPr>
        <p:txBody>
          <a:bodyPr/>
          <a:lstStyle/>
          <a:p>
            <a:r>
              <a:rPr lang="en-US" b="1">
                <a:solidFill>
                  <a:srgbClr val="FF0000"/>
                </a:solidFill>
                <a:latin typeface="Arial"/>
                <a:cs typeface="Arial"/>
              </a:rPr>
              <a:t>The Basis &amp; Nature of Gifts</a:t>
            </a:r>
            <a:endParaRPr lang="en-US">
              <a:latin typeface="Arial"/>
              <a:cs typeface="Arial"/>
            </a:endParaRPr>
          </a:p>
        </p:txBody>
      </p:sp>
      <p:sp>
        <p:nvSpPr>
          <p:cNvPr id="2204678" name="Text Box 6"/>
          <p:cNvSpPr txBox="1">
            <a:spLocks noChangeArrowheads="1"/>
          </p:cNvSpPr>
          <p:nvPr/>
        </p:nvSpPr>
        <p:spPr bwMode="auto">
          <a:xfrm>
            <a:off x="609601" y="2667002"/>
            <a:ext cx="8534400" cy="1323417"/>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lvl1pPr algn="l">
              <a:tabLst>
                <a:tab pos="1600200" algn="l"/>
              </a:tabLst>
              <a:defRPr sz="2400">
                <a:solidFill>
                  <a:schemeClr val="tx1"/>
                </a:solidFill>
                <a:latin typeface="Times New Roman" charset="0"/>
                <a:ea typeface="ＭＳ Ｐゴシック" charset="0"/>
              </a:defRPr>
            </a:lvl1pPr>
            <a:lvl2pPr algn="l">
              <a:tabLst>
                <a:tab pos="1600200" algn="l"/>
              </a:tabLst>
              <a:defRPr sz="2400">
                <a:solidFill>
                  <a:schemeClr val="tx1"/>
                </a:solidFill>
                <a:latin typeface="Times New Roman" charset="0"/>
                <a:ea typeface="ＭＳ Ｐゴシック" charset="0"/>
              </a:defRPr>
            </a:lvl2pPr>
            <a:lvl3pPr algn="l">
              <a:tabLst>
                <a:tab pos="1600200" algn="l"/>
              </a:tabLst>
              <a:defRPr sz="2400">
                <a:solidFill>
                  <a:schemeClr val="tx1"/>
                </a:solidFill>
                <a:latin typeface="Times New Roman" charset="0"/>
                <a:ea typeface="ＭＳ Ｐゴシック" charset="0"/>
              </a:defRPr>
            </a:lvl3pPr>
            <a:lvl4pPr algn="l">
              <a:tabLst>
                <a:tab pos="1600200" algn="l"/>
              </a:tabLst>
              <a:defRPr sz="2400">
                <a:solidFill>
                  <a:schemeClr val="tx1"/>
                </a:solidFill>
                <a:latin typeface="Times New Roman" charset="0"/>
                <a:ea typeface="ＭＳ Ｐゴシック" charset="0"/>
              </a:defRPr>
            </a:lvl4pPr>
            <a:lvl5pPr algn="l">
              <a:tabLst>
                <a:tab pos="1600200" algn="l"/>
              </a:tabLst>
              <a:defRPr sz="2400">
                <a:solidFill>
                  <a:schemeClr val="tx1"/>
                </a:solidFill>
                <a:latin typeface="Times New Roman" charset="0"/>
                <a:ea typeface="ＭＳ Ｐゴシック" charset="0"/>
              </a:defRPr>
            </a:lvl5pPr>
            <a:lvl6pPr fontAlgn="base">
              <a:spcBef>
                <a:spcPct val="0"/>
              </a:spcBef>
              <a:spcAft>
                <a:spcPct val="0"/>
              </a:spcAft>
              <a:tabLst>
                <a:tab pos="1600200" algn="l"/>
              </a:tabLst>
              <a:defRPr sz="2400">
                <a:solidFill>
                  <a:schemeClr val="tx1"/>
                </a:solidFill>
                <a:latin typeface="Times New Roman" charset="0"/>
                <a:ea typeface="ＭＳ Ｐゴシック" charset="0"/>
              </a:defRPr>
            </a:lvl6pPr>
            <a:lvl7pPr fontAlgn="base">
              <a:spcBef>
                <a:spcPct val="0"/>
              </a:spcBef>
              <a:spcAft>
                <a:spcPct val="0"/>
              </a:spcAft>
              <a:tabLst>
                <a:tab pos="1600200" algn="l"/>
              </a:tabLst>
              <a:defRPr sz="2400">
                <a:solidFill>
                  <a:schemeClr val="tx1"/>
                </a:solidFill>
                <a:latin typeface="Times New Roman" charset="0"/>
                <a:ea typeface="ＭＳ Ｐゴシック" charset="0"/>
              </a:defRPr>
            </a:lvl7pPr>
            <a:lvl8pPr fontAlgn="base">
              <a:spcBef>
                <a:spcPct val="0"/>
              </a:spcBef>
              <a:spcAft>
                <a:spcPct val="0"/>
              </a:spcAft>
              <a:tabLst>
                <a:tab pos="1600200" algn="l"/>
              </a:tabLst>
              <a:defRPr sz="2400">
                <a:solidFill>
                  <a:schemeClr val="tx1"/>
                </a:solidFill>
                <a:latin typeface="Times New Roman" charset="0"/>
                <a:ea typeface="ＭＳ Ｐゴシック" charset="0"/>
              </a:defRPr>
            </a:lvl8pPr>
            <a:lvl9pPr fontAlgn="base">
              <a:spcBef>
                <a:spcPct val="0"/>
              </a:spcBef>
              <a:spcAft>
                <a:spcPct val="0"/>
              </a:spcAft>
              <a:tabLst>
                <a:tab pos="1600200" algn="l"/>
              </a:tabLs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1600200" algn="l"/>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Roots:	</a:t>
            </a:r>
            <a:r>
              <a:rPr kumimoji="0" lang="en-US" sz="4000" b="1" i="0" u="none" strike="noStrike" kern="1200" cap="none" spc="0" normalizeH="0" baseline="0" noProof="0" err="1">
                <a:ln>
                  <a:noFill/>
                </a:ln>
                <a:solidFill>
                  <a:srgbClr val="FFFF00"/>
                </a:solidFill>
                <a:effectLst/>
                <a:uLnTx/>
                <a:uFillTx/>
                <a:latin typeface="Arial"/>
                <a:ea typeface="ＭＳ Ｐゴシック" charset="0"/>
                <a:cs typeface="Arial"/>
              </a:rPr>
              <a:t>charis</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means </a:t>
            </a: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grace</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(basis)</a:t>
            </a:r>
            <a:b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4000" b="1" i="0" u="none" strike="noStrike" kern="1200" cap="none" spc="0" normalizeH="0" baseline="0" noProof="0" err="1">
                <a:ln>
                  <a:noFill/>
                </a:ln>
                <a:solidFill>
                  <a:srgbClr val="FFFF00"/>
                </a:solidFill>
                <a:effectLst/>
                <a:uLnTx/>
                <a:uFillTx/>
                <a:latin typeface="Arial"/>
                <a:ea typeface="ＭＳ Ｐゴシック" charset="0"/>
                <a:cs typeface="Arial"/>
              </a:rPr>
              <a:t>chara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means </a:t>
            </a: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joy</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(result)</a:t>
            </a:r>
          </a:p>
        </p:txBody>
      </p:sp>
    </p:spTree>
    <p:extLst>
      <p:ext uri="{BB962C8B-B14F-4D97-AF65-F5344CB8AC3E}">
        <p14:creationId xmlns:p14="http://schemas.microsoft.com/office/powerpoint/2010/main" val="2344790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04675"/>
                                        </p:tgtEl>
                                        <p:attrNameLst>
                                          <p:attrName>style.visibility</p:attrName>
                                        </p:attrNameLst>
                                      </p:cBhvr>
                                      <p:to>
                                        <p:strVal val="visible"/>
                                      </p:to>
                                    </p:set>
                                    <p:anim calcmode="lin" valueType="num">
                                      <p:cBhvr>
                                        <p:cTn id="7" dur="500" fill="hold"/>
                                        <p:tgtEl>
                                          <p:spTgt spid="2204675"/>
                                        </p:tgtEl>
                                        <p:attrNameLst>
                                          <p:attrName>ppt_w</p:attrName>
                                        </p:attrNameLst>
                                      </p:cBhvr>
                                      <p:tavLst>
                                        <p:tav tm="0">
                                          <p:val>
                                            <p:fltVal val="0"/>
                                          </p:val>
                                        </p:tav>
                                        <p:tav tm="100000">
                                          <p:val>
                                            <p:strVal val="#ppt_w"/>
                                          </p:val>
                                        </p:tav>
                                      </p:tavLst>
                                    </p:anim>
                                    <p:anim calcmode="lin" valueType="num">
                                      <p:cBhvr>
                                        <p:cTn id="8" dur="500" fill="hold"/>
                                        <p:tgtEl>
                                          <p:spTgt spid="220467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204678"/>
                                        </p:tgtEl>
                                        <p:attrNameLst>
                                          <p:attrName>style.visibility</p:attrName>
                                        </p:attrNameLst>
                                      </p:cBhvr>
                                      <p:to>
                                        <p:strVal val="visible"/>
                                      </p:to>
                                    </p:set>
                                    <p:anim calcmode="lin" valueType="num">
                                      <p:cBhvr>
                                        <p:cTn id="13" dur="500" fill="hold"/>
                                        <p:tgtEl>
                                          <p:spTgt spid="2204678"/>
                                        </p:tgtEl>
                                        <p:attrNameLst>
                                          <p:attrName>ppt_w</p:attrName>
                                        </p:attrNameLst>
                                      </p:cBhvr>
                                      <p:tavLst>
                                        <p:tav tm="0">
                                          <p:val>
                                            <p:fltVal val="0"/>
                                          </p:val>
                                        </p:tav>
                                        <p:tav tm="100000">
                                          <p:val>
                                            <p:strVal val="#ppt_w"/>
                                          </p:val>
                                        </p:tav>
                                      </p:tavLst>
                                    </p:anim>
                                    <p:anim calcmode="lin" valueType="num">
                                      <p:cBhvr>
                                        <p:cTn id="14" dur="500" fill="hold"/>
                                        <p:tgtEl>
                                          <p:spTgt spid="22046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4675" grpId="0"/>
      <p:bldP spid="2204678" grpId="0"/>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672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nvGrpSpPr>
          <p:cNvPr id="2206723" name="Group 3"/>
          <p:cNvGrpSpPr>
            <a:grpSpLocks/>
          </p:cNvGrpSpPr>
          <p:nvPr/>
        </p:nvGrpSpPr>
        <p:grpSpPr bwMode="auto">
          <a:xfrm>
            <a:off x="-53970" y="0"/>
            <a:ext cx="9350375" cy="7031038"/>
            <a:chOff x="-34" y="0"/>
            <a:chExt cx="5890" cy="4429"/>
          </a:xfrm>
        </p:grpSpPr>
        <p:sp>
          <p:nvSpPr>
            <p:cNvPr id="220672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2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grpSp>
        <p:nvGrpSpPr>
          <p:cNvPr id="2206726" name="Group 6"/>
          <p:cNvGrpSpPr>
            <a:grpSpLocks/>
          </p:cNvGrpSpPr>
          <p:nvPr/>
        </p:nvGrpSpPr>
        <p:grpSpPr bwMode="auto">
          <a:xfrm>
            <a:off x="2033588" y="1181100"/>
            <a:ext cx="5219700" cy="5219700"/>
            <a:chOff x="1200" y="696"/>
            <a:chExt cx="3288" cy="3288"/>
          </a:xfrm>
        </p:grpSpPr>
        <p:sp>
          <p:nvSpPr>
            <p:cNvPr id="220672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2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sp>
        <p:nvSpPr>
          <p:cNvPr id="2206729"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30" name="Rectangle 10"/>
          <p:cNvSpPr>
            <a:spLocks noChangeArrowheads="1"/>
          </p:cNvSpPr>
          <p:nvPr/>
        </p:nvSpPr>
        <p:spPr bwMode="auto">
          <a:xfrm rot="1619911">
            <a:off x="4668838" y="4237889"/>
            <a:ext cx="2133600"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31" name="Rectangle 11"/>
          <p:cNvSpPr>
            <a:spLocks noChangeArrowheads="1"/>
          </p:cNvSpPr>
          <p:nvPr/>
        </p:nvSpPr>
        <p:spPr bwMode="auto">
          <a:xfrm rot="-1572683">
            <a:off x="3679569" y="40966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32" name="Rectangle 12"/>
          <p:cNvSpPr>
            <a:spLocks noChangeArrowheads="1"/>
          </p:cNvSpPr>
          <p:nvPr/>
        </p:nvSpPr>
        <p:spPr bwMode="auto">
          <a:xfrm rot="5400000">
            <a:off x="4555868" y="23821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33" name="AutoShape 13"/>
          <p:cNvSpPr>
            <a:spLocks noChangeArrowheads="1"/>
          </p:cNvSpPr>
          <p:nvPr/>
        </p:nvSpPr>
        <p:spPr bwMode="auto">
          <a:xfrm rot="50350481">
            <a:off x="6060283" y="4706187"/>
            <a:ext cx="1695450"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34" name="Text Box 14"/>
          <p:cNvSpPr txBox="1">
            <a:spLocks noChangeArrowheads="1"/>
          </p:cNvSpPr>
          <p:nvPr/>
        </p:nvSpPr>
        <p:spPr bwMode="auto">
          <a:xfrm>
            <a:off x="4114800" y="2117730"/>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206735" name="AutoShape 15"/>
          <p:cNvSpPr>
            <a:spLocks noChangeArrowheads="1"/>
          </p:cNvSpPr>
          <p:nvPr/>
        </p:nvSpPr>
        <p:spPr bwMode="auto">
          <a:xfrm rot="14452042">
            <a:off x="1507337" y="4689519"/>
            <a:ext cx="1747837"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36" name="Text Box 16"/>
          <p:cNvSpPr txBox="1">
            <a:spLocks noChangeArrowheads="1"/>
          </p:cNvSpPr>
          <p:nvPr/>
        </p:nvSpPr>
        <p:spPr bwMode="auto">
          <a:xfrm>
            <a:off x="5608638" y="4030668"/>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206737" name="Text Box 17"/>
          <p:cNvSpPr txBox="1">
            <a:spLocks noChangeArrowheads="1"/>
          </p:cNvSpPr>
          <p:nvPr/>
        </p:nvSpPr>
        <p:spPr bwMode="auto">
          <a:xfrm>
            <a:off x="2667001" y="4030668"/>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206738" name="Text Box 18"/>
          <p:cNvSpPr txBox="1">
            <a:spLocks noChangeArrowheads="1"/>
          </p:cNvSpPr>
          <p:nvPr/>
        </p:nvSpPr>
        <p:spPr bwMode="auto">
          <a:xfrm>
            <a:off x="1905000" y="4708529"/>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Son</a:t>
            </a:r>
          </a:p>
        </p:txBody>
      </p:sp>
      <p:sp>
        <p:nvSpPr>
          <p:cNvPr id="2206739" name="AutoShape 19"/>
          <p:cNvSpPr>
            <a:spLocks noChangeArrowheads="1"/>
          </p:cNvSpPr>
          <p:nvPr/>
        </p:nvSpPr>
        <p:spPr bwMode="auto">
          <a:xfrm>
            <a:off x="3624264" y="1083512"/>
            <a:ext cx="2016125" cy="677776"/>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nvGrpSpPr>
          <p:cNvPr id="2206740" name="Group 20"/>
          <p:cNvGrpSpPr>
            <a:grpSpLocks/>
          </p:cNvGrpSpPr>
          <p:nvPr/>
        </p:nvGrpSpPr>
        <p:grpSpPr bwMode="auto">
          <a:xfrm>
            <a:off x="3629025" y="2862263"/>
            <a:ext cx="1981200" cy="1752600"/>
            <a:chOff x="2286" y="1803"/>
            <a:chExt cx="1248" cy="1104"/>
          </a:xfrm>
        </p:grpSpPr>
        <p:sp>
          <p:nvSpPr>
            <p:cNvPr id="22067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06742"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GOD</a:t>
              </a:r>
            </a:p>
          </p:txBody>
        </p:sp>
      </p:grpSp>
      <p:sp>
        <p:nvSpPr>
          <p:cNvPr id="2206743" name="Text Box 23"/>
          <p:cNvSpPr txBox="1">
            <a:spLocks noChangeArrowheads="1"/>
          </p:cNvSpPr>
          <p:nvPr/>
        </p:nvSpPr>
        <p:spPr bwMode="auto">
          <a:xfrm>
            <a:off x="3714750" y="1508129"/>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Father</a:t>
            </a:r>
          </a:p>
        </p:txBody>
      </p:sp>
      <p:sp>
        <p:nvSpPr>
          <p:cNvPr id="2206744" name="Text Box 24"/>
          <p:cNvSpPr txBox="1">
            <a:spLocks noChangeArrowheads="1"/>
          </p:cNvSpPr>
          <p:nvPr/>
        </p:nvSpPr>
        <p:spPr bwMode="auto">
          <a:xfrm>
            <a:off x="5486400" y="4708529"/>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Spirit</a:t>
            </a:r>
          </a:p>
        </p:txBody>
      </p:sp>
      <p:sp>
        <p:nvSpPr>
          <p:cNvPr id="2206745" name="WordArt 25"/>
          <p:cNvSpPr>
            <a:spLocks noChangeArrowheads="1" noChangeShapeType="1" noTextEdit="1"/>
          </p:cNvSpPr>
          <p:nvPr/>
        </p:nvSpPr>
        <p:spPr bwMode="auto">
          <a:xfrm rot="-3731304">
            <a:off x="2125663"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206746" name="WordArt 26"/>
          <p:cNvSpPr>
            <a:spLocks noChangeArrowheads="1" noChangeShapeType="1" noTextEdit="1"/>
          </p:cNvSpPr>
          <p:nvPr/>
        </p:nvSpPr>
        <p:spPr bwMode="auto">
          <a:xfrm rot="3668274">
            <a:off x="6086476"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206747" name="WordArt 27"/>
          <p:cNvSpPr>
            <a:spLocks noChangeArrowheads="1" noChangeShapeType="1" noTextEdit="1"/>
          </p:cNvSpPr>
          <p:nvPr/>
        </p:nvSpPr>
        <p:spPr bwMode="auto">
          <a:xfrm>
            <a:off x="4052893" y="5972175"/>
            <a:ext cx="1119187" cy="204788"/>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206748" name="Text Box 28"/>
          <p:cNvSpPr txBox="1">
            <a:spLocks noChangeArrowheads="1"/>
          </p:cNvSpPr>
          <p:nvPr/>
        </p:nvSpPr>
        <p:spPr bwMode="auto">
          <a:xfrm>
            <a:off x="0" y="6553205"/>
            <a:ext cx="5943600" cy="3087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cs typeface="Arial"/>
              </a:rPr>
              <a:t>H. Wayne House, </a:t>
            </a:r>
            <a:r>
              <a:rPr kumimoji="0" lang="en-US" sz="1400" b="1" i="1" u="none" strike="noStrike" kern="1200" cap="none" spc="0" normalizeH="0" baseline="0" noProof="0">
                <a:ln>
                  <a:noFill/>
                </a:ln>
                <a:solidFill>
                  <a:srgbClr val="FFFFFF"/>
                </a:solidFill>
                <a:effectLst/>
                <a:uLnTx/>
                <a:uFillTx/>
                <a:latin typeface="Times New Roman" charset="0"/>
                <a:ea typeface="ＭＳ Ｐゴシック" charset="0"/>
                <a:cs typeface="Arial"/>
              </a:rPr>
              <a:t>Charts of Christian Theology and Doctrine</a:t>
            </a:r>
            <a:r>
              <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cs typeface="Arial"/>
              </a:rPr>
              <a:t>, 45</a:t>
            </a:r>
          </a:p>
        </p:txBody>
      </p:sp>
      <p:sp>
        <p:nvSpPr>
          <p:cNvPr id="2206749" name="Rectangle 29"/>
          <p:cNvSpPr>
            <a:spLocks noGrp="1" noChangeArrowheads="1"/>
          </p:cNvSpPr>
          <p:nvPr>
            <p:ph type="title" idx="4294967295"/>
          </p:nvPr>
        </p:nvSpPr>
        <p:spPr>
          <a:xfrm>
            <a:off x="5867400" y="5562601"/>
            <a:ext cx="3276600" cy="762000"/>
          </a:xfrm>
          <a:effectLst>
            <a:outerShdw blurRad="63500" dist="35921" dir="2700000" algn="ctr" rotWithShape="0">
              <a:schemeClr val="tx1">
                <a:alpha val="74998"/>
              </a:schemeClr>
            </a:outerShdw>
          </a:effectLst>
        </p:spPr>
        <p:txBody>
          <a:bodyPr/>
          <a:lstStyle/>
          <a:p>
            <a:r>
              <a:rPr lang="en-US" sz="4800" b="1" i="1">
                <a:solidFill>
                  <a:schemeClr val="bg1"/>
                </a:solidFill>
              </a:rPr>
              <a:t>GIVES</a:t>
            </a:r>
            <a:endParaRPr lang="en-US" sz="5400"/>
          </a:p>
        </p:txBody>
      </p:sp>
      <p:sp>
        <p:nvSpPr>
          <p:cNvPr id="2206750" name="Rectangle 30"/>
          <p:cNvSpPr>
            <a:spLocks noChangeArrowheads="1"/>
          </p:cNvSpPr>
          <p:nvPr/>
        </p:nvSpPr>
        <p:spPr bwMode="auto">
          <a:xfrm>
            <a:off x="5867400" y="3581400"/>
            <a:ext cx="3276600" cy="7620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800" b="1" i="1" u="none" strike="noStrike" kern="1200" cap="none" spc="0" normalizeH="0" baseline="0" noProof="0">
                <a:ln>
                  <a:noFill/>
                </a:ln>
                <a:solidFill>
                  <a:srgbClr val="FFFFFF"/>
                </a:solidFill>
                <a:effectLst/>
                <a:uLnTx/>
                <a:uFillTx/>
                <a:latin typeface="Arial"/>
                <a:ea typeface="ＭＳ Ｐゴシック" charset="0"/>
                <a:cs typeface="Arial" charset="0"/>
              </a:rPr>
              <a:t>"</a:t>
            </a:r>
            <a:r>
              <a:rPr kumimoji="0" lang="en-US" sz="4800" b="1" i="1" u="none" strike="noStrike" kern="1200" cap="none" spc="0" normalizeH="0" baseline="0" noProof="0">
                <a:ln>
                  <a:noFill/>
                </a:ln>
                <a:solidFill>
                  <a:srgbClr val="FFFFFF"/>
                </a:solidFill>
                <a:effectLst/>
                <a:uLnTx/>
                <a:uFillTx/>
                <a:latin typeface="Arial" charset="0"/>
                <a:ea typeface="ＭＳ Ｐゴシック" charset="0"/>
                <a:cs typeface="Arial" charset="0"/>
              </a:rPr>
              <a:t>spiritual</a:t>
            </a:r>
            <a:r>
              <a:rPr kumimoji="0" lang="ru-RU" altLang="ja-JP" sz="4800" b="1" i="1" u="none" strike="noStrike" kern="1200" cap="none" spc="0" normalizeH="0" baseline="0" noProof="0">
                <a:ln>
                  <a:noFill/>
                </a:ln>
                <a:solidFill>
                  <a:srgbClr val="FFFFFF"/>
                </a:solidFill>
                <a:effectLst/>
                <a:uLnTx/>
                <a:uFillTx/>
                <a:latin typeface="Arial"/>
                <a:ea typeface="ＭＳ Ｐゴシック" charset="0"/>
                <a:cs typeface="Arial" charset="0"/>
              </a:rPr>
              <a:t>"</a:t>
            </a:r>
            <a:endParaRPr kumimoji="0" lang="en-US" sz="5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206751" name="Oval 31"/>
          <p:cNvSpPr>
            <a:spLocks noChangeArrowheads="1"/>
          </p:cNvSpPr>
          <p:nvPr/>
        </p:nvSpPr>
        <p:spPr bwMode="auto">
          <a:xfrm>
            <a:off x="5791200" y="2819400"/>
            <a:ext cx="3581400" cy="40386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Tree>
    <p:extLst>
      <p:ext uri="{BB962C8B-B14F-4D97-AF65-F5344CB8AC3E}">
        <p14:creationId xmlns:p14="http://schemas.microsoft.com/office/powerpoint/2010/main" val="2701695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06750"/>
                                        </p:tgtEl>
                                        <p:attrNameLst>
                                          <p:attrName>style.visibility</p:attrName>
                                        </p:attrNameLst>
                                      </p:cBhvr>
                                      <p:to>
                                        <p:strVal val="visible"/>
                                      </p:to>
                                    </p:set>
                                    <p:animEffect transition="in" filter="blinds(horizontal)">
                                      <p:cBhvr>
                                        <p:cTn id="7" dur="500"/>
                                        <p:tgtEl>
                                          <p:spTgt spid="2206750"/>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206751"/>
                                        </p:tgtEl>
                                        <p:attrNameLst>
                                          <p:attrName>style.visibility</p:attrName>
                                        </p:attrNameLst>
                                      </p:cBhvr>
                                      <p:to>
                                        <p:strVal val="visible"/>
                                      </p:to>
                                    </p:set>
                                    <p:animEffect transition="in" filter="blinds(horizontal)">
                                      <p:cBhvr>
                                        <p:cTn id="11" dur="500"/>
                                        <p:tgtEl>
                                          <p:spTgt spid="2206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6750" grpId="0"/>
      <p:bldP spid="2206751"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081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210819" name="Group 3"/>
          <p:cNvGrpSpPr>
            <a:grpSpLocks/>
          </p:cNvGrpSpPr>
          <p:nvPr/>
        </p:nvGrpSpPr>
        <p:grpSpPr bwMode="auto">
          <a:xfrm>
            <a:off x="-53970" y="0"/>
            <a:ext cx="9350375" cy="7031038"/>
            <a:chOff x="-34" y="0"/>
            <a:chExt cx="5890" cy="4429"/>
          </a:xfrm>
        </p:grpSpPr>
        <p:sp>
          <p:nvSpPr>
            <p:cNvPr id="221082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2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2210822" name="Group 6"/>
          <p:cNvGrpSpPr>
            <a:grpSpLocks/>
          </p:cNvGrpSpPr>
          <p:nvPr/>
        </p:nvGrpSpPr>
        <p:grpSpPr bwMode="auto">
          <a:xfrm>
            <a:off x="2033588" y="1181100"/>
            <a:ext cx="5219700" cy="5219700"/>
            <a:chOff x="1200" y="696"/>
            <a:chExt cx="3288" cy="3288"/>
          </a:xfrm>
        </p:grpSpPr>
        <p:sp>
          <p:nvSpPr>
            <p:cNvPr id="221082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2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210825"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26" name="Rectangle 10"/>
          <p:cNvSpPr>
            <a:spLocks noChangeArrowheads="1"/>
          </p:cNvSpPr>
          <p:nvPr/>
        </p:nvSpPr>
        <p:spPr bwMode="auto">
          <a:xfrm rot="1619911">
            <a:off x="4668838" y="4254611"/>
            <a:ext cx="2133600" cy="307754"/>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27" name="Rectangle 11"/>
          <p:cNvSpPr>
            <a:spLocks noChangeArrowheads="1"/>
          </p:cNvSpPr>
          <p:nvPr/>
        </p:nvSpPr>
        <p:spPr bwMode="auto">
          <a:xfrm rot="-1572683">
            <a:off x="3679592" y="4113323"/>
            <a:ext cx="184617" cy="307754"/>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28" name="Rectangle 12"/>
          <p:cNvSpPr>
            <a:spLocks noChangeArrowheads="1"/>
          </p:cNvSpPr>
          <p:nvPr/>
        </p:nvSpPr>
        <p:spPr bwMode="auto">
          <a:xfrm rot="5400000">
            <a:off x="4555891" y="2398823"/>
            <a:ext cx="184617" cy="307754"/>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29" name="AutoShape 13"/>
          <p:cNvSpPr>
            <a:spLocks noChangeArrowheads="1"/>
          </p:cNvSpPr>
          <p:nvPr/>
        </p:nvSpPr>
        <p:spPr bwMode="auto">
          <a:xfrm rot="50350481">
            <a:off x="6060283" y="4739404"/>
            <a:ext cx="1695450" cy="611342"/>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30" name="Text Box 14"/>
          <p:cNvSpPr txBox="1">
            <a:spLocks noChangeArrowheads="1"/>
          </p:cNvSpPr>
          <p:nvPr/>
        </p:nvSpPr>
        <p:spPr bwMode="auto">
          <a:xfrm>
            <a:off x="4114800" y="2117730"/>
            <a:ext cx="1066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10831" name="AutoShape 15"/>
          <p:cNvSpPr>
            <a:spLocks noChangeArrowheads="1"/>
          </p:cNvSpPr>
          <p:nvPr/>
        </p:nvSpPr>
        <p:spPr bwMode="auto">
          <a:xfrm rot="14452042">
            <a:off x="1507337" y="4722736"/>
            <a:ext cx="1747837" cy="611342"/>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32" name="Text Box 16"/>
          <p:cNvSpPr txBox="1">
            <a:spLocks noChangeArrowheads="1"/>
          </p:cNvSpPr>
          <p:nvPr/>
        </p:nvSpPr>
        <p:spPr bwMode="auto">
          <a:xfrm>
            <a:off x="5608638" y="4030668"/>
            <a:ext cx="1066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10833" name="Text Box 17"/>
          <p:cNvSpPr txBox="1">
            <a:spLocks noChangeArrowheads="1"/>
          </p:cNvSpPr>
          <p:nvPr/>
        </p:nvSpPr>
        <p:spPr bwMode="auto">
          <a:xfrm>
            <a:off x="2667001" y="4030668"/>
            <a:ext cx="1066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10834" name="Text Box 18"/>
          <p:cNvSpPr txBox="1">
            <a:spLocks noChangeArrowheads="1"/>
          </p:cNvSpPr>
          <p:nvPr/>
        </p:nvSpPr>
        <p:spPr bwMode="auto">
          <a:xfrm>
            <a:off x="1905000" y="4708529"/>
            <a:ext cx="1828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Son</a:t>
            </a:r>
          </a:p>
        </p:txBody>
      </p:sp>
      <p:sp>
        <p:nvSpPr>
          <p:cNvPr id="2210835" name="AutoShape 19"/>
          <p:cNvSpPr>
            <a:spLocks noChangeArrowheads="1"/>
          </p:cNvSpPr>
          <p:nvPr/>
        </p:nvSpPr>
        <p:spPr bwMode="auto">
          <a:xfrm>
            <a:off x="3624264" y="1116729"/>
            <a:ext cx="2016125" cy="611342"/>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210836" name="Group 20"/>
          <p:cNvGrpSpPr>
            <a:grpSpLocks/>
          </p:cNvGrpSpPr>
          <p:nvPr/>
        </p:nvGrpSpPr>
        <p:grpSpPr bwMode="auto">
          <a:xfrm>
            <a:off x="3629025" y="2862263"/>
            <a:ext cx="1981200" cy="1752600"/>
            <a:chOff x="2286" y="1803"/>
            <a:chExt cx="1248" cy="1104"/>
          </a:xfrm>
        </p:grpSpPr>
        <p:sp>
          <p:nvSpPr>
            <p:cNvPr id="221083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38" name="Text Box 22"/>
            <p:cNvSpPr txBox="1">
              <a:spLocks noChangeArrowheads="1"/>
            </p:cNvSpPr>
            <p:nvPr/>
          </p:nvSpPr>
          <p:spPr bwMode="auto">
            <a:xfrm>
              <a:off x="2448" y="2112"/>
              <a:ext cx="864" cy="40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GOD</a:t>
              </a:r>
            </a:p>
          </p:txBody>
        </p:sp>
      </p:grpSp>
      <p:sp>
        <p:nvSpPr>
          <p:cNvPr id="2210839" name="Text Box 23"/>
          <p:cNvSpPr txBox="1">
            <a:spLocks noChangeArrowheads="1"/>
          </p:cNvSpPr>
          <p:nvPr/>
        </p:nvSpPr>
        <p:spPr bwMode="auto">
          <a:xfrm>
            <a:off x="3714750" y="1508129"/>
            <a:ext cx="1828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Father</a:t>
            </a:r>
          </a:p>
        </p:txBody>
      </p:sp>
      <p:sp>
        <p:nvSpPr>
          <p:cNvPr id="2210840" name="Text Box 24"/>
          <p:cNvSpPr txBox="1">
            <a:spLocks noChangeArrowheads="1"/>
          </p:cNvSpPr>
          <p:nvPr/>
        </p:nvSpPr>
        <p:spPr bwMode="auto">
          <a:xfrm>
            <a:off x="5486400" y="4708529"/>
            <a:ext cx="1828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Spirit</a:t>
            </a:r>
          </a:p>
        </p:txBody>
      </p:sp>
      <p:sp>
        <p:nvSpPr>
          <p:cNvPr id="2210841" name="WordArt 25"/>
          <p:cNvSpPr>
            <a:spLocks noChangeArrowheads="1" noChangeShapeType="1" noTextEdit="1"/>
          </p:cNvSpPr>
          <p:nvPr/>
        </p:nvSpPr>
        <p:spPr bwMode="auto">
          <a:xfrm rot="-3731304">
            <a:off x="2125663"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10842" name="WordArt 26"/>
          <p:cNvSpPr>
            <a:spLocks noChangeArrowheads="1" noChangeShapeType="1" noTextEdit="1"/>
          </p:cNvSpPr>
          <p:nvPr/>
        </p:nvSpPr>
        <p:spPr bwMode="auto">
          <a:xfrm rot="3668274">
            <a:off x="6086476"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10843" name="WordArt 27"/>
          <p:cNvSpPr>
            <a:spLocks noChangeArrowheads="1" noChangeShapeType="1" noTextEdit="1"/>
          </p:cNvSpPr>
          <p:nvPr/>
        </p:nvSpPr>
        <p:spPr bwMode="auto">
          <a:xfrm>
            <a:off x="4052893" y="5972175"/>
            <a:ext cx="1119187" cy="204788"/>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10844" name="Text Box 28"/>
          <p:cNvSpPr txBox="1">
            <a:spLocks noChangeArrowheads="1"/>
          </p:cNvSpPr>
          <p:nvPr/>
        </p:nvSpPr>
        <p:spPr bwMode="auto">
          <a:xfrm>
            <a:off x="0" y="6553205"/>
            <a:ext cx="5943600" cy="2769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ＭＳ Ｐゴシック" charset="0"/>
                <a:cs typeface="Arial"/>
              </a:rPr>
              <a:t>H. Wayne House, </a:t>
            </a:r>
            <a:r>
              <a:rPr kumimoji="0" lang="en-US" sz="1200" b="1" i="1" u="none" strike="noStrike" kern="1200" cap="none" spc="0" normalizeH="0" baseline="0" noProof="0">
                <a:ln>
                  <a:noFill/>
                </a:ln>
                <a:solidFill>
                  <a:srgbClr val="FFFFFF"/>
                </a:solidFill>
                <a:effectLst/>
                <a:uLnTx/>
                <a:uFillTx/>
                <a:latin typeface="Arial"/>
                <a:ea typeface="ＭＳ Ｐゴシック" charset="0"/>
                <a:cs typeface="Arial"/>
              </a:rPr>
              <a:t>Charts of Christian Theology and Doctrine</a:t>
            </a:r>
            <a:r>
              <a:rPr kumimoji="0" lang="en-US" sz="1200" b="1" i="0" u="none" strike="noStrike" kern="1200" cap="none" spc="0" normalizeH="0" baseline="0" noProof="0">
                <a:ln>
                  <a:noFill/>
                </a:ln>
                <a:solidFill>
                  <a:srgbClr val="FFFFFF"/>
                </a:solidFill>
                <a:effectLst/>
                <a:uLnTx/>
                <a:uFillTx/>
                <a:latin typeface="Arial"/>
                <a:ea typeface="ＭＳ Ｐゴシック" charset="0"/>
                <a:cs typeface="Arial"/>
              </a:rPr>
              <a:t>, 45</a:t>
            </a:r>
          </a:p>
        </p:txBody>
      </p:sp>
      <p:sp>
        <p:nvSpPr>
          <p:cNvPr id="2210845" name="Rectangle 29"/>
          <p:cNvSpPr>
            <a:spLocks noGrp="1" noChangeArrowheads="1"/>
          </p:cNvSpPr>
          <p:nvPr>
            <p:ph type="title" idx="4294967295"/>
          </p:nvPr>
        </p:nvSpPr>
        <p:spPr>
          <a:xfrm>
            <a:off x="76201" y="5562601"/>
            <a:ext cx="3962400" cy="762000"/>
          </a:xfrm>
          <a:effectLst>
            <a:outerShdw blurRad="63500" dist="35921" dir="2700000" algn="ctr" rotWithShape="0">
              <a:schemeClr val="tx1">
                <a:alpha val="74998"/>
              </a:schemeClr>
            </a:outerShdw>
          </a:effectLst>
        </p:spPr>
        <p:txBody>
          <a:bodyPr/>
          <a:lstStyle/>
          <a:p>
            <a:r>
              <a:rPr lang="en-US" b="1" i="1">
                <a:solidFill>
                  <a:schemeClr val="bg1"/>
                </a:solidFill>
                <a:latin typeface="Arial"/>
                <a:cs typeface="Arial"/>
              </a:rPr>
              <a:t>APPOINTS</a:t>
            </a:r>
            <a:endParaRPr lang="en-US" sz="4800">
              <a:latin typeface="Arial"/>
              <a:cs typeface="Arial"/>
            </a:endParaRPr>
          </a:p>
        </p:txBody>
      </p:sp>
      <p:sp>
        <p:nvSpPr>
          <p:cNvPr id="2210846" name="Oval 30"/>
          <p:cNvSpPr>
            <a:spLocks noChangeArrowheads="1"/>
          </p:cNvSpPr>
          <p:nvPr/>
        </p:nvSpPr>
        <p:spPr bwMode="auto">
          <a:xfrm>
            <a:off x="228600" y="4648201"/>
            <a:ext cx="3581400" cy="23622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0847" name="Text Box 31"/>
          <p:cNvSpPr txBox="1">
            <a:spLocks noChangeArrowheads="1"/>
          </p:cNvSpPr>
          <p:nvPr/>
        </p:nvSpPr>
        <p:spPr bwMode="auto">
          <a:xfrm>
            <a:off x="381001" y="212726"/>
            <a:ext cx="8153400" cy="120030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There are different kinds of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but the same </a:t>
            </a:r>
            <a:r>
              <a:rPr kumimoji="0" lang="en-US" sz="3600" b="1" i="1" u="none" strike="noStrike" kern="1200" cap="none" spc="0" normalizeH="0" baseline="0" noProof="0">
                <a:ln>
                  <a:noFill/>
                </a:ln>
                <a:solidFill>
                  <a:srgbClr val="FFFF00"/>
                </a:solidFill>
                <a:effectLst/>
                <a:uLnTx/>
                <a:uFillTx/>
                <a:latin typeface="Arial"/>
                <a:ea typeface="ＭＳ Ｐゴシック" charset="0"/>
                <a:cs typeface="Arial"/>
              </a:rPr>
              <a:t>Lord</a:t>
            </a: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(12:5).</a:t>
            </a:r>
          </a:p>
        </p:txBody>
      </p:sp>
    </p:spTree>
    <p:extLst>
      <p:ext uri="{BB962C8B-B14F-4D97-AF65-F5344CB8AC3E}">
        <p14:creationId xmlns:p14="http://schemas.microsoft.com/office/powerpoint/2010/main" val="28099731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10846"/>
                                        </p:tgtEl>
                                        <p:attrNameLst>
                                          <p:attrName>style.visibility</p:attrName>
                                        </p:attrNameLst>
                                      </p:cBhvr>
                                      <p:to>
                                        <p:strVal val="visible"/>
                                      </p:to>
                                    </p:set>
                                    <p:animEffect transition="in" filter="blinds(horizontal)">
                                      <p:cBhvr>
                                        <p:cTn id="7" dur="500"/>
                                        <p:tgtEl>
                                          <p:spTgt spid="2210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084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7"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10:5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351684" name="Text Box 4"/>
          <p:cNvSpPr txBox="1">
            <a:spLocks noChangeArrowheads="1"/>
          </p:cNvSpPr>
          <p:nvPr/>
        </p:nvSpPr>
        <p:spPr bwMode="auto">
          <a:xfrm>
            <a:off x="228600" y="1295400"/>
            <a:ext cx="6719664"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5</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Yet God was not pleased with </a:t>
            </a:r>
            <a:r>
              <a:rPr kumimoji="0" lang="en-US" sz="3200" b="1" i="0" u="none" strike="noStrike" kern="1200" cap="none" spc="0" normalizeH="0" baseline="0" noProof="0">
                <a:ln>
                  <a:noFill/>
                </a:ln>
                <a:solidFill>
                  <a:srgbClr val="FFFF00"/>
                </a:solidFill>
                <a:effectLst>
                  <a:glow rad="190500">
                    <a:srgbClr val="212121"/>
                  </a:glow>
                </a:effectLst>
                <a:uLnTx/>
                <a:uFillTx/>
                <a:latin typeface="Arial" charset="0"/>
                <a:ea typeface="ＭＳ Ｐゴシック" charset="0"/>
              </a:rPr>
              <a:t>most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and their bodies were scattered in the wilderness.</a:t>
            </a:r>
          </a:p>
        </p:txBody>
      </p:sp>
    </p:spTree>
    <p:extLst>
      <p:ext uri="{BB962C8B-B14F-4D97-AF65-F5344CB8AC3E}">
        <p14:creationId xmlns:p14="http://schemas.microsoft.com/office/powerpoint/2010/main" val="9367177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2866"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212867" name="Text Box 3"/>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2212868" name="Rectangle 4"/>
          <p:cNvSpPr>
            <a:spLocks noGrp="1" noChangeArrowheads="1"/>
          </p:cNvSpPr>
          <p:nvPr>
            <p:ph type="title" idx="4294967295"/>
          </p:nvPr>
        </p:nvSpPr>
        <p:spPr>
          <a:xfrm>
            <a:off x="457200" y="685800"/>
            <a:ext cx="8229600" cy="731838"/>
          </a:xfrm>
          <a:solidFill>
            <a:schemeClr val="accent1"/>
          </a:solidFill>
        </p:spPr>
        <p:txBody>
          <a:bodyPr/>
          <a:lstStyle/>
          <a:p>
            <a:r>
              <a:rPr lang="en-US" b="1">
                <a:solidFill>
                  <a:srgbClr val="FF0000"/>
                </a:solidFill>
                <a:latin typeface="Arial"/>
                <a:cs typeface="Arial"/>
              </a:rPr>
              <a:t>The Basis &amp; Nature of Gifts</a:t>
            </a:r>
            <a:endParaRPr lang="en-US">
              <a:latin typeface="Arial"/>
              <a:cs typeface="Arial"/>
            </a:endParaRPr>
          </a:p>
        </p:txBody>
      </p:sp>
      <p:sp>
        <p:nvSpPr>
          <p:cNvPr id="2212869" name="Text Box 5"/>
          <p:cNvSpPr txBox="1">
            <a:spLocks noChangeArrowheads="1"/>
          </p:cNvSpPr>
          <p:nvPr/>
        </p:nvSpPr>
        <p:spPr bwMode="auto">
          <a:xfrm>
            <a:off x="381000" y="1676405"/>
            <a:ext cx="6934200" cy="709087"/>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2)  </a:t>
            </a:r>
            <a:r>
              <a:rPr kumimoji="0" lang="en-US" sz="4000" b="1" i="0" u="none" strike="noStrike" kern="1200" cap="none" spc="0" normalizeH="0" baseline="0" noProof="0" err="1">
                <a:ln>
                  <a:noFill/>
                </a:ln>
                <a:solidFill>
                  <a:srgbClr val="FFFF00"/>
                </a:solidFill>
                <a:effectLst/>
                <a:uLnTx/>
                <a:uFillTx/>
                <a:latin typeface="Arial"/>
                <a:ea typeface="ＭＳ Ｐゴシック" charset="0"/>
                <a:cs typeface="Arial"/>
              </a:rPr>
              <a:t>Diakonia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4000" b="1" i="1" u="none" strike="noStrike" kern="1200" cap="none" spc="0" normalizeH="0" baseline="0" noProof="0" err="1">
                <a:ln>
                  <a:noFill/>
                </a:ln>
                <a:solidFill>
                  <a:srgbClr val="FFFFFF"/>
                </a:solidFill>
                <a:effectLst/>
                <a:uLnTx/>
                <a:uFillTx/>
                <a:latin typeface="Bwgrki"/>
                <a:ea typeface="ＭＳ Ｐゴシック" charset="0"/>
                <a:cs typeface="Bwgrki"/>
              </a:rPr>
              <a:t>dia,konia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a:t>
            </a:r>
          </a:p>
        </p:txBody>
      </p:sp>
      <p:sp>
        <p:nvSpPr>
          <p:cNvPr id="2212870" name="Text Box 6"/>
          <p:cNvSpPr txBox="1">
            <a:spLocks noChangeArrowheads="1"/>
          </p:cNvSpPr>
          <p:nvPr/>
        </p:nvSpPr>
        <p:spPr bwMode="auto">
          <a:xfrm>
            <a:off x="685800" y="2378075"/>
            <a:ext cx="7848600" cy="2308324"/>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algn="l">
              <a:tabLst>
                <a:tab pos="1600200" algn="l"/>
              </a:tabLst>
              <a:defRPr sz="2400">
                <a:solidFill>
                  <a:schemeClr val="tx1"/>
                </a:solidFill>
                <a:latin typeface="Times New Roman" charset="0"/>
                <a:ea typeface="ＭＳ Ｐゴシック" charset="0"/>
              </a:defRPr>
            </a:lvl1pPr>
            <a:lvl2pPr algn="l">
              <a:tabLst>
                <a:tab pos="1600200" algn="l"/>
              </a:tabLst>
              <a:defRPr sz="2400">
                <a:solidFill>
                  <a:schemeClr val="tx1"/>
                </a:solidFill>
                <a:latin typeface="Times New Roman" charset="0"/>
                <a:ea typeface="ＭＳ Ｐゴシック" charset="0"/>
              </a:defRPr>
            </a:lvl2pPr>
            <a:lvl3pPr algn="l">
              <a:tabLst>
                <a:tab pos="1600200" algn="l"/>
              </a:tabLst>
              <a:defRPr sz="2400">
                <a:solidFill>
                  <a:schemeClr val="tx1"/>
                </a:solidFill>
                <a:latin typeface="Times New Roman" charset="0"/>
                <a:ea typeface="ＭＳ Ｐゴシック" charset="0"/>
              </a:defRPr>
            </a:lvl3pPr>
            <a:lvl4pPr algn="l">
              <a:tabLst>
                <a:tab pos="1600200" algn="l"/>
              </a:tabLst>
              <a:defRPr sz="2400">
                <a:solidFill>
                  <a:schemeClr val="tx1"/>
                </a:solidFill>
                <a:latin typeface="Times New Roman" charset="0"/>
                <a:ea typeface="ＭＳ Ｐゴシック" charset="0"/>
              </a:defRPr>
            </a:lvl4pPr>
            <a:lvl5pPr algn="l">
              <a:tabLst>
                <a:tab pos="1600200" algn="l"/>
              </a:tabLst>
              <a:defRPr sz="2400">
                <a:solidFill>
                  <a:schemeClr val="tx1"/>
                </a:solidFill>
                <a:latin typeface="Times New Roman" charset="0"/>
                <a:ea typeface="ＭＳ Ｐゴシック" charset="0"/>
              </a:defRPr>
            </a:lvl5pPr>
            <a:lvl6pPr fontAlgn="base">
              <a:spcBef>
                <a:spcPct val="0"/>
              </a:spcBef>
              <a:spcAft>
                <a:spcPct val="0"/>
              </a:spcAft>
              <a:tabLst>
                <a:tab pos="1600200" algn="l"/>
              </a:tabLst>
              <a:defRPr sz="2400">
                <a:solidFill>
                  <a:schemeClr val="tx1"/>
                </a:solidFill>
                <a:latin typeface="Times New Roman" charset="0"/>
                <a:ea typeface="ＭＳ Ｐゴシック" charset="0"/>
              </a:defRPr>
            </a:lvl6pPr>
            <a:lvl7pPr fontAlgn="base">
              <a:spcBef>
                <a:spcPct val="0"/>
              </a:spcBef>
              <a:spcAft>
                <a:spcPct val="0"/>
              </a:spcAft>
              <a:tabLst>
                <a:tab pos="1600200" algn="l"/>
              </a:tabLst>
              <a:defRPr sz="2400">
                <a:solidFill>
                  <a:schemeClr val="tx1"/>
                </a:solidFill>
                <a:latin typeface="Times New Roman" charset="0"/>
                <a:ea typeface="ＭＳ Ｐゴシック" charset="0"/>
              </a:defRPr>
            </a:lvl7pPr>
            <a:lvl8pPr fontAlgn="base">
              <a:spcBef>
                <a:spcPct val="0"/>
              </a:spcBef>
              <a:spcAft>
                <a:spcPct val="0"/>
              </a:spcAft>
              <a:tabLst>
                <a:tab pos="1600200" algn="l"/>
              </a:tabLst>
              <a:defRPr sz="2400">
                <a:solidFill>
                  <a:schemeClr val="tx1"/>
                </a:solidFill>
                <a:latin typeface="Times New Roman" charset="0"/>
                <a:ea typeface="ＭＳ Ｐゴシック" charset="0"/>
              </a:defRPr>
            </a:lvl8pPr>
            <a:lvl9pPr fontAlgn="base">
              <a:spcBef>
                <a:spcPct val="0"/>
              </a:spcBef>
              <a:spcAft>
                <a:spcPct val="0"/>
              </a:spcAft>
              <a:tabLst>
                <a:tab pos="1600200" algn="l"/>
              </a:tabLs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1600200" algn="l"/>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Place of service (1 Cor. 12:5)</a:t>
            </a:r>
            <a:b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Category of gifts (1 Pet. 4:11)</a:t>
            </a:r>
            <a:b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service</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(NIV), </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ministries</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(NASB)</a:t>
            </a:r>
          </a:p>
        </p:txBody>
      </p:sp>
    </p:spTree>
    <p:extLst>
      <p:ext uri="{BB962C8B-B14F-4D97-AF65-F5344CB8AC3E}">
        <p14:creationId xmlns:p14="http://schemas.microsoft.com/office/powerpoint/2010/main" val="8885359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12869"/>
                                        </p:tgtEl>
                                        <p:attrNameLst>
                                          <p:attrName>style.visibility</p:attrName>
                                        </p:attrNameLst>
                                      </p:cBhvr>
                                      <p:to>
                                        <p:strVal val="visible"/>
                                      </p:to>
                                    </p:set>
                                    <p:anim calcmode="lin" valueType="num">
                                      <p:cBhvr>
                                        <p:cTn id="7" dur="500" fill="hold"/>
                                        <p:tgtEl>
                                          <p:spTgt spid="2212869"/>
                                        </p:tgtEl>
                                        <p:attrNameLst>
                                          <p:attrName>ppt_w</p:attrName>
                                        </p:attrNameLst>
                                      </p:cBhvr>
                                      <p:tavLst>
                                        <p:tav tm="0">
                                          <p:val>
                                            <p:fltVal val="0"/>
                                          </p:val>
                                        </p:tav>
                                        <p:tav tm="100000">
                                          <p:val>
                                            <p:strVal val="#ppt_w"/>
                                          </p:val>
                                        </p:tav>
                                      </p:tavLst>
                                    </p:anim>
                                    <p:anim calcmode="lin" valueType="num">
                                      <p:cBhvr>
                                        <p:cTn id="8" dur="500" fill="hold"/>
                                        <p:tgtEl>
                                          <p:spTgt spid="221286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212870"/>
                                        </p:tgtEl>
                                        <p:attrNameLst>
                                          <p:attrName>style.visibility</p:attrName>
                                        </p:attrNameLst>
                                      </p:cBhvr>
                                      <p:to>
                                        <p:strVal val="visible"/>
                                      </p:to>
                                    </p:set>
                                    <p:anim calcmode="lin" valueType="num">
                                      <p:cBhvr>
                                        <p:cTn id="13" dur="500" fill="hold"/>
                                        <p:tgtEl>
                                          <p:spTgt spid="2212870"/>
                                        </p:tgtEl>
                                        <p:attrNameLst>
                                          <p:attrName>ppt_w</p:attrName>
                                        </p:attrNameLst>
                                      </p:cBhvr>
                                      <p:tavLst>
                                        <p:tav tm="0">
                                          <p:val>
                                            <p:fltVal val="0"/>
                                          </p:val>
                                        </p:tav>
                                        <p:tav tm="100000">
                                          <p:val>
                                            <p:strVal val="#ppt_w"/>
                                          </p:val>
                                        </p:tav>
                                      </p:tavLst>
                                    </p:anim>
                                    <p:anim calcmode="lin" valueType="num">
                                      <p:cBhvr>
                                        <p:cTn id="14" dur="500" fill="hold"/>
                                        <p:tgtEl>
                                          <p:spTgt spid="22128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869" grpId="0"/>
      <p:bldP spid="2212870" grpId="0"/>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696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2216963" name="Group 3"/>
          <p:cNvGrpSpPr>
            <a:grpSpLocks/>
          </p:cNvGrpSpPr>
          <p:nvPr/>
        </p:nvGrpSpPr>
        <p:grpSpPr bwMode="auto">
          <a:xfrm>
            <a:off x="-53970" y="0"/>
            <a:ext cx="9350375" cy="7031038"/>
            <a:chOff x="-34" y="0"/>
            <a:chExt cx="5890" cy="4429"/>
          </a:xfrm>
        </p:grpSpPr>
        <p:sp>
          <p:nvSpPr>
            <p:cNvPr id="22169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2216966" name="Group 6"/>
          <p:cNvGrpSpPr>
            <a:grpSpLocks/>
          </p:cNvGrpSpPr>
          <p:nvPr/>
        </p:nvGrpSpPr>
        <p:grpSpPr bwMode="auto">
          <a:xfrm>
            <a:off x="2033588" y="1181100"/>
            <a:ext cx="5219700" cy="5219700"/>
            <a:chOff x="1200" y="696"/>
            <a:chExt cx="3288" cy="3288"/>
          </a:xfrm>
        </p:grpSpPr>
        <p:sp>
          <p:nvSpPr>
            <p:cNvPr id="221696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6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216969"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70" name="Rectangle 10"/>
          <p:cNvSpPr>
            <a:spLocks noChangeArrowheads="1"/>
          </p:cNvSpPr>
          <p:nvPr/>
        </p:nvSpPr>
        <p:spPr bwMode="auto">
          <a:xfrm rot="1619911">
            <a:off x="4668838" y="4254611"/>
            <a:ext cx="2133600" cy="307754"/>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71" name="Rectangle 11"/>
          <p:cNvSpPr>
            <a:spLocks noChangeArrowheads="1"/>
          </p:cNvSpPr>
          <p:nvPr/>
        </p:nvSpPr>
        <p:spPr bwMode="auto">
          <a:xfrm rot="-1572683">
            <a:off x="3679592" y="4113323"/>
            <a:ext cx="184617" cy="307754"/>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72" name="Rectangle 12"/>
          <p:cNvSpPr>
            <a:spLocks noChangeArrowheads="1"/>
          </p:cNvSpPr>
          <p:nvPr/>
        </p:nvSpPr>
        <p:spPr bwMode="auto">
          <a:xfrm rot="5400000">
            <a:off x="4555891" y="2398823"/>
            <a:ext cx="184617" cy="307754"/>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73" name="AutoShape 13"/>
          <p:cNvSpPr>
            <a:spLocks noChangeArrowheads="1"/>
          </p:cNvSpPr>
          <p:nvPr/>
        </p:nvSpPr>
        <p:spPr bwMode="auto">
          <a:xfrm rot="50350481">
            <a:off x="6060283" y="4739404"/>
            <a:ext cx="1695450" cy="611342"/>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74" name="Text Box 14"/>
          <p:cNvSpPr txBox="1">
            <a:spLocks noChangeArrowheads="1"/>
          </p:cNvSpPr>
          <p:nvPr/>
        </p:nvSpPr>
        <p:spPr bwMode="auto">
          <a:xfrm>
            <a:off x="4114800" y="2117730"/>
            <a:ext cx="1066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16975" name="AutoShape 15"/>
          <p:cNvSpPr>
            <a:spLocks noChangeArrowheads="1"/>
          </p:cNvSpPr>
          <p:nvPr/>
        </p:nvSpPr>
        <p:spPr bwMode="auto">
          <a:xfrm rot="14452042">
            <a:off x="1507337" y="4722736"/>
            <a:ext cx="1747837" cy="611342"/>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76" name="Text Box 16"/>
          <p:cNvSpPr txBox="1">
            <a:spLocks noChangeArrowheads="1"/>
          </p:cNvSpPr>
          <p:nvPr/>
        </p:nvSpPr>
        <p:spPr bwMode="auto">
          <a:xfrm>
            <a:off x="5608638" y="4030668"/>
            <a:ext cx="1066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16977" name="Text Box 17"/>
          <p:cNvSpPr txBox="1">
            <a:spLocks noChangeArrowheads="1"/>
          </p:cNvSpPr>
          <p:nvPr/>
        </p:nvSpPr>
        <p:spPr bwMode="auto">
          <a:xfrm>
            <a:off x="2667001" y="4030668"/>
            <a:ext cx="1066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is</a:t>
            </a:r>
          </a:p>
        </p:txBody>
      </p:sp>
      <p:sp>
        <p:nvSpPr>
          <p:cNvPr id="2216978" name="Text Box 18"/>
          <p:cNvSpPr txBox="1">
            <a:spLocks noChangeArrowheads="1"/>
          </p:cNvSpPr>
          <p:nvPr/>
        </p:nvSpPr>
        <p:spPr bwMode="auto">
          <a:xfrm>
            <a:off x="1905000" y="4708529"/>
            <a:ext cx="1828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Son</a:t>
            </a:r>
          </a:p>
        </p:txBody>
      </p:sp>
      <p:sp>
        <p:nvSpPr>
          <p:cNvPr id="2216979" name="AutoShape 19"/>
          <p:cNvSpPr>
            <a:spLocks noChangeArrowheads="1"/>
          </p:cNvSpPr>
          <p:nvPr/>
        </p:nvSpPr>
        <p:spPr bwMode="auto">
          <a:xfrm>
            <a:off x="3624264" y="1116729"/>
            <a:ext cx="2016125" cy="611342"/>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80" name="AutoShape 20"/>
          <p:cNvSpPr>
            <a:spLocks noChangeArrowheads="1"/>
          </p:cNvSpPr>
          <p:nvPr/>
        </p:nvSpPr>
        <p:spPr bwMode="auto">
          <a:xfrm>
            <a:off x="3629025" y="2862263"/>
            <a:ext cx="1981200" cy="1752600"/>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81" name="Text Box 21"/>
          <p:cNvSpPr txBox="1">
            <a:spLocks noChangeArrowheads="1"/>
          </p:cNvSpPr>
          <p:nvPr/>
        </p:nvSpPr>
        <p:spPr bwMode="auto">
          <a:xfrm>
            <a:off x="3714750" y="1508129"/>
            <a:ext cx="1828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Father</a:t>
            </a:r>
          </a:p>
        </p:txBody>
      </p:sp>
      <p:sp>
        <p:nvSpPr>
          <p:cNvPr id="2216982" name="Text Box 22"/>
          <p:cNvSpPr txBox="1">
            <a:spLocks noChangeArrowheads="1"/>
          </p:cNvSpPr>
          <p:nvPr/>
        </p:nvSpPr>
        <p:spPr bwMode="auto">
          <a:xfrm>
            <a:off x="5486400" y="4708529"/>
            <a:ext cx="1828800" cy="64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Spirit</a:t>
            </a:r>
          </a:p>
        </p:txBody>
      </p:sp>
      <p:sp>
        <p:nvSpPr>
          <p:cNvPr id="2216983" name="WordArt 23"/>
          <p:cNvSpPr>
            <a:spLocks noChangeArrowheads="1" noChangeShapeType="1" noTextEdit="1"/>
          </p:cNvSpPr>
          <p:nvPr/>
        </p:nvSpPr>
        <p:spPr bwMode="auto">
          <a:xfrm rot="-3731304">
            <a:off x="2125663"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16984" name="WordArt 24"/>
          <p:cNvSpPr>
            <a:spLocks noChangeArrowheads="1" noChangeShapeType="1" noTextEdit="1"/>
          </p:cNvSpPr>
          <p:nvPr/>
        </p:nvSpPr>
        <p:spPr bwMode="auto">
          <a:xfrm rot="3668274">
            <a:off x="6086476"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16985" name="WordArt 25"/>
          <p:cNvSpPr>
            <a:spLocks noChangeArrowheads="1" noChangeShapeType="1" noTextEdit="1"/>
          </p:cNvSpPr>
          <p:nvPr/>
        </p:nvSpPr>
        <p:spPr bwMode="auto">
          <a:xfrm>
            <a:off x="4052893" y="5972175"/>
            <a:ext cx="1119187" cy="204788"/>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a:ln w="9525">
                  <a:solidFill>
                    <a:srgbClr val="000000"/>
                  </a:solidFill>
                  <a:round/>
                  <a:headEnd/>
                  <a:tailEnd/>
                </a:ln>
                <a:solidFill>
                  <a:srgbClr val="FFFFFF"/>
                </a:solidFill>
                <a:effectLst/>
                <a:uLnTx/>
                <a:uFillTx/>
                <a:latin typeface="Arial"/>
                <a:ea typeface="Times New Roman"/>
                <a:cs typeface="Arial"/>
              </a:rPr>
              <a:t>is not</a:t>
            </a:r>
          </a:p>
        </p:txBody>
      </p:sp>
      <p:sp>
        <p:nvSpPr>
          <p:cNvPr id="2216986" name="Text Box 26"/>
          <p:cNvSpPr txBox="1">
            <a:spLocks noChangeArrowheads="1"/>
          </p:cNvSpPr>
          <p:nvPr/>
        </p:nvSpPr>
        <p:spPr bwMode="auto">
          <a:xfrm>
            <a:off x="0" y="6553205"/>
            <a:ext cx="5943600" cy="2769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ＭＳ Ｐゴシック" charset="0"/>
                <a:cs typeface="Arial"/>
              </a:rPr>
              <a:t>H. Wayne House, </a:t>
            </a:r>
            <a:r>
              <a:rPr kumimoji="0" lang="en-US" sz="1200" b="1" i="1" u="none" strike="noStrike" kern="1200" cap="none" spc="0" normalizeH="0" baseline="0" noProof="0">
                <a:ln>
                  <a:noFill/>
                </a:ln>
                <a:solidFill>
                  <a:srgbClr val="FFFFFF"/>
                </a:solidFill>
                <a:effectLst/>
                <a:uLnTx/>
                <a:uFillTx/>
                <a:latin typeface="Arial"/>
                <a:ea typeface="ＭＳ Ｐゴシック" charset="0"/>
                <a:cs typeface="Arial"/>
              </a:rPr>
              <a:t>Charts of Christian Theology and Doctrine</a:t>
            </a:r>
            <a:r>
              <a:rPr kumimoji="0" lang="en-US" sz="1200" b="1" i="0" u="none" strike="noStrike" kern="1200" cap="none" spc="0" normalizeH="0" baseline="0" noProof="0">
                <a:ln>
                  <a:noFill/>
                </a:ln>
                <a:solidFill>
                  <a:srgbClr val="FFFFFF"/>
                </a:solidFill>
                <a:effectLst/>
                <a:uLnTx/>
                <a:uFillTx/>
                <a:latin typeface="Arial"/>
                <a:ea typeface="ＭＳ Ｐゴシック" charset="0"/>
                <a:cs typeface="Arial"/>
              </a:rPr>
              <a:t>, 45</a:t>
            </a:r>
          </a:p>
        </p:txBody>
      </p:sp>
      <p:sp>
        <p:nvSpPr>
          <p:cNvPr id="2216987" name="Rectangle 27"/>
          <p:cNvSpPr>
            <a:spLocks noGrp="1" noChangeArrowheads="1"/>
          </p:cNvSpPr>
          <p:nvPr>
            <p:ph type="title" idx="4294967295"/>
          </p:nvPr>
        </p:nvSpPr>
        <p:spPr>
          <a:xfrm>
            <a:off x="1905000" y="457200"/>
            <a:ext cx="5486400" cy="762000"/>
          </a:xfrm>
          <a:effectLst>
            <a:outerShdw blurRad="63500" dist="35921" dir="2700000" algn="ctr" rotWithShape="0">
              <a:schemeClr val="tx1">
                <a:alpha val="74998"/>
              </a:schemeClr>
            </a:outerShdw>
          </a:effectLst>
        </p:spPr>
        <p:txBody>
          <a:bodyPr/>
          <a:lstStyle/>
          <a:p>
            <a:r>
              <a:rPr lang="en-US" b="1" i="1">
                <a:solidFill>
                  <a:schemeClr val="bg1"/>
                </a:solidFill>
                <a:latin typeface="Arial"/>
                <a:cs typeface="Arial"/>
              </a:rPr>
              <a:t>EMPOWERS</a:t>
            </a:r>
            <a:endParaRPr lang="en-US" sz="4800">
              <a:latin typeface="Arial"/>
              <a:cs typeface="Arial"/>
            </a:endParaRPr>
          </a:p>
        </p:txBody>
      </p:sp>
      <p:sp>
        <p:nvSpPr>
          <p:cNvPr id="2216988" name="Oval 28"/>
          <p:cNvSpPr>
            <a:spLocks noChangeArrowheads="1"/>
          </p:cNvSpPr>
          <p:nvPr/>
        </p:nvSpPr>
        <p:spPr bwMode="auto">
          <a:xfrm>
            <a:off x="2362200" y="0"/>
            <a:ext cx="4572000" cy="22860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216989" name="Text Box 29"/>
          <p:cNvSpPr txBox="1">
            <a:spLocks noChangeArrowheads="1"/>
          </p:cNvSpPr>
          <p:nvPr/>
        </p:nvSpPr>
        <p:spPr bwMode="auto">
          <a:xfrm>
            <a:off x="228600" y="2743201"/>
            <a:ext cx="8763000" cy="175430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There are different kinds of working,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but the same </a:t>
            </a:r>
            <a:r>
              <a:rPr kumimoji="0" lang="en-US" sz="3600" b="1" i="1" u="none" strike="noStrike" kern="1200" cap="none" spc="0" normalizeH="0" baseline="0" noProof="0">
                <a:ln>
                  <a:noFill/>
                </a:ln>
                <a:solidFill>
                  <a:srgbClr val="FFFF00"/>
                </a:solidFill>
                <a:effectLst/>
                <a:uLnTx/>
                <a:uFillTx/>
                <a:latin typeface="Arial"/>
                <a:ea typeface="ＭＳ Ｐゴシック" charset="0"/>
                <a:cs typeface="Arial"/>
              </a:rPr>
              <a:t>GOD</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works all of them in all men</a:t>
            </a: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(v. 6).</a:t>
            </a:r>
          </a:p>
        </p:txBody>
      </p:sp>
    </p:spTree>
    <p:extLst>
      <p:ext uri="{BB962C8B-B14F-4D97-AF65-F5344CB8AC3E}">
        <p14:creationId xmlns:p14="http://schemas.microsoft.com/office/powerpoint/2010/main" val="3809682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16988"/>
                                        </p:tgtEl>
                                        <p:attrNameLst>
                                          <p:attrName>style.visibility</p:attrName>
                                        </p:attrNameLst>
                                      </p:cBhvr>
                                      <p:to>
                                        <p:strVal val="visible"/>
                                      </p:to>
                                    </p:set>
                                    <p:animEffect transition="in" filter="blinds(horizontal)">
                                      <p:cBhvr>
                                        <p:cTn id="7" dur="500"/>
                                        <p:tgtEl>
                                          <p:spTgt spid="2216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6988"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9010"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219011" name="Text Box 3"/>
          <p:cNvSpPr txBox="1">
            <a:spLocks noChangeArrowheads="1"/>
          </p:cNvSpPr>
          <p:nvPr/>
        </p:nvSpPr>
        <p:spPr bwMode="auto">
          <a:xfrm>
            <a:off x="304800" y="4191005"/>
            <a:ext cx="7674746" cy="709087"/>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3)  </a:t>
            </a:r>
            <a:r>
              <a:rPr kumimoji="0" lang="en-US" sz="4000" b="1" i="0" u="none" strike="noStrike" kern="1200" cap="none" spc="0" normalizeH="0" baseline="0" noProof="0" err="1">
                <a:ln>
                  <a:noFill/>
                </a:ln>
                <a:solidFill>
                  <a:srgbClr val="FFFF00"/>
                </a:solidFill>
                <a:effectLst/>
                <a:uLnTx/>
                <a:uFillTx/>
                <a:latin typeface="Arial"/>
                <a:ea typeface="ＭＳ Ｐゴシック" charset="0"/>
                <a:cs typeface="Arial"/>
              </a:rPr>
              <a:t>Energema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4000" b="1" i="1" u="none" strike="noStrike" kern="1200" cap="none" spc="0" normalizeH="0" baseline="0" noProof="0" err="1">
                <a:ln>
                  <a:noFill/>
                </a:ln>
                <a:solidFill>
                  <a:srgbClr val="FFFFFF"/>
                </a:solidFill>
                <a:effectLst/>
                <a:uLnTx/>
                <a:uFillTx/>
                <a:latin typeface="Bwgrki"/>
                <a:ea typeface="ＭＳ Ｐゴシック" charset="0"/>
                <a:cs typeface="Bwgrki"/>
              </a:rPr>
              <a:t>e;nerghma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a:t>
            </a:r>
          </a:p>
        </p:txBody>
      </p:sp>
      <p:sp>
        <p:nvSpPr>
          <p:cNvPr id="2219012" name="Text Box 4"/>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2219013" name="Rectangle 5"/>
          <p:cNvSpPr>
            <a:spLocks noGrp="1" noChangeArrowheads="1"/>
          </p:cNvSpPr>
          <p:nvPr>
            <p:ph type="title" idx="4294967295"/>
          </p:nvPr>
        </p:nvSpPr>
        <p:spPr>
          <a:xfrm>
            <a:off x="457200" y="685800"/>
            <a:ext cx="8229600" cy="731838"/>
          </a:xfrm>
          <a:solidFill>
            <a:schemeClr val="accent1"/>
          </a:solidFill>
        </p:spPr>
        <p:txBody>
          <a:bodyPr/>
          <a:lstStyle/>
          <a:p>
            <a:r>
              <a:rPr lang="en-US" b="1">
                <a:solidFill>
                  <a:srgbClr val="FF0000"/>
                </a:solidFill>
                <a:latin typeface="Arial"/>
                <a:cs typeface="Arial"/>
              </a:rPr>
              <a:t>The Basis &amp; Nature of Gifts</a:t>
            </a:r>
            <a:endParaRPr lang="en-US">
              <a:latin typeface="Arial"/>
              <a:cs typeface="Arial"/>
            </a:endParaRPr>
          </a:p>
        </p:txBody>
      </p:sp>
      <p:sp>
        <p:nvSpPr>
          <p:cNvPr id="2219014" name="Text Box 6"/>
          <p:cNvSpPr txBox="1">
            <a:spLocks noChangeArrowheads="1"/>
          </p:cNvSpPr>
          <p:nvPr/>
        </p:nvSpPr>
        <p:spPr bwMode="auto">
          <a:xfrm>
            <a:off x="381000" y="1676405"/>
            <a:ext cx="7674746" cy="709087"/>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2)  </a:t>
            </a:r>
            <a:r>
              <a:rPr kumimoji="0" lang="en-US" sz="4000" b="1" i="0" u="none" strike="noStrike" kern="1200" cap="none" spc="0" normalizeH="0" baseline="0" noProof="0" err="1">
                <a:ln>
                  <a:noFill/>
                </a:ln>
                <a:solidFill>
                  <a:srgbClr val="FFFF00"/>
                </a:solidFill>
                <a:effectLst/>
                <a:uLnTx/>
                <a:uFillTx/>
                <a:latin typeface="Arial"/>
                <a:ea typeface="ＭＳ Ｐゴシック" charset="0"/>
                <a:cs typeface="Arial"/>
              </a:rPr>
              <a:t>Diakonia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4000" b="1" i="1" u="none" strike="noStrike" kern="1200" cap="none" spc="0" normalizeH="0" baseline="0" noProof="0" err="1">
                <a:ln>
                  <a:noFill/>
                </a:ln>
                <a:solidFill>
                  <a:srgbClr val="FFFFFF"/>
                </a:solidFill>
                <a:effectLst/>
                <a:uLnTx/>
                <a:uFillTx/>
                <a:latin typeface="Bwgrki"/>
                <a:ea typeface="ＭＳ Ｐゴシック" charset="0"/>
                <a:cs typeface="Bwgrki"/>
              </a:rPr>
              <a:t>dia,konia</a:t>
            </a: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a:t>
            </a:r>
          </a:p>
        </p:txBody>
      </p:sp>
      <p:sp>
        <p:nvSpPr>
          <p:cNvPr id="2219015" name="Text Box 7"/>
          <p:cNvSpPr txBox="1">
            <a:spLocks noChangeArrowheads="1"/>
          </p:cNvSpPr>
          <p:nvPr/>
        </p:nvSpPr>
        <p:spPr bwMode="auto">
          <a:xfrm>
            <a:off x="685800" y="2378080"/>
            <a:ext cx="8458200" cy="1754327"/>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lvl1pPr algn="l">
              <a:tabLst>
                <a:tab pos="1600200" algn="l"/>
              </a:tabLst>
              <a:defRPr sz="2400">
                <a:solidFill>
                  <a:schemeClr val="tx1"/>
                </a:solidFill>
                <a:latin typeface="Times New Roman" charset="0"/>
                <a:ea typeface="ＭＳ Ｐゴシック" charset="0"/>
              </a:defRPr>
            </a:lvl1pPr>
            <a:lvl2pPr algn="l">
              <a:tabLst>
                <a:tab pos="1600200" algn="l"/>
              </a:tabLst>
              <a:defRPr sz="2400">
                <a:solidFill>
                  <a:schemeClr val="tx1"/>
                </a:solidFill>
                <a:latin typeface="Times New Roman" charset="0"/>
                <a:ea typeface="ＭＳ Ｐゴシック" charset="0"/>
              </a:defRPr>
            </a:lvl2pPr>
            <a:lvl3pPr algn="l">
              <a:tabLst>
                <a:tab pos="1600200" algn="l"/>
              </a:tabLst>
              <a:defRPr sz="2400">
                <a:solidFill>
                  <a:schemeClr val="tx1"/>
                </a:solidFill>
                <a:latin typeface="Times New Roman" charset="0"/>
                <a:ea typeface="ＭＳ Ｐゴシック" charset="0"/>
              </a:defRPr>
            </a:lvl3pPr>
            <a:lvl4pPr algn="l">
              <a:tabLst>
                <a:tab pos="1600200" algn="l"/>
              </a:tabLst>
              <a:defRPr sz="2400">
                <a:solidFill>
                  <a:schemeClr val="tx1"/>
                </a:solidFill>
                <a:latin typeface="Times New Roman" charset="0"/>
                <a:ea typeface="ＭＳ Ｐゴシック" charset="0"/>
              </a:defRPr>
            </a:lvl4pPr>
            <a:lvl5pPr algn="l">
              <a:tabLst>
                <a:tab pos="1600200" algn="l"/>
              </a:tabLst>
              <a:defRPr sz="2400">
                <a:solidFill>
                  <a:schemeClr val="tx1"/>
                </a:solidFill>
                <a:latin typeface="Times New Roman" charset="0"/>
                <a:ea typeface="ＭＳ Ｐゴシック" charset="0"/>
              </a:defRPr>
            </a:lvl5pPr>
            <a:lvl6pPr fontAlgn="base">
              <a:spcBef>
                <a:spcPct val="0"/>
              </a:spcBef>
              <a:spcAft>
                <a:spcPct val="0"/>
              </a:spcAft>
              <a:tabLst>
                <a:tab pos="1600200" algn="l"/>
              </a:tabLst>
              <a:defRPr sz="2400">
                <a:solidFill>
                  <a:schemeClr val="tx1"/>
                </a:solidFill>
                <a:latin typeface="Times New Roman" charset="0"/>
                <a:ea typeface="ＭＳ Ｐゴシック" charset="0"/>
              </a:defRPr>
            </a:lvl6pPr>
            <a:lvl7pPr fontAlgn="base">
              <a:spcBef>
                <a:spcPct val="0"/>
              </a:spcBef>
              <a:spcAft>
                <a:spcPct val="0"/>
              </a:spcAft>
              <a:tabLst>
                <a:tab pos="1600200" algn="l"/>
              </a:tabLst>
              <a:defRPr sz="2400">
                <a:solidFill>
                  <a:schemeClr val="tx1"/>
                </a:solidFill>
                <a:latin typeface="Times New Roman" charset="0"/>
                <a:ea typeface="ＭＳ Ｐゴシック" charset="0"/>
              </a:defRPr>
            </a:lvl7pPr>
            <a:lvl8pPr fontAlgn="base">
              <a:spcBef>
                <a:spcPct val="0"/>
              </a:spcBef>
              <a:spcAft>
                <a:spcPct val="0"/>
              </a:spcAft>
              <a:tabLst>
                <a:tab pos="1600200" algn="l"/>
              </a:tabLst>
              <a:defRPr sz="2400">
                <a:solidFill>
                  <a:schemeClr val="tx1"/>
                </a:solidFill>
                <a:latin typeface="Times New Roman" charset="0"/>
                <a:ea typeface="ＭＳ Ｐゴシック" charset="0"/>
              </a:defRPr>
            </a:lvl8pPr>
            <a:lvl9pPr fontAlgn="base">
              <a:spcBef>
                <a:spcPct val="0"/>
              </a:spcBef>
              <a:spcAft>
                <a:spcPct val="0"/>
              </a:spcAft>
              <a:tabLst>
                <a:tab pos="1600200" algn="l"/>
              </a:tabLs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1600200" algn="l"/>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Place of service (1 Cor. 12:5)</a:t>
            </a:r>
            <a:b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Category of gifts (1 Pet. 4:11)</a:t>
            </a:r>
            <a:b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service</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(NIV), </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ministries</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(NASB)</a:t>
            </a:r>
          </a:p>
        </p:txBody>
      </p:sp>
      <p:sp>
        <p:nvSpPr>
          <p:cNvPr id="2219016" name="Text Box 8"/>
          <p:cNvSpPr txBox="1">
            <a:spLocks noChangeArrowheads="1"/>
          </p:cNvSpPr>
          <p:nvPr/>
        </p:nvSpPr>
        <p:spPr bwMode="auto">
          <a:xfrm>
            <a:off x="685800" y="4953005"/>
            <a:ext cx="8458200" cy="1200329"/>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lvl1pPr algn="l">
              <a:tabLst>
                <a:tab pos="1600200" algn="l"/>
              </a:tabLst>
              <a:defRPr sz="2400">
                <a:solidFill>
                  <a:schemeClr val="tx1"/>
                </a:solidFill>
                <a:latin typeface="Times New Roman" charset="0"/>
                <a:ea typeface="ＭＳ Ｐゴシック" charset="0"/>
              </a:defRPr>
            </a:lvl1pPr>
            <a:lvl2pPr algn="l">
              <a:tabLst>
                <a:tab pos="1600200" algn="l"/>
              </a:tabLst>
              <a:defRPr sz="2400">
                <a:solidFill>
                  <a:schemeClr val="tx1"/>
                </a:solidFill>
                <a:latin typeface="Times New Roman" charset="0"/>
                <a:ea typeface="ＭＳ Ｐゴシック" charset="0"/>
              </a:defRPr>
            </a:lvl2pPr>
            <a:lvl3pPr algn="l">
              <a:tabLst>
                <a:tab pos="1600200" algn="l"/>
              </a:tabLst>
              <a:defRPr sz="2400">
                <a:solidFill>
                  <a:schemeClr val="tx1"/>
                </a:solidFill>
                <a:latin typeface="Times New Roman" charset="0"/>
                <a:ea typeface="ＭＳ Ｐゴシック" charset="0"/>
              </a:defRPr>
            </a:lvl3pPr>
            <a:lvl4pPr algn="l">
              <a:tabLst>
                <a:tab pos="1600200" algn="l"/>
              </a:tabLst>
              <a:defRPr sz="2400">
                <a:solidFill>
                  <a:schemeClr val="tx1"/>
                </a:solidFill>
                <a:latin typeface="Times New Roman" charset="0"/>
                <a:ea typeface="ＭＳ Ｐゴシック" charset="0"/>
              </a:defRPr>
            </a:lvl4pPr>
            <a:lvl5pPr algn="l">
              <a:tabLst>
                <a:tab pos="1600200" algn="l"/>
              </a:tabLst>
              <a:defRPr sz="2400">
                <a:solidFill>
                  <a:schemeClr val="tx1"/>
                </a:solidFill>
                <a:latin typeface="Times New Roman" charset="0"/>
                <a:ea typeface="ＭＳ Ｐゴシック" charset="0"/>
              </a:defRPr>
            </a:lvl5pPr>
            <a:lvl6pPr fontAlgn="base">
              <a:spcBef>
                <a:spcPct val="0"/>
              </a:spcBef>
              <a:spcAft>
                <a:spcPct val="0"/>
              </a:spcAft>
              <a:tabLst>
                <a:tab pos="1600200" algn="l"/>
              </a:tabLst>
              <a:defRPr sz="2400">
                <a:solidFill>
                  <a:schemeClr val="tx1"/>
                </a:solidFill>
                <a:latin typeface="Times New Roman" charset="0"/>
                <a:ea typeface="ＭＳ Ｐゴシック" charset="0"/>
              </a:defRPr>
            </a:lvl6pPr>
            <a:lvl7pPr fontAlgn="base">
              <a:spcBef>
                <a:spcPct val="0"/>
              </a:spcBef>
              <a:spcAft>
                <a:spcPct val="0"/>
              </a:spcAft>
              <a:tabLst>
                <a:tab pos="1600200" algn="l"/>
              </a:tabLst>
              <a:defRPr sz="2400">
                <a:solidFill>
                  <a:schemeClr val="tx1"/>
                </a:solidFill>
                <a:latin typeface="Times New Roman" charset="0"/>
                <a:ea typeface="ＭＳ Ｐゴシック" charset="0"/>
              </a:defRPr>
            </a:lvl7pPr>
            <a:lvl8pPr fontAlgn="base">
              <a:spcBef>
                <a:spcPct val="0"/>
              </a:spcBef>
              <a:spcAft>
                <a:spcPct val="0"/>
              </a:spcAft>
              <a:tabLst>
                <a:tab pos="1600200" algn="l"/>
              </a:tabLst>
              <a:defRPr sz="2400">
                <a:solidFill>
                  <a:schemeClr val="tx1"/>
                </a:solidFill>
                <a:latin typeface="Times New Roman" charset="0"/>
                <a:ea typeface="ＭＳ Ｐゴシック" charset="0"/>
              </a:defRPr>
            </a:lvl8pPr>
            <a:lvl9pPr fontAlgn="base">
              <a:spcBef>
                <a:spcPct val="0"/>
              </a:spcBef>
              <a:spcAft>
                <a:spcPct val="0"/>
              </a:spcAft>
              <a:tabLst>
                <a:tab pos="1600200" algn="l"/>
              </a:tabLs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1600200" algn="l"/>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Energy operating gifts (1 Cor. 12:6)</a:t>
            </a:r>
            <a:b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working</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(NIV), </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effects</a:t>
            </a:r>
            <a:r>
              <a:rPr kumimoji="0" lang="ru-RU" altLang="ja-JP" sz="3600" b="1"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(NASB)</a:t>
            </a:r>
          </a:p>
        </p:txBody>
      </p:sp>
      <p:sp>
        <p:nvSpPr>
          <p:cNvPr id="2219017" name="Oval 9"/>
          <p:cNvSpPr>
            <a:spLocks noChangeArrowheads="1"/>
          </p:cNvSpPr>
          <p:nvPr/>
        </p:nvSpPr>
        <p:spPr bwMode="auto">
          <a:xfrm>
            <a:off x="0" y="4038600"/>
            <a:ext cx="9677400" cy="22860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030232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219011"/>
                                        </p:tgtEl>
                                        <p:attrNameLst>
                                          <p:attrName>style.visibility</p:attrName>
                                        </p:attrNameLst>
                                      </p:cBhvr>
                                      <p:to>
                                        <p:strVal val="visible"/>
                                      </p:to>
                                    </p:set>
                                    <p:anim calcmode="lin" valueType="num">
                                      <p:cBhvr>
                                        <p:cTn id="7" dur="500" fill="hold"/>
                                        <p:tgtEl>
                                          <p:spTgt spid="2219011"/>
                                        </p:tgtEl>
                                        <p:attrNameLst>
                                          <p:attrName>ppt_w</p:attrName>
                                        </p:attrNameLst>
                                      </p:cBhvr>
                                      <p:tavLst>
                                        <p:tav tm="0">
                                          <p:val>
                                            <p:fltVal val="0"/>
                                          </p:val>
                                        </p:tav>
                                        <p:tav tm="100000">
                                          <p:val>
                                            <p:strVal val="#ppt_w"/>
                                          </p:val>
                                        </p:tav>
                                      </p:tavLst>
                                    </p:anim>
                                    <p:anim calcmode="lin" valueType="num">
                                      <p:cBhvr>
                                        <p:cTn id="8" dur="500" fill="hold"/>
                                        <p:tgtEl>
                                          <p:spTgt spid="2219011"/>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2219016"/>
                                        </p:tgtEl>
                                        <p:attrNameLst>
                                          <p:attrName>style.visibility</p:attrName>
                                        </p:attrNameLst>
                                      </p:cBhvr>
                                      <p:to>
                                        <p:strVal val="visible"/>
                                      </p:to>
                                    </p:set>
                                    <p:anim calcmode="lin" valueType="num">
                                      <p:cBhvr>
                                        <p:cTn id="12" dur="500" fill="hold"/>
                                        <p:tgtEl>
                                          <p:spTgt spid="2219016"/>
                                        </p:tgtEl>
                                        <p:attrNameLst>
                                          <p:attrName>ppt_w</p:attrName>
                                        </p:attrNameLst>
                                      </p:cBhvr>
                                      <p:tavLst>
                                        <p:tav tm="0">
                                          <p:val>
                                            <p:fltVal val="0"/>
                                          </p:val>
                                        </p:tav>
                                        <p:tav tm="100000">
                                          <p:val>
                                            <p:strVal val="#ppt_w"/>
                                          </p:val>
                                        </p:tav>
                                      </p:tavLst>
                                    </p:anim>
                                    <p:anim calcmode="lin" valueType="num">
                                      <p:cBhvr>
                                        <p:cTn id="13" dur="500" fill="hold"/>
                                        <p:tgtEl>
                                          <p:spTgt spid="2219016"/>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2219017"/>
                                        </p:tgtEl>
                                        <p:attrNameLst>
                                          <p:attrName>style.visibility</p:attrName>
                                        </p:attrNameLst>
                                      </p:cBhvr>
                                      <p:to>
                                        <p:strVal val="visible"/>
                                      </p:to>
                                    </p:set>
                                    <p:animEffect transition="in" filter="blinds(horizontal)">
                                      <p:cBhvr>
                                        <p:cTn id="17" dur="500"/>
                                        <p:tgtEl>
                                          <p:spTgt spid="2219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9011" grpId="0"/>
      <p:bldP spid="2219016" grpId="0"/>
      <p:bldP spid="2219017"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23106" name="Rectangle 2"/>
          <p:cNvSpPr>
            <a:spLocks noGrp="1" noChangeArrowheads="1"/>
          </p:cNvSpPr>
          <p:nvPr>
            <p:ph type="title"/>
          </p:nvPr>
        </p:nvSpPr>
        <p:spPr>
          <a:xfrm>
            <a:off x="685800" y="381000"/>
            <a:ext cx="7772400" cy="762000"/>
          </a:xfrm>
          <a:solidFill>
            <a:schemeClr val="tx1"/>
          </a:solidFill>
        </p:spPr>
        <p:txBody>
          <a:bodyPr/>
          <a:lstStyle/>
          <a:p>
            <a:r>
              <a:rPr lang="en-US" b="1">
                <a:solidFill>
                  <a:schemeClr val="bg1"/>
                </a:solidFill>
              </a:rPr>
              <a:t>The Key Idea</a:t>
            </a:r>
            <a:endParaRPr lang="en-US" b="1"/>
          </a:p>
        </p:txBody>
      </p:sp>
      <p:sp>
        <p:nvSpPr>
          <p:cNvPr id="2223107" name="Rectangle 3"/>
          <p:cNvSpPr>
            <a:spLocks noChangeArrowheads="1"/>
          </p:cNvSpPr>
          <p:nvPr/>
        </p:nvSpPr>
        <p:spPr bwMode="auto">
          <a:xfrm>
            <a:off x="457200" y="1905001"/>
            <a:ext cx="8458200" cy="3733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863380" marR="0" lvl="0" indent="-863380" algn="l"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Q: Where should we begin studying gifts?</a:t>
            </a:r>
          </a:p>
          <a:p>
            <a:pPr marL="863380" marR="0" lvl="0" indent="-863380" algn="l"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a:p>
            <a:pPr marL="863380" marR="0" lvl="0" indent="-863380" algn="l"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A: Gifts praise the triune God—not us!</a:t>
            </a:r>
          </a:p>
        </p:txBody>
      </p:sp>
    </p:spTree>
    <p:extLst>
      <p:ext uri="{BB962C8B-B14F-4D97-AF65-F5344CB8AC3E}">
        <p14:creationId xmlns:p14="http://schemas.microsoft.com/office/powerpoint/2010/main" val="1218065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23107">
                                            <p:txEl>
                                              <p:pRg st="0" end="0"/>
                                            </p:txEl>
                                          </p:spTgt>
                                        </p:tgtEl>
                                        <p:attrNameLst>
                                          <p:attrName>style.visibility</p:attrName>
                                        </p:attrNameLst>
                                      </p:cBhvr>
                                      <p:to>
                                        <p:strVal val="visible"/>
                                      </p:to>
                                    </p:set>
                                    <p:animEffect transition="in" filter="wipe(left)">
                                      <p:cBhvr>
                                        <p:cTn id="7" dur="500"/>
                                        <p:tgtEl>
                                          <p:spTgt spid="222310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23107">
                                            <p:txEl>
                                              <p:pRg st="2" end="2"/>
                                            </p:txEl>
                                          </p:spTgt>
                                        </p:tgtEl>
                                        <p:attrNameLst>
                                          <p:attrName>style.visibility</p:attrName>
                                        </p:attrNameLst>
                                      </p:cBhvr>
                                      <p:to>
                                        <p:strVal val="visible"/>
                                      </p:to>
                                    </p:set>
                                    <p:animEffect transition="in" filter="wipe(left)">
                                      <p:cBhvr>
                                        <p:cTn id="11" dur="500"/>
                                        <p:tgtEl>
                                          <p:spTgt spid="2223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3107" grpId="0" build="p"/>
    </p:bld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5154"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nvGrpSpPr>
          <p:cNvPr id="2225155" name="Group 3"/>
          <p:cNvGrpSpPr>
            <a:grpSpLocks/>
          </p:cNvGrpSpPr>
          <p:nvPr/>
        </p:nvGrpSpPr>
        <p:grpSpPr bwMode="auto">
          <a:xfrm>
            <a:off x="-53970" y="0"/>
            <a:ext cx="9350375" cy="7031038"/>
            <a:chOff x="-34" y="0"/>
            <a:chExt cx="5890" cy="4429"/>
          </a:xfrm>
        </p:grpSpPr>
        <p:sp>
          <p:nvSpPr>
            <p:cNvPr id="22251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grpSp>
        <p:nvGrpSpPr>
          <p:cNvPr id="2225158" name="Group 6"/>
          <p:cNvGrpSpPr>
            <a:grpSpLocks/>
          </p:cNvGrpSpPr>
          <p:nvPr/>
        </p:nvGrpSpPr>
        <p:grpSpPr bwMode="auto">
          <a:xfrm>
            <a:off x="2033588" y="1181100"/>
            <a:ext cx="5219700" cy="5219700"/>
            <a:chOff x="1200" y="696"/>
            <a:chExt cx="3288" cy="3288"/>
          </a:xfrm>
        </p:grpSpPr>
        <p:sp>
          <p:nvSpPr>
            <p:cNvPr id="22251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sp>
        <p:nvSpPr>
          <p:cNvPr id="2225161"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62" name="Rectangle 10"/>
          <p:cNvSpPr>
            <a:spLocks noChangeArrowheads="1"/>
          </p:cNvSpPr>
          <p:nvPr/>
        </p:nvSpPr>
        <p:spPr bwMode="auto">
          <a:xfrm rot="1619911">
            <a:off x="4668838" y="4237889"/>
            <a:ext cx="2133600"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63" name="Rectangle 11"/>
          <p:cNvSpPr>
            <a:spLocks noChangeArrowheads="1"/>
          </p:cNvSpPr>
          <p:nvPr/>
        </p:nvSpPr>
        <p:spPr bwMode="auto">
          <a:xfrm rot="-1572683">
            <a:off x="3679569" y="40966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64" name="Rectangle 12"/>
          <p:cNvSpPr>
            <a:spLocks noChangeArrowheads="1"/>
          </p:cNvSpPr>
          <p:nvPr/>
        </p:nvSpPr>
        <p:spPr bwMode="auto">
          <a:xfrm rot="5400000">
            <a:off x="4555868" y="23821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65" name="AutoShape 13"/>
          <p:cNvSpPr>
            <a:spLocks noChangeArrowheads="1"/>
          </p:cNvSpPr>
          <p:nvPr/>
        </p:nvSpPr>
        <p:spPr bwMode="auto">
          <a:xfrm rot="50350481">
            <a:off x="6060283" y="4706187"/>
            <a:ext cx="1695450"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66" name="Text Box 14"/>
          <p:cNvSpPr txBox="1">
            <a:spLocks noChangeArrowheads="1"/>
          </p:cNvSpPr>
          <p:nvPr/>
        </p:nvSpPr>
        <p:spPr bwMode="auto">
          <a:xfrm>
            <a:off x="4114800" y="2117730"/>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225167" name="AutoShape 15"/>
          <p:cNvSpPr>
            <a:spLocks noChangeArrowheads="1"/>
          </p:cNvSpPr>
          <p:nvPr/>
        </p:nvSpPr>
        <p:spPr bwMode="auto">
          <a:xfrm rot="14452042">
            <a:off x="1507337" y="4689519"/>
            <a:ext cx="1747837"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68" name="Text Box 16"/>
          <p:cNvSpPr txBox="1">
            <a:spLocks noChangeArrowheads="1"/>
          </p:cNvSpPr>
          <p:nvPr/>
        </p:nvSpPr>
        <p:spPr bwMode="auto">
          <a:xfrm>
            <a:off x="5608638" y="4030668"/>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225169" name="Text Box 17"/>
          <p:cNvSpPr txBox="1">
            <a:spLocks noChangeArrowheads="1"/>
          </p:cNvSpPr>
          <p:nvPr/>
        </p:nvSpPr>
        <p:spPr bwMode="auto">
          <a:xfrm>
            <a:off x="2667001" y="4030668"/>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is</a:t>
            </a:r>
          </a:p>
        </p:txBody>
      </p:sp>
      <p:sp>
        <p:nvSpPr>
          <p:cNvPr id="2225170" name="Text Box 18"/>
          <p:cNvSpPr txBox="1">
            <a:spLocks noChangeArrowheads="1"/>
          </p:cNvSpPr>
          <p:nvPr/>
        </p:nvSpPr>
        <p:spPr bwMode="auto">
          <a:xfrm>
            <a:off x="1905000" y="4708529"/>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Son</a:t>
            </a:r>
          </a:p>
        </p:txBody>
      </p:sp>
      <p:sp>
        <p:nvSpPr>
          <p:cNvPr id="2225171" name="AutoShape 19"/>
          <p:cNvSpPr>
            <a:spLocks noChangeArrowheads="1"/>
          </p:cNvSpPr>
          <p:nvPr/>
        </p:nvSpPr>
        <p:spPr bwMode="auto">
          <a:xfrm>
            <a:off x="3624264" y="1083512"/>
            <a:ext cx="2016125" cy="677776"/>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416" tIns="45709" rIns="91416" bIns="45709"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nvGrpSpPr>
          <p:cNvPr id="2225172" name="Group 20"/>
          <p:cNvGrpSpPr>
            <a:grpSpLocks/>
          </p:cNvGrpSpPr>
          <p:nvPr/>
        </p:nvGrpSpPr>
        <p:grpSpPr bwMode="auto">
          <a:xfrm>
            <a:off x="3629025" y="2862263"/>
            <a:ext cx="1981200" cy="1752600"/>
            <a:chOff x="2286" y="1803"/>
            <a:chExt cx="1248" cy="1104"/>
          </a:xfrm>
        </p:grpSpPr>
        <p:sp>
          <p:nvSpPr>
            <p:cNvPr id="22251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74"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GOD</a:t>
              </a:r>
            </a:p>
          </p:txBody>
        </p:sp>
      </p:grpSp>
      <p:sp>
        <p:nvSpPr>
          <p:cNvPr id="2225175" name="Text Box 23"/>
          <p:cNvSpPr txBox="1">
            <a:spLocks noChangeArrowheads="1"/>
          </p:cNvSpPr>
          <p:nvPr/>
        </p:nvSpPr>
        <p:spPr bwMode="auto">
          <a:xfrm>
            <a:off x="3714750" y="1508129"/>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Father</a:t>
            </a:r>
          </a:p>
        </p:txBody>
      </p:sp>
      <p:sp>
        <p:nvSpPr>
          <p:cNvPr id="2225176" name="Text Box 24"/>
          <p:cNvSpPr txBox="1">
            <a:spLocks noChangeArrowheads="1"/>
          </p:cNvSpPr>
          <p:nvPr/>
        </p:nvSpPr>
        <p:spPr bwMode="auto">
          <a:xfrm>
            <a:off x="5486400" y="4708529"/>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Arial"/>
              </a:rPr>
              <a:t>Spirit</a:t>
            </a:r>
          </a:p>
        </p:txBody>
      </p:sp>
      <p:sp>
        <p:nvSpPr>
          <p:cNvPr id="2225177" name="WordArt 25"/>
          <p:cNvSpPr>
            <a:spLocks noChangeArrowheads="1" noChangeShapeType="1" noTextEdit="1"/>
          </p:cNvSpPr>
          <p:nvPr/>
        </p:nvSpPr>
        <p:spPr bwMode="auto">
          <a:xfrm rot="-3731304">
            <a:off x="2125663"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225178" name="WordArt 26"/>
          <p:cNvSpPr>
            <a:spLocks noChangeArrowheads="1" noChangeShapeType="1" noTextEdit="1"/>
          </p:cNvSpPr>
          <p:nvPr/>
        </p:nvSpPr>
        <p:spPr bwMode="auto">
          <a:xfrm rot="3668274">
            <a:off x="6086476" y="2557467"/>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225179" name="WordArt 27"/>
          <p:cNvSpPr>
            <a:spLocks noChangeArrowheads="1" noChangeShapeType="1" noTextEdit="1"/>
          </p:cNvSpPr>
          <p:nvPr/>
        </p:nvSpPr>
        <p:spPr bwMode="auto">
          <a:xfrm>
            <a:off x="4052893" y="5972175"/>
            <a:ext cx="1119187" cy="204788"/>
          </a:xfrm>
          <a:prstGeom prst="rect">
            <a:avLst/>
          </a:prstGeom>
          <a:extLst>
            <a:ext uri="{AF507438-7753-43e0-B8FC-AC1667EBCBE1}">
              <a14:hiddenEffects xmlns="" xmlns:a14="http://schemas.microsoft.com/office/drawing/2010/main">
                <a:effectLst/>
              </a14:hiddenEffects>
            </a:ext>
          </a:extLst>
        </p:spPr>
        <p:txBody>
          <a:bodyPr spcFirstLastPara="1" wrap="none" lIns="91416" tIns="45709" rIns="91416" bIns="45709"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225180" name="Text Box 28"/>
          <p:cNvSpPr txBox="1">
            <a:spLocks noChangeArrowheads="1"/>
          </p:cNvSpPr>
          <p:nvPr/>
        </p:nvSpPr>
        <p:spPr bwMode="auto">
          <a:xfrm>
            <a:off x="0" y="6553205"/>
            <a:ext cx="5943600" cy="3087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cs typeface="Arial"/>
              </a:rPr>
              <a:t>H. Wayne House, </a:t>
            </a:r>
            <a:r>
              <a:rPr kumimoji="0" lang="en-US" sz="1400" b="1" i="1" u="none" strike="noStrike" kern="1200" cap="none" spc="0" normalizeH="0" baseline="0" noProof="0">
                <a:ln>
                  <a:noFill/>
                </a:ln>
                <a:solidFill>
                  <a:srgbClr val="FFFFFF"/>
                </a:solidFill>
                <a:effectLst/>
                <a:uLnTx/>
                <a:uFillTx/>
                <a:latin typeface="Times New Roman" charset="0"/>
                <a:ea typeface="ＭＳ Ｐゴシック" charset="0"/>
                <a:cs typeface="Arial"/>
              </a:rPr>
              <a:t>Charts of Christian Theology and Doctrine</a:t>
            </a:r>
            <a:r>
              <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cs typeface="Arial"/>
              </a:rPr>
              <a:t>, 45</a:t>
            </a:r>
          </a:p>
        </p:txBody>
      </p:sp>
      <p:grpSp>
        <p:nvGrpSpPr>
          <p:cNvPr id="2225181" name="Group 29"/>
          <p:cNvGrpSpPr>
            <a:grpSpLocks/>
          </p:cNvGrpSpPr>
          <p:nvPr/>
        </p:nvGrpSpPr>
        <p:grpSpPr bwMode="auto">
          <a:xfrm>
            <a:off x="1905000" y="0"/>
            <a:ext cx="5486400" cy="2286000"/>
            <a:chOff x="1200" y="0"/>
            <a:chExt cx="3456" cy="1440"/>
          </a:xfrm>
        </p:grpSpPr>
        <p:sp>
          <p:nvSpPr>
            <p:cNvPr id="2225182" name="Rectangle 30"/>
            <p:cNvSpPr>
              <a:spLocks noChangeArrowheads="1"/>
            </p:cNvSpPr>
            <p:nvPr/>
          </p:nvSpPr>
          <p:spPr bwMode="auto">
            <a:xfrm>
              <a:off x="1200" y="288"/>
              <a:ext cx="345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uLnTx/>
                  <a:uFillTx/>
                  <a:latin typeface="Arial" charset="0"/>
                  <a:ea typeface="ＭＳ Ｐゴシック" charset="0"/>
                  <a:cs typeface="Arial" charset="0"/>
                </a:rPr>
                <a:t>EMPOWERS</a:t>
              </a:r>
              <a:endParaRPr kumimoji="0" lang="en-US" sz="5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225183" name="Oval 31"/>
            <p:cNvSpPr>
              <a:spLocks noChangeArrowheads="1"/>
            </p:cNvSpPr>
            <p:nvPr/>
          </p:nvSpPr>
          <p:spPr bwMode="auto">
            <a:xfrm>
              <a:off x="1488" y="0"/>
              <a:ext cx="2880" cy="144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grpSp>
        <p:nvGrpSpPr>
          <p:cNvPr id="2225184" name="Group 32"/>
          <p:cNvGrpSpPr>
            <a:grpSpLocks/>
          </p:cNvGrpSpPr>
          <p:nvPr/>
        </p:nvGrpSpPr>
        <p:grpSpPr bwMode="auto">
          <a:xfrm>
            <a:off x="5562600" y="4343400"/>
            <a:ext cx="3581400" cy="2514600"/>
            <a:chOff x="3504" y="2736"/>
            <a:chExt cx="2256" cy="1584"/>
          </a:xfrm>
        </p:grpSpPr>
        <p:sp>
          <p:nvSpPr>
            <p:cNvPr id="2225185" name="Rectangle 33"/>
            <p:cNvSpPr>
              <a:spLocks noChangeArrowheads="1"/>
            </p:cNvSpPr>
            <p:nvPr/>
          </p:nvSpPr>
          <p:spPr bwMode="auto">
            <a:xfrm>
              <a:off x="3696" y="3504"/>
              <a:ext cx="2064"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uLnTx/>
                  <a:uFillTx/>
                  <a:latin typeface="Arial" charset="0"/>
                  <a:ea typeface="ＭＳ Ｐゴシック" charset="0"/>
                  <a:cs typeface="Arial" charset="0"/>
                </a:rPr>
                <a:t>GIVES</a:t>
              </a:r>
              <a:endParaRPr kumimoji="0" lang="en-US" sz="5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225186" name="Oval 34"/>
            <p:cNvSpPr>
              <a:spLocks noChangeArrowheads="1"/>
            </p:cNvSpPr>
            <p:nvPr/>
          </p:nvSpPr>
          <p:spPr bwMode="auto">
            <a:xfrm>
              <a:off x="3504" y="2736"/>
              <a:ext cx="2256" cy="1584"/>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grpSp>
        <p:nvGrpSpPr>
          <p:cNvPr id="2225187" name="Group 35"/>
          <p:cNvGrpSpPr>
            <a:grpSpLocks/>
          </p:cNvGrpSpPr>
          <p:nvPr/>
        </p:nvGrpSpPr>
        <p:grpSpPr bwMode="auto">
          <a:xfrm>
            <a:off x="0" y="4648201"/>
            <a:ext cx="3962400" cy="2362200"/>
            <a:chOff x="0" y="2928"/>
            <a:chExt cx="2496" cy="1488"/>
          </a:xfrm>
        </p:grpSpPr>
        <p:sp>
          <p:nvSpPr>
            <p:cNvPr id="2225188" name="Oval 36"/>
            <p:cNvSpPr>
              <a:spLocks noChangeArrowheads="1"/>
            </p:cNvSpPr>
            <p:nvPr/>
          </p:nvSpPr>
          <p:spPr bwMode="auto">
            <a:xfrm>
              <a:off x="144" y="2928"/>
              <a:ext cx="2256" cy="1488"/>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2225189" name="Rectangle 37"/>
            <p:cNvSpPr>
              <a:spLocks noChangeArrowheads="1"/>
            </p:cNvSpPr>
            <p:nvPr/>
          </p:nvSpPr>
          <p:spPr bwMode="auto">
            <a:xfrm>
              <a:off x="0" y="3504"/>
              <a:ext cx="249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uLnTx/>
                  <a:uFillTx/>
                  <a:latin typeface="Arial" charset="0"/>
                  <a:ea typeface="ＭＳ Ｐゴシック" charset="0"/>
                  <a:cs typeface="Arial" charset="0"/>
                </a:rPr>
                <a:t>APPOINTS</a:t>
              </a:r>
              <a:endParaRPr kumimoji="0" lang="en-US" sz="5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22251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r>
              <a:rPr lang="en-US" sz="3600" b="1" i="1">
                <a:solidFill>
                  <a:schemeClr val="bg1"/>
                </a:solidFill>
              </a:rPr>
              <a:t>The Triune Involvement</a:t>
            </a:r>
            <a:endParaRPr lang="en-US" sz="4000"/>
          </a:p>
        </p:txBody>
      </p:sp>
    </p:spTree>
    <p:extLst>
      <p:ext uri="{BB962C8B-B14F-4D97-AF65-F5344CB8AC3E}">
        <p14:creationId xmlns:p14="http://schemas.microsoft.com/office/powerpoint/2010/main" val="36448811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225184"/>
                                        </p:tgtEl>
                                        <p:attrNameLst>
                                          <p:attrName>style.visibility</p:attrName>
                                        </p:attrNameLst>
                                      </p:cBhvr>
                                      <p:to>
                                        <p:strVal val="visible"/>
                                      </p:to>
                                    </p:set>
                                    <p:anim calcmode="lin" valueType="num">
                                      <p:cBhvr>
                                        <p:cTn id="7" dur="2000" fill="hold"/>
                                        <p:tgtEl>
                                          <p:spTgt spid="2225184"/>
                                        </p:tgtEl>
                                        <p:attrNameLst>
                                          <p:attrName>ppt_w</p:attrName>
                                        </p:attrNameLst>
                                      </p:cBhvr>
                                      <p:tavLst>
                                        <p:tav tm="0">
                                          <p:val>
                                            <p:strVal val="#ppt_w*0.70"/>
                                          </p:val>
                                        </p:tav>
                                        <p:tav tm="100000">
                                          <p:val>
                                            <p:strVal val="#ppt_w"/>
                                          </p:val>
                                        </p:tav>
                                      </p:tavLst>
                                    </p:anim>
                                    <p:anim calcmode="lin" valueType="num">
                                      <p:cBhvr>
                                        <p:cTn id="8" dur="2000" fill="hold"/>
                                        <p:tgtEl>
                                          <p:spTgt spid="2225184"/>
                                        </p:tgtEl>
                                        <p:attrNameLst>
                                          <p:attrName>ppt_h</p:attrName>
                                        </p:attrNameLst>
                                      </p:cBhvr>
                                      <p:tavLst>
                                        <p:tav tm="0">
                                          <p:val>
                                            <p:strVal val="#ppt_h"/>
                                          </p:val>
                                        </p:tav>
                                        <p:tav tm="100000">
                                          <p:val>
                                            <p:strVal val="#ppt_h"/>
                                          </p:val>
                                        </p:tav>
                                      </p:tavLst>
                                    </p:anim>
                                    <p:animEffect transition="in" filter="fade">
                                      <p:cBhvr>
                                        <p:cTn id="9" dur="2000"/>
                                        <p:tgtEl>
                                          <p:spTgt spid="222518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225187"/>
                                        </p:tgtEl>
                                        <p:attrNameLst>
                                          <p:attrName>style.visibility</p:attrName>
                                        </p:attrNameLst>
                                      </p:cBhvr>
                                      <p:to>
                                        <p:strVal val="visible"/>
                                      </p:to>
                                    </p:set>
                                    <p:anim calcmode="lin" valueType="num">
                                      <p:cBhvr>
                                        <p:cTn id="13" dur="2000" fill="hold"/>
                                        <p:tgtEl>
                                          <p:spTgt spid="2225187"/>
                                        </p:tgtEl>
                                        <p:attrNameLst>
                                          <p:attrName>ppt_w</p:attrName>
                                        </p:attrNameLst>
                                      </p:cBhvr>
                                      <p:tavLst>
                                        <p:tav tm="0">
                                          <p:val>
                                            <p:strVal val="#ppt_w*0.70"/>
                                          </p:val>
                                        </p:tav>
                                        <p:tav tm="100000">
                                          <p:val>
                                            <p:strVal val="#ppt_w"/>
                                          </p:val>
                                        </p:tav>
                                      </p:tavLst>
                                    </p:anim>
                                    <p:anim calcmode="lin" valueType="num">
                                      <p:cBhvr>
                                        <p:cTn id="14" dur="2000" fill="hold"/>
                                        <p:tgtEl>
                                          <p:spTgt spid="2225187"/>
                                        </p:tgtEl>
                                        <p:attrNameLst>
                                          <p:attrName>ppt_h</p:attrName>
                                        </p:attrNameLst>
                                      </p:cBhvr>
                                      <p:tavLst>
                                        <p:tav tm="0">
                                          <p:val>
                                            <p:strVal val="#ppt_h"/>
                                          </p:val>
                                        </p:tav>
                                        <p:tav tm="100000">
                                          <p:val>
                                            <p:strVal val="#ppt_h"/>
                                          </p:val>
                                        </p:tav>
                                      </p:tavLst>
                                    </p:anim>
                                    <p:animEffect transition="in" filter="fade">
                                      <p:cBhvr>
                                        <p:cTn id="15" dur="2000"/>
                                        <p:tgtEl>
                                          <p:spTgt spid="222518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2225181"/>
                                        </p:tgtEl>
                                        <p:attrNameLst>
                                          <p:attrName>style.visibility</p:attrName>
                                        </p:attrNameLst>
                                      </p:cBhvr>
                                      <p:to>
                                        <p:strVal val="visible"/>
                                      </p:to>
                                    </p:set>
                                    <p:anim calcmode="lin" valueType="num">
                                      <p:cBhvr>
                                        <p:cTn id="19" dur="2000" fill="hold"/>
                                        <p:tgtEl>
                                          <p:spTgt spid="2225181"/>
                                        </p:tgtEl>
                                        <p:attrNameLst>
                                          <p:attrName>ppt_w</p:attrName>
                                        </p:attrNameLst>
                                      </p:cBhvr>
                                      <p:tavLst>
                                        <p:tav tm="0">
                                          <p:val>
                                            <p:strVal val="#ppt_w*0.70"/>
                                          </p:val>
                                        </p:tav>
                                        <p:tav tm="100000">
                                          <p:val>
                                            <p:strVal val="#ppt_w"/>
                                          </p:val>
                                        </p:tav>
                                      </p:tavLst>
                                    </p:anim>
                                    <p:anim calcmode="lin" valueType="num">
                                      <p:cBhvr>
                                        <p:cTn id="20" dur="2000" fill="hold"/>
                                        <p:tgtEl>
                                          <p:spTgt spid="2225181"/>
                                        </p:tgtEl>
                                        <p:attrNameLst>
                                          <p:attrName>ppt_h</p:attrName>
                                        </p:attrNameLst>
                                      </p:cBhvr>
                                      <p:tavLst>
                                        <p:tav tm="0">
                                          <p:val>
                                            <p:strVal val="#ppt_h"/>
                                          </p:val>
                                        </p:tav>
                                        <p:tav tm="100000">
                                          <p:val>
                                            <p:strVal val="#ppt_h"/>
                                          </p:val>
                                        </p:tav>
                                      </p:tavLst>
                                    </p:anim>
                                    <p:animEffect transition="in" filter="fade">
                                      <p:cBhvr>
                                        <p:cTn id="21" dur="2000"/>
                                        <p:tgtEl>
                                          <p:spTgt spid="222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5890" name="Picture 2" descr="missingpuzzlePie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805891" name="Rectangle 3"/>
          <p:cNvSpPr>
            <a:spLocks noGrp="1" noChangeArrowheads="1"/>
          </p:cNvSpPr>
          <p:nvPr>
            <p:ph type="title" idx="4294967295"/>
          </p:nvPr>
        </p:nvSpPr>
        <p:spPr>
          <a:xfrm>
            <a:off x="4419600" y="0"/>
            <a:ext cx="4724400" cy="4343400"/>
          </a:xfrm>
        </p:spPr>
        <p:txBody>
          <a:bodyPr/>
          <a:lstStyle/>
          <a:p>
            <a:r>
              <a:rPr lang="en-US" sz="5400">
                <a:solidFill>
                  <a:srgbClr val="000080"/>
                </a:solidFill>
              </a:rPr>
              <a:t>How do you see the Spirit working in your life?</a:t>
            </a:r>
            <a:endParaRPr lang="en-US" sz="4400">
              <a:solidFill>
                <a:srgbClr val="000080"/>
              </a:solidFill>
            </a:endParaRPr>
          </a:p>
        </p:txBody>
      </p:sp>
    </p:spTree>
    <p:extLst>
      <p:ext uri="{BB962C8B-B14F-4D97-AF65-F5344CB8AC3E}">
        <p14:creationId xmlns:p14="http://schemas.microsoft.com/office/powerpoint/2010/main" val="120186981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283" name="Picture 3" descr="puzzlepiec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481285" name="Picture 5" descr="do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3988" y="0"/>
            <a:ext cx="1370012" cy="1752600"/>
          </a:xfrm>
          <a:prstGeom prst="rect">
            <a:avLst/>
          </a:prstGeom>
          <a:noFill/>
          <a:extLst>
            <a:ext uri="{909E8E84-426E-40dd-AFC4-6F175D3DCCD1}">
              <a14:hiddenFill xmlns="" xmlns:a14="http://schemas.microsoft.com/office/drawing/2010/main">
                <a:solidFill>
                  <a:srgbClr val="FFFFFF"/>
                </a:solidFill>
              </a14:hiddenFill>
            </a:ext>
          </a:extLst>
        </p:spPr>
      </p:pic>
      <p:sp>
        <p:nvSpPr>
          <p:cNvPr id="481282" name="Rectangle 2"/>
          <p:cNvSpPr>
            <a:spLocks noGrp="1" noChangeArrowheads="1"/>
          </p:cNvSpPr>
          <p:nvPr>
            <p:ph type="title" idx="4294967295"/>
          </p:nvPr>
        </p:nvSpPr>
        <p:spPr>
          <a:xfrm>
            <a:off x="152400" y="457200"/>
            <a:ext cx="4114800" cy="5029200"/>
          </a:xfrm>
        </p:spPr>
        <p:txBody>
          <a:bodyPr/>
          <a:lstStyle/>
          <a:p>
            <a:r>
              <a:rPr lang="en-US" sz="4400"/>
              <a:t>One evidence of the Spirit</a:t>
            </a:r>
            <a:r>
              <a:rPr lang="uk-UA" altLang="ja-JP" sz="4400"/>
              <a:t>'</a:t>
            </a:r>
            <a:r>
              <a:rPr lang="en-US" sz="4400"/>
              <a:t>s work in your life is your </a:t>
            </a:r>
            <a:r>
              <a:rPr lang="en-US" sz="4400">
                <a:solidFill>
                  <a:srgbClr val="FFFF00"/>
                </a:solidFill>
              </a:rPr>
              <a:t>spiritual</a:t>
            </a:r>
            <a:r>
              <a:rPr lang="en-US" sz="4400"/>
              <a:t> gift </a:t>
            </a:r>
            <a:br>
              <a:rPr lang="en-US" sz="4400"/>
            </a:br>
            <a:r>
              <a:rPr lang="en-US" sz="4400"/>
              <a:t>(12:7-11)</a:t>
            </a:r>
            <a:endParaRPr lang="en-US"/>
          </a:p>
        </p:txBody>
      </p:sp>
      <p:sp>
        <p:nvSpPr>
          <p:cNvPr id="481286" name="Rectangle 6"/>
          <p:cNvSpPr>
            <a:spLocks noChangeArrowheads="1"/>
          </p:cNvSpPr>
          <p:nvPr/>
        </p:nvSpPr>
        <p:spPr bwMode="auto">
          <a:xfrm>
            <a:off x="4648200" y="5715000"/>
            <a:ext cx="4495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A spiritual gift is given to each of us so we can help each other</a:t>
            </a:r>
            <a:r>
              <a:rPr kumimoji="0" lang="ru-RU" altLang="ja-JP" sz="24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 (1 Cor. 12:7 NLT)</a:t>
            </a:r>
            <a:endParaRPr kumimoji="0" lang="en-US" sz="2000" b="1" i="1"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021682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4355"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r>
              <a:rPr lang="en-US" sz="3600">
                <a:solidFill>
                  <a:srgbClr val="FFFFFF"/>
                </a:solidFill>
              </a:rPr>
              <a:t>The Spirit gives every gift (12:8)</a:t>
            </a:r>
            <a:endParaRPr lang="en-US"/>
          </a:p>
        </p:txBody>
      </p:sp>
      <p:sp>
        <p:nvSpPr>
          <p:cNvPr id="484357" name="Text Box 5"/>
          <p:cNvSpPr txBox="1">
            <a:spLocks noChangeArrowheads="1"/>
          </p:cNvSpPr>
          <p:nvPr/>
        </p:nvSpPr>
        <p:spPr bwMode="auto">
          <a:xfrm>
            <a:off x="0" y="1066800"/>
            <a:ext cx="9144000" cy="2083261"/>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392113"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8</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To one person the Spirit gives the ability to give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wise advice</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a word of wisdom</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to another the same Spirit gives a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message of special knowledge </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a word of knowledge</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2170270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6403"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en-US" sz="3600">
                <a:solidFill>
                  <a:srgbClr val="FFFFFF"/>
                </a:solidFill>
              </a:rPr>
              <a:t>The Spirit gives every gift (12:9-10a)</a:t>
            </a:r>
            <a:endParaRPr lang="en-US"/>
          </a:p>
        </p:txBody>
      </p:sp>
      <p:sp>
        <p:nvSpPr>
          <p:cNvPr id="486404" name="Text Box 4"/>
          <p:cNvSpPr txBox="1">
            <a:spLocks noChangeArrowheads="1"/>
          </p:cNvSpPr>
          <p:nvPr/>
        </p:nvSpPr>
        <p:spPr bwMode="auto">
          <a:xfrm>
            <a:off x="0" y="1066800"/>
            <a:ext cx="9144000" cy="2083261"/>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392113"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9</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same Spirit gives great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faith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to another, and to someone else the one Spirit gives the gift of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healing</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10</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He gives one person the power to perform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miracles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5903573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8451"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en-US" sz="3600">
                <a:solidFill>
                  <a:srgbClr val="FFFFFF"/>
                </a:solidFill>
              </a:rPr>
              <a:t>The Spirit gives every gift (12:10b-11a)</a:t>
            </a:r>
            <a:endParaRPr lang="en-US"/>
          </a:p>
        </p:txBody>
      </p:sp>
      <p:sp>
        <p:nvSpPr>
          <p:cNvPr id="488452" name="Text Box 4"/>
          <p:cNvSpPr txBox="1">
            <a:spLocks noChangeArrowheads="1"/>
          </p:cNvSpPr>
          <p:nvPr/>
        </p:nvSpPr>
        <p:spPr bwMode="auto">
          <a:xfrm>
            <a:off x="0" y="1066801"/>
            <a:ext cx="9144000" cy="4571923"/>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392113"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and another the ability to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prophesy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He gives someone else the ability to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discern</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whether a message is from the Spirit of God or from another spirit. Still another person is given the ability to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speak in unknown languages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while another is given the ability to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interpret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what is being said.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11</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It is the one and only Spirit who distributes all these gifts. </a:t>
            </a:r>
          </a:p>
        </p:txBody>
      </p:sp>
    </p:spTree>
    <p:extLst>
      <p:ext uri="{BB962C8B-B14F-4D97-AF65-F5344CB8AC3E}">
        <p14:creationId xmlns:p14="http://schemas.microsoft.com/office/powerpoint/2010/main" val="2005783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4284" y="620688"/>
            <a:ext cx="8788400" cy="5842000"/>
          </a:xfrm>
          <a:prstGeom prst="rect">
            <a:avLst/>
          </a:prstGeom>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en-US" b="1" kern="1200">
                <a:effectLst>
                  <a:glow rad="317500">
                    <a:schemeClr val="bg2">
                      <a:alpha val="90000"/>
                    </a:schemeClr>
                  </a:glow>
                </a:effectLst>
                <a:latin typeface="Arial"/>
                <a:cs typeface="Arial"/>
              </a:rPr>
              <a:t>The Spies Return</a:t>
            </a:r>
          </a:p>
        </p:txBody>
      </p:sp>
      <p:sp>
        <p:nvSpPr>
          <p:cNvPr id="150532"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49638"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Numbers 13</a:t>
            </a:r>
          </a:p>
        </p:txBody>
      </p:sp>
    </p:spTree>
    <p:extLst>
      <p:ext uri="{BB962C8B-B14F-4D97-AF65-F5344CB8AC3E}">
        <p14:creationId xmlns:p14="http://schemas.microsoft.com/office/powerpoint/2010/main" val="17950211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0499"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en-US" sz="3200">
                <a:solidFill>
                  <a:srgbClr val="FFFFFF"/>
                </a:solidFill>
              </a:rPr>
              <a:t>The Spirit alone chose your gift (12:11b)</a:t>
            </a:r>
            <a:endParaRPr lang="en-US" sz="3600"/>
          </a:p>
        </p:txBody>
      </p:sp>
      <p:sp>
        <p:nvSpPr>
          <p:cNvPr id="490500" name="Text Box 4"/>
          <p:cNvSpPr txBox="1">
            <a:spLocks noChangeArrowheads="1"/>
          </p:cNvSpPr>
          <p:nvPr/>
        </p:nvSpPr>
        <p:spPr bwMode="auto">
          <a:xfrm>
            <a:off x="0" y="1066800"/>
            <a:ext cx="9144000" cy="1087796"/>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392113"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cs typeface="Arial" charset="0"/>
              </a:rPr>
              <a:t>He alone decides which gift each person should have.</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193340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561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170988" cy="739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idx="4294967295"/>
          </p:nvPr>
        </p:nvSpPr>
        <p:spPr>
          <a:xfrm>
            <a:off x="0" y="152401"/>
            <a:ext cx="6172200" cy="1752600"/>
          </a:xfrm>
          <a:effectLst>
            <a:outerShdw blurRad="63500" dist="107763" dir="8100000" algn="ctr" rotWithShape="0">
              <a:schemeClr val="bg1"/>
            </a:outerShdw>
          </a:effectLst>
        </p:spPr>
        <p:txBody>
          <a:bodyPr/>
          <a:lstStyle/>
          <a:p>
            <a:pPr>
              <a:defRPr/>
            </a:pPr>
            <a:r>
              <a:rPr lang="en-US" sz="6600" b="1"/>
              <a:t>Whom do you need?</a:t>
            </a:r>
            <a:endParaRPr lang="en-US" sz="7200"/>
          </a:p>
        </p:txBody>
      </p:sp>
      <p:sp>
        <p:nvSpPr>
          <p:cNvPr id="6" name="Rectangle 2"/>
          <p:cNvSpPr txBox="1">
            <a:spLocks noChangeArrowheads="1"/>
          </p:cNvSpPr>
          <p:nvPr/>
        </p:nvSpPr>
        <p:spPr bwMode="auto">
          <a:xfrm>
            <a:off x="4572000" y="4724401"/>
            <a:ext cx="4572000" cy="1752600"/>
          </a:xfrm>
          <a:prstGeom prst="rect">
            <a:avLst/>
          </a:prstGeom>
          <a:noFill/>
          <a:ln w="9525">
            <a:noFill/>
            <a:miter lim="800000"/>
            <a:headEnd/>
            <a:tailEnd/>
          </a:ln>
          <a:effectLst>
            <a:outerShdw dist="107763" dir="8100000" algn="ctr" rotWithShape="0">
              <a:schemeClr val="bg1"/>
            </a:outerShdw>
          </a:effec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Arial" charset="0"/>
                <a:ea typeface="ＭＳ Ｐゴシック" pitchFamily="34" charset="-128"/>
                <a:cs typeface="ＭＳ Ｐゴシック"/>
              </a:rPr>
              <a:t>Everyone!</a:t>
            </a:r>
            <a:endParaRPr kumimoji="0" lang="en-US" sz="7200" b="0" i="0" u="none" strike="noStrike" kern="1200" cap="none" spc="0" normalizeH="0" baseline="0" noProof="0">
              <a:ln>
                <a:noFill/>
              </a:ln>
              <a:solidFill>
                <a:srgbClr val="000000"/>
              </a:solidFill>
              <a:effectLst/>
              <a:uLnTx/>
              <a:uFillTx/>
              <a:latin typeface="Arial" charset="0"/>
              <a:ea typeface="ＭＳ Ｐゴシック" pitchFamily="34" charset="-128"/>
              <a:cs typeface="ＭＳ Ｐゴシック"/>
            </a:endParaRPr>
          </a:p>
        </p:txBody>
      </p:sp>
    </p:spTree>
    <p:extLst>
      <p:ext uri="{BB962C8B-B14F-4D97-AF65-F5344CB8AC3E}">
        <p14:creationId xmlns:p14="http://schemas.microsoft.com/office/powerpoint/2010/main" val="3829758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7666" name="Rectangle 2"/>
          <p:cNvSpPr>
            <a:spLocks noGrp="1" noChangeArrowheads="1"/>
          </p:cNvSpPr>
          <p:nvPr>
            <p:ph type="title" idx="4294967295"/>
          </p:nvPr>
        </p:nvSpPr>
        <p:spPr>
          <a:xfrm>
            <a:off x="5181600" y="1131168"/>
            <a:ext cx="3276600" cy="3810000"/>
          </a:xfrm>
        </p:spPr>
        <p:txBody>
          <a:bodyPr/>
          <a:lstStyle/>
          <a:p>
            <a:r>
              <a:rPr lang="en-US" sz="4000" b="1"/>
              <a:t>But why do you need others in this church (12:12-31)?</a:t>
            </a:r>
          </a:p>
        </p:txBody>
      </p:sp>
      <p:pic>
        <p:nvPicPr>
          <p:cNvPr id="49766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7596336" y="0"/>
            <a:ext cx="1547664"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82"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165"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25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332"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a:rPr>
              <a:t>155dd</a:t>
            </a:r>
          </a:p>
        </p:txBody>
      </p:sp>
    </p:spTree>
    <p:extLst>
      <p:ext uri="{BB962C8B-B14F-4D97-AF65-F5344CB8AC3E}">
        <p14:creationId xmlns:p14="http://schemas.microsoft.com/office/powerpoint/2010/main" val="38387480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62" name="Picture 3" descr="1corinthians12_2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533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63" name="Rectangle 2"/>
          <p:cNvSpPr>
            <a:spLocks noGrp="1" noChangeArrowheads="1"/>
          </p:cNvSpPr>
          <p:nvPr>
            <p:ph type="ctrTitle" idx="4294967295"/>
          </p:nvPr>
        </p:nvSpPr>
        <p:spPr>
          <a:xfrm>
            <a:off x="3276600" y="0"/>
            <a:ext cx="4724400" cy="3733800"/>
          </a:xfrm>
        </p:spPr>
        <p:txBody>
          <a:bodyPr/>
          <a:lstStyle/>
          <a:p>
            <a:pPr eaLnBrk="1" hangingPunct="1"/>
            <a:r>
              <a:rPr lang="en-US">
                <a:solidFill>
                  <a:schemeClr val="bg1"/>
                </a:solidFill>
                <a:latin typeface="Arial Rounded MT Bold" charset="0"/>
              </a:rPr>
              <a:t>I.	It takes all the different gifts for the church to </a:t>
            </a:r>
            <a:r>
              <a:rPr lang="en-US" u="sng">
                <a:solidFill>
                  <a:srgbClr val="FFFF00"/>
                </a:solidFill>
                <a:latin typeface="Arial Rounded MT Bold" charset="0"/>
              </a:rPr>
              <a:t>exist</a:t>
            </a:r>
            <a:r>
              <a:rPr lang="en-US" u="sng">
                <a:solidFill>
                  <a:schemeClr val="bg1"/>
                </a:solidFill>
                <a:latin typeface="Arial Rounded MT Bold" charset="0"/>
              </a:rPr>
              <a:t> </a:t>
            </a:r>
            <a:r>
              <a:rPr lang="en-US">
                <a:solidFill>
                  <a:schemeClr val="bg1"/>
                </a:solidFill>
                <a:latin typeface="Arial Rounded MT Bold" charset="0"/>
              </a:rPr>
              <a:t>(12:12-13).</a:t>
            </a:r>
          </a:p>
        </p:txBody>
      </p:sp>
    </p:spTree>
    <p:extLst>
      <p:ext uri="{BB962C8B-B14F-4D97-AF65-F5344CB8AC3E}">
        <p14:creationId xmlns:p14="http://schemas.microsoft.com/office/powerpoint/2010/main" val="254167322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0" y="304800"/>
            <a:ext cx="9144000" cy="1143000"/>
          </a:xfrm>
        </p:spPr>
        <p:txBody>
          <a:bodyPr/>
          <a:lstStyle/>
          <a:p>
            <a:r>
              <a:rPr lang="en-US" sz="3200" b="1">
                <a:effectLst>
                  <a:outerShdw blurRad="38100" dist="38100" dir="2700000" algn="tl">
                    <a:srgbClr val="000000"/>
                  </a:outerShdw>
                </a:effectLst>
              </a:rPr>
              <a:t>A.  A human body has different parts (12:12).</a:t>
            </a:r>
          </a:p>
        </p:txBody>
      </p:sp>
      <p:pic>
        <p:nvPicPr>
          <p:cNvPr id="504835" name="Picture 11" descr="manon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524000"/>
            <a:ext cx="3079750"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0"/>
          <p:cNvSpPr txBox="1">
            <a:spLocks/>
          </p:cNvSpPr>
          <p:nvPr/>
        </p:nvSpPr>
        <p:spPr bwMode="auto">
          <a:xfrm>
            <a:off x="4114800" y="1295400"/>
            <a:ext cx="4343400" cy="5105400"/>
          </a:xfrm>
          <a:prstGeom prst="rect">
            <a:avLst/>
          </a:prstGeom>
          <a:noFill/>
          <a:ln w="9525">
            <a:noFill/>
            <a:miter lim="800000"/>
            <a:headEnd/>
            <a:tailEnd/>
          </a:ln>
          <a:effectLst/>
        </p:spPr>
        <p:txBody>
          <a:bodyPr lIns="92051" tIns="46026" rIns="92051" bIns="46026"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0" i="0" u="none" strike="noStrike" kern="1200" cap="none" spc="0" normalizeH="0" baseline="0" noProof="0">
                <a:ln>
                  <a:noFill/>
                </a:ln>
                <a:solidFill>
                  <a:srgbClr val="DDDDDD"/>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3200" b="0" i="0" u="none" strike="noStrike" kern="1200" cap="none" spc="0" normalizeH="0" baseline="0" noProof="0">
                <a:ln>
                  <a:noFill/>
                </a:ln>
                <a:solidFill>
                  <a:srgbClr val="DDDDDD"/>
                </a:solidFill>
                <a:effectLst>
                  <a:outerShdw blurRad="38100" dist="38100" dir="2700000" algn="tl">
                    <a:srgbClr val="000000"/>
                  </a:outerShdw>
                </a:effectLst>
                <a:uLnTx/>
                <a:uFillTx/>
                <a:latin typeface="Arial" charset="0"/>
                <a:ea typeface="ＭＳ Ｐゴシック" charset="0"/>
                <a:cs typeface="ＭＳ Ｐゴシック" charset="0"/>
              </a:rPr>
              <a:t>The body is a unit, though it is made up of various parts; and though all its parts are many, they form one body.  So it is with Christ</a:t>
            </a:r>
            <a:r>
              <a:rPr kumimoji="0" lang="ru-RU" altLang="ja-JP" sz="3200" b="0" i="0" u="none" strike="noStrike" kern="1200" cap="none" spc="0" normalizeH="0" baseline="0" noProof="0">
                <a:ln>
                  <a:noFill/>
                </a:ln>
                <a:solidFill>
                  <a:srgbClr val="DDDDDD"/>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3200" b="0" i="0" u="none" strike="noStrike" kern="1200" cap="none" spc="0" normalizeH="0" baseline="0" noProof="0">
                <a:ln>
                  <a:noFill/>
                </a:ln>
                <a:solidFill>
                  <a:srgbClr val="DDDDDD"/>
                </a:solidFill>
                <a:effectLst>
                  <a:outerShdw blurRad="38100" dist="38100" dir="2700000" algn="tl">
                    <a:srgbClr val="000000"/>
                  </a:outerShdw>
                </a:effectLst>
                <a:uLnTx/>
                <a:uFillTx/>
                <a:latin typeface="Arial" charset="0"/>
                <a:ea typeface="ＭＳ Ｐゴシック" charset="0"/>
                <a:cs typeface="ＭＳ Ｐゴシック" charset="0"/>
              </a:rPr>
              <a:t> </a:t>
            </a:r>
            <a:br>
              <a:rPr kumimoji="0" lang="en-US" sz="3200" b="0" i="0" u="none" strike="noStrike" kern="1200" cap="none" spc="0" normalizeH="0" baseline="0" noProof="0">
                <a:ln>
                  <a:noFill/>
                </a:ln>
                <a:solidFill>
                  <a:srgbClr val="DDDDDD"/>
                </a:solidFill>
                <a:effectLst>
                  <a:outerShdw blurRad="38100" dist="38100" dir="2700000" algn="tl">
                    <a:srgbClr val="000000"/>
                  </a:outerShdw>
                </a:effectLst>
                <a:uLnTx/>
                <a:uFillTx/>
                <a:latin typeface="Arial" charset="0"/>
                <a:ea typeface="ＭＳ Ｐゴシック" charset="0"/>
                <a:cs typeface="ＭＳ Ｐゴシック" charset="0"/>
              </a:rPr>
            </a:br>
            <a:r>
              <a:rPr kumimoji="0" lang="en-US" sz="3200" b="0" i="0" u="none" strike="noStrike" kern="1200" cap="none" spc="0" normalizeH="0" baseline="0" noProof="0">
                <a:ln>
                  <a:noFill/>
                </a:ln>
                <a:solidFill>
                  <a:srgbClr val="DDDDDD"/>
                </a:solidFill>
                <a:effectLst>
                  <a:outerShdw blurRad="38100" dist="38100" dir="2700000" algn="tl">
                    <a:srgbClr val="000000"/>
                  </a:outerShdw>
                </a:effectLst>
                <a:uLnTx/>
                <a:uFillTx/>
                <a:latin typeface="Arial" charset="0"/>
                <a:ea typeface="ＭＳ Ｐゴシック" charset="0"/>
                <a:cs typeface="ＭＳ Ｐゴシック" charset="0"/>
              </a:rPr>
              <a:t>(12:12)</a:t>
            </a:r>
          </a:p>
        </p:txBody>
      </p:sp>
    </p:spTree>
    <p:extLst>
      <p:ext uri="{BB962C8B-B14F-4D97-AF65-F5344CB8AC3E}">
        <p14:creationId xmlns:p14="http://schemas.microsoft.com/office/powerpoint/2010/main" val="29735256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509954" name="Picture 5" descr="CRBAP0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421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idx="4294967295"/>
          </p:nvPr>
        </p:nvSpPr>
        <p:spPr>
          <a:xfrm>
            <a:off x="3810000" y="1524000"/>
            <a:ext cx="5334000" cy="2133600"/>
          </a:xfrm>
        </p:spPr>
        <p:txBody>
          <a:bodyPr/>
          <a:lstStyle/>
          <a:p>
            <a:r>
              <a:rPr lang="en-US" sz="4000" b="1">
                <a:solidFill>
                  <a:srgbClr val="FD1E07"/>
                </a:solidFill>
                <a:effectLst>
                  <a:outerShdw blurRad="38100" dist="38100" dir="2700000" algn="tl">
                    <a:srgbClr val="000000"/>
                  </a:outerShdw>
                </a:effectLst>
              </a:rPr>
              <a:t>B.  Believers are different but still part of one body (12:13)</a:t>
            </a:r>
          </a:p>
        </p:txBody>
      </p:sp>
      <p:sp>
        <p:nvSpPr>
          <p:cNvPr id="4" name="Rectangle 2"/>
          <p:cNvSpPr txBox="1">
            <a:spLocks noChangeArrowheads="1"/>
          </p:cNvSpPr>
          <p:nvPr/>
        </p:nvSpPr>
        <p:spPr bwMode="auto">
          <a:xfrm>
            <a:off x="0" y="4495800"/>
            <a:ext cx="9144000" cy="2133600"/>
          </a:xfrm>
          <a:prstGeom prst="rect">
            <a:avLst/>
          </a:prstGeom>
          <a:noFill/>
          <a:ln w="9525">
            <a:noFill/>
            <a:miter lim="800000"/>
            <a:headEnd/>
            <a:tailEnd/>
          </a:ln>
          <a:effectLst/>
        </p:spPr>
        <p:txBody>
          <a:bodyPr lIns="92051" tIns="46026" rIns="92051" bIns="46026"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600" b="1" i="0" u="none" strike="noStrike" kern="1200" cap="none" spc="0" normalizeH="0" baseline="0" noProof="0">
                <a:ln>
                  <a:noFill/>
                </a:ln>
                <a:solidFill>
                  <a:srgbClr val="000066"/>
                </a:solidFill>
                <a:effectLst>
                  <a:outerShdw blurRad="38100" dist="38100" dir="2700000" algn="tl">
                    <a:srgbClr val="000000"/>
                  </a:outerShdw>
                </a:effectLst>
                <a:uLnTx/>
                <a:uFillTx/>
                <a:latin typeface="Arial"/>
                <a:ea typeface="ＭＳ Ｐゴシック" charset="0"/>
                <a:cs typeface="Arial"/>
              </a:rPr>
              <a:t>"</a:t>
            </a:r>
            <a:r>
              <a:rPr kumimoji="0" lang="en-US" sz="3600" b="1" i="0" u="none" strike="noStrike" kern="1200" cap="none" spc="0" normalizeH="0" baseline="0" noProof="0">
                <a:ln>
                  <a:noFill/>
                </a:ln>
                <a:solidFill>
                  <a:srgbClr val="000066"/>
                </a:solidFill>
                <a:effectLst>
                  <a:outerShdw blurRad="38100" dist="38100" dir="2700000" algn="tl">
                    <a:srgbClr val="000000"/>
                  </a:outerShdw>
                </a:effectLst>
                <a:uLnTx/>
                <a:uFillTx/>
                <a:latin typeface="Arial"/>
                <a:ea typeface="ＭＳ Ｐゴシック" charset="0"/>
                <a:cs typeface="Arial"/>
              </a:rPr>
              <a:t>For we were all baptized by one Spirit into one body—whether Jews or Greeks, slave or free—and we were all given one Spirit to drink</a:t>
            </a:r>
            <a:r>
              <a:rPr kumimoji="0" lang="ru-RU" altLang="ja-JP" sz="3600" b="1" i="0" u="none" strike="noStrike" kern="1200" cap="none" spc="0" normalizeH="0" baseline="0" noProof="0">
                <a:ln>
                  <a:noFill/>
                </a:ln>
                <a:solidFill>
                  <a:srgbClr val="000066"/>
                </a:solidFill>
                <a:effectLst>
                  <a:outerShdw blurRad="38100" dist="38100" dir="2700000" algn="tl">
                    <a:srgbClr val="000000"/>
                  </a:outerShdw>
                </a:effectLst>
                <a:uLnTx/>
                <a:uFillTx/>
                <a:latin typeface="Arial"/>
                <a:ea typeface="ＭＳ Ｐゴシック" charset="0"/>
                <a:cs typeface="Arial"/>
              </a:rPr>
              <a:t>"</a:t>
            </a:r>
            <a:r>
              <a:rPr kumimoji="0" lang="en-US" sz="3600" b="1" i="0" u="none" strike="noStrike" kern="1200" cap="none" spc="0" normalizeH="0" baseline="0" noProof="0">
                <a:ln>
                  <a:noFill/>
                </a:ln>
                <a:solidFill>
                  <a:srgbClr val="000066"/>
                </a:solidFill>
                <a:effectLst>
                  <a:outerShdw blurRad="38100" dist="38100" dir="2700000" algn="tl">
                    <a:srgbClr val="000000"/>
                  </a:outerShdw>
                </a:effectLst>
                <a:uLnTx/>
                <a:uFillTx/>
                <a:latin typeface="Arial"/>
                <a:ea typeface="ＭＳ Ｐゴシック" charset="0"/>
                <a:cs typeface="Arial"/>
              </a:rPr>
              <a:t> (1 Cor. 12:13) </a:t>
            </a:r>
          </a:p>
        </p:txBody>
      </p:sp>
    </p:spTree>
    <p:extLst>
      <p:ext uri="{BB962C8B-B14F-4D97-AF65-F5344CB8AC3E}">
        <p14:creationId xmlns:p14="http://schemas.microsoft.com/office/powerpoint/2010/main" val="40030337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02" name="Rectangle 2"/>
          <p:cNvSpPr>
            <a:spLocks noGrp="1" noChangeArrowheads="1"/>
          </p:cNvSpPr>
          <p:nvPr>
            <p:ph type="ctrTitle" idx="4294967295"/>
          </p:nvPr>
        </p:nvSpPr>
        <p:spPr>
          <a:xfrm>
            <a:off x="2743200" y="152400"/>
            <a:ext cx="3429000" cy="685800"/>
          </a:xfrm>
        </p:spPr>
        <p:txBody>
          <a:bodyPr/>
          <a:lstStyle/>
          <a:p>
            <a:pPr eaLnBrk="1" hangingPunct="1"/>
            <a:r>
              <a:rPr lang="en-US" sz="3600">
                <a:solidFill>
                  <a:schemeClr val="bg1"/>
                </a:solidFill>
              </a:rPr>
              <a:t>ATHENS</a:t>
            </a:r>
            <a:endParaRPr lang="en-US" sz="4000">
              <a:solidFill>
                <a:schemeClr val="bg1"/>
              </a:solidFill>
            </a:endParaRPr>
          </a:p>
        </p:txBody>
      </p:sp>
      <p:pic>
        <p:nvPicPr>
          <p:cNvPr id="8" name="Picture 7" descr="athensagora.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542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greece_athen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05400" y="3313118"/>
            <a:ext cx="4038600" cy="354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cropolis-Asklepieion-artist-reconstruction.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76600" y="0"/>
            <a:ext cx="5867400"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urved Down Arrow 9"/>
          <p:cNvSpPr>
            <a:spLocks noChangeArrowheads="1"/>
          </p:cNvSpPr>
          <p:nvPr/>
        </p:nvSpPr>
        <p:spPr bwMode="auto">
          <a:xfrm rot="-2178425">
            <a:off x="1233488" y="1841500"/>
            <a:ext cx="6704012" cy="1474788"/>
          </a:xfrm>
          <a:prstGeom prst="curvedDownArrow">
            <a:avLst>
              <a:gd name="adj1" fmla="val 25002"/>
              <a:gd name="adj2" fmla="val 50003"/>
              <a:gd name="adj3" fmla="val 41069"/>
            </a:avLst>
          </a:prstGeom>
          <a:solidFill>
            <a:schemeClr val="accent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 name="Rectangle 3"/>
          <p:cNvSpPr txBox="1">
            <a:spLocks noChangeArrowheads="1"/>
          </p:cNvSpPr>
          <p:nvPr/>
        </p:nvSpPr>
        <p:spPr bwMode="auto">
          <a:xfrm>
            <a:off x="0" y="1447800"/>
            <a:ext cx="3505200" cy="10668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a:ea typeface="ＭＳ Ｐゴシック" charset="0"/>
                <a:cs typeface="Arial"/>
              </a:rPr>
              <a:t>Ecclesia</a:t>
            </a:r>
            <a:br>
              <a:rPr kumimoji="0" lang="en-US" sz="2800" b="1" i="1" u="none" strike="noStrike" kern="1200" cap="none" spc="0" normalizeH="0" baseline="0" noProof="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called out ones</a:t>
            </a:r>
            <a:r>
              <a:rPr kumimoji="0" lang="ru-RU" altLang="ja-JP" sz="2800" b="1" i="0" u="none" strike="noStrike" kern="1200" cap="none" spc="0" normalizeH="0" baseline="0" noProof="0">
                <a:ln>
                  <a:noFill/>
                </a:ln>
                <a:solidFill>
                  <a:srgbClr val="000000"/>
                </a:solidFill>
                <a:effectLst/>
                <a:uLnTx/>
                <a:uFillTx/>
                <a:latin typeface="Arial"/>
                <a:ea typeface="ＭＳ Ｐゴシック" charset="0"/>
                <a:cs typeface="Arial"/>
              </a:rPr>
              <a:t>"</a:t>
            </a:r>
            <a:endParaRPr kumimoji="0" lang="en-US" sz="28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 name="Rectangle 3"/>
          <p:cNvSpPr txBox="1">
            <a:spLocks noChangeArrowheads="1"/>
          </p:cNvSpPr>
          <p:nvPr/>
        </p:nvSpPr>
        <p:spPr bwMode="auto">
          <a:xfrm>
            <a:off x="0" y="3352801"/>
            <a:ext cx="3505200" cy="15240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err="1">
                <a:ln>
                  <a:noFill/>
                </a:ln>
                <a:solidFill>
                  <a:srgbClr val="000000"/>
                </a:solidFill>
                <a:effectLst/>
                <a:uLnTx/>
                <a:uFillTx/>
                <a:latin typeface="Arial"/>
                <a:ea typeface="ＭＳ Ｐゴシック" charset="0"/>
                <a:cs typeface="Arial"/>
              </a:rPr>
              <a:t>Idiotes</a:t>
            </a:r>
            <a:br>
              <a:rPr kumimoji="0" lang="en-US" sz="2800" b="1" i="1" u="none" strike="noStrike" kern="1200" cap="none" spc="0" normalizeH="0" baseline="0" noProof="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one who does his own thing</a:t>
            </a:r>
            <a:r>
              <a:rPr kumimoji="0" lang="ru-RU" altLang="ja-JP" sz="2800" b="1" i="0" u="none" strike="noStrike" kern="1200" cap="none" spc="0" normalizeH="0" baseline="0" noProof="0">
                <a:ln>
                  <a:noFill/>
                </a:ln>
                <a:solidFill>
                  <a:srgbClr val="000000"/>
                </a:solidFill>
                <a:effectLst/>
                <a:uLnTx/>
                <a:uFillTx/>
                <a:latin typeface="Arial"/>
                <a:ea typeface="ＭＳ Ｐゴシック" charset="0"/>
                <a:cs typeface="Arial"/>
              </a:rPr>
              <a:t>"</a:t>
            </a:r>
            <a:endParaRPr kumimoji="0" lang="en-US" sz="28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1" name="Rectangle 3"/>
          <p:cNvSpPr txBox="1">
            <a:spLocks noChangeArrowheads="1"/>
          </p:cNvSpPr>
          <p:nvPr/>
        </p:nvSpPr>
        <p:spPr bwMode="auto">
          <a:xfrm>
            <a:off x="0" y="5334000"/>
            <a:ext cx="3886200" cy="15240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err="1">
                <a:ln>
                  <a:noFill/>
                </a:ln>
                <a:solidFill>
                  <a:srgbClr val="000000"/>
                </a:solidFill>
                <a:effectLst/>
                <a:uLnTx/>
                <a:uFillTx/>
                <a:latin typeface="Arial"/>
                <a:ea typeface="ＭＳ Ｐゴシック" charset="0"/>
                <a:cs typeface="Arial"/>
              </a:rPr>
              <a:t>Kurioikos</a:t>
            </a:r>
            <a:br>
              <a:rPr kumimoji="0" lang="en-US" sz="2800" b="1" i="1" u="none" strike="noStrike" kern="1200" cap="none" spc="0" normalizeH="0" baseline="0" noProof="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house of the Lord</a:t>
            </a:r>
            <a:r>
              <a:rPr kumimoji="0" lang="ru-RU" altLang="ja-JP" sz="2800" b="1" i="0" u="none" strike="noStrike" kern="1200" cap="none" spc="0" normalizeH="0" baseline="0" noProof="0">
                <a:ln>
                  <a:noFill/>
                </a:ln>
                <a:solidFill>
                  <a:srgbClr val="000000"/>
                </a:solidFill>
                <a:effectLst/>
                <a:uLnTx/>
                <a:uFillTx/>
                <a:latin typeface="Arial"/>
                <a:ea typeface="ＭＳ Ｐゴシック" charset="0"/>
                <a:cs typeface="Arial"/>
              </a:rPr>
              <a:t>"</a:t>
            </a:r>
            <a:b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church</a:t>
            </a:r>
            <a:r>
              <a:rPr kumimoji="0" lang="ru-RU" altLang="ja-JP" sz="2800" b="1" i="0" u="none" strike="noStrike" kern="1200" cap="none" spc="0" normalizeH="0" baseline="0" noProof="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 via Latin</a:t>
            </a:r>
          </a:p>
        </p:txBody>
      </p:sp>
    </p:spTree>
    <p:extLst>
      <p:ext uri="{BB962C8B-B14F-4D97-AF65-F5344CB8AC3E}">
        <p14:creationId xmlns:p14="http://schemas.microsoft.com/office/powerpoint/2010/main" val="4176599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P spid="11"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20194" name="Picture 2" descr="18-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5" name="Rectangle 3"/>
          <p:cNvSpPr>
            <a:spLocks noGrp="1" noChangeArrowheads="1"/>
          </p:cNvSpPr>
          <p:nvPr>
            <p:ph type="title" idx="4294967295"/>
          </p:nvPr>
        </p:nvSpPr>
        <p:spPr>
          <a:xfrm>
            <a:off x="762000" y="6096000"/>
            <a:ext cx="7772400" cy="762000"/>
          </a:xfrm>
        </p:spPr>
        <p:txBody>
          <a:bodyPr/>
          <a:lstStyle/>
          <a:p>
            <a:pPr algn="l"/>
            <a:r>
              <a:rPr lang="en-US" sz="2400" b="1">
                <a:solidFill>
                  <a:schemeClr val="bg1"/>
                </a:solidFill>
                <a:ea typeface="ＭＳ Ｐゴシック" charset="0"/>
                <a:cs typeface="ＭＳ Ｐゴシック" charset="0"/>
              </a:rPr>
              <a:t>What is Spirit Baptism?</a:t>
            </a:r>
            <a:endParaRPr lang="en-US" sz="2400">
              <a:solidFill>
                <a:schemeClr val="tx1"/>
              </a:solidFill>
              <a:ea typeface="ＭＳ Ｐゴシック" charset="0"/>
              <a:cs typeface="ＭＳ Ｐゴシック" charset="0"/>
            </a:endParaRPr>
          </a:p>
        </p:txBody>
      </p:sp>
      <p:sp>
        <p:nvSpPr>
          <p:cNvPr id="520196" name="Text Box 4"/>
          <p:cNvSpPr txBox="1">
            <a:spLocks noChangeArrowheads="1"/>
          </p:cNvSpPr>
          <p:nvPr/>
        </p:nvSpPr>
        <p:spPr bwMode="auto">
          <a:xfrm>
            <a:off x="0" y="47625"/>
            <a:ext cx="5024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www.ohiem.org/ photo-album/index.htm</a:t>
            </a:r>
          </a:p>
        </p:txBody>
      </p:sp>
    </p:spTree>
    <p:extLst>
      <p:ext uri="{BB962C8B-B14F-4D97-AF65-F5344CB8AC3E}">
        <p14:creationId xmlns:p14="http://schemas.microsoft.com/office/powerpoint/2010/main" val="184074527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42" name="Picture 2" descr="02-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3" name="Rectangle 3"/>
          <p:cNvSpPr>
            <a:spLocks noGrp="1" noChangeArrowheads="1"/>
          </p:cNvSpPr>
          <p:nvPr>
            <p:ph type="title" idx="4294967295"/>
          </p:nvPr>
        </p:nvSpPr>
        <p:spPr>
          <a:xfrm>
            <a:off x="0" y="6248400"/>
            <a:ext cx="9144000" cy="609600"/>
          </a:xfrm>
        </p:spPr>
        <p:txBody>
          <a:bodyPr/>
          <a:lstStyle/>
          <a:p>
            <a:pPr eaLnBrk="1" hangingPunct="1"/>
            <a:r>
              <a:rPr lang="en-US" sz="2400" b="1">
                <a:solidFill>
                  <a:srgbClr val="000000"/>
                </a:solidFill>
                <a:latin typeface="Arial"/>
                <a:cs typeface="Arial"/>
              </a:rPr>
              <a:t>Swimming in the Spirit - Perth, Western Australia</a:t>
            </a:r>
            <a:endParaRPr lang="en-US" sz="6000" b="1">
              <a:latin typeface="Arial"/>
              <a:cs typeface="Arial"/>
            </a:endParaRPr>
          </a:p>
        </p:txBody>
      </p:sp>
      <p:sp>
        <p:nvSpPr>
          <p:cNvPr id="522244" name="Text Box 4"/>
          <p:cNvSpPr txBox="1">
            <a:spLocks noChangeArrowheads="1"/>
          </p:cNvSpPr>
          <p:nvPr/>
        </p:nvSpPr>
        <p:spPr bwMode="auto">
          <a:xfrm>
            <a:off x="0" y="47625"/>
            <a:ext cx="5024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www.ohiem.org/ photo-album/index.htm</a:t>
            </a:r>
          </a:p>
        </p:txBody>
      </p:sp>
    </p:spTree>
    <p:extLst>
      <p:ext uri="{BB962C8B-B14F-4D97-AF65-F5344CB8AC3E}">
        <p14:creationId xmlns:p14="http://schemas.microsoft.com/office/powerpoint/2010/main" val="35481414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4290" name="Picture 3" descr="Holy Spirit 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18"/>
            <a:ext cx="9144000" cy="581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1" name="Rectangle 4"/>
          <p:cNvSpPr>
            <a:spLocks noGrp="1" noChangeArrowheads="1"/>
          </p:cNvSpPr>
          <p:nvPr>
            <p:ph type="title" idx="4294967295"/>
          </p:nvPr>
        </p:nvSpPr>
        <p:spPr>
          <a:xfrm>
            <a:off x="228600" y="0"/>
            <a:ext cx="3048000" cy="1905000"/>
          </a:xfrm>
        </p:spPr>
        <p:txBody>
          <a:bodyPr/>
          <a:lstStyle/>
          <a:p>
            <a:pPr algn="l" eaLnBrk="1" hangingPunct="1"/>
            <a:r>
              <a:rPr lang="en-US" sz="3600"/>
              <a:t>What really happened at Pentecost?</a:t>
            </a:r>
          </a:p>
        </p:txBody>
      </p:sp>
      <p:sp>
        <p:nvSpPr>
          <p:cNvPr id="6" name="Rectangle 4"/>
          <p:cNvSpPr txBox="1">
            <a:spLocks noChangeArrowheads="1"/>
          </p:cNvSpPr>
          <p:nvPr/>
        </p:nvSpPr>
        <p:spPr bwMode="auto">
          <a:xfrm>
            <a:off x="3505200" y="0"/>
            <a:ext cx="5638800" cy="2057400"/>
          </a:xfrm>
          <a:prstGeom prst="rect">
            <a:avLst/>
          </a:prstGeom>
          <a:noFill/>
          <a:ln w="9525">
            <a:noFill/>
            <a:miter lim="800000"/>
            <a:headEnd/>
            <a:tailEnd/>
          </a:ln>
          <a:effectLst/>
        </p:spPr>
        <p:txBody>
          <a:bodyPr lIns="91416" tIns="45709" rIns="91416" bIns="45709" anchor="ctr"/>
          <a:lstStyle/>
          <a:p>
            <a:pPr marL="742760" marR="0" lvl="0" indent="-742760" algn="l" defTabSz="914400" rtl="0" eaLnBrk="0" fontAlgn="base" latinLnBrk="0" hangingPunct="0">
              <a:lnSpc>
                <a:spcPct val="100000"/>
              </a:lnSpc>
              <a:spcBef>
                <a:spcPct val="0"/>
              </a:spcBef>
              <a:spcAft>
                <a:spcPct val="0"/>
              </a:spcAft>
              <a:buClrTx/>
              <a:buSzTx/>
              <a:buFontTx/>
              <a:buAutoNum type="alphaLcPeriod"/>
              <a:tabLst/>
              <a:defRPr/>
            </a:pPr>
            <a:r>
              <a:rPr kumimoji="0" lang="en-US" sz="2800" b="0" i="0" u="none" strike="noStrike" kern="1200" cap="none" spc="0" normalizeH="0" baseline="0" noProof="0">
                <a:ln>
                  <a:noFill/>
                </a:ln>
                <a:solidFill>
                  <a:srgbClr val="000000"/>
                </a:solidFill>
                <a:effectLst/>
                <a:uLnTx/>
                <a:uFillTx/>
                <a:latin typeface="Arial"/>
                <a:ea typeface="Osaka"/>
                <a:cs typeface="Osaka"/>
              </a:rPr>
              <a:t>The baptism </a:t>
            </a:r>
            <a:r>
              <a:rPr kumimoji="0" lang="en-US" sz="2800" b="0" i="0" u="none" strike="noStrike" kern="1200" cap="none" spc="0" normalizeH="0" baseline="0" noProof="0">
                <a:ln>
                  <a:noFill/>
                </a:ln>
                <a:solidFill>
                  <a:srgbClr val="FF0000"/>
                </a:solidFill>
                <a:effectLst/>
                <a:uLnTx/>
                <a:uFillTx/>
                <a:latin typeface="Arial"/>
                <a:ea typeface="Osaka"/>
                <a:cs typeface="Osaka"/>
              </a:rPr>
              <a:t>of</a:t>
            </a:r>
            <a:r>
              <a:rPr kumimoji="0" lang="en-US" sz="2800" b="0" i="0" u="none" strike="noStrike" kern="1200" cap="none" spc="0" normalizeH="0" baseline="0" noProof="0">
                <a:ln>
                  <a:noFill/>
                </a:ln>
                <a:solidFill>
                  <a:srgbClr val="000000"/>
                </a:solidFill>
                <a:effectLst/>
                <a:uLnTx/>
                <a:uFillTx/>
                <a:latin typeface="Arial"/>
                <a:ea typeface="Osaka"/>
                <a:cs typeface="Osaka"/>
              </a:rPr>
              <a:t> the Spirit</a:t>
            </a:r>
          </a:p>
          <a:p>
            <a:pPr marL="742760" marR="0" lvl="0" indent="-742760" algn="l" defTabSz="914400" rtl="0" eaLnBrk="0" fontAlgn="base" latinLnBrk="0" hangingPunct="0">
              <a:lnSpc>
                <a:spcPct val="100000"/>
              </a:lnSpc>
              <a:spcBef>
                <a:spcPct val="0"/>
              </a:spcBef>
              <a:spcAft>
                <a:spcPct val="0"/>
              </a:spcAft>
              <a:buClrTx/>
              <a:buSzTx/>
              <a:buFontTx/>
              <a:buAutoNum type="alphaLcPeriod"/>
              <a:tabLst/>
              <a:defRPr/>
            </a:pPr>
            <a:r>
              <a:rPr kumimoji="0" lang="en-US" sz="2800" b="0" i="0" u="none" strike="noStrike" kern="1200" cap="none" spc="0" normalizeH="0" baseline="0" noProof="0">
                <a:ln>
                  <a:noFill/>
                </a:ln>
                <a:solidFill>
                  <a:srgbClr val="000000"/>
                </a:solidFill>
                <a:effectLst/>
                <a:uLnTx/>
                <a:uFillTx/>
                <a:latin typeface="Arial"/>
                <a:ea typeface="Osaka"/>
                <a:cs typeface="Osaka"/>
              </a:rPr>
              <a:t>The baptism </a:t>
            </a:r>
            <a:r>
              <a:rPr kumimoji="0" lang="en-US" sz="2800" b="0" i="0" u="none" strike="noStrike" kern="1200" cap="none" spc="0" normalizeH="0" baseline="0" noProof="0">
                <a:ln>
                  <a:noFill/>
                </a:ln>
                <a:solidFill>
                  <a:srgbClr val="FF0000"/>
                </a:solidFill>
                <a:effectLst/>
                <a:uLnTx/>
                <a:uFillTx/>
                <a:latin typeface="Arial"/>
                <a:ea typeface="Osaka"/>
                <a:cs typeface="Osaka"/>
              </a:rPr>
              <a:t>with</a:t>
            </a:r>
            <a:r>
              <a:rPr kumimoji="0" lang="en-US" sz="2800" b="0" i="0" u="none" strike="noStrike" kern="1200" cap="none" spc="0" normalizeH="0" baseline="0" noProof="0">
                <a:ln>
                  <a:noFill/>
                </a:ln>
                <a:solidFill>
                  <a:srgbClr val="000000"/>
                </a:solidFill>
                <a:effectLst/>
                <a:uLnTx/>
                <a:uFillTx/>
                <a:latin typeface="Arial"/>
                <a:ea typeface="Osaka"/>
                <a:cs typeface="Osaka"/>
              </a:rPr>
              <a:t> the Spirit</a:t>
            </a:r>
          </a:p>
          <a:p>
            <a:pPr marL="742760" marR="0" lvl="0" indent="-742760" algn="l" defTabSz="914400" rtl="0" eaLnBrk="0" fontAlgn="base" latinLnBrk="0" hangingPunct="0">
              <a:lnSpc>
                <a:spcPct val="100000"/>
              </a:lnSpc>
              <a:spcBef>
                <a:spcPct val="0"/>
              </a:spcBef>
              <a:spcAft>
                <a:spcPct val="0"/>
              </a:spcAft>
              <a:buClrTx/>
              <a:buSzTx/>
              <a:buFontTx/>
              <a:buAutoNum type="alphaLcPeriod"/>
              <a:tabLst/>
              <a:defRPr/>
            </a:pPr>
            <a:r>
              <a:rPr kumimoji="0" lang="en-US" sz="2800" b="0" i="0" u="none" strike="noStrike" kern="1200" cap="none" spc="0" normalizeH="0" baseline="0" noProof="0">
                <a:ln>
                  <a:noFill/>
                </a:ln>
                <a:solidFill>
                  <a:srgbClr val="000000"/>
                </a:solidFill>
                <a:effectLst/>
                <a:uLnTx/>
                <a:uFillTx/>
                <a:latin typeface="Arial"/>
                <a:ea typeface="Osaka"/>
                <a:cs typeface="Osaka"/>
              </a:rPr>
              <a:t>The baptism </a:t>
            </a:r>
            <a:r>
              <a:rPr kumimoji="0" lang="en-US" sz="2800" b="0" i="0" u="none" strike="noStrike" kern="1200" cap="none" spc="0" normalizeH="0" baseline="0" noProof="0">
                <a:ln>
                  <a:noFill/>
                </a:ln>
                <a:solidFill>
                  <a:srgbClr val="FF0000"/>
                </a:solidFill>
                <a:effectLst/>
                <a:uLnTx/>
                <a:uFillTx/>
                <a:latin typeface="Arial"/>
                <a:ea typeface="Osaka"/>
                <a:cs typeface="Osaka"/>
              </a:rPr>
              <a:t>in</a:t>
            </a:r>
            <a:r>
              <a:rPr kumimoji="0" lang="en-US" sz="2800" b="0" i="0" u="none" strike="noStrike" kern="1200" cap="none" spc="0" normalizeH="0" baseline="0" noProof="0">
                <a:ln>
                  <a:noFill/>
                </a:ln>
                <a:solidFill>
                  <a:srgbClr val="000000"/>
                </a:solidFill>
                <a:effectLst/>
                <a:uLnTx/>
                <a:uFillTx/>
                <a:latin typeface="Arial"/>
                <a:ea typeface="Osaka"/>
                <a:cs typeface="Osaka"/>
              </a:rPr>
              <a:t> the Spirit</a:t>
            </a:r>
          </a:p>
          <a:p>
            <a:pPr marL="742760" marR="0" lvl="0" indent="-742760" algn="l" defTabSz="914400" rtl="0" eaLnBrk="0" fontAlgn="base" latinLnBrk="0" hangingPunct="0">
              <a:lnSpc>
                <a:spcPct val="100000"/>
              </a:lnSpc>
              <a:spcBef>
                <a:spcPct val="0"/>
              </a:spcBef>
              <a:spcAft>
                <a:spcPct val="0"/>
              </a:spcAft>
              <a:buClrTx/>
              <a:buSzTx/>
              <a:buFontTx/>
              <a:buAutoNum type="alphaLcPeriod"/>
              <a:tabLst/>
              <a:defRPr/>
            </a:pPr>
            <a:r>
              <a:rPr kumimoji="0" lang="en-US" sz="2800" b="0" i="0" u="none" strike="noStrike" kern="1200" cap="none" spc="0" normalizeH="0" baseline="0" noProof="0">
                <a:ln>
                  <a:noFill/>
                </a:ln>
                <a:solidFill>
                  <a:srgbClr val="000000"/>
                </a:solidFill>
                <a:effectLst/>
                <a:uLnTx/>
                <a:uFillTx/>
                <a:latin typeface="Arial"/>
                <a:ea typeface="Osaka"/>
                <a:cs typeface="Osaka"/>
              </a:rPr>
              <a:t>The baptism </a:t>
            </a:r>
            <a:r>
              <a:rPr kumimoji="0" lang="en-US" sz="2800" b="0" i="0" u="none" strike="noStrike" kern="1200" cap="none" spc="0" normalizeH="0" baseline="0" noProof="0">
                <a:ln>
                  <a:noFill/>
                </a:ln>
                <a:solidFill>
                  <a:srgbClr val="FF0000"/>
                </a:solidFill>
                <a:effectLst/>
                <a:uLnTx/>
                <a:uFillTx/>
                <a:latin typeface="Arial"/>
                <a:ea typeface="Osaka"/>
                <a:cs typeface="Osaka"/>
              </a:rPr>
              <a:t>by</a:t>
            </a:r>
            <a:r>
              <a:rPr kumimoji="0" lang="en-US" sz="2800" b="0" i="0" u="none" strike="noStrike" kern="1200" cap="none" spc="0" normalizeH="0" baseline="0" noProof="0">
                <a:ln>
                  <a:noFill/>
                </a:ln>
                <a:solidFill>
                  <a:srgbClr val="000000"/>
                </a:solidFill>
                <a:effectLst/>
                <a:uLnTx/>
                <a:uFillTx/>
                <a:latin typeface="Arial"/>
                <a:ea typeface="Osaka"/>
                <a:cs typeface="Osaka"/>
              </a:rPr>
              <a:t> the Spirit</a:t>
            </a:r>
          </a:p>
        </p:txBody>
      </p:sp>
      <p:sp>
        <p:nvSpPr>
          <p:cNvPr id="7" name="Rectangle 4"/>
          <p:cNvSpPr txBox="1">
            <a:spLocks noChangeArrowheads="1"/>
          </p:cNvSpPr>
          <p:nvPr/>
        </p:nvSpPr>
        <p:spPr bwMode="auto">
          <a:xfrm>
            <a:off x="2133601" y="3352800"/>
            <a:ext cx="6019800" cy="990600"/>
          </a:xfrm>
          <a:prstGeom prst="rect">
            <a:avLst/>
          </a:prstGeom>
          <a:solidFill>
            <a:schemeClr val="bg1"/>
          </a:solidFill>
          <a:ln w="9525">
            <a:noFill/>
            <a:miter lim="800000"/>
            <a:headEnd/>
            <a:tailEnd/>
          </a:ln>
          <a:effectLst/>
        </p:spPr>
        <p:txBody>
          <a:bodyPr lIns="91416" tIns="45709" rIns="91416" bIns="45709" anchor="ctr"/>
          <a:lstStyle/>
          <a:p>
            <a:pPr marL="742760" marR="0" lvl="0" indent="-742760" algn="ctr" defTabSz="914400" rtl="0" eaLnBrk="0" fontAlgn="base" latinLnBrk="0" hangingPunct="0">
              <a:lnSpc>
                <a:spcPct val="100000"/>
              </a:lnSpc>
              <a:spcBef>
                <a:spcPct val="0"/>
              </a:spcBef>
              <a:spcAft>
                <a:spcPct val="0"/>
              </a:spcAft>
              <a:buClrTx/>
              <a:buSzTx/>
              <a:buFontTx/>
              <a:buNone/>
              <a:tabLst/>
              <a:defRPr/>
            </a:pPr>
            <a:r>
              <a:rPr kumimoji="0" lang="en-US" sz="4800" b="0" i="1" u="none" strike="noStrike" kern="1200" cap="none" spc="0" normalizeH="0" baseline="0" noProof="0" err="1">
                <a:ln>
                  <a:noFill/>
                </a:ln>
                <a:solidFill>
                  <a:srgbClr val="000000"/>
                </a:solidFill>
                <a:effectLst/>
                <a:uLnTx/>
                <a:uFillTx/>
                <a:latin typeface="Arial"/>
                <a:ea typeface="Osaka"/>
                <a:cs typeface="Osaka"/>
              </a:rPr>
              <a:t>baptizo</a:t>
            </a:r>
            <a:r>
              <a:rPr kumimoji="0" lang="en-US" sz="4800" b="0" i="1" u="none" strike="noStrike" kern="1200" cap="none" spc="0" normalizeH="0" baseline="0" noProof="0">
                <a:ln>
                  <a:noFill/>
                </a:ln>
                <a:solidFill>
                  <a:srgbClr val="000000"/>
                </a:solidFill>
                <a:effectLst/>
                <a:uLnTx/>
                <a:uFillTx/>
                <a:latin typeface="Arial"/>
                <a:ea typeface="Osaka"/>
                <a:cs typeface="Osaka"/>
              </a:rPr>
              <a:t> en </a:t>
            </a:r>
            <a:r>
              <a:rPr kumimoji="0" lang="en-US" sz="4800" b="0" i="1" u="none" strike="noStrike" kern="1200" cap="none" spc="0" normalizeH="0" baseline="0" noProof="0" err="1">
                <a:ln>
                  <a:noFill/>
                </a:ln>
                <a:solidFill>
                  <a:srgbClr val="000000"/>
                </a:solidFill>
                <a:effectLst/>
                <a:uLnTx/>
                <a:uFillTx/>
                <a:latin typeface="Arial"/>
                <a:ea typeface="Osaka"/>
                <a:cs typeface="Osaka"/>
              </a:rPr>
              <a:t>pneumati</a:t>
            </a:r>
            <a:endParaRPr kumimoji="0" lang="en-US" sz="4800" b="0" i="1" u="none" strike="noStrike" kern="1200" cap="none" spc="0" normalizeH="0" baseline="0" noProof="0">
              <a:ln>
                <a:noFill/>
              </a:ln>
              <a:solidFill>
                <a:srgbClr val="000000"/>
              </a:solidFill>
              <a:effectLst/>
              <a:uLnTx/>
              <a:uFillTx/>
              <a:latin typeface="Arial"/>
              <a:ea typeface="Osaka"/>
              <a:cs typeface="Osaka"/>
            </a:endParaRPr>
          </a:p>
        </p:txBody>
      </p:sp>
      <p:cxnSp>
        <p:nvCxnSpPr>
          <p:cNvPr id="9" name="Straight Connector 8"/>
          <p:cNvCxnSpPr>
            <a:cxnSpLocks noChangeShapeType="1"/>
          </p:cNvCxnSpPr>
          <p:nvPr/>
        </p:nvCxnSpPr>
        <p:spPr bwMode="auto">
          <a:xfrm>
            <a:off x="3962400" y="381000"/>
            <a:ext cx="4495800" cy="1588"/>
          </a:xfrm>
          <a:prstGeom prst="line">
            <a:avLst/>
          </a:prstGeom>
          <a:noFill/>
          <a:ln w="38100">
            <a:solidFill>
              <a:srgbClr val="000000"/>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127020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6673" name="Picture 2" descr="ISRAEL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5779" name="Text Box 3"/>
          <p:cNvSpPr txBox="1">
            <a:spLocks noChangeArrowheads="1"/>
          </p:cNvSpPr>
          <p:nvPr/>
        </p:nvSpPr>
        <p:spPr bwMode="auto">
          <a:xfrm>
            <a:off x="609600" y="-503238"/>
            <a:ext cx="2286000" cy="3932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5200" b="1" i="0" u="none" strike="noStrike" kern="1200" cap="none" spc="0" normalizeH="0" baseline="0" noProof="0">
                <a:ln>
                  <a:noFill/>
                </a:ln>
                <a:solidFill>
                  <a:srgbClr val="FF3300"/>
                </a:solidFill>
                <a:effectLst>
                  <a:outerShdw blurRad="50800" dist="38100" dir="2700000" algn="tl" rotWithShape="0">
                    <a:srgbClr val="000000">
                      <a:alpha val="77000"/>
                    </a:srgbClr>
                  </a:outerShdw>
                </a:effectLst>
                <a:uLnTx/>
                <a:uFillTx/>
                <a:latin typeface="Arial"/>
                <a:ea typeface="ＭＳ Ｐゴシック" charset="0"/>
                <a:cs typeface="Arial"/>
              </a:rPr>
              <a:t>G</a:t>
            </a:r>
            <a:endParaRPr kumimoji="0" lang="en-US" sz="18900" b="1" i="0" u="none" strike="noStrike" kern="1200" cap="none" spc="0" normalizeH="0" baseline="0" noProof="0">
              <a:ln>
                <a:noFill/>
              </a:ln>
              <a:solidFill>
                <a:srgbClr val="FF3300"/>
              </a:solidFill>
              <a:effectLst>
                <a:outerShdw blurRad="50800" dist="38100" dir="2700000" algn="tl" rotWithShape="0">
                  <a:srgbClr val="000000">
                    <a:alpha val="77000"/>
                  </a:srgbClr>
                </a:outerShdw>
              </a:effectLst>
              <a:uLnTx/>
              <a:uFillTx/>
              <a:latin typeface="Arial"/>
              <a:ea typeface="ＭＳ Ｐゴシック" charset="0"/>
              <a:cs typeface="Arial"/>
            </a:endParaRPr>
          </a:p>
        </p:txBody>
      </p:sp>
      <p:sp>
        <p:nvSpPr>
          <p:cNvPr id="1355780" name="Text Box 4"/>
          <p:cNvSpPr txBox="1">
            <a:spLocks noChangeArrowheads="1"/>
          </p:cNvSpPr>
          <p:nvPr/>
        </p:nvSpPr>
        <p:spPr bwMode="auto">
          <a:xfrm>
            <a:off x="3000375" y="114300"/>
            <a:ext cx="7620000"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err="1">
                <a:ln>
                  <a:noFill/>
                </a:ln>
                <a:solidFill>
                  <a:srgbClr val="FF3300"/>
                </a:solidFill>
                <a:effectLst>
                  <a:outerShdw blurRad="50800" dist="38100" dir="2700000" algn="tl" rotWithShape="0">
                    <a:srgbClr val="000000">
                      <a:alpha val="77000"/>
                    </a:srgbClr>
                  </a:outerShdw>
                </a:effectLst>
                <a:uLnTx/>
                <a:uFillTx/>
                <a:latin typeface="Arial"/>
                <a:ea typeface="ＭＳ Ｐゴシック" charset="0"/>
                <a:cs typeface="Arial"/>
              </a:rPr>
              <a:t>ood</a:t>
            </a:r>
            <a:endParaRPr kumimoji="0" lang="en-US" sz="6600" b="1" i="0" u="none" strike="noStrike" kern="1200" cap="none" spc="0" normalizeH="0" baseline="0" noProof="0">
              <a:ln>
                <a:noFill/>
              </a:ln>
              <a:solidFill>
                <a:srgbClr val="FF3300"/>
              </a:solidFill>
              <a:effectLst>
                <a:outerShdw blurRad="50800" dist="38100" dir="2700000" algn="tl" rotWithShape="0">
                  <a:srgbClr val="000000">
                    <a:alpha val="77000"/>
                  </a:srgbClr>
                </a:outerShdw>
              </a:effectLst>
              <a:uLnTx/>
              <a:uFillTx/>
              <a:latin typeface="Arial"/>
              <a:ea typeface="ＭＳ Ｐゴシック" charset="0"/>
              <a:cs typeface="Arial"/>
            </a:endParaRPr>
          </a:p>
        </p:txBody>
      </p:sp>
      <p:sp>
        <p:nvSpPr>
          <p:cNvPr id="1355781" name="Text Box 5"/>
          <p:cNvSpPr txBox="1">
            <a:spLocks noChangeArrowheads="1"/>
          </p:cNvSpPr>
          <p:nvPr/>
        </p:nvSpPr>
        <p:spPr bwMode="auto">
          <a:xfrm>
            <a:off x="2514600" y="5957739"/>
            <a:ext cx="66294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glow rad="317500">
                    <a:srgbClr val="000000">
                      <a:alpha val="90000"/>
                    </a:srgbClr>
                  </a:glow>
                </a:effectLst>
                <a:uLnTx/>
                <a:uFillTx/>
                <a:latin typeface="Arial"/>
                <a:ea typeface="ＭＳ Ｐゴシック"/>
                <a:cs typeface="Arial"/>
              </a:rPr>
              <a:t>Numbers 13:26-33</a:t>
            </a:r>
          </a:p>
        </p:txBody>
      </p:sp>
      <p:sp>
        <p:nvSpPr>
          <p:cNvPr id="1355782" name="Text Box 6"/>
          <p:cNvSpPr txBox="1">
            <a:spLocks noChangeArrowheads="1"/>
          </p:cNvSpPr>
          <p:nvPr/>
        </p:nvSpPr>
        <p:spPr bwMode="auto">
          <a:xfrm>
            <a:off x="3000375" y="898525"/>
            <a:ext cx="7620000"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err="1">
                <a:ln>
                  <a:noFill/>
                </a:ln>
                <a:solidFill>
                  <a:srgbClr val="FF3300"/>
                </a:solidFill>
                <a:effectLst>
                  <a:outerShdw blurRad="50800" dist="38100" dir="2700000" algn="tl" rotWithShape="0">
                    <a:srgbClr val="000000">
                      <a:alpha val="77000"/>
                    </a:srgbClr>
                  </a:outerShdw>
                </a:effectLst>
                <a:uLnTx/>
                <a:uFillTx/>
                <a:latin typeface="Arial"/>
                <a:ea typeface="ＭＳ Ｐゴシック" charset="0"/>
                <a:cs typeface="Arial"/>
              </a:rPr>
              <a:t>iants</a:t>
            </a:r>
            <a:endParaRPr kumimoji="0" lang="en-US" sz="6600" b="1" i="0" u="none" strike="noStrike" kern="1200" cap="none" spc="0" normalizeH="0" baseline="0" noProof="0">
              <a:ln>
                <a:noFill/>
              </a:ln>
              <a:solidFill>
                <a:srgbClr val="FF3300"/>
              </a:solidFill>
              <a:effectLst>
                <a:outerShdw blurRad="50800" dist="38100" dir="2700000" algn="tl" rotWithShape="0">
                  <a:srgbClr val="000000">
                    <a:alpha val="77000"/>
                  </a:srgbClr>
                </a:outerShdw>
              </a:effectLst>
              <a:uLnTx/>
              <a:uFillTx/>
              <a:latin typeface="Arial"/>
              <a:ea typeface="ＭＳ Ｐゴシック" charset="0"/>
              <a:cs typeface="Arial"/>
            </a:endParaRPr>
          </a:p>
        </p:txBody>
      </p:sp>
      <p:sp>
        <p:nvSpPr>
          <p:cNvPr id="1355783" name="Text Box 7"/>
          <p:cNvSpPr txBox="1">
            <a:spLocks noChangeArrowheads="1"/>
          </p:cNvSpPr>
          <p:nvPr/>
        </p:nvSpPr>
        <p:spPr bwMode="auto">
          <a:xfrm>
            <a:off x="3000375" y="1682750"/>
            <a:ext cx="7620000"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3300"/>
                </a:solidFill>
                <a:effectLst>
                  <a:outerShdw blurRad="50800" dist="38100" dir="2700000" algn="tl" rotWithShape="0">
                    <a:srgbClr val="000000">
                      <a:alpha val="77000"/>
                    </a:srgbClr>
                  </a:outerShdw>
                </a:effectLst>
                <a:uLnTx/>
                <a:uFillTx/>
                <a:latin typeface="Arial"/>
                <a:ea typeface="ＭＳ Ｐゴシック" charset="0"/>
                <a:cs typeface="Arial"/>
              </a:rPr>
              <a:t>rasshoppers</a:t>
            </a:r>
          </a:p>
        </p:txBody>
      </p:sp>
      <p:sp>
        <p:nvSpPr>
          <p:cNvPr id="1355784" name="Rectangle 8"/>
          <p:cNvSpPr>
            <a:spLocks noGrp="1" noChangeArrowheads="1"/>
          </p:cNvSpPr>
          <p:nvPr>
            <p:ph type="title" idx="4294967295"/>
          </p:nvPr>
        </p:nvSpPr>
        <p:spPr>
          <a:xfrm>
            <a:off x="39960" y="4518248"/>
            <a:ext cx="7772400" cy="1143000"/>
          </a:xfrm>
        </p:spPr>
        <p:txBody>
          <a:bodyPr>
            <a:normAutofit fontScale="97500"/>
          </a:bodyPr>
          <a:lstStyle/>
          <a:p>
            <a:pPr marL="715963" indent="-715963">
              <a:defRPr/>
            </a:pPr>
            <a:r>
              <a:rPr lang="en-US" sz="4800" b="1" kern="1200">
                <a:solidFill>
                  <a:schemeClr val="bg1"/>
                </a:solidFill>
                <a:effectLst>
                  <a:glow rad="317500">
                    <a:schemeClr val="tx2">
                      <a:alpha val="90000"/>
                    </a:schemeClr>
                  </a:glow>
                </a:effectLst>
              </a:rPr>
              <a:t>The Majority Report</a:t>
            </a:r>
          </a:p>
        </p:txBody>
      </p:sp>
    </p:spTree>
    <p:extLst>
      <p:ext uri="{BB962C8B-B14F-4D97-AF65-F5344CB8AC3E}">
        <p14:creationId xmlns:p14="http://schemas.microsoft.com/office/powerpoint/2010/main" val="19324355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355780"/>
                                        </p:tgtEl>
                                        <p:attrNameLst>
                                          <p:attrName>style.visibility</p:attrName>
                                        </p:attrNameLst>
                                      </p:cBhvr>
                                      <p:to>
                                        <p:strVal val="visible"/>
                                      </p:to>
                                    </p:set>
                                    <p:animEffect transition="in" filter="dissolve">
                                      <p:cBhvr>
                                        <p:cTn id="7" dur="75"/>
                                        <p:tgtEl>
                                          <p:spTgt spid="1355780"/>
                                        </p:tgtEl>
                                      </p:cBhvr>
                                    </p:animEffect>
                                  </p:childTnLst>
                                </p:cTn>
                              </p:par>
                            </p:childTnLst>
                          </p:cTn>
                        </p:par>
                        <p:par>
                          <p:cTn id="8" fill="hold" nodeType="afterGroup">
                            <p:stCondLst>
                              <p:cond delay="2225"/>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355782"/>
                                        </p:tgtEl>
                                        <p:attrNameLst>
                                          <p:attrName>style.visibility</p:attrName>
                                        </p:attrNameLst>
                                      </p:cBhvr>
                                      <p:to>
                                        <p:strVal val="visible"/>
                                      </p:to>
                                    </p:set>
                                    <p:animEffect transition="in" filter="dissolve">
                                      <p:cBhvr>
                                        <p:cTn id="11" dur="75"/>
                                        <p:tgtEl>
                                          <p:spTgt spid="1355782"/>
                                        </p:tgtEl>
                                      </p:cBhvr>
                                    </p:animEffect>
                                  </p:childTnLst>
                                </p:cTn>
                              </p:par>
                            </p:childTnLst>
                          </p:cTn>
                        </p:par>
                        <p:par>
                          <p:cTn id="12" fill="hold" nodeType="afterGroup">
                            <p:stCondLst>
                              <p:cond delay="660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1355783"/>
                                        </p:tgtEl>
                                        <p:attrNameLst>
                                          <p:attrName>style.visibility</p:attrName>
                                        </p:attrNameLst>
                                      </p:cBhvr>
                                      <p:to>
                                        <p:strVal val="visible"/>
                                      </p:to>
                                    </p:set>
                                    <p:animEffect transition="in" filter="dissolve">
                                      <p:cBhvr>
                                        <p:cTn id="15" dur="75"/>
                                        <p:tgtEl>
                                          <p:spTgt spid="135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780" grpId="0" autoUpdateAnimBg="0"/>
      <p:bldP spid="1355782" grpId="0" autoUpdateAnimBg="0"/>
      <p:bldP spid="1355783" grpId="0"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8221663" y="76200"/>
            <a:ext cx="844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161z</a:t>
            </a:r>
          </a:p>
        </p:txBody>
      </p:sp>
      <p:sp>
        <p:nvSpPr>
          <p:cNvPr id="36949" name="Rectangle 85"/>
          <p:cNvSpPr>
            <a:spLocks noChangeArrowheads="1"/>
          </p:cNvSpPr>
          <p:nvPr/>
        </p:nvSpPr>
        <p:spPr bwMode="auto">
          <a:xfrm>
            <a:off x="1524000" y="1066800"/>
            <a:ext cx="1841500"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Arial"/>
                <a:ea typeface="ＭＳ Ｐゴシック" charset="0"/>
                <a:cs typeface="+mn-cs"/>
              </a:rPr>
              <a:t>“</a:t>
            </a:r>
            <a:r>
              <a:rPr kumimoji="0" lang="en-US" sz="2000" b="0" i="0" u="none" strike="noStrike" kern="1200" cap="none" spc="0" normalizeH="0" baseline="0" noProof="0" err="1">
                <a:ln>
                  <a:noFill/>
                </a:ln>
                <a:solidFill>
                  <a:srgbClr val="000000"/>
                </a:solidFill>
                <a:effectLst/>
                <a:uLnTx/>
                <a:uFillTx/>
                <a:latin typeface="Arial" charset="0"/>
                <a:ea typeface="ＭＳ Ｐゴシック" charset="0"/>
                <a:cs typeface="+mn-cs"/>
              </a:rPr>
              <a:t>dengan</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 </a:t>
            </a:r>
            <a:r>
              <a:rPr kumimoji="0" lang="en-US" sz="2000" b="0" i="0" u="none" strike="noStrike" kern="1200" cap="none" spc="0" normalizeH="0" baseline="0" noProof="0" err="1">
                <a:ln>
                  <a:noFill/>
                </a:ln>
                <a:solidFill>
                  <a:srgbClr val="000000"/>
                </a:solidFill>
                <a:effectLst/>
                <a:uLnTx/>
                <a:uFillTx/>
                <a:latin typeface="Arial" charset="0"/>
                <a:ea typeface="ＭＳ Ｐゴシック" charset="0"/>
                <a:cs typeface="+mn-cs"/>
              </a:rPr>
              <a:t>Roh</a:t>
            </a:r>
            <a:r>
              <a:rPr kumimoji="0" lang="ja-JP" altLang="en-US" sz="2000" b="0" i="0" u="none" strike="noStrike" kern="1200" cap="none" spc="0" normalizeH="0" baseline="0" noProof="0">
                <a:ln>
                  <a:noFill/>
                </a:ln>
                <a:solidFill>
                  <a:srgbClr val="000000"/>
                </a:solidFill>
                <a:effectLst/>
                <a:uLnTx/>
                <a:uFillTx/>
                <a:latin typeface="Arial"/>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0" name="Line 86"/>
          <p:cNvSpPr>
            <a:spLocks noChangeShapeType="1"/>
          </p:cNvSpPr>
          <p:nvPr/>
        </p:nvSpPr>
        <p:spPr bwMode="auto">
          <a:xfrm>
            <a:off x="4333875" y="3313113"/>
            <a:ext cx="0" cy="668337"/>
          </a:xfrm>
          <a:prstGeom prst="line">
            <a:avLst/>
          </a:prstGeom>
          <a:noFill/>
          <a:ln w="25400">
            <a:solidFill>
              <a:srgbClr val="0000FF"/>
            </a:solidFill>
            <a:round/>
            <a:headEnd type="none" w="lg" len="sm"/>
            <a:tailEnd type="triangl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1" name="Line 87"/>
          <p:cNvSpPr>
            <a:spLocks noChangeShapeType="1"/>
          </p:cNvSpPr>
          <p:nvPr/>
        </p:nvSpPr>
        <p:spPr bwMode="auto">
          <a:xfrm>
            <a:off x="6184900" y="3313113"/>
            <a:ext cx="0" cy="668337"/>
          </a:xfrm>
          <a:prstGeom prst="line">
            <a:avLst/>
          </a:prstGeom>
          <a:noFill/>
          <a:ln w="25400">
            <a:solidFill>
              <a:srgbClr val="0000FF"/>
            </a:solidFill>
            <a:round/>
            <a:headEnd type="none" w="lg" len="sm"/>
            <a:tailEnd type="triangl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2" name="Oval 88"/>
          <p:cNvSpPr>
            <a:spLocks noChangeArrowheads="1"/>
          </p:cNvSpPr>
          <p:nvPr/>
        </p:nvSpPr>
        <p:spPr bwMode="auto">
          <a:xfrm>
            <a:off x="1676400" y="3675063"/>
            <a:ext cx="1612900" cy="1220787"/>
          </a:xfrm>
          <a:prstGeom prst="ellipse">
            <a:avLst/>
          </a:prstGeom>
          <a:solidFill>
            <a:srgbClr val="FFFFFF"/>
          </a:solidFill>
          <a:ln w="25400">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3" name="Rectangle 89"/>
          <p:cNvSpPr>
            <a:spLocks noChangeArrowheads="1"/>
          </p:cNvSpPr>
          <p:nvPr/>
        </p:nvSpPr>
        <p:spPr bwMode="auto">
          <a:xfrm>
            <a:off x="1987550" y="4062413"/>
            <a:ext cx="1063625"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Tubuh?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4" name="Rectangle 90"/>
          <p:cNvSpPr>
            <a:spLocks noChangeArrowheads="1"/>
          </p:cNvSpPr>
          <p:nvPr/>
        </p:nvSpPr>
        <p:spPr bwMode="auto">
          <a:xfrm>
            <a:off x="1768475" y="2841625"/>
            <a:ext cx="1484313"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Roh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5" name="Rectangle 91"/>
          <p:cNvSpPr>
            <a:spLocks noChangeArrowheads="1"/>
          </p:cNvSpPr>
          <p:nvPr/>
        </p:nvSpPr>
        <p:spPr bwMode="auto">
          <a:xfrm>
            <a:off x="1768475" y="1871663"/>
            <a:ext cx="1484313"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Kristus</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6" name="Rectangle 92"/>
          <p:cNvSpPr>
            <a:spLocks noChangeArrowheads="1"/>
          </p:cNvSpPr>
          <p:nvPr/>
        </p:nvSpPr>
        <p:spPr bwMode="auto">
          <a:xfrm>
            <a:off x="1768475" y="5449888"/>
            <a:ext cx="1484313"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7" name="Rectangle 93"/>
          <p:cNvSpPr>
            <a:spLocks noChangeArrowheads="1"/>
          </p:cNvSpPr>
          <p:nvPr/>
        </p:nvSpPr>
        <p:spPr bwMode="auto">
          <a:xfrm>
            <a:off x="19050" y="4062413"/>
            <a:ext cx="1319213"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mn-cs"/>
              </a:rPr>
              <a:t>bidang:</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 ke</a:t>
            </a:r>
            <a:endPar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8" name="Rectangle 94"/>
          <p:cNvSpPr>
            <a:spLocks noChangeArrowheads="1"/>
          </p:cNvSpPr>
          <p:nvPr/>
        </p:nvSpPr>
        <p:spPr bwMode="auto">
          <a:xfrm>
            <a:off x="76200" y="2841625"/>
            <a:ext cx="1524000"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err="1">
                <a:ln>
                  <a:noFill/>
                </a:ln>
                <a:solidFill>
                  <a:srgbClr val="000000"/>
                </a:solidFill>
                <a:effectLst/>
                <a:uLnTx/>
                <a:uFillTx/>
                <a:latin typeface="Arial" charset="0"/>
                <a:ea typeface="ＭＳ Ｐゴシック" charset="0"/>
                <a:cs typeface="+mn-cs"/>
              </a:rPr>
              <a:t>Instrumen</a:t>
            </a: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mn-cs"/>
              </a:rPr>
              <a:t>:</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 </a:t>
            </a:r>
            <a:r>
              <a:rPr kumimoji="0" lang="en-US" sz="2000" b="0" i="0" u="none" strike="noStrike" kern="1200" cap="none" spc="0" normalizeH="0" baseline="0" noProof="0" err="1">
                <a:ln>
                  <a:noFill/>
                </a:ln>
                <a:solidFill>
                  <a:srgbClr val="000000"/>
                </a:solidFill>
                <a:effectLst/>
                <a:uLnTx/>
                <a:uFillTx/>
                <a:latin typeface="Arial" charset="0"/>
                <a:ea typeface="ＭＳ Ｐゴシック" charset="0"/>
                <a:cs typeface="+mn-cs"/>
              </a:rPr>
              <a:t>dengan</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59" name="Rectangle 95"/>
          <p:cNvSpPr>
            <a:spLocks noChangeArrowheads="1"/>
          </p:cNvSpPr>
          <p:nvPr/>
        </p:nvSpPr>
        <p:spPr bwMode="auto">
          <a:xfrm>
            <a:off x="55563" y="1871663"/>
            <a:ext cx="1484312"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mn-cs"/>
              </a:rPr>
              <a:t>Agen:</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 oleh</a:t>
            </a:r>
          </a:p>
        </p:txBody>
      </p:sp>
      <p:sp>
        <p:nvSpPr>
          <p:cNvPr id="36960" name="Rectangle 96"/>
          <p:cNvSpPr>
            <a:spLocks noChangeArrowheads="1"/>
          </p:cNvSpPr>
          <p:nvPr/>
        </p:nvSpPr>
        <p:spPr bwMode="auto">
          <a:xfrm>
            <a:off x="19050" y="5449888"/>
            <a:ext cx="1504950"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mn-cs"/>
              </a:rPr>
              <a:t>Tujuan:</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 menjadi?</a:t>
            </a:r>
            <a:endPar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1" name="Rectangle 97"/>
          <p:cNvSpPr>
            <a:spLocks noChangeArrowheads="1"/>
          </p:cNvSpPr>
          <p:nvPr/>
        </p:nvSpPr>
        <p:spPr bwMode="auto">
          <a:xfrm>
            <a:off x="55563" y="1066800"/>
            <a:ext cx="1374775"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mn-cs"/>
              </a:rPr>
              <a:t>Terjemahan</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2" name="Line 98"/>
          <p:cNvSpPr>
            <a:spLocks noChangeShapeType="1"/>
          </p:cNvSpPr>
          <p:nvPr/>
        </p:nvSpPr>
        <p:spPr bwMode="auto">
          <a:xfrm>
            <a:off x="2500313" y="3313113"/>
            <a:ext cx="1587" cy="668337"/>
          </a:xfrm>
          <a:prstGeom prst="line">
            <a:avLst/>
          </a:prstGeom>
          <a:noFill/>
          <a:ln w="25400">
            <a:solidFill>
              <a:srgbClr val="0000FF"/>
            </a:solidFill>
            <a:round/>
            <a:headEnd type="none" w="lg" len="sm"/>
            <a:tailEnd type="triangl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3" name="Line 99"/>
          <p:cNvSpPr>
            <a:spLocks noChangeShapeType="1"/>
          </p:cNvSpPr>
          <p:nvPr/>
        </p:nvSpPr>
        <p:spPr bwMode="auto">
          <a:xfrm>
            <a:off x="2500313" y="4895850"/>
            <a:ext cx="1587" cy="417513"/>
          </a:xfrm>
          <a:prstGeom prst="line">
            <a:avLst/>
          </a:prstGeom>
          <a:noFill/>
          <a:ln w="25400">
            <a:solidFill>
              <a:srgbClr val="0000FF"/>
            </a:solidFill>
            <a:round/>
            <a:headEnd type="none" w="lg" len="sm"/>
            <a:tailEnd type="triangl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4" name="Line 100"/>
          <p:cNvSpPr>
            <a:spLocks noChangeShapeType="1"/>
          </p:cNvSpPr>
          <p:nvPr/>
        </p:nvSpPr>
        <p:spPr bwMode="auto">
          <a:xfrm>
            <a:off x="2500313" y="2314575"/>
            <a:ext cx="1587" cy="390525"/>
          </a:xfrm>
          <a:prstGeom prst="line">
            <a:avLst/>
          </a:prstGeom>
          <a:noFill/>
          <a:ln w="25400">
            <a:solidFill>
              <a:srgbClr val="0000FF"/>
            </a:solidFill>
            <a:round/>
            <a:headEnd type="none" w="lg" len="sm"/>
            <a:tailEnd type="non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5" name="Oval 101"/>
          <p:cNvSpPr>
            <a:spLocks noChangeArrowheads="1"/>
          </p:cNvSpPr>
          <p:nvPr/>
        </p:nvSpPr>
        <p:spPr bwMode="auto">
          <a:xfrm>
            <a:off x="3508375" y="3675063"/>
            <a:ext cx="1614488" cy="1220787"/>
          </a:xfrm>
          <a:prstGeom prst="ellipse">
            <a:avLst/>
          </a:prstGeom>
          <a:solidFill>
            <a:srgbClr val="FFFFFF"/>
          </a:solidFill>
          <a:ln w="25400">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6" name="Rectangle 102"/>
          <p:cNvSpPr>
            <a:spLocks noChangeArrowheads="1"/>
          </p:cNvSpPr>
          <p:nvPr/>
        </p:nvSpPr>
        <p:spPr bwMode="auto">
          <a:xfrm>
            <a:off x="3429000" y="1066800"/>
            <a:ext cx="1843088"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Arial"/>
                <a:ea typeface="ＭＳ Ｐゴシック" charset="0"/>
                <a:cs typeface="+mn-cs"/>
              </a:rPr>
              <a:t>“</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dalam satu Roh</a:t>
            </a:r>
            <a:r>
              <a:rPr kumimoji="0" lang="ja-JP" altLang="en-US" sz="2000" b="0" i="0" u="none" strike="noStrike" kern="1200" cap="none" spc="0" normalizeH="0" baseline="0" noProof="0">
                <a:ln>
                  <a:noFill/>
                </a:ln>
                <a:solidFill>
                  <a:srgbClr val="000000"/>
                </a:solidFill>
                <a:effectLst/>
                <a:uLnTx/>
                <a:uFillTx/>
                <a:latin typeface="Arial"/>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7" name="Rectangle 103"/>
          <p:cNvSpPr>
            <a:spLocks noChangeArrowheads="1"/>
          </p:cNvSpPr>
          <p:nvPr/>
        </p:nvSpPr>
        <p:spPr bwMode="auto">
          <a:xfrm>
            <a:off x="3819525" y="4062413"/>
            <a:ext cx="1065213"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Roh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8" name="Rectangle 104"/>
          <p:cNvSpPr>
            <a:spLocks noChangeArrowheads="1"/>
          </p:cNvSpPr>
          <p:nvPr/>
        </p:nvSpPr>
        <p:spPr bwMode="auto">
          <a:xfrm>
            <a:off x="3600450" y="2841625"/>
            <a:ext cx="1484313"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69" name="Rectangle 105"/>
          <p:cNvSpPr>
            <a:spLocks noChangeArrowheads="1"/>
          </p:cNvSpPr>
          <p:nvPr/>
        </p:nvSpPr>
        <p:spPr bwMode="auto">
          <a:xfrm>
            <a:off x="3600450" y="1843088"/>
            <a:ext cx="1484313"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Kristus?</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0" name="Rectangle 106"/>
          <p:cNvSpPr>
            <a:spLocks noChangeArrowheads="1"/>
          </p:cNvSpPr>
          <p:nvPr/>
        </p:nvSpPr>
        <p:spPr bwMode="auto">
          <a:xfrm>
            <a:off x="3600450" y="5449888"/>
            <a:ext cx="1484313"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Satu tubuh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1" name="Line 107"/>
          <p:cNvSpPr>
            <a:spLocks noChangeShapeType="1"/>
          </p:cNvSpPr>
          <p:nvPr/>
        </p:nvSpPr>
        <p:spPr bwMode="auto">
          <a:xfrm>
            <a:off x="4333875" y="4895850"/>
            <a:ext cx="0" cy="417513"/>
          </a:xfrm>
          <a:prstGeom prst="line">
            <a:avLst/>
          </a:prstGeom>
          <a:noFill/>
          <a:ln w="25400">
            <a:solidFill>
              <a:srgbClr val="0000FF"/>
            </a:solidFill>
            <a:round/>
            <a:headEnd type="none" w="lg" len="sm"/>
            <a:tailEnd type="triangl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2" name="Line 108"/>
          <p:cNvSpPr>
            <a:spLocks noChangeShapeType="1"/>
          </p:cNvSpPr>
          <p:nvPr/>
        </p:nvSpPr>
        <p:spPr bwMode="auto">
          <a:xfrm>
            <a:off x="4333875" y="2314575"/>
            <a:ext cx="0" cy="390525"/>
          </a:xfrm>
          <a:prstGeom prst="line">
            <a:avLst/>
          </a:prstGeom>
          <a:noFill/>
          <a:ln w="25400">
            <a:solidFill>
              <a:srgbClr val="0000FF"/>
            </a:solidFill>
            <a:round/>
            <a:headEnd type="none" w="lg" len="sm"/>
            <a:tailEnd type="non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3" name="Oval 109"/>
          <p:cNvSpPr>
            <a:spLocks noChangeArrowheads="1"/>
          </p:cNvSpPr>
          <p:nvPr/>
        </p:nvSpPr>
        <p:spPr bwMode="auto">
          <a:xfrm>
            <a:off x="5359400" y="3675063"/>
            <a:ext cx="1612900" cy="1220787"/>
          </a:xfrm>
          <a:prstGeom prst="ellipse">
            <a:avLst/>
          </a:prstGeom>
          <a:solidFill>
            <a:srgbClr val="FFFFFF"/>
          </a:solidFill>
          <a:ln w="25400">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4" name="Rectangle 110"/>
          <p:cNvSpPr>
            <a:spLocks noChangeArrowheads="1"/>
          </p:cNvSpPr>
          <p:nvPr/>
        </p:nvSpPr>
        <p:spPr bwMode="auto">
          <a:xfrm>
            <a:off x="5359400" y="1066800"/>
            <a:ext cx="1841500"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Arial"/>
                <a:ea typeface="ＭＳ Ｐゴシック" charset="0"/>
                <a:cs typeface="+mn-cs"/>
              </a:rPr>
              <a:t>“</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oleh satu roh</a:t>
            </a:r>
            <a:r>
              <a:rPr kumimoji="0" lang="ja-JP" altLang="en-US" sz="2000" b="0" i="0" u="none" strike="noStrike" kern="1200" cap="none" spc="0" normalizeH="0" baseline="0" noProof="0">
                <a:ln>
                  <a:noFill/>
                </a:ln>
                <a:solidFill>
                  <a:srgbClr val="000000"/>
                </a:solidFill>
                <a:effectLst/>
                <a:uLnTx/>
                <a:uFillTx/>
                <a:latin typeface="Arial"/>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5" name="Rectangle 111"/>
          <p:cNvSpPr>
            <a:spLocks noChangeArrowheads="1"/>
          </p:cNvSpPr>
          <p:nvPr/>
        </p:nvSpPr>
        <p:spPr bwMode="auto">
          <a:xfrm>
            <a:off x="5670550" y="4062413"/>
            <a:ext cx="1063625"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tubuh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6" name="Rectangle 112"/>
          <p:cNvSpPr>
            <a:spLocks noChangeArrowheads="1"/>
          </p:cNvSpPr>
          <p:nvPr/>
        </p:nvSpPr>
        <p:spPr bwMode="auto">
          <a:xfrm>
            <a:off x="5451475" y="2841625"/>
            <a:ext cx="1484313"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7" name="Rectangle 113"/>
          <p:cNvSpPr>
            <a:spLocks noChangeArrowheads="1"/>
          </p:cNvSpPr>
          <p:nvPr/>
        </p:nvSpPr>
        <p:spPr bwMode="auto">
          <a:xfrm>
            <a:off x="5451475" y="1843088"/>
            <a:ext cx="1484313"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Roh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8" name="Rectangle 114"/>
          <p:cNvSpPr>
            <a:spLocks noChangeArrowheads="1"/>
          </p:cNvSpPr>
          <p:nvPr/>
        </p:nvSpPr>
        <p:spPr bwMode="auto">
          <a:xfrm>
            <a:off x="5451475" y="5449888"/>
            <a:ext cx="1484313"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79" name="Line 115"/>
          <p:cNvSpPr>
            <a:spLocks noChangeShapeType="1"/>
          </p:cNvSpPr>
          <p:nvPr/>
        </p:nvSpPr>
        <p:spPr bwMode="auto">
          <a:xfrm>
            <a:off x="6184900" y="4895850"/>
            <a:ext cx="0" cy="417513"/>
          </a:xfrm>
          <a:prstGeom prst="line">
            <a:avLst/>
          </a:prstGeom>
          <a:noFill/>
          <a:ln w="25400">
            <a:solidFill>
              <a:srgbClr val="0000FF"/>
            </a:solidFill>
            <a:round/>
            <a:headEnd type="none" w="lg" len="sm"/>
            <a:tailEnd type="triangl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0" name="Line 116"/>
          <p:cNvSpPr>
            <a:spLocks noChangeShapeType="1"/>
          </p:cNvSpPr>
          <p:nvPr/>
        </p:nvSpPr>
        <p:spPr bwMode="auto">
          <a:xfrm>
            <a:off x="6184900" y="2314575"/>
            <a:ext cx="0" cy="390525"/>
          </a:xfrm>
          <a:prstGeom prst="line">
            <a:avLst/>
          </a:prstGeom>
          <a:noFill/>
          <a:ln w="25400">
            <a:solidFill>
              <a:srgbClr val="0000FF"/>
            </a:solidFill>
            <a:round/>
            <a:headEnd type="none" w="lg" len="sm"/>
            <a:tailEnd type="non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1" name="Oval 117"/>
          <p:cNvSpPr>
            <a:spLocks noChangeArrowheads="1"/>
          </p:cNvSpPr>
          <p:nvPr/>
        </p:nvSpPr>
        <p:spPr bwMode="auto">
          <a:xfrm>
            <a:off x="7302500" y="3675063"/>
            <a:ext cx="1612900" cy="1220787"/>
          </a:xfrm>
          <a:prstGeom prst="ellipse">
            <a:avLst/>
          </a:prstGeom>
          <a:solidFill>
            <a:srgbClr val="FFFFFF"/>
          </a:solidFill>
          <a:ln w="25400">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2" name="Rectangle 118"/>
          <p:cNvSpPr>
            <a:spLocks noChangeArrowheads="1"/>
          </p:cNvSpPr>
          <p:nvPr/>
        </p:nvSpPr>
        <p:spPr bwMode="auto">
          <a:xfrm>
            <a:off x="7300913" y="1066800"/>
            <a:ext cx="1843087"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Arial"/>
                <a:ea typeface="ＭＳ Ｐゴシック" charset="0"/>
                <a:cs typeface="+mn-cs"/>
              </a:rPr>
              <a:t>“</a:t>
            </a:r>
            <a:r>
              <a:rPr kumimoji="0" lang="en-US" sz="2000" b="0" i="0" u="none" strike="noStrike" kern="1200" cap="none" spc="0" normalizeH="0" baseline="0" noProof="0" err="1">
                <a:ln>
                  <a:noFill/>
                </a:ln>
                <a:solidFill>
                  <a:srgbClr val="000000"/>
                </a:solidFill>
                <a:effectLst/>
                <a:uLnTx/>
                <a:uFillTx/>
                <a:latin typeface="Arial" charset="0"/>
                <a:ea typeface="ＭＳ Ｐゴシック" charset="0"/>
                <a:cs typeface="+mn-cs"/>
              </a:rPr>
              <a:t>dengan</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 </a:t>
            </a:r>
            <a:r>
              <a:rPr kumimoji="0" lang="en-US" sz="2000" b="0" i="0" u="none" strike="noStrike" kern="1200" cap="none" spc="0" normalizeH="0" baseline="0" noProof="0" err="1">
                <a:ln>
                  <a:noFill/>
                </a:ln>
                <a:solidFill>
                  <a:srgbClr val="000000"/>
                </a:solidFill>
                <a:effectLst/>
                <a:uLnTx/>
                <a:uFillTx/>
                <a:latin typeface="Arial" charset="0"/>
                <a:ea typeface="ＭＳ Ｐゴシック" charset="0"/>
                <a:cs typeface="+mn-cs"/>
              </a:rPr>
              <a:t>satu</a:t>
            </a: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rPr>
              <a:t> </a:t>
            </a:r>
            <a:r>
              <a:rPr kumimoji="0" lang="en-US" sz="2000" b="0" i="0" u="none" strike="noStrike" kern="1200" cap="none" spc="0" normalizeH="0" baseline="0" noProof="0" err="1">
                <a:ln>
                  <a:noFill/>
                </a:ln>
                <a:solidFill>
                  <a:srgbClr val="000000"/>
                </a:solidFill>
                <a:effectLst/>
                <a:uLnTx/>
                <a:uFillTx/>
                <a:latin typeface="Arial" charset="0"/>
                <a:ea typeface="ＭＳ Ｐゴシック" charset="0"/>
                <a:cs typeface="+mn-cs"/>
              </a:rPr>
              <a:t>roh</a:t>
            </a:r>
            <a:r>
              <a:rPr kumimoji="0" lang="ja-JP" altLang="en-US" sz="2000" b="0" i="0" u="none" strike="noStrike" kern="1200" cap="none" spc="0" normalizeH="0" baseline="0" noProof="0">
                <a:ln>
                  <a:noFill/>
                </a:ln>
                <a:solidFill>
                  <a:srgbClr val="000000"/>
                </a:solidFill>
                <a:effectLst/>
                <a:uLnTx/>
                <a:uFillTx/>
                <a:latin typeface="Arial"/>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3" name="Rectangle 119"/>
          <p:cNvSpPr>
            <a:spLocks noChangeArrowheads="1"/>
          </p:cNvSpPr>
          <p:nvPr/>
        </p:nvSpPr>
        <p:spPr bwMode="auto">
          <a:xfrm>
            <a:off x="7613650" y="4062413"/>
            <a:ext cx="1063625"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tubuh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4" name="Rectangle 120"/>
          <p:cNvSpPr>
            <a:spLocks noChangeArrowheads="1"/>
          </p:cNvSpPr>
          <p:nvPr/>
        </p:nvSpPr>
        <p:spPr bwMode="auto">
          <a:xfrm>
            <a:off x="7392988" y="2841625"/>
            <a:ext cx="1485900" cy="417513"/>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roh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5" name="Rectangle 121"/>
          <p:cNvSpPr>
            <a:spLocks noChangeArrowheads="1"/>
          </p:cNvSpPr>
          <p:nvPr/>
        </p:nvSpPr>
        <p:spPr bwMode="auto">
          <a:xfrm>
            <a:off x="7392988" y="1843088"/>
            <a:ext cx="1485900"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Kristus?</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6" name="Rectangle 122"/>
          <p:cNvSpPr>
            <a:spLocks noChangeArrowheads="1"/>
          </p:cNvSpPr>
          <p:nvPr/>
        </p:nvSpPr>
        <p:spPr bwMode="auto">
          <a:xfrm>
            <a:off x="7392988" y="5449888"/>
            <a:ext cx="1485900" cy="417512"/>
          </a:xfrm>
          <a:prstGeom prst="rect">
            <a:avLst/>
          </a:prstGeom>
          <a:solidFill>
            <a:srgbClr val="FFFFFF"/>
          </a:solidFill>
          <a:ln>
            <a:noFill/>
          </a:ln>
          <a:effectLst/>
          <a:extLst>
            <a:ext uri="{91240B29-F687-4f45-9708-019B960494DF}">
              <a14:hiddenLine xmlns:a14="http://schemas.microsoft.com/office/drawing/2010/main" xmlns="" w="12700">
                <a:solidFill>
                  <a:srgbClr val="0000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1270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7" name="Line 123"/>
          <p:cNvSpPr>
            <a:spLocks noChangeShapeType="1"/>
          </p:cNvSpPr>
          <p:nvPr/>
        </p:nvSpPr>
        <p:spPr bwMode="auto">
          <a:xfrm>
            <a:off x="8126413" y="3313113"/>
            <a:ext cx="1587" cy="668337"/>
          </a:xfrm>
          <a:prstGeom prst="line">
            <a:avLst/>
          </a:prstGeom>
          <a:noFill/>
          <a:ln w="25400">
            <a:solidFill>
              <a:srgbClr val="0000FF"/>
            </a:solidFill>
            <a:round/>
            <a:headEnd type="none" w="lg" len="sm"/>
            <a:tailEnd type="triangl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8" name="Line 124"/>
          <p:cNvSpPr>
            <a:spLocks noChangeShapeType="1"/>
          </p:cNvSpPr>
          <p:nvPr/>
        </p:nvSpPr>
        <p:spPr bwMode="auto">
          <a:xfrm>
            <a:off x="8126413" y="4895850"/>
            <a:ext cx="1587" cy="417513"/>
          </a:xfrm>
          <a:prstGeom prst="line">
            <a:avLst/>
          </a:prstGeom>
          <a:noFill/>
          <a:ln w="25400">
            <a:solidFill>
              <a:srgbClr val="0000FF"/>
            </a:solidFill>
            <a:round/>
            <a:headEnd type="none" w="lg" len="sm"/>
            <a:tailEnd type="triangl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89" name="Line 125"/>
          <p:cNvSpPr>
            <a:spLocks noChangeShapeType="1"/>
          </p:cNvSpPr>
          <p:nvPr/>
        </p:nvSpPr>
        <p:spPr bwMode="auto">
          <a:xfrm>
            <a:off x="8126413" y="2314575"/>
            <a:ext cx="1587" cy="390525"/>
          </a:xfrm>
          <a:prstGeom prst="line">
            <a:avLst/>
          </a:prstGeom>
          <a:noFill/>
          <a:ln w="25400">
            <a:solidFill>
              <a:srgbClr val="0000FF"/>
            </a:solidFill>
            <a:round/>
            <a:headEnd type="none" w="lg" len="sm"/>
            <a:tailEnd type="none" w="lg"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6991" name="Rectangle 127"/>
          <p:cNvSpPr>
            <a:spLocks noGrp="1" noChangeArrowheads="1"/>
          </p:cNvSpPr>
          <p:nvPr>
            <p:ph type="title" idx="4294967295"/>
          </p:nvPr>
        </p:nvSpPr>
        <p:spPr>
          <a:xfrm>
            <a:off x="381000" y="152400"/>
            <a:ext cx="7772400" cy="519113"/>
          </a:xfrm>
          <a:gradFill rotWithShape="0">
            <a:gsLst>
              <a:gs pos="0">
                <a:schemeClr val="hlink"/>
              </a:gs>
              <a:gs pos="50000">
                <a:schemeClr val="hlink">
                  <a:gamma/>
                  <a:shade val="46275"/>
                  <a:invGamma/>
                </a:schemeClr>
              </a:gs>
              <a:gs pos="100000">
                <a:schemeClr val="hlink"/>
              </a:gs>
            </a:gsLst>
            <a:lin ang="5400000" scaled="1"/>
          </a:gra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ctr" eaLnBrk="1" hangingPunct="1">
              <a:defRPr/>
            </a:pPr>
            <a:r>
              <a:rPr lang="en-US" sz="2800" b="1">
                <a:solidFill>
                  <a:srgbClr val="FFFFFF"/>
                </a:solidFill>
                <a:latin typeface="Arial" charset="0"/>
                <a:cs typeface="+mj-cs"/>
              </a:rPr>
              <a:t>Diagram tentang Pandangan Baptisan Roh</a:t>
            </a:r>
          </a:p>
        </p:txBody>
      </p:sp>
    </p:spTree>
    <p:extLst>
      <p:ext uri="{BB962C8B-B14F-4D97-AF65-F5344CB8AC3E}">
        <p14:creationId xmlns:p14="http://schemas.microsoft.com/office/powerpoint/2010/main" val="7264414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8223250" y="76200"/>
            <a:ext cx="844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161z</a:t>
            </a:r>
          </a:p>
        </p:txBody>
      </p:sp>
      <p:sp>
        <p:nvSpPr>
          <p:cNvPr id="33943" name="Rectangle 151"/>
          <p:cNvSpPr>
            <a:spLocks noGrp="1" noChangeArrowheads="1"/>
          </p:cNvSpPr>
          <p:nvPr>
            <p:ph type="title" idx="4294967295"/>
          </p:nvPr>
        </p:nvSpPr>
        <p:spPr>
          <a:xfrm>
            <a:off x="381000" y="90488"/>
            <a:ext cx="7772400" cy="519112"/>
          </a:xfrm>
          <a:gradFill rotWithShape="0">
            <a:gsLst>
              <a:gs pos="0">
                <a:schemeClr val="hlink"/>
              </a:gs>
              <a:gs pos="50000">
                <a:schemeClr val="hlink">
                  <a:gamma/>
                  <a:shade val="46275"/>
                  <a:invGamma/>
                </a:schemeClr>
              </a:gs>
              <a:gs pos="100000">
                <a:schemeClr val="hlink"/>
              </a:gs>
            </a:gsLst>
            <a:lin ang="5400000" scaled="1"/>
          </a:gra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ctr" eaLnBrk="1" hangingPunct="1">
              <a:defRPr/>
            </a:pPr>
            <a:r>
              <a:rPr lang="en-US" sz="2800" b="1">
                <a:solidFill>
                  <a:srgbClr val="FFFFFF"/>
                </a:solidFill>
                <a:latin typeface="Arial" charset="0"/>
                <a:cs typeface="+mj-cs"/>
              </a:rPr>
              <a:t>Pandangan tentang Baptisan Roh</a:t>
            </a:r>
          </a:p>
        </p:txBody>
      </p:sp>
      <p:sp>
        <p:nvSpPr>
          <p:cNvPr id="165891" name="AutoShape 153"/>
          <p:cNvSpPr>
            <a:spLocks noChangeAspect="1" noChangeArrowheads="1"/>
          </p:cNvSpPr>
          <p:nvPr/>
        </p:nvSpPr>
        <p:spPr bwMode="auto">
          <a:xfrm>
            <a:off x="152400" y="533400"/>
            <a:ext cx="8856663"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46" name="Rectangle 154"/>
          <p:cNvSpPr>
            <a:spLocks noChangeArrowheads="1"/>
          </p:cNvSpPr>
          <p:nvPr/>
        </p:nvSpPr>
        <p:spPr bwMode="auto">
          <a:xfrm>
            <a:off x="152400" y="685800"/>
            <a:ext cx="8856663" cy="6172200"/>
          </a:xfrm>
          <a:prstGeom prst="rect">
            <a:avLst/>
          </a:prstGeom>
          <a:solidFill>
            <a:srgbClr val="FF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49" name="Rectangle 157"/>
          <p:cNvSpPr>
            <a:spLocks noChangeArrowheads="1"/>
          </p:cNvSpPr>
          <p:nvPr/>
        </p:nvSpPr>
        <p:spPr bwMode="auto">
          <a:xfrm>
            <a:off x="358775" y="609600"/>
            <a:ext cx="1279525" cy="51435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0" name="Rectangle 158"/>
          <p:cNvSpPr>
            <a:spLocks noChangeArrowheads="1"/>
          </p:cNvSpPr>
          <p:nvPr/>
        </p:nvSpPr>
        <p:spPr bwMode="auto">
          <a:xfrm>
            <a:off x="1616075" y="609600"/>
            <a:ext cx="1844675" cy="51435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mn-cs"/>
              </a:rPr>
              <a:t>Injil/Kisah</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1" name="Rectangle 159"/>
          <p:cNvSpPr>
            <a:spLocks noChangeArrowheads="1"/>
          </p:cNvSpPr>
          <p:nvPr/>
        </p:nvSpPr>
        <p:spPr bwMode="auto">
          <a:xfrm>
            <a:off x="3460750" y="609600"/>
            <a:ext cx="5576888" cy="51435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mn-cs"/>
              </a:rPr>
              <a:t>1 Korintus 12:13</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2" name="Rectangle 160"/>
          <p:cNvSpPr>
            <a:spLocks noChangeArrowheads="1"/>
          </p:cNvSpPr>
          <p:nvPr/>
        </p:nvSpPr>
        <p:spPr bwMode="auto">
          <a:xfrm>
            <a:off x="358775" y="1698625"/>
            <a:ext cx="1349375" cy="6477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Terjemahan: Bagaimana </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baptizo dan pneumati</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terjemahkan?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3" name="Rectangle 161"/>
          <p:cNvSpPr>
            <a:spLocks noChangeArrowheads="1"/>
          </p:cNvSpPr>
          <p:nvPr/>
        </p:nvSpPr>
        <p:spPr bwMode="auto">
          <a:xfrm>
            <a:off x="1708150" y="1698625"/>
            <a:ext cx="1752600" cy="6477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Narrow" charset="0"/>
                <a:ea typeface="ＭＳ Ｐゴシック" charset="0"/>
                <a:cs typeface="+mn-cs"/>
              </a:rPr>
              <a:t>“akan membaptis engkau dengan Roh Kudus”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4" name="Rectangle 162"/>
          <p:cNvSpPr>
            <a:spLocks noChangeArrowheads="1"/>
          </p:cNvSpPr>
          <p:nvPr/>
        </p:nvSpPr>
        <p:spPr bwMode="auto">
          <a:xfrm>
            <a:off x="3460750" y="1698625"/>
            <a:ext cx="1789113" cy="6477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Kita semua dibaptis </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dalam </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satu Roh </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supaya </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menjadi satu tubuh</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5" name="Rectangle 163"/>
          <p:cNvSpPr>
            <a:spLocks noChangeArrowheads="1"/>
          </p:cNvSpPr>
          <p:nvPr/>
        </p:nvSpPr>
        <p:spPr bwMode="auto">
          <a:xfrm>
            <a:off x="5249863" y="1698625"/>
            <a:ext cx="1787525" cy="6477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Kita semua dibaptis </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dalam </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satu Roh </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supaya </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menjadi satu tubuh</a:t>
            </a: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6" name="Rectangle 164"/>
          <p:cNvSpPr>
            <a:spLocks noChangeArrowheads="1"/>
          </p:cNvSpPr>
          <p:nvPr/>
        </p:nvSpPr>
        <p:spPr bwMode="auto">
          <a:xfrm>
            <a:off x="7037388" y="1828800"/>
            <a:ext cx="2017712" cy="6477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Kita semua dibaptis </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dalam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satu Roh </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supaya </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menjadi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satu tubuh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7" name="Rectangle 165"/>
          <p:cNvSpPr>
            <a:spLocks noChangeArrowheads="1"/>
          </p:cNvSpPr>
          <p:nvPr/>
        </p:nvSpPr>
        <p:spPr bwMode="auto">
          <a:xfrm>
            <a:off x="358775" y="2346325"/>
            <a:ext cx="1349375"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Agen: Siapa yang membaptis? (</a:t>
            </a: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oleh…</a:t>
            </a: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8" name="Rectangle 166"/>
          <p:cNvSpPr>
            <a:spLocks noChangeArrowheads="1"/>
          </p:cNvSpPr>
          <p:nvPr/>
        </p:nvSpPr>
        <p:spPr bwMode="auto">
          <a:xfrm>
            <a:off x="1708150" y="2346325"/>
            <a:ext cx="1752600"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Kristus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59" name="Rectangle 167"/>
          <p:cNvSpPr>
            <a:spLocks noChangeArrowheads="1"/>
          </p:cNvSpPr>
          <p:nvPr/>
        </p:nvSpPr>
        <p:spPr bwMode="auto">
          <a:xfrm>
            <a:off x="3460750" y="2346325"/>
            <a:ext cx="1789113"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(Unstated)</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0" name="Rectangle 168"/>
          <p:cNvSpPr>
            <a:spLocks noChangeArrowheads="1"/>
          </p:cNvSpPr>
          <p:nvPr/>
        </p:nvSpPr>
        <p:spPr bwMode="auto">
          <a:xfrm>
            <a:off x="5249863" y="2346325"/>
            <a:ext cx="1787525"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Roh Kudus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(dibawah Kristus)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1" name="Rectangle 169"/>
          <p:cNvSpPr>
            <a:spLocks noChangeArrowheads="1"/>
          </p:cNvSpPr>
          <p:nvPr/>
        </p:nvSpPr>
        <p:spPr bwMode="auto">
          <a:xfrm>
            <a:off x="7037388" y="2346325"/>
            <a:ext cx="2017712"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(Unstated)—Injil menunjuk kepada Yesus Kristus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2" name="Rectangle 170"/>
          <p:cNvSpPr>
            <a:spLocks noChangeArrowheads="1"/>
          </p:cNvSpPr>
          <p:nvPr/>
        </p:nvSpPr>
        <p:spPr bwMode="auto">
          <a:xfrm>
            <a:off x="358775" y="2921000"/>
            <a:ext cx="1349375" cy="79692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Alat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dengan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apa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atau</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siapa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orang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percaya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dibaptis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3" name="Rectangle 171"/>
          <p:cNvSpPr>
            <a:spLocks noChangeArrowheads="1"/>
          </p:cNvSpPr>
          <p:nvPr/>
        </p:nvSpPr>
        <p:spPr bwMode="auto">
          <a:xfrm>
            <a:off x="1708150" y="2921000"/>
            <a:ext cx="1752600" cy="79692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Roh</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Kudus — Mat. 3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mengatakan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bahwa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kita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semua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telah</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dibaptis</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dengan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Roh</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(ay. 11, orang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percaya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atau</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dengan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api</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(ay. 12,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yg</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tidak</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percaya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4" name="Rectangle 172"/>
          <p:cNvSpPr>
            <a:spLocks noChangeArrowheads="1"/>
          </p:cNvSpPr>
          <p:nvPr/>
        </p:nvSpPr>
        <p:spPr bwMode="auto">
          <a:xfrm>
            <a:off x="3460750" y="2921000"/>
            <a:ext cx="1789113" cy="79692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(Unstated)</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5" name="Rectangle 173"/>
          <p:cNvSpPr>
            <a:spLocks noChangeArrowheads="1"/>
          </p:cNvSpPr>
          <p:nvPr/>
        </p:nvSpPr>
        <p:spPr bwMode="auto">
          <a:xfrm>
            <a:off x="5249863" y="2921000"/>
            <a:ext cx="1787525" cy="79692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(Unstated)</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6" name="Rectangle 174"/>
          <p:cNvSpPr>
            <a:spLocks noChangeArrowheads="1"/>
          </p:cNvSpPr>
          <p:nvPr/>
        </p:nvSpPr>
        <p:spPr bwMode="auto">
          <a:xfrm>
            <a:off x="7037388" y="2921000"/>
            <a:ext cx="2017712" cy="79692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Roh Kudus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7" name="Rectangle 175"/>
          <p:cNvSpPr>
            <a:spLocks noChangeArrowheads="1"/>
          </p:cNvSpPr>
          <p:nvPr/>
        </p:nvSpPr>
        <p:spPr bwMode="auto">
          <a:xfrm>
            <a:off x="358775" y="3717925"/>
            <a:ext cx="1349375"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Pengaruh: kedalam hal apa saja pengaruh baptisan?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8" name="Rectangle 176"/>
          <p:cNvSpPr>
            <a:spLocks noChangeArrowheads="1"/>
          </p:cNvSpPr>
          <p:nvPr/>
        </p:nvSpPr>
        <p:spPr bwMode="auto">
          <a:xfrm>
            <a:off x="1708150" y="3717925"/>
            <a:ext cx="1752600"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69" name="Rectangle 177"/>
          <p:cNvSpPr>
            <a:spLocks noChangeArrowheads="1"/>
          </p:cNvSpPr>
          <p:nvPr/>
        </p:nvSpPr>
        <p:spPr bwMode="auto">
          <a:xfrm>
            <a:off x="3460750" y="3717925"/>
            <a:ext cx="1789113"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Roh Kudus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0" name="Rectangle 178"/>
          <p:cNvSpPr>
            <a:spLocks noChangeArrowheads="1"/>
          </p:cNvSpPr>
          <p:nvPr/>
        </p:nvSpPr>
        <p:spPr bwMode="auto">
          <a:xfrm>
            <a:off x="5249863" y="3717925"/>
            <a:ext cx="1787525"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Tubuh Kristus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1" name="Rectangle 179"/>
          <p:cNvSpPr>
            <a:spLocks noChangeArrowheads="1"/>
          </p:cNvSpPr>
          <p:nvPr/>
        </p:nvSpPr>
        <p:spPr bwMode="auto">
          <a:xfrm>
            <a:off x="7037388" y="3717925"/>
            <a:ext cx="2017712"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Tubuh Kristus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2" name="Rectangle 180"/>
          <p:cNvSpPr>
            <a:spLocks noChangeArrowheads="1"/>
          </p:cNvSpPr>
          <p:nvPr/>
        </p:nvSpPr>
        <p:spPr bwMode="auto">
          <a:xfrm>
            <a:off x="358775" y="4292600"/>
            <a:ext cx="1349375" cy="5715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Tujuan: Apa yang menjadi sasaran akhir dan tujuan baptisan ituaptism?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3" name="Rectangle 181"/>
          <p:cNvSpPr>
            <a:spLocks noChangeArrowheads="1"/>
          </p:cNvSpPr>
          <p:nvPr/>
        </p:nvSpPr>
        <p:spPr bwMode="auto">
          <a:xfrm>
            <a:off x="1708150" y="4292600"/>
            <a:ext cx="1752600" cy="5715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(Unstated)</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4" name="Rectangle 182"/>
          <p:cNvSpPr>
            <a:spLocks noChangeArrowheads="1"/>
          </p:cNvSpPr>
          <p:nvPr/>
        </p:nvSpPr>
        <p:spPr bwMode="auto">
          <a:xfrm>
            <a:off x="3460750" y="4292600"/>
            <a:ext cx="1789113" cy="5715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Tubuh Kristus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5" name="Rectangle 183"/>
          <p:cNvSpPr>
            <a:spLocks noChangeArrowheads="1"/>
          </p:cNvSpPr>
          <p:nvPr/>
        </p:nvSpPr>
        <p:spPr bwMode="auto">
          <a:xfrm>
            <a:off x="5249863" y="4292600"/>
            <a:ext cx="1787525" cy="5715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(Unstated)</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6" name="Rectangle 184"/>
          <p:cNvSpPr>
            <a:spLocks noChangeArrowheads="1"/>
          </p:cNvSpPr>
          <p:nvPr/>
        </p:nvSpPr>
        <p:spPr bwMode="auto">
          <a:xfrm>
            <a:off x="7037388" y="4292600"/>
            <a:ext cx="2017712" cy="5715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(Unstated)</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7" name="Rectangle 185"/>
          <p:cNvSpPr>
            <a:spLocks noChangeArrowheads="1"/>
          </p:cNvSpPr>
          <p:nvPr/>
        </p:nvSpPr>
        <p:spPr bwMode="auto">
          <a:xfrm>
            <a:off x="358775" y="4864100"/>
            <a:ext cx="1349375"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Bagaimana menterjemahkan </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eis hen soma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8" name="Rectangle 186"/>
          <p:cNvSpPr>
            <a:spLocks noChangeArrowheads="1"/>
          </p:cNvSpPr>
          <p:nvPr/>
        </p:nvSpPr>
        <p:spPr bwMode="auto">
          <a:xfrm>
            <a:off x="1708150" y="4864100"/>
            <a:ext cx="1752600"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N/A</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79" name="Rectangle 187"/>
          <p:cNvSpPr>
            <a:spLocks noChangeArrowheads="1"/>
          </p:cNvSpPr>
          <p:nvPr/>
        </p:nvSpPr>
        <p:spPr bwMode="auto">
          <a:xfrm>
            <a:off x="3460750" y="4864100"/>
            <a:ext cx="1789113"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supaya kita menjadi satu tubuh</a:t>
            </a: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(tujuan dan hasilnya)</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80" name="Rectangle 188"/>
          <p:cNvSpPr>
            <a:spLocks noChangeArrowheads="1"/>
          </p:cNvSpPr>
          <p:nvPr/>
        </p:nvSpPr>
        <p:spPr bwMode="auto">
          <a:xfrm>
            <a:off x="5249863" y="4864100"/>
            <a:ext cx="1787525"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dalam </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satu tubuh</a:t>
            </a: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(lingkup)</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81" name="Rectangle 189"/>
          <p:cNvSpPr>
            <a:spLocks noChangeArrowheads="1"/>
          </p:cNvSpPr>
          <p:nvPr/>
        </p:nvSpPr>
        <p:spPr bwMode="auto">
          <a:xfrm>
            <a:off x="7037388" y="4864100"/>
            <a:ext cx="2017712" cy="5746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1" u="none" strike="noStrike" kern="1200" cap="none" spc="0" normalizeH="0" baseline="0" noProof="0" err="1">
                <a:ln>
                  <a:noFill/>
                </a:ln>
                <a:solidFill>
                  <a:srgbClr val="000000"/>
                </a:solidFill>
                <a:effectLst/>
                <a:uLnTx/>
                <a:uFillTx/>
                <a:latin typeface="Arial Narrow" charset="0"/>
                <a:ea typeface="ＭＳ Ｐゴシック" charset="0"/>
                <a:cs typeface="+mn-cs"/>
              </a:rPr>
              <a:t>dalam</a:t>
            </a: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satu</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tubuh</a:t>
            </a:r>
            <a:r>
              <a:rPr kumimoji="0" lang="ja-JP" alt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lingkup</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seperti</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yang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terdapat</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di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dalam</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Rom. 6:3-4;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Gal. 3:26-27</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82" name="Rectangle 190"/>
          <p:cNvSpPr>
            <a:spLocks noChangeArrowheads="1"/>
          </p:cNvSpPr>
          <p:nvPr/>
        </p:nvSpPr>
        <p:spPr bwMode="auto">
          <a:xfrm>
            <a:off x="358775" y="5438775"/>
            <a:ext cx="1349375" cy="64611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Narrow" charset="0"/>
                <a:ea typeface="ＭＳ Ｐゴシック" charset="0"/>
                <a:cs typeface="+mn-cs"/>
              </a:rPr>
              <a:t>Korelasi Injil/Kisah Rasul dengan 1 Kor 12:13</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83" name="Rectangle 191"/>
          <p:cNvSpPr>
            <a:spLocks noChangeArrowheads="1"/>
          </p:cNvSpPr>
          <p:nvPr/>
        </p:nvSpPr>
        <p:spPr bwMode="auto">
          <a:xfrm>
            <a:off x="1708150" y="5438775"/>
            <a:ext cx="1752600" cy="64611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84" name="Rectangle 192"/>
          <p:cNvSpPr>
            <a:spLocks noChangeArrowheads="1"/>
          </p:cNvSpPr>
          <p:nvPr/>
        </p:nvSpPr>
        <p:spPr bwMode="auto">
          <a:xfrm>
            <a:off x="3460750" y="5438775"/>
            <a:ext cx="1789113" cy="64611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Tidak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konsisten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85" name="Rectangle 193"/>
          <p:cNvSpPr>
            <a:spLocks noChangeArrowheads="1"/>
          </p:cNvSpPr>
          <p:nvPr/>
        </p:nvSpPr>
        <p:spPr bwMode="auto">
          <a:xfrm>
            <a:off x="5249863" y="5438775"/>
            <a:ext cx="1787525" cy="64611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Lebih konsisten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86" name="Rectangle 194"/>
          <p:cNvSpPr>
            <a:spLocks noChangeArrowheads="1"/>
          </p:cNvSpPr>
          <p:nvPr/>
        </p:nvSpPr>
        <p:spPr bwMode="auto">
          <a:xfrm>
            <a:off x="7037388" y="5438775"/>
            <a:ext cx="2017712" cy="64611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Lebih konsisten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165931" name="Group 195"/>
          <p:cNvGrpSpPr>
            <a:grpSpLocks/>
          </p:cNvGrpSpPr>
          <p:nvPr/>
        </p:nvGrpSpPr>
        <p:grpSpPr bwMode="auto">
          <a:xfrm>
            <a:off x="303213" y="1103313"/>
            <a:ext cx="1385887" cy="595312"/>
            <a:chOff x="0" y="509"/>
            <a:chExt cx="672" cy="747"/>
          </a:xfrm>
        </p:grpSpPr>
        <p:sp>
          <p:nvSpPr>
            <p:cNvPr id="33988" name="Rectangle 196"/>
            <p:cNvSpPr>
              <a:spLocks noChangeArrowheads="1"/>
            </p:cNvSpPr>
            <p:nvPr/>
          </p:nvSpPr>
          <p:spPr bwMode="auto">
            <a:xfrm>
              <a:off x="32" y="509"/>
              <a:ext cx="607"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89" name="Rectangle 197"/>
            <p:cNvSpPr>
              <a:spLocks noChangeArrowheads="1"/>
            </p:cNvSpPr>
            <p:nvPr/>
          </p:nvSpPr>
          <p:spPr bwMode="auto">
            <a:xfrm>
              <a:off x="0" y="509"/>
              <a:ext cx="672"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32" name="Group 198"/>
          <p:cNvGrpSpPr>
            <a:grpSpLocks/>
          </p:cNvGrpSpPr>
          <p:nvPr/>
        </p:nvGrpSpPr>
        <p:grpSpPr bwMode="auto">
          <a:xfrm>
            <a:off x="1658938" y="990600"/>
            <a:ext cx="1846262" cy="595313"/>
            <a:chOff x="672" y="509"/>
            <a:chExt cx="854" cy="747"/>
          </a:xfrm>
        </p:grpSpPr>
        <p:sp>
          <p:nvSpPr>
            <p:cNvPr id="33991" name="Rectangle 199"/>
            <p:cNvSpPr>
              <a:spLocks noChangeArrowheads="1"/>
            </p:cNvSpPr>
            <p:nvPr/>
          </p:nvSpPr>
          <p:spPr bwMode="auto">
            <a:xfrm>
              <a:off x="704" y="509"/>
              <a:ext cx="789"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Mat. 3:11; Mark 1:8; Luk 3:16; Yoh 1:33; Kis 1:5; 2:33; 11:16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92" name="Rectangle 200"/>
            <p:cNvSpPr>
              <a:spLocks noChangeArrowheads="1"/>
            </p:cNvSpPr>
            <p:nvPr/>
          </p:nvSpPr>
          <p:spPr bwMode="auto">
            <a:xfrm>
              <a:off x="672" y="509"/>
              <a:ext cx="854"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33" name="Group 201"/>
          <p:cNvGrpSpPr>
            <a:grpSpLocks/>
          </p:cNvGrpSpPr>
          <p:nvPr/>
        </p:nvGrpSpPr>
        <p:grpSpPr bwMode="auto">
          <a:xfrm>
            <a:off x="3460750" y="1004888"/>
            <a:ext cx="1844675" cy="595312"/>
            <a:chOff x="1526" y="509"/>
            <a:chExt cx="870" cy="747"/>
          </a:xfrm>
        </p:grpSpPr>
        <p:sp>
          <p:nvSpPr>
            <p:cNvPr id="33994" name="Rectangle 202"/>
            <p:cNvSpPr>
              <a:spLocks noChangeArrowheads="1"/>
            </p:cNvSpPr>
            <p:nvPr/>
          </p:nvSpPr>
          <p:spPr bwMode="auto">
            <a:xfrm>
              <a:off x="1558" y="509"/>
              <a:ext cx="806"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Pandangan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dari sudut penafsiran kelompok Pantekosta</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Pentecostal Interpretation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95" name="Rectangle 203"/>
            <p:cNvSpPr>
              <a:spLocks noChangeArrowheads="1"/>
            </p:cNvSpPr>
            <p:nvPr/>
          </p:nvSpPr>
          <p:spPr bwMode="auto">
            <a:xfrm>
              <a:off x="1526" y="509"/>
              <a:ext cx="870"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34" name="Group 204"/>
          <p:cNvGrpSpPr>
            <a:grpSpLocks/>
          </p:cNvGrpSpPr>
          <p:nvPr/>
        </p:nvGrpSpPr>
        <p:grpSpPr bwMode="auto">
          <a:xfrm>
            <a:off x="5232400" y="990600"/>
            <a:ext cx="1844675" cy="595313"/>
            <a:chOff x="2396" y="509"/>
            <a:chExt cx="870" cy="747"/>
          </a:xfrm>
        </p:grpSpPr>
        <p:sp>
          <p:nvSpPr>
            <p:cNvPr id="33997" name="Rectangle 205"/>
            <p:cNvSpPr>
              <a:spLocks noChangeArrowheads="1"/>
            </p:cNvSpPr>
            <p:nvPr/>
          </p:nvSpPr>
          <p:spPr bwMode="auto">
            <a:xfrm>
              <a:off x="2428" y="509"/>
              <a:ext cx="806"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Pandangan B</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Terjemahan semua Alkitab,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Pandangan dari yg bukan Pentakosta</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98" name="Rectangle 206"/>
            <p:cNvSpPr>
              <a:spLocks noChangeArrowheads="1"/>
            </p:cNvSpPr>
            <p:nvPr/>
          </p:nvSpPr>
          <p:spPr bwMode="auto">
            <a:xfrm>
              <a:off x="2396" y="509"/>
              <a:ext cx="870"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35" name="Group 207"/>
          <p:cNvGrpSpPr>
            <a:grpSpLocks/>
          </p:cNvGrpSpPr>
          <p:nvPr/>
        </p:nvGrpSpPr>
        <p:grpSpPr bwMode="auto">
          <a:xfrm>
            <a:off x="7004050" y="928688"/>
            <a:ext cx="2049463" cy="595312"/>
            <a:chOff x="3266" y="509"/>
            <a:chExt cx="973" cy="747"/>
          </a:xfrm>
        </p:grpSpPr>
        <p:sp>
          <p:nvSpPr>
            <p:cNvPr id="34000" name="Rectangle 208"/>
            <p:cNvSpPr>
              <a:spLocks noChangeArrowheads="1"/>
            </p:cNvSpPr>
            <p:nvPr/>
          </p:nvSpPr>
          <p:spPr bwMode="auto">
            <a:xfrm>
              <a:off x="3298" y="509"/>
              <a:ext cx="910"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Narrow" charset="0"/>
                  <a:ea typeface="ＭＳ Ｐゴシック" charset="0"/>
                  <a:cs typeface="+mn-cs"/>
                </a:rPr>
                <a:t>Pandangan  C</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Pandangan yang bukan Pentakosta lainnya, pandangan penulis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01" name="Rectangle 209"/>
            <p:cNvSpPr>
              <a:spLocks noChangeArrowheads="1"/>
            </p:cNvSpPr>
            <p:nvPr/>
          </p:nvSpPr>
          <p:spPr bwMode="auto">
            <a:xfrm>
              <a:off x="3266" y="509"/>
              <a:ext cx="973" cy="74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36" name="Group 210"/>
          <p:cNvGrpSpPr>
            <a:grpSpLocks/>
          </p:cNvGrpSpPr>
          <p:nvPr/>
        </p:nvGrpSpPr>
        <p:grpSpPr bwMode="auto">
          <a:xfrm>
            <a:off x="287338" y="6084888"/>
            <a:ext cx="1476375" cy="773112"/>
            <a:chOff x="0" y="6313"/>
            <a:chExt cx="672" cy="890"/>
          </a:xfrm>
        </p:grpSpPr>
        <p:sp>
          <p:nvSpPr>
            <p:cNvPr id="34003" name="Rectangle 211"/>
            <p:cNvSpPr>
              <a:spLocks noChangeArrowheads="1"/>
            </p:cNvSpPr>
            <p:nvPr/>
          </p:nvSpPr>
          <p:spPr bwMode="auto">
            <a:xfrm>
              <a:off x="32" y="6313"/>
              <a:ext cx="608"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Pemahaman Teologia yang dihasilkan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04" name="Rectangle 212"/>
            <p:cNvSpPr>
              <a:spLocks noChangeArrowheads="1"/>
            </p:cNvSpPr>
            <p:nvPr/>
          </p:nvSpPr>
          <p:spPr bwMode="auto">
            <a:xfrm>
              <a:off x="0" y="6313"/>
              <a:ext cx="672"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7">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37" name="Group 213"/>
          <p:cNvGrpSpPr>
            <a:grpSpLocks/>
          </p:cNvGrpSpPr>
          <p:nvPr/>
        </p:nvGrpSpPr>
        <p:grpSpPr bwMode="auto">
          <a:xfrm>
            <a:off x="1779588" y="6084888"/>
            <a:ext cx="1755775" cy="773112"/>
            <a:chOff x="672" y="6313"/>
            <a:chExt cx="854" cy="890"/>
          </a:xfrm>
        </p:grpSpPr>
        <p:sp>
          <p:nvSpPr>
            <p:cNvPr id="34006" name="Rectangle 214"/>
            <p:cNvSpPr>
              <a:spLocks noChangeArrowheads="1"/>
            </p:cNvSpPr>
            <p:nvPr/>
          </p:nvSpPr>
          <p:spPr bwMode="auto">
            <a:xfrm>
              <a:off x="704" y="6313"/>
              <a:ext cx="791"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N/A</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07" name="Rectangle 215"/>
            <p:cNvSpPr>
              <a:spLocks noChangeArrowheads="1"/>
            </p:cNvSpPr>
            <p:nvPr/>
          </p:nvSpPr>
          <p:spPr bwMode="auto">
            <a:xfrm>
              <a:off x="672" y="6313"/>
              <a:ext cx="854"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7">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38" name="Group 216"/>
          <p:cNvGrpSpPr>
            <a:grpSpLocks/>
          </p:cNvGrpSpPr>
          <p:nvPr/>
        </p:nvGrpSpPr>
        <p:grpSpPr bwMode="auto">
          <a:xfrm>
            <a:off x="3460750" y="6084888"/>
            <a:ext cx="1844675" cy="773112"/>
            <a:chOff x="1526" y="6313"/>
            <a:chExt cx="870" cy="890"/>
          </a:xfrm>
        </p:grpSpPr>
        <p:sp>
          <p:nvSpPr>
            <p:cNvPr id="34009" name="Rectangle 217"/>
            <p:cNvSpPr>
              <a:spLocks noChangeArrowheads="1"/>
            </p:cNvSpPr>
            <p:nvPr/>
          </p:nvSpPr>
          <p:spPr bwMode="auto">
            <a:xfrm>
              <a:off x="1558" y="6313"/>
              <a:ext cx="806"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Tidak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semua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memiliki</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Baptisan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Roh</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kita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harus</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mencarinya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Baptisan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kepenuhan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merupakan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dua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kejadian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yang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sama</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10" name="Rectangle 218"/>
            <p:cNvSpPr>
              <a:spLocks noChangeArrowheads="1"/>
            </p:cNvSpPr>
            <p:nvPr/>
          </p:nvSpPr>
          <p:spPr bwMode="auto">
            <a:xfrm>
              <a:off x="1526" y="6313"/>
              <a:ext cx="870"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7">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39" name="Group 219"/>
          <p:cNvGrpSpPr>
            <a:grpSpLocks/>
          </p:cNvGrpSpPr>
          <p:nvPr/>
        </p:nvGrpSpPr>
        <p:grpSpPr bwMode="auto">
          <a:xfrm>
            <a:off x="5232400" y="6019800"/>
            <a:ext cx="1919288" cy="773113"/>
            <a:chOff x="2396" y="6313"/>
            <a:chExt cx="870" cy="890"/>
          </a:xfrm>
        </p:grpSpPr>
        <p:sp>
          <p:nvSpPr>
            <p:cNvPr id="34012" name="Rectangle 220"/>
            <p:cNvSpPr>
              <a:spLocks noChangeArrowheads="1"/>
            </p:cNvSpPr>
            <p:nvPr/>
          </p:nvSpPr>
          <p:spPr bwMode="auto">
            <a:xfrm>
              <a:off x="2428" y="6313"/>
              <a:ext cx="807"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Semua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orang Kristen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telah</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mengalami</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Baptisan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Roh</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kita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tidak</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perlu</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mencarinya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Baptisan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kepenuhan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meruapakan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dua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peristiwa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yang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berbeda</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13" name="Rectangle 221"/>
            <p:cNvSpPr>
              <a:spLocks noChangeArrowheads="1"/>
            </p:cNvSpPr>
            <p:nvPr/>
          </p:nvSpPr>
          <p:spPr bwMode="auto">
            <a:xfrm>
              <a:off x="2396" y="6313"/>
              <a:ext cx="870"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7">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165940" name="Group 222"/>
          <p:cNvGrpSpPr>
            <a:grpSpLocks/>
          </p:cNvGrpSpPr>
          <p:nvPr/>
        </p:nvGrpSpPr>
        <p:grpSpPr bwMode="auto">
          <a:xfrm>
            <a:off x="7077075" y="5943600"/>
            <a:ext cx="2066925" cy="990600"/>
            <a:chOff x="3266" y="6313"/>
            <a:chExt cx="973" cy="890"/>
          </a:xfrm>
        </p:grpSpPr>
        <p:sp>
          <p:nvSpPr>
            <p:cNvPr id="34015" name="Rectangle 223"/>
            <p:cNvSpPr>
              <a:spLocks noChangeArrowheads="1"/>
            </p:cNvSpPr>
            <p:nvPr/>
          </p:nvSpPr>
          <p:spPr bwMode="auto">
            <a:xfrm>
              <a:off x="3298" y="6313"/>
              <a:ext cx="909"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Semua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orang Kristen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telah</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mengalami</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Baptisan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Roh</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kita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tidak</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perlu</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mencarinya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Baptisan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kepenuhan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meruapakan</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dua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peristiwa</a:t>
              </a:r>
              <a:r>
                <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mn-cs"/>
                </a:rPr>
                <a:t> yang </a:t>
              </a:r>
              <a:r>
                <a:rPr kumimoji="0" lang="en-US" sz="1000" b="1" i="0" u="none" strike="noStrike" kern="1200" cap="none" spc="0" normalizeH="0" baseline="0" noProof="0" err="1">
                  <a:ln>
                    <a:noFill/>
                  </a:ln>
                  <a:solidFill>
                    <a:srgbClr val="000000"/>
                  </a:solidFill>
                  <a:effectLst/>
                  <a:uLnTx/>
                  <a:uFillTx/>
                  <a:latin typeface="Arial Narrow" charset="0"/>
                  <a:ea typeface="ＭＳ Ｐゴシック" charset="0"/>
                  <a:cs typeface="+mn-cs"/>
                </a:rPr>
                <a:t>berbeda</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16" name="Rectangle 224"/>
            <p:cNvSpPr>
              <a:spLocks noChangeArrowheads="1"/>
            </p:cNvSpPr>
            <p:nvPr/>
          </p:nvSpPr>
          <p:spPr bwMode="auto">
            <a:xfrm>
              <a:off x="3266" y="6313"/>
              <a:ext cx="973" cy="89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7">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34017" name="Rectangle 225"/>
          <p:cNvSpPr>
            <a:spLocks noChangeArrowheads="1"/>
          </p:cNvSpPr>
          <p:nvPr/>
        </p:nvSpPr>
        <p:spPr bwMode="auto">
          <a:xfrm>
            <a:off x="152400" y="685800"/>
            <a:ext cx="8839200" cy="61722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18" name="Line 226"/>
          <p:cNvSpPr>
            <a:spLocks noChangeShapeType="1"/>
          </p:cNvSpPr>
          <p:nvPr/>
        </p:nvSpPr>
        <p:spPr bwMode="auto">
          <a:xfrm>
            <a:off x="152400" y="1600200"/>
            <a:ext cx="8918575" cy="47625"/>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19" name="Line 227"/>
          <p:cNvSpPr>
            <a:spLocks noChangeShapeType="1"/>
          </p:cNvSpPr>
          <p:nvPr/>
        </p:nvSpPr>
        <p:spPr bwMode="auto">
          <a:xfrm>
            <a:off x="1689100" y="733425"/>
            <a:ext cx="0" cy="6124575"/>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020" name="Line 228"/>
          <p:cNvSpPr>
            <a:spLocks noChangeShapeType="1"/>
          </p:cNvSpPr>
          <p:nvPr/>
        </p:nvSpPr>
        <p:spPr bwMode="auto">
          <a:xfrm>
            <a:off x="3460750" y="704850"/>
            <a:ext cx="0" cy="6124575"/>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679298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02"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989" name="Rectangle 173"/>
          <p:cNvSpPr>
            <a:spLocks noGrp="1" noChangeArrowheads="1"/>
          </p:cNvSpPr>
          <p:nvPr>
            <p:ph type="title" idx="4294967295"/>
          </p:nvPr>
        </p:nvSpPr>
        <p:spPr>
          <a:xfrm>
            <a:off x="0" y="14289"/>
            <a:ext cx="9144000" cy="52514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a:solidFill>
                  <a:srgbClr val="FFFFFF"/>
                </a:solidFill>
                <a:latin typeface="Arial" charset="0"/>
                <a:ea typeface="SimSun" pitchFamily="2" charset="-122"/>
                <a:cs typeface="SimSun" pitchFamily="2" charset="-122"/>
              </a:rPr>
              <a:t>Baptisan dan Kepenuhan</a:t>
            </a:r>
            <a:endParaRPr lang="en-US" sz="2800" b="1" dirty="0">
              <a:solidFill>
                <a:srgbClr val="FFFFFF"/>
              </a:solidFill>
              <a:latin typeface="Arial" charset="0"/>
              <a:ea typeface="SimSun" pitchFamily="2" charset="-122"/>
              <a:cs typeface="SimSun" pitchFamily="2" charset="-122"/>
            </a:endParaRPr>
          </a:p>
        </p:txBody>
      </p:sp>
      <p:graphicFrame>
        <p:nvGraphicFramePr>
          <p:cNvPr id="55" name="Table 54"/>
          <p:cNvGraphicFramePr>
            <a:graphicFrameLocks noGrp="1"/>
          </p:cNvGraphicFramePr>
          <p:nvPr/>
        </p:nvGraphicFramePr>
        <p:xfrm>
          <a:off x="0" y="549277"/>
          <a:ext cx="9144000" cy="6199812"/>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58434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Dibaptis dengan Roh Kudus</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Dipenuhi dengan Roh Kudus</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932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Definisi dan tujuan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imes New Roman" charset="0"/>
                        <a:ea typeface="SimSun" charset="0"/>
                        <a:cs typeface="SimSun" charset="0"/>
                      </a:endParaRP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000000"/>
                          </a:solidFill>
                          <a:effectLst/>
                          <a:latin typeface="Arial" charset="0"/>
                          <a:ea typeface="ＭＳ Ｐゴシック" charset="0"/>
                          <a:cs typeface="Arial" charset="0"/>
                        </a:rPr>
                        <a:t>Pekerjaan Roh Kudus adalah menempatkan orang percaya ke dalam tubuh Kristus</a:t>
                      </a: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000000"/>
                          </a:solidFill>
                          <a:effectLst/>
                          <a:latin typeface="Arial" charset="0"/>
                          <a:ea typeface="ＭＳ Ｐゴシック" charset="0"/>
                          <a:cs typeface="Arial" charset="0"/>
                        </a:rPr>
                        <a:t>Roh Kudus memampulan prang percaya untuk melayani dan melengkapi mereka dengan karakter Kristus</a:t>
                      </a: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8249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Alkitab</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000000"/>
                          </a:solidFill>
                          <a:effectLst/>
                          <a:latin typeface="Arial" charset="0"/>
                          <a:ea typeface="ＭＳ Ｐゴシック" charset="0"/>
                          <a:cs typeface="Arial" charset="0"/>
                        </a:rPr>
                        <a:t>Bernubuat (Mat. 3:11; Mrk 1:8; Luk 3:16; Yoh 1:33; Kis 1:5); Memenuhi (Kis 2:1dst.; bdg. 11:15-16); Menerangkan (1 Kor. 12:13)</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a:ln>
                            <a:noFill/>
                          </a:ln>
                          <a:solidFill>
                            <a:srgbClr val="000000"/>
                          </a:solidFill>
                          <a:effectLst/>
                          <a:latin typeface="Arial" charset="0"/>
                          <a:ea typeface="ＭＳ Ｐゴシック" charset="0"/>
                          <a:cs typeface="Arial" charset="0"/>
                        </a:rPr>
                        <a:t>Berjalan dalam Roh” (Gal. 5:16)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a:ln>
                            <a:noFill/>
                          </a:ln>
                          <a:solidFill>
                            <a:srgbClr val="000000"/>
                          </a:solidFill>
                          <a:effectLst/>
                          <a:latin typeface="Arial" charset="0"/>
                          <a:ea typeface="ＭＳ Ｐゴシック" charset="0"/>
                          <a:cs typeface="Arial" charset="0"/>
                        </a:rPr>
                        <a:t>“Hidup oleh Roh” (Gal. 5:25)</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a:ln>
                            <a:noFill/>
                          </a:ln>
                          <a:solidFill>
                            <a:srgbClr val="000000"/>
                          </a:solidFill>
                          <a:effectLst/>
                          <a:latin typeface="Arial" charset="0"/>
                          <a:ea typeface="ＭＳ Ｐゴシック" charset="0"/>
                          <a:cs typeface="Arial" charset="0"/>
                        </a:rPr>
                        <a:t> “Dipimpin oleh Roh” (Gal. 5:18)</a:t>
                      </a: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607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Nats kunci</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1 Korintus 12:13</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Efesus 5:18</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5843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Tenses</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000000"/>
                          </a:solidFill>
                          <a:effectLst/>
                          <a:latin typeface="Arial" charset="0"/>
                          <a:ea typeface="ＭＳ Ｐゴシック" charset="0"/>
                          <a:cs typeface="Arial" charset="0"/>
                        </a:rPr>
                        <a:t>Aorist: kejadian masa lalu, kejadian tanpa batas waktu</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Waktu sekarang: terus-menerus, tindakan yang berulang terjadi</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772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Suasana</a:t>
                      </a:r>
                      <a:endParaRPr kumimoji="0" lang="en-US" sz="1800" b="0" i="0" u="none" strike="noStrike" cap="none" normalizeH="0" baseline="0">
                        <a:ln>
                          <a:noFill/>
                        </a:ln>
                        <a:solidFill>
                          <a:srgbClr val="000000"/>
                        </a:solidFill>
                        <a:effectLst/>
                        <a:latin typeface="Times New Roman" charset="0"/>
                        <a:ea typeface="SimSun" charset="0"/>
                        <a:cs typeface="SimSun" charset="0"/>
                      </a:endParaRP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000000"/>
                          </a:solidFill>
                          <a:effectLst/>
                          <a:latin typeface="Arial" charset="0"/>
                          <a:ea typeface="ＭＳ Ｐゴシック" charset="0"/>
                          <a:cs typeface="Arial" charset="0"/>
                        </a:rPr>
                        <a:t>Penyataan: meneguhkan suatu fakta (“kita semua dibaptis”), bukan suatu perintah atau penunjukkan tentang bagaimana memperoleh baptisan”</a:t>
                      </a: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000000"/>
                          </a:solidFill>
                          <a:effectLst/>
                          <a:latin typeface="Arial" charset="0"/>
                          <a:ea typeface="ＭＳ Ｐゴシック" charset="0"/>
                          <a:cs typeface="Arial" charset="0"/>
                        </a:rPr>
                        <a:t>Perintah: perintah untuk diperhatikan (“hendaklah dipenuhi”), menunjukkan bagaimana dapat dipenuhi Roh Kudus, melalui menyerahkan hidup kepada Kristus</a:t>
                      </a: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15701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Waktu terjadi</a:t>
                      </a:r>
                      <a:endParaRPr kumimoji="0" lang="en-US" altLang="zh-CN" sz="1800" b="0" i="0" u="none" strike="noStrike" cap="none" normalizeH="0" baseline="0" dirty="0">
                        <a:ln>
                          <a:noFill/>
                        </a:ln>
                        <a:solidFill>
                          <a:srgbClr val="000000"/>
                        </a:solidFill>
                        <a:effectLst/>
                        <a:latin typeface="Arial Narrow" charset="0"/>
                        <a:ea typeface="SimSun" charset="0"/>
                        <a:cs typeface="SimSun" charset="0"/>
                      </a:endParaRP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At salvation: </a:t>
                      </a:r>
                      <a:r>
                        <a:rPr kumimoji="0" lang="ru-RU" altLang="zh-CN" sz="12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promise...is for all</a:t>
                      </a:r>
                      <a:r>
                        <a:rPr kumimoji="0" lang="ru-RU" altLang="zh-CN" sz="12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 (Acts 2:38-39), when they believed (Acts 11:16-17), </a:t>
                      </a:r>
                      <a:r>
                        <a:rPr kumimoji="0" lang="ru-RU" altLang="zh-CN" sz="12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every spiritual blessing</a:t>
                      </a:r>
                      <a:r>
                        <a:rPr kumimoji="0" lang="ru-RU" altLang="zh-CN" sz="12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 (Eph. 1:3</a:t>
                      </a:r>
                      <a:r>
                        <a:rPr kumimoji="0" lang="en-US" altLang="zh-CN" sz="1200" b="1" i="0" u="none" strike="noStrike" cap="none" normalizeH="0" baseline="0">
                          <a:ln>
                            <a:noFill/>
                          </a:ln>
                          <a:solidFill>
                            <a:srgbClr val="000000"/>
                          </a:solidFill>
                          <a:effectLst/>
                          <a:latin typeface="Arial" charset="0"/>
                          <a:ea typeface="ＭＳ Ｐゴシック" charset="0"/>
                          <a:cs typeface="Arial" charset="0"/>
                        </a:rPr>
                        <a:t>), </a:t>
                      </a:r>
                      <a:r>
                        <a:rPr kumimoji="0" lang="ru-RU" altLang="zh-CN" sz="1200" b="1" i="0" u="none" strike="noStrike" cap="none" normalizeH="0" baseline="0">
                          <a:ln>
                            <a:noFill/>
                          </a:ln>
                          <a:solidFill>
                            <a:srgbClr val="000000"/>
                          </a:solidFill>
                          <a:effectLst/>
                          <a:latin typeface="Arial" charset="0"/>
                          <a:ea typeface="ＭＳ Ｐゴシック" charset="0"/>
                          <a:cs typeface="Arial" charset="0"/>
                        </a:rPr>
                        <a:t>"</a:t>
                      </a:r>
                      <a:r>
                        <a:rPr kumimoji="0" lang="en-US" altLang="zh-CN" sz="1200" b="1" i="0" u="none" strike="noStrike" cap="none" normalizeH="0" baseline="0">
                          <a:ln>
                            <a:noFill/>
                          </a:ln>
                          <a:solidFill>
                            <a:srgbClr val="000000"/>
                          </a:solidFill>
                          <a:effectLst/>
                          <a:latin typeface="Arial" charset="0"/>
                          <a:ea typeface="ＭＳ Ｐゴシック" charset="0"/>
                          <a:cs typeface="Arial" charset="0"/>
                        </a:rPr>
                        <a:t>Pada saat pertobatan: “janji...untuk semua” (Kis 2:38-39), ketika mereka percaya (Kis 11:16-17), “setiap anugerah rohani” (Ef. 1:3), “sempurna di dalam Dia” (Kol. 2:9-10), orang percaya telah “dianugerahi segala sesuatu.. untuk hidup yang saleh” (2 Pet. 1:3)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a:ln>
                            <a:noFill/>
                          </a:ln>
                          <a:solidFill>
                            <a:srgbClr val="000000"/>
                          </a:solidFill>
                          <a:effectLst/>
                          <a:latin typeface="Arial" charset="0"/>
                          <a:ea typeface="ＭＳ Ｐゴシック" charset="0"/>
                          <a:cs typeface="Arial" charset="0"/>
                        </a:rPr>
                        <a:t> </a:t>
                      </a: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in Him</a:t>
                      </a:r>
                      <a:r>
                        <a:rPr kumimoji="0" lang="ru-RU" altLang="zh-CN" sz="12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 (Col. 2:9-10), </a:t>
                      </a:r>
                      <a:r>
                        <a:rPr kumimoji="0" lang="ru-RU" altLang="zh-CN" sz="12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everything pertaining to... godliness</a:t>
                      </a:r>
                      <a:r>
                        <a:rPr kumimoji="0" lang="ru-RU" altLang="zh-CN" sz="12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1200" b="1" i="0" u="none" strike="noStrike" cap="none" normalizeH="0" baseline="0" dirty="0">
                          <a:ln>
                            <a:noFill/>
                          </a:ln>
                          <a:solidFill>
                            <a:srgbClr val="000000"/>
                          </a:solidFill>
                          <a:effectLst/>
                          <a:latin typeface="Arial" charset="0"/>
                          <a:ea typeface="ＭＳ Ｐゴシック" charset="0"/>
                          <a:cs typeface="Arial" charset="0"/>
                        </a:rPr>
                        <a:t> (2 Pet. 1:3)</a:t>
                      </a:r>
                      <a:endParaRPr kumimoji="0" lang="en-US" altLang="zh-CN" sz="10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i-FI" altLang="zh-CN" sz="1600" b="1" i="0" u="none" strike="noStrike" cap="none" normalizeH="0" baseline="0">
                          <a:ln>
                            <a:noFill/>
                          </a:ln>
                          <a:solidFill>
                            <a:srgbClr val="000000"/>
                          </a:solidFill>
                          <a:effectLst/>
                          <a:latin typeface="Arial" charset="0"/>
                          <a:ea typeface="ＭＳ Ｐゴシック" charset="0"/>
                          <a:cs typeface="Arial" charset="0"/>
                        </a:rPr>
                        <a:t>Pada saat dan setelah pertobatan</a:t>
                      </a:r>
                      <a:endParaRPr kumimoji="0" lang="fi-FI" altLang="zh-CN" sz="16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512036" name="Text Box 2"/>
          <p:cNvSpPr txBox="1">
            <a:spLocks noChangeArrowheads="1"/>
          </p:cNvSpPr>
          <p:nvPr/>
        </p:nvSpPr>
        <p:spPr bwMode="auto">
          <a:xfrm>
            <a:off x="8245476" y="-19050"/>
            <a:ext cx="898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161aa</a:t>
            </a:r>
          </a:p>
        </p:txBody>
      </p:sp>
    </p:spTree>
    <p:extLst>
      <p:ext uri="{BB962C8B-B14F-4D97-AF65-F5344CB8AC3E}">
        <p14:creationId xmlns:p14="http://schemas.microsoft.com/office/powerpoint/2010/main" val="34850054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4989" name="Rectangle 173"/>
          <p:cNvSpPr>
            <a:spLocks noGrp="1" noChangeArrowheads="1"/>
          </p:cNvSpPr>
          <p:nvPr>
            <p:ph type="title" idx="4294967295"/>
          </p:nvPr>
        </p:nvSpPr>
        <p:spPr>
          <a:xfrm>
            <a:off x="0" y="1"/>
            <a:ext cx="9144000" cy="52514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a:solidFill>
                  <a:srgbClr val="FFFFFF"/>
                </a:solidFill>
                <a:latin typeface="Arial" charset="0"/>
                <a:ea typeface="SimSun" pitchFamily="2" charset="-122"/>
                <a:cs typeface="SimSun" pitchFamily="2" charset="-122"/>
              </a:rPr>
              <a:t>Baptisan dan Kepenuhan</a:t>
            </a:r>
            <a:endParaRPr lang="en-US" sz="2800" b="1" dirty="0">
              <a:solidFill>
                <a:srgbClr val="FFFFFF"/>
              </a:solidFill>
              <a:latin typeface="Arial" charset="0"/>
              <a:ea typeface="SimSun" pitchFamily="2" charset="-122"/>
              <a:cs typeface="SimSun" pitchFamily="2" charset="-122"/>
            </a:endParaRPr>
          </a:p>
        </p:txBody>
      </p:sp>
      <p:graphicFrame>
        <p:nvGraphicFramePr>
          <p:cNvPr id="55" name="Table 54"/>
          <p:cNvGraphicFramePr>
            <a:graphicFrameLocks noGrp="1"/>
          </p:cNvGraphicFramePr>
          <p:nvPr/>
        </p:nvGraphicFramePr>
        <p:xfrm>
          <a:off x="0" y="549275"/>
          <a:ext cx="9144000" cy="6335257"/>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58434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Dibaptis dengan Roh Kudus</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Dipenuhi dengan Roh Kudus</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843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Frekwensi</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n-NO" altLang="zh-CN" sz="1600" b="1" i="0" u="none" strike="noStrike" cap="none" normalizeH="0" baseline="0">
                          <a:ln>
                            <a:noFill/>
                          </a:ln>
                          <a:solidFill>
                            <a:srgbClr val="000000"/>
                          </a:solidFill>
                          <a:effectLst/>
                          <a:latin typeface="Arial" charset="0"/>
                          <a:ea typeface="ＭＳ Ｐゴシック" charset="0"/>
                          <a:cs typeface="Arial" charset="0"/>
                        </a:rPr>
                        <a:t>Tidak berulang (pengalaman sekali saja)</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Berulang (pengalaman seumur hidup; bandingkan Kis 9:17; 13:9)</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0772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Peserta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SimSun" charset="0"/>
                        <a:cs typeface="SimSun" charset="0"/>
                      </a:endParaRP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Semua orang kristen (rohani dan jasmani)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(“Kita semua telah dibaptis)” 1 Cor. 12:13; cf. Gal. 3:2, 14; 4:6)</a:t>
                      </a:r>
                      <a:endParaRPr kumimoji="0" lang="en-US" altLang="zh-CN" sz="16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Orang Kristen rohani</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843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Ketetapan</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Kekal: tidak dapat dilakukan</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altLang="zh-CN" sz="1600" b="1" i="0" u="none" strike="noStrike" cap="none" normalizeH="0" baseline="0">
                          <a:ln>
                            <a:noFill/>
                          </a:ln>
                          <a:solidFill>
                            <a:srgbClr val="000000"/>
                          </a:solidFill>
                          <a:effectLst/>
                          <a:latin typeface="Arial" charset="0"/>
                          <a:ea typeface="ＭＳ Ｐゴシック" charset="0"/>
                          <a:cs typeface="Arial" charset="0"/>
                        </a:rPr>
                        <a:t>Sementara: dapat hilang</a:t>
                      </a:r>
                    </a:p>
                    <a:p>
                      <a:pPr marL="0" marR="0" lvl="0" indent="0" algn="l" defTabSz="914400" rtl="0" eaLnBrk="1" fontAlgn="base" latinLnBrk="0" hangingPunct="1">
                        <a:lnSpc>
                          <a:spcPct val="100000"/>
                        </a:lnSpc>
                        <a:spcBef>
                          <a:spcPct val="0"/>
                        </a:spcBef>
                        <a:spcAft>
                          <a:spcPct val="0"/>
                        </a:spcAft>
                        <a:buClrTx/>
                        <a:buSzTx/>
                        <a:buFontTx/>
                        <a:buNone/>
                        <a:tabLst/>
                      </a:pPr>
                      <a:r>
                        <a:rPr kumimoji="0" lang="sv-SE" altLang="zh-CN" sz="1600" b="1" i="0" u="none" strike="noStrike" cap="none" normalizeH="0" baseline="0">
                          <a:ln>
                            <a:noFill/>
                          </a:ln>
                          <a:solidFill>
                            <a:srgbClr val="000000"/>
                          </a:solidFill>
                          <a:effectLst/>
                          <a:latin typeface="Arial" charset="0"/>
                          <a:ea typeface="ＭＳ Ｐゴシック" charset="0"/>
                          <a:cs typeface="Arial" charset="0"/>
                        </a:rPr>
                        <a:t>(Kis 2:4; 4:8, 31)</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Prasyarat</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Beriman dalam Kristus</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Kepatuhan kepada Kristus</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8308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Tampilan PL</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Tidak: tidak pernah terjadi sebelum Pentakosta</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Ya: : orang percaya PL kadang dipenuhi Roh Kudus untuk suatu pelayanan tertentu, tetapi tidak tinggal tetap</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13237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Hasilnya</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Posisi: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Ditempatkan di dalam tubuh Kristus (gereja)</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Praktika: pujian, penyembahan, ucapan syukur, kepatuhan (Ef. 5:19-21); Serupa dengan Kristus(Gal. 5:22-23); Keterlibatan dalam penginjilan (Kis 2:4 dan 2:41; 4:31 dan 5:14; 6:3 dan 6:7)</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Diperintahkan?</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Tidak</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Ya</a:t>
                      </a: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Arial Narrow" charset="0"/>
                          <a:ea typeface="SimSun" charset="0"/>
                          <a:cs typeface="SimSun" charset="0"/>
                        </a:rPr>
                        <a:t>Dicari?</a:t>
                      </a:r>
                      <a:endParaRPr kumimoji="0" lang="en-US" altLang="zh-CN" sz="1800" b="0" i="0" u="none" strike="noStrike" cap="none" normalizeH="0" baseline="0" dirty="0">
                        <a:ln>
                          <a:noFill/>
                        </a:ln>
                        <a:solidFill>
                          <a:srgbClr val="000000"/>
                        </a:solidFill>
                        <a:effectLst/>
                        <a:latin typeface="Arial Narrow" charset="0"/>
                        <a:ea typeface="SimSun" charset="0"/>
                        <a:cs typeface="SimSun" charset="0"/>
                      </a:endParaRP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Tidak (Kis 11:15-16)</a:t>
                      </a:r>
                    </a:p>
                  </a:txBody>
                  <a:tcPr marT="45715" marB="4571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Ya</a:t>
                      </a:r>
                      <a:endParaRPr kumimoji="0" lang="en-US" altLang="zh-CN" sz="1600" b="1" i="0" u="none" strike="noStrike" cap="none" normalizeH="0" baseline="0" dirty="0">
                        <a:ln>
                          <a:noFill/>
                        </a:ln>
                        <a:solidFill>
                          <a:srgbClr val="000000"/>
                        </a:solidFill>
                        <a:effectLst/>
                        <a:latin typeface="Arial" charset="0"/>
                        <a:ea typeface="ＭＳ Ｐゴシック" charset="0"/>
                        <a:cs typeface="Arial" charset="0"/>
                      </a:endParaRP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
        <p:nvSpPr>
          <p:cNvPr id="514092" name="Text Box 2"/>
          <p:cNvSpPr txBox="1">
            <a:spLocks noChangeArrowheads="1"/>
          </p:cNvSpPr>
          <p:nvPr/>
        </p:nvSpPr>
        <p:spPr bwMode="auto">
          <a:xfrm>
            <a:off x="8245476" y="-19050"/>
            <a:ext cx="898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161aa</a:t>
            </a:r>
          </a:p>
        </p:txBody>
      </p:sp>
    </p:spTree>
    <p:extLst>
      <p:ext uri="{BB962C8B-B14F-4D97-AF65-F5344CB8AC3E}">
        <p14:creationId xmlns:p14="http://schemas.microsoft.com/office/powerpoint/2010/main" val="239583235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pitchFamily="34" charset="-128"/>
                          <a:cs typeface="Arial"/>
                        </a:rPr>
                        <a:t>Speaking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pitchFamily="34" charset="-128"/>
                          <a:cs typeface="Arial"/>
                        </a:rPr>
                        <a:t>Serving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Teaching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Administering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Evangelism</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Faith</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Pastor-Teacher</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Giving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Encouraging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Service</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Mercy</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531481" name="Rectangle 1050"/>
          <p:cNvSpPr>
            <a:spLocks noChangeArrowheads="1"/>
          </p:cNvSpPr>
          <p:nvPr/>
        </p:nvSpPr>
        <p:spPr bwMode="auto">
          <a:xfrm>
            <a:off x="8028384" y="-27384"/>
            <a:ext cx="1074134" cy="46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155dd</a:t>
            </a:r>
          </a:p>
        </p:txBody>
      </p:sp>
      <p:sp>
        <p:nvSpPr>
          <p:cNvPr id="531482"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4" name="Title 33"/>
          <p:cNvSpPr>
            <a:spLocks noGrp="1"/>
          </p:cNvSpPr>
          <p:nvPr>
            <p:ph type="title" idx="4294967295"/>
          </p:nvPr>
        </p:nvSpPr>
        <p:spPr>
          <a:xfrm>
            <a:off x="323528" y="261392"/>
            <a:ext cx="8223448" cy="1295400"/>
          </a:xfrm>
        </p:spPr>
        <p:txBody>
          <a:bodyPr/>
          <a:lstStyle/>
          <a:p>
            <a:pPr eaLnBrk="1" hangingPunct="1">
              <a:defRPr/>
            </a:pPr>
            <a:r>
              <a:rPr lang="en-US" sz="3600" b="1">
                <a:solidFill>
                  <a:schemeClr val="bg1"/>
                </a:solidFill>
                <a:ea typeface="ＭＳ Ｐゴシック" pitchFamily="34" charset="-128"/>
              </a:rPr>
              <a:t>II. It takes the serving gifts for the church to </a:t>
            </a:r>
            <a:r>
              <a:rPr lang="en-US" sz="3600" b="1">
                <a:solidFill>
                  <a:srgbClr val="FFFF00"/>
                </a:solidFill>
                <a:ea typeface="ＭＳ Ｐゴシック" pitchFamily="34" charset="-128"/>
              </a:rPr>
              <a:t>function</a:t>
            </a:r>
            <a:r>
              <a:rPr lang="en-US" sz="3600" b="1">
                <a:solidFill>
                  <a:schemeClr val="bg1"/>
                </a:solidFill>
                <a:ea typeface="ＭＳ Ｐゴシック" pitchFamily="34" charset="-128"/>
              </a:rPr>
              <a:t> (12:14-20)</a:t>
            </a:r>
            <a:endParaRPr lang="en-US" sz="4000">
              <a:solidFill>
                <a:schemeClr val="bg1"/>
              </a:solidFill>
            </a:endParaRPr>
          </a:p>
        </p:txBody>
      </p:sp>
      <p:sp>
        <p:nvSpPr>
          <p:cNvPr id="531484" name="Rectangle 28"/>
          <p:cNvSpPr>
            <a:spLocks noChangeArrowheads="1"/>
          </p:cNvSpPr>
          <p:nvPr/>
        </p:nvSpPr>
        <p:spPr bwMode="auto">
          <a:xfrm>
            <a:off x="-5257800" y="1066801"/>
            <a:ext cx="4800600" cy="5410200"/>
          </a:xfrm>
          <a:prstGeom prst="rect">
            <a:avLst/>
          </a:prstGeom>
          <a:solidFill>
            <a:schemeClr val="tx2"/>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8966687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3506" name="Picture 5" descr="body_of_Chris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1771650"/>
            <a:ext cx="6781800"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itle 33"/>
          <p:cNvSpPr>
            <a:spLocks noGrp="1"/>
          </p:cNvSpPr>
          <p:nvPr>
            <p:ph type="title" idx="4294967295"/>
          </p:nvPr>
        </p:nvSpPr>
        <p:spPr>
          <a:xfrm>
            <a:off x="685800" y="381001"/>
            <a:ext cx="7772400" cy="1295400"/>
          </a:xfrm>
        </p:spPr>
        <p:txBody>
          <a:bodyPr/>
          <a:lstStyle/>
          <a:p>
            <a:pPr eaLnBrk="1" hangingPunct="1">
              <a:defRPr/>
            </a:pPr>
            <a:r>
              <a:rPr lang="en-US" sz="3600" b="1">
                <a:solidFill>
                  <a:schemeClr val="bg1"/>
                </a:solidFill>
                <a:latin typeface="Arial" charset="0"/>
                <a:ea typeface="ＭＳ Ｐゴシック" pitchFamily="34" charset="-128"/>
              </a:rPr>
              <a:t>A.  The church has many people with different gifts (12:14)</a:t>
            </a:r>
            <a:endParaRPr lang="en-US" sz="4000">
              <a:solidFill>
                <a:schemeClr val="bg1"/>
              </a:solidFill>
              <a:latin typeface="+mj-lt"/>
              <a:cs typeface="+mj-cs"/>
            </a:endParaRPr>
          </a:p>
        </p:txBody>
      </p:sp>
    </p:spTree>
    <p:extLst>
      <p:ext uri="{BB962C8B-B14F-4D97-AF65-F5344CB8AC3E}">
        <p14:creationId xmlns:p14="http://schemas.microsoft.com/office/powerpoint/2010/main" val="72486200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itle 33"/>
          <p:cNvSpPr>
            <a:spLocks noGrp="1"/>
          </p:cNvSpPr>
          <p:nvPr>
            <p:ph type="title" idx="4294967295"/>
          </p:nvPr>
        </p:nvSpPr>
        <p:spPr>
          <a:xfrm>
            <a:off x="685800" y="261392"/>
            <a:ext cx="7772400" cy="1295400"/>
          </a:xfrm>
        </p:spPr>
        <p:txBody>
          <a:bodyPr/>
          <a:lstStyle/>
          <a:p>
            <a:pPr eaLnBrk="1" hangingPunct="1"/>
            <a:r>
              <a:rPr lang="ru-RU" altLang="ja-JP" sz="3600" b="1">
                <a:solidFill>
                  <a:schemeClr val="bg1"/>
                </a:solidFill>
                <a:latin typeface="Arial" charset="0"/>
                <a:cs typeface="ＭＳ Ｐゴシック" charset="0"/>
              </a:rPr>
              <a:t>"</a:t>
            </a:r>
            <a:r>
              <a:rPr lang="en-US" sz="3600" b="1">
                <a:solidFill>
                  <a:schemeClr val="bg1"/>
                </a:solidFill>
                <a:latin typeface="Arial" charset="0"/>
                <a:cs typeface="ＭＳ Ｐゴシック" charset="0"/>
              </a:rPr>
              <a:t>Now the body is not made up of one part, but many</a:t>
            </a:r>
            <a:r>
              <a:rPr lang="ru-RU" altLang="ja-JP" sz="3600" b="1">
                <a:solidFill>
                  <a:schemeClr val="bg1"/>
                </a:solidFill>
                <a:latin typeface="Arial" charset="0"/>
                <a:cs typeface="ＭＳ Ｐゴシック" charset="0"/>
              </a:rPr>
              <a:t>"</a:t>
            </a:r>
            <a:r>
              <a:rPr lang="en-US" sz="3600" b="1">
                <a:solidFill>
                  <a:schemeClr val="bg1"/>
                </a:solidFill>
                <a:latin typeface="Arial" charset="0"/>
                <a:cs typeface="ＭＳ Ｐゴシック" charset="0"/>
              </a:rPr>
              <a:t> (12:14)</a:t>
            </a:r>
            <a:endParaRPr lang="en-US" sz="4000">
              <a:solidFill>
                <a:schemeClr val="bg1"/>
              </a:solidFill>
            </a:endParaRPr>
          </a:p>
        </p:txBody>
      </p:sp>
      <p:graphicFrame>
        <p:nvGraphicFramePr>
          <p:cNvPr id="6"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pitchFamily="34" charset="-128"/>
                          <a:cs typeface="Arial"/>
                        </a:rPr>
                        <a:t>Speaking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pitchFamily="34" charset="-128"/>
                          <a:cs typeface="Arial"/>
                        </a:rPr>
                        <a:t>Serving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Teaching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Administering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Evangelism</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Faith</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Pastor-Teacher</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Giving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Encouraging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Service</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Mercy</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7"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 name="Rectangle 1050"/>
          <p:cNvSpPr>
            <a:spLocks noChangeArrowheads="1"/>
          </p:cNvSpPr>
          <p:nvPr/>
        </p:nvSpPr>
        <p:spPr bwMode="auto">
          <a:xfrm>
            <a:off x="8028384" y="-27384"/>
            <a:ext cx="1074134" cy="46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155dd</a:t>
            </a:r>
          </a:p>
        </p:txBody>
      </p:sp>
    </p:spTree>
    <p:extLst>
      <p:ext uri="{BB962C8B-B14F-4D97-AF65-F5344CB8AC3E}">
        <p14:creationId xmlns:p14="http://schemas.microsoft.com/office/powerpoint/2010/main" val="41856156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5" y="1143000"/>
            <a:ext cx="23209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Because I am not a hand, I do not belong to the body,</a:t>
            </a:r>
            <a:r>
              <a:rPr kumimoji="0" lang="ru-RU"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a:solidFill>
                  <a:schemeClr val="bg1"/>
                </a:solidFill>
                <a:latin typeface="Arial" charset="0"/>
                <a:cs typeface="ＭＳ Ｐゴシック" charset="0"/>
              </a:rPr>
              <a:t>B.  Believers with less honored gifts </a:t>
            </a:r>
            <a:r>
              <a:rPr lang="en-US" sz="3200" b="1" err="1">
                <a:solidFill>
                  <a:schemeClr val="bg1"/>
                </a:solidFill>
                <a:latin typeface="Arial" charset="0"/>
                <a:cs typeface="ＭＳ Ｐゴシック" charset="0"/>
              </a:rPr>
              <a:t>shouldn</a:t>
            </a:r>
            <a:r>
              <a:rPr lang="uk-UA" altLang="ja-JP" sz="3200" b="1">
                <a:solidFill>
                  <a:schemeClr val="bg1"/>
                </a:solidFill>
                <a:latin typeface="Arial" charset="0"/>
                <a:cs typeface="ＭＳ Ｐゴシック" charset="0"/>
              </a:rPr>
              <a:t>'</a:t>
            </a:r>
            <a:r>
              <a:rPr lang="en-US" sz="3200" b="1">
                <a:solidFill>
                  <a:schemeClr val="bg1"/>
                </a:solidFill>
                <a:latin typeface="Arial" charset="0"/>
                <a:cs typeface="ＭＳ Ｐゴシック" charset="0"/>
              </a:rPr>
              <a:t>t feel unneeded (12:15-16).</a:t>
            </a:r>
          </a:p>
        </p:txBody>
      </p:sp>
      <p:sp>
        <p:nvSpPr>
          <p:cNvPr id="4" name="TextBox 3"/>
          <p:cNvSpPr txBox="1">
            <a:spLocks noChangeArrowheads="1"/>
          </p:cNvSpPr>
          <p:nvPr/>
        </p:nvSpPr>
        <p:spPr bwMode="auto">
          <a:xfrm>
            <a:off x="4953000" y="5181605"/>
            <a:ext cx="4191000" cy="830993"/>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Because I am not an eye, I do not belong to the body,</a:t>
            </a:r>
            <a:r>
              <a:rPr kumimoji="0" lang="ru-RU"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it would not for that reason cease to be part of the body.</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it would not for that reason cease to be part of the body.</a:t>
            </a:r>
            <a:endParaRPr kumimoji="0" lang="en-US" sz="2400" b="0"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endParaRP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68"/>
            <a:ext cx="1676400" cy="198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uLnTx/>
                <a:uFillTx/>
                <a:latin typeface="Arial" charset="0"/>
                <a:ea typeface="ＭＳ Ｐゴシック" charset="0"/>
                <a:cs typeface="ＭＳ Ｐゴシック" charset="0"/>
              </a:rPr>
              <a:t>15</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If the foot should say, </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uLnTx/>
                <a:uFillTx/>
                <a:latin typeface="Arial" charset="0"/>
                <a:ea typeface="ＭＳ Ｐゴシック" charset="0"/>
                <a:cs typeface="ＭＳ Ｐゴシック" charset="0"/>
              </a:rPr>
              <a:t>16</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And if the ear should say, </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82920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1698" name="Picture 3" descr="eyegreen.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effectLst>
            <a:outerShdw blurRad="63500" dist="35921" dir="2700000" algn="ctr" rotWithShape="0">
              <a:schemeClr val="bg2"/>
            </a:outerShdw>
          </a:effectLst>
        </p:spPr>
        <p:txBody>
          <a:bodyPr anchor="t"/>
          <a:lstStyle/>
          <a:p>
            <a:pPr marL="747522" indent="-747522" algn="l">
              <a:spcBef>
                <a:spcPct val="20000"/>
              </a:spcBef>
              <a:buClr>
                <a:schemeClr val="accent1"/>
              </a:buClr>
              <a:defRPr/>
            </a:pPr>
            <a:r>
              <a:rPr lang="en-US" sz="3200" b="1">
                <a:ea typeface="ＭＳ Ｐゴシック" pitchFamily="34" charset="-128"/>
              </a:rPr>
              <a:t>C.	Diversity in the church makes it more effective (12:17-20).</a:t>
            </a: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lIns="91416" tIns="45709" rIns="91416" bIns="45709"/>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defRPr/>
            </a:pPr>
            <a:r>
              <a:rPr kumimoji="1" lang="en-US" sz="2800" b="1" i="0" u="none" strike="noStrike" kern="1200" cap="none" spc="0" normalizeH="0" baseline="30000" noProof="0">
                <a:ln>
                  <a:noFill/>
                </a:ln>
                <a:solidFill>
                  <a:srgbClr val="FFFFFF"/>
                </a:solidFill>
                <a:effectLst>
                  <a:glow rad="139700">
                    <a:srgbClr val="020101"/>
                  </a:glow>
                </a:effectLst>
                <a:uLnTx/>
                <a:uFillTx/>
                <a:latin typeface="Arial"/>
                <a:ea typeface="ＭＳ Ｐゴシック" pitchFamily="34" charset="-128"/>
                <a:cs typeface="Arial"/>
              </a:rPr>
              <a:t>17</a:t>
            </a:r>
            <a:r>
              <a:rPr kumimoji="1" lang="en-US" sz="2800" b="1" i="0" u="none" strike="noStrike" kern="1200" cap="none" spc="0" normalizeH="0" baseline="0" noProof="0">
                <a:ln>
                  <a:noFill/>
                </a:ln>
                <a:solidFill>
                  <a:srgbClr val="FFFFFF"/>
                </a:solidFill>
                <a:effectLst>
                  <a:glow rad="139700">
                    <a:srgbClr val="020101"/>
                  </a:glow>
                </a:effectLst>
                <a:uLnTx/>
                <a:uFillTx/>
                <a:latin typeface="Arial"/>
                <a:ea typeface="ＭＳ Ｐゴシック" pitchFamily="34" charset="-128"/>
                <a:cs typeface="Arial"/>
              </a:rPr>
              <a:t>If the whole body were an eye, where would the sense of hearing be? If the whole body were an ear, where would the sense of smell be?  </a:t>
            </a:r>
            <a:r>
              <a:rPr kumimoji="1" lang="en-US" sz="2800" b="1" i="0" u="none" strike="noStrike" kern="1200" cap="none" spc="0" normalizeH="0" baseline="30000" noProof="0">
                <a:ln>
                  <a:noFill/>
                </a:ln>
                <a:solidFill>
                  <a:srgbClr val="FFFFFF"/>
                </a:solidFill>
                <a:effectLst>
                  <a:glow rad="139700">
                    <a:srgbClr val="020101"/>
                  </a:glow>
                </a:effectLst>
                <a:uLnTx/>
                <a:uFillTx/>
                <a:latin typeface="Arial"/>
                <a:ea typeface="ＭＳ Ｐゴシック" pitchFamily="34" charset="-128"/>
                <a:cs typeface="Arial"/>
              </a:rPr>
              <a:t>18</a:t>
            </a:r>
            <a:r>
              <a:rPr kumimoji="1" lang="en-US" sz="2800" b="1" i="0" u="none" strike="noStrike" kern="1200" cap="none" spc="0" normalizeH="0" baseline="0" noProof="0">
                <a:ln>
                  <a:noFill/>
                </a:ln>
                <a:solidFill>
                  <a:srgbClr val="FFFFFF"/>
                </a:solidFill>
                <a:effectLst>
                  <a:glow rad="139700">
                    <a:srgbClr val="020101"/>
                  </a:glow>
                </a:effectLst>
                <a:uLnTx/>
                <a:uFillTx/>
                <a:latin typeface="Arial"/>
                <a:ea typeface="ＭＳ Ｐゴシック" pitchFamily="34" charset="-128"/>
                <a:cs typeface="Arial"/>
              </a:rPr>
              <a:t>But in fact God has arranged the parts in the body, every one of them, just as he wanted them to be.  </a:t>
            </a:r>
            <a:r>
              <a:rPr kumimoji="1" lang="en-US" sz="2800" b="1" i="0" u="none" strike="noStrike" kern="1200" cap="none" spc="0" normalizeH="0" baseline="30000" noProof="0">
                <a:ln>
                  <a:noFill/>
                </a:ln>
                <a:solidFill>
                  <a:srgbClr val="FFFFFF"/>
                </a:solidFill>
                <a:effectLst>
                  <a:glow rad="139700">
                    <a:srgbClr val="020101"/>
                  </a:glow>
                </a:effectLst>
                <a:uLnTx/>
                <a:uFillTx/>
                <a:latin typeface="Arial"/>
                <a:ea typeface="ＭＳ Ｐゴシック" pitchFamily="34" charset="-128"/>
                <a:cs typeface="Arial"/>
              </a:rPr>
              <a:t>19</a:t>
            </a:r>
            <a:r>
              <a:rPr kumimoji="1" lang="en-US" sz="2800" b="1" i="0" u="none" strike="noStrike" kern="1200" cap="none" spc="0" normalizeH="0" baseline="0" noProof="0">
                <a:ln>
                  <a:noFill/>
                </a:ln>
                <a:solidFill>
                  <a:srgbClr val="FFFFFF"/>
                </a:solidFill>
                <a:effectLst>
                  <a:glow rad="139700">
                    <a:srgbClr val="020101"/>
                  </a:glow>
                </a:effectLst>
                <a:uLnTx/>
                <a:uFillTx/>
                <a:latin typeface="Arial"/>
                <a:ea typeface="ＭＳ Ｐゴシック" pitchFamily="34" charset="-128"/>
                <a:cs typeface="Arial"/>
              </a:rPr>
              <a:t>If they were all one part, where would the body be?  </a:t>
            </a:r>
            <a:r>
              <a:rPr kumimoji="1" lang="en-US" sz="2800" b="1" i="0" u="none" strike="noStrike" kern="1200" cap="none" spc="0" normalizeH="0" baseline="30000" noProof="0">
                <a:ln>
                  <a:noFill/>
                </a:ln>
                <a:solidFill>
                  <a:srgbClr val="FFFFFF"/>
                </a:solidFill>
                <a:effectLst>
                  <a:glow rad="139700">
                    <a:srgbClr val="020101"/>
                  </a:glow>
                </a:effectLst>
                <a:uLnTx/>
                <a:uFillTx/>
                <a:latin typeface="Arial"/>
                <a:ea typeface="ＭＳ Ｐゴシック" pitchFamily="34" charset="-128"/>
                <a:cs typeface="Arial"/>
              </a:rPr>
              <a:t>20</a:t>
            </a:r>
            <a:r>
              <a:rPr kumimoji="1" lang="en-US" sz="2800" b="1" i="0" u="none" strike="noStrike" kern="1200" cap="none" spc="0" normalizeH="0" baseline="0" noProof="0">
                <a:ln>
                  <a:noFill/>
                </a:ln>
                <a:solidFill>
                  <a:srgbClr val="FFFFFF"/>
                </a:solidFill>
                <a:effectLst>
                  <a:glow rad="139700">
                    <a:srgbClr val="020101"/>
                  </a:glow>
                </a:effectLst>
                <a:uLnTx/>
                <a:uFillTx/>
                <a:latin typeface="Arial"/>
                <a:ea typeface="ＭＳ Ｐゴシック" pitchFamily="34" charset="-128"/>
                <a:cs typeface="Arial"/>
              </a:rPr>
              <a:t>As it is, there are many parts, but one body.</a:t>
            </a:r>
          </a:p>
        </p:txBody>
      </p:sp>
    </p:spTree>
    <p:extLst>
      <p:ext uri="{BB962C8B-B14F-4D97-AF65-F5344CB8AC3E}">
        <p14:creationId xmlns:p14="http://schemas.microsoft.com/office/powerpoint/2010/main" val="729411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4770" name="Picture 4" descr="needot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4940" y="908720"/>
            <a:ext cx="4119060" cy="5492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4771" name="Rectangle 2"/>
          <p:cNvSpPr>
            <a:spLocks noGrp="1" noChangeArrowheads="1"/>
          </p:cNvSpPr>
          <p:nvPr>
            <p:ph type="ctrTitle" idx="4294967295"/>
          </p:nvPr>
        </p:nvSpPr>
        <p:spPr>
          <a:xfrm>
            <a:off x="0" y="44624"/>
            <a:ext cx="9144000" cy="1447800"/>
          </a:xfrm>
        </p:spPr>
        <p:txBody>
          <a:bodyPr/>
          <a:lstStyle/>
          <a:p>
            <a:pPr eaLnBrk="1" hangingPunct="1"/>
            <a:r>
              <a:rPr lang="en-US" sz="3600" b="1">
                <a:solidFill>
                  <a:schemeClr val="bg1"/>
                </a:solidFill>
                <a:latin typeface="Arial" charset="0"/>
              </a:rPr>
              <a:t>III. It takes humble use of all the gifts for the church to </a:t>
            </a:r>
            <a:r>
              <a:rPr lang="en-US" sz="3600" b="1">
                <a:solidFill>
                  <a:srgbClr val="FFFF00"/>
                </a:solidFill>
                <a:latin typeface="Arial" charset="0"/>
              </a:rPr>
              <a:t>care</a:t>
            </a:r>
            <a:r>
              <a:rPr lang="en-US" sz="3600" b="1">
                <a:solidFill>
                  <a:schemeClr val="bg1"/>
                </a:solidFill>
                <a:latin typeface="Arial" charset="0"/>
              </a:rPr>
              <a:t> (12:21-26).</a:t>
            </a:r>
          </a:p>
        </p:txBody>
      </p:sp>
      <p:pic>
        <p:nvPicPr>
          <p:cNvPr id="544772" name="Picture 5" descr="bod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838330"/>
            <a:ext cx="2438400" cy="479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072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5842" name="Picture 2" descr="goldencalf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idx="4294967295"/>
          </p:nvPr>
        </p:nvSpPr>
        <p:spPr>
          <a:xfrm>
            <a:off x="0" y="3170584"/>
            <a:ext cx="9144000" cy="2736304"/>
          </a:xfrm>
          <a:noFill/>
        </p:spPr>
        <p:txBody>
          <a:bodyPr vert="horz" wrap="square" lIns="91416" tIns="45709" rIns="91416" bIns="45709" numCol="1" anchor="ctr" anchorCtr="0" compatLnSpc="1">
            <a:prstTxWarp prst="textNoShape">
              <a:avLst/>
            </a:prstTxWarp>
            <a:noAutofit/>
          </a:bodyPr>
          <a:lstStyle/>
          <a:p>
            <a:r>
              <a:rPr lang="en-US" sz="8000" b="1">
                <a:effectLst>
                  <a:glow rad="177800">
                    <a:schemeClr val="bg1">
                      <a:alpha val="75000"/>
                    </a:schemeClr>
                  </a:glow>
                </a:effectLst>
                <a:latin typeface="Bizarro Regular" charset="0"/>
              </a:rPr>
              <a:t>When You</a:t>
            </a:r>
            <a:r>
              <a:rPr lang="uk-UA" altLang="ja-JP" sz="8000" b="1">
                <a:effectLst>
                  <a:glow rad="177800">
                    <a:schemeClr val="bg1">
                      <a:alpha val="75000"/>
                    </a:schemeClr>
                  </a:glow>
                </a:effectLst>
                <a:latin typeface="Bizarro Regular" charset="0"/>
              </a:rPr>
              <a:t>'</a:t>
            </a:r>
            <a:r>
              <a:rPr lang="en-US" sz="8000" b="1">
                <a:effectLst>
                  <a:glow rad="177800">
                    <a:schemeClr val="bg1">
                      <a:alpha val="75000"/>
                    </a:schemeClr>
                  </a:glow>
                </a:effectLst>
                <a:latin typeface="Bizarro Regular" charset="0"/>
              </a:rPr>
              <a:t>re Idle About Idols</a:t>
            </a:r>
          </a:p>
        </p:txBody>
      </p:sp>
      <p:sp>
        <p:nvSpPr>
          <p:cNvPr id="3" name="Subtitle 2"/>
          <p:cNvSpPr>
            <a:spLocks noGrp="1"/>
          </p:cNvSpPr>
          <p:nvPr>
            <p:ph type="subTitle" idx="4294967295"/>
          </p:nvPr>
        </p:nvSpPr>
        <p:spPr>
          <a:xfrm>
            <a:off x="685800" y="5863480"/>
            <a:ext cx="7772400" cy="877888"/>
          </a:xfrm>
          <a:noFill/>
        </p:spPr>
        <p:txBody>
          <a:bodyPr vert="horz" wrap="square" lIns="91416" tIns="45709" rIns="91416" bIns="45709" numCol="1" anchor="ctr" anchorCtr="0" compatLnSpc="1">
            <a:prstTxWarp prst="textNoShape">
              <a:avLst/>
            </a:prstTxWarp>
            <a:normAutofit fontScale="90000" lnSpcReduction="20000"/>
          </a:bodyPr>
          <a:lstStyle/>
          <a:p>
            <a:pPr marL="0" indent="0" algn="ctr">
              <a:spcBef>
                <a:spcPct val="0"/>
              </a:spcBef>
              <a:buNone/>
            </a:pPr>
            <a:r>
              <a:rPr lang="en-US" sz="6600" b="1">
                <a:effectLst>
                  <a:glow rad="177800">
                    <a:schemeClr val="bg1">
                      <a:alpha val="75000"/>
                    </a:schemeClr>
                  </a:glow>
                </a:effectLst>
                <a:latin typeface="Bizarro Regular" charset="0"/>
                <a:ea typeface="+mj-ea"/>
                <a:cs typeface="+mj-cs"/>
              </a:rPr>
              <a:t>1 Corinthians 10</a:t>
            </a:r>
          </a:p>
        </p:txBody>
      </p:sp>
    </p:spTree>
    <p:extLst>
      <p:ext uri="{BB962C8B-B14F-4D97-AF65-F5344CB8AC3E}">
        <p14:creationId xmlns:p14="http://schemas.microsoft.com/office/powerpoint/2010/main" val="1621299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1" name="Picture 2" descr="ISRAEL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7827" name="Text Box 3"/>
          <p:cNvSpPr txBox="1">
            <a:spLocks noChangeArrowheads="1"/>
          </p:cNvSpPr>
          <p:nvPr/>
        </p:nvSpPr>
        <p:spPr bwMode="auto">
          <a:xfrm>
            <a:off x="609600" y="-503238"/>
            <a:ext cx="2286000" cy="3932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5200" b="1" i="0" u="none" strike="noStrike" kern="1200" cap="none" spc="0" normalizeH="0" baseline="0" noProof="0">
                <a:ln>
                  <a:noFill/>
                </a:ln>
                <a:solidFill>
                  <a:srgbClr val="FF3300"/>
                </a:solidFill>
                <a:effectLst>
                  <a:outerShdw blurRad="50800" dist="38100" dir="2700000" algn="tl" rotWithShape="0">
                    <a:srgbClr val="000000">
                      <a:alpha val="76000"/>
                    </a:srgbClr>
                  </a:outerShdw>
                </a:effectLst>
                <a:uLnTx/>
                <a:uFillTx/>
                <a:latin typeface="Arial"/>
                <a:ea typeface="ＭＳ Ｐゴシック" charset="0"/>
                <a:cs typeface="Arial"/>
              </a:rPr>
              <a:t>G</a:t>
            </a:r>
            <a:endParaRPr kumimoji="0" lang="en-US" sz="18900" b="1" i="0" u="none" strike="noStrike" kern="1200" cap="none" spc="0" normalizeH="0" baseline="0" noProof="0">
              <a:ln>
                <a:noFill/>
              </a:ln>
              <a:solidFill>
                <a:srgbClr val="FF3300"/>
              </a:solidFill>
              <a:effectLst>
                <a:outerShdw blurRad="50800" dist="38100" dir="2700000" algn="tl" rotWithShape="0">
                  <a:srgbClr val="000000">
                    <a:alpha val="76000"/>
                  </a:srgbClr>
                </a:outerShdw>
              </a:effectLst>
              <a:uLnTx/>
              <a:uFillTx/>
              <a:latin typeface="Arial"/>
              <a:ea typeface="ＭＳ Ｐゴシック" charset="0"/>
              <a:cs typeface="Arial"/>
            </a:endParaRPr>
          </a:p>
        </p:txBody>
      </p:sp>
      <p:sp>
        <p:nvSpPr>
          <p:cNvPr id="1357828" name="Text Box 4"/>
          <p:cNvSpPr txBox="1">
            <a:spLocks noChangeArrowheads="1"/>
          </p:cNvSpPr>
          <p:nvPr/>
        </p:nvSpPr>
        <p:spPr bwMode="auto">
          <a:xfrm>
            <a:off x="2514600" y="5949280"/>
            <a:ext cx="66294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lvl1pPr marL="715963" indent="-715963">
              <a:defRPr sz="4800" b="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glow rad="317500">
                    <a:srgbClr val="000000">
                      <a:alpha val="90000"/>
                    </a:srgbClr>
                  </a:glow>
                </a:effectLst>
                <a:uLnTx/>
                <a:uFillTx/>
                <a:latin typeface="Arial"/>
                <a:ea typeface="ＭＳ Ｐゴシック"/>
                <a:cs typeface="Arial"/>
              </a:rPr>
              <a:t>Numbers 13:26-33</a:t>
            </a:r>
          </a:p>
        </p:txBody>
      </p:sp>
      <p:sp>
        <p:nvSpPr>
          <p:cNvPr id="1357829" name="Text Box 5"/>
          <p:cNvSpPr txBox="1">
            <a:spLocks noChangeArrowheads="1"/>
          </p:cNvSpPr>
          <p:nvPr/>
        </p:nvSpPr>
        <p:spPr bwMode="auto">
          <a:xfrm>
            <a:off x="3000375" y="1073150"/>
            <a:ext cx="7620000" cy="1708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600" b="1" i="0" u="none" strike="noStrike" kern="1200" cap="none" spc="0" normalizeH="0" baseline="0" noProof="0">
                <a:ln>
                  <a:noFill/>
                </a:ln>
                <a:solidFill>
                  <a:srgbClr val="FF3300"/>
                </a:solidFill>
                <a:effectLst>
                  <a:outerShdw blurRad="50800" dist="38100" dir="2700000" algn="tl" rotWithShape="0">
                    <a:srgbClr val="000000">
                      <a:alpha val="76000"/>
                    </a:srgbClr>
                  </a:outerShdw>
                </a:effectLst>
                <a:uLnTx/>
                <a:uFillTx/>
                <a:latin typeface="Arial"/>
                <a:ea typeface="ＭＳ Ｐゴシック" charset="0"/>
                <a:cs typeface="Arial"/>
              </a:rPr>
              <a:t>OD</a:t>
            </a:r>
          </a:p>
        </p:txBody>
      </p:sp>
      <p:sp>
        <p:nvSpPr>
          <p:cNvPr id="1357830" name="Rectangle 6"/>
          <p:cNvSpPr>
            <a:spLocks noGrp="1" noChangeArrowheads="1"/>
          </p:cNvSpPr>
          <p:nvPr>
            <p:ph type="title" idx="4294967295"/>
          </p:nvPr>
        </p:nvSpPr>
        <p:spPr>
          <a:xfrm>
            <a:off x="76200" y="4437112"/>
            <a:ext cx="7772400" cy="1143000"/>
          </a:xfrm>
        </p:spPr>
        <p:txBody>
          <a:bodyPr>
            <a:normAutofit fontScale="97500"/>
          </a:bodyPr>
          <a:lstStyle/>
          <a:p>
            <a:pPr marL="715963" indent="-715963">
              <a:defRPr/>
            </a:pPr>
            <a:r>
              <a:rPr lang="en-US" sz="4800" b="1" kern="1200">
                <a:solidFill>
                  <a:schemeClr val="bg1"/>
                </a:solidFill>
                <a:effectLst>
                  <a:glow rad="317500">
                    <a:schemeClr val="tx2">
                      <a:alpha val="90000"/>
                    </a:schemeClr>
                  </a:glow>
                </a:effectLst>
              </a:rPr>
              <a:t>The Minority Report</a:t>
            </a:r>
          </a:p>
        </p:txBody>
      </p:sp>
    </p:spTree>
    <p:extLst>
      <p:ext uri="{BB962C8B-B14F-4D97-AF65-F5344CB8AC3E}">
        <p14:creationId xmlns:p14="http://schemas.microsoft.com/office/powerpoint/2010/main" val="3080047858"/>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30" y="4673600"/>
            <a:ext cx="22971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I don</a:t>
            </a:r>
            <a:r>
              <a:rPr kumimoji="0" lang="uk-UA"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t need you!</a:t>
            </a:r>
            <a:r>
              <a:rPr kumimoji="0" lang="ru-RU"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778"/>
            <a:r>
              <a:rPr lang="ru-RU" altLang="ja-JP" sz="2800" b="1">
                <a:solidFill>
                  <a:schemeClr val="bg1"/>
                </a:solidFill>
                <a:latin typeface="Arial" charset="0"/>
                <a:cs typeface="ＭＳ Ｐゴシック" charset="0"/>
              </a:rPr>
              <a:t>"</a:t>
            </a:r>
            <a:r>
              <a:rPr lang="en-US" sz="2800" b="1">
                <a:solidFill>
                  <a:schemeClr val="bg1"/>
                </a:solidFill>
                <a:latin typeface="Arial" charset="0"/>
                <a:cs typeface="ＭＳ Ｐゴシック" charset="0"/>
              </a:rPr>
              <a:t>Up-front</a:t>
            </a:r>
            <a:r>
              <a:rPr lang="ru-RU" altLang="ja-JP" sz="2800" b="1">
                <a:solidFill>
                  <a:schemeClr val="bg1"/>
                </a:solidFill>
                <a:latin typeface="Arial" charset="0"/>
                <a:cs typeface="ＭＳ Ｐゴシック" charset="0"/>
              </a:rPr>
              <a:t>"</a:t>
            </a:r>
            <a:r>
              <a:rPr lang="en-US" sz="2800" b="1">
                <a:solidFill>
                  <a:schemeClr val="bg1"/>
                </a:solidFill>
                <a:latin typeface="Arial" charset="0"/>
                <a:cs typeface="ＭＳ Ｐゴシック" charset="0"/>
              </a:rPr>
              <a:t> believers, don</a:t>
            </a:r>
            <a:r>
              <a:rPr lang="uk-UA" altLang="ja-JP" sz="2800" b="1">
                <a:solidFill>
                  <a:schemeClr val="bg1"/>
                </a:solidFill>
                <a:latin typeface="Arial" charset="0"/>
                <a:cs typeface="ＭＳ Ｐゴシック" charset="0"/>
              </a:rPr>
              <a:t>'</a:t>
            </a:r>
            <a:r>
              <a:rPr lang="en-US" sz="2800" b="1">
                <a:solidFill>
                  <a:schemeClr val="bg1"/>
                </a:solidFill>
                <a:latin typeface="Arial" charset="0"/>
                <a:cs typeface="ＭＳ Ｐゴシック" charset="0"/>
              </a:rPr>
              <a:t>t arrogantly say, </a:t>
            </a:r>
            <a:br>
              <a:rPr lang="en-US" sz="2800" b="1">
                <a:solidFill>
                  <a:schemeClr val="bg1"/>
                </a:solidFill>
                <a:latin typeface="Arial" charset="0"/>
                <a:cs typeface="ＭＳ Ｐゴシック" charset="0"/>
              </a:rPr>
            </a:br>
            <a:r>
              <a:rPr lang="ru-RU" altLang="ja-JP" sz="2800" b="1">
                <a:solidFill>
                  <a:schemeClr val="bg1"/>
                </a:solidFill>
                <a:latin typeface="Arial" charset="0"/>
                <a:cs typeface="ＭＳ Ｐゴシック" charset="0"/>
              </a:rPr>
              <a:t>"</a:t>
            </a:r>
            <a:r>
              <a:rPr lang="en-US" sz="2800" b="1">
                <a:solidFill>
                  <a:schemeClr val="bg1"/>
                </a:solidFill>
                <a:latin typeface="Arial" charset="0"/>
                <a:cs typeface="ＭＳ Ｐゴシック" charset="0"/>
              </a:rPr>
              <a:t>I don</a:t>
            </a:r>
            <a:r>
              <a:rPr lang="uk-UA" altLang="ja-JP" sz="2800" b="1">
                <a:solidFill>
                  <a:schemeClr val="bg1"/>
                </a:solidFill>
                <a:latin typeface="Arial" charset="0"/>
                <a:cs typeface="ＭＳ Ｐゴシック" charset="0"/>
              </a:rPr>
              <a:t>'</a:t>
            </a:r>
            <a:r>
              <a:rPr lang="en-US" sz="2800" b="1">
                <a:solidFill>
                  <a:schemeClr val="bg1"/>
                </a:solidFill>
                <a:latin typeface="Arial" charset="0"/>
                <a:cs typeface="ＭＳ Ｐゴシック" charset="0"/>
              </a:rPr>
              <a:t>t need you with less honored roles</a:t>
            </a:r>
            <a:r>
              <a:rPr lang="ru-RU" altLang="ja-JP" sz="2800" b="1">
                <a:solidFill>
                  <a:schemeClr val="bg1"/>
                </a:solidFill>
                <a:latin typeface="Arial" charset="0"/>
                <a:cs typeface="ＭＳ Ｐゴシック" charset="0"/>
              </a:rPr>
              <a:t>"</a:t>
            </a:r>
            <a:r>
              <a:rPr lang="en-US" sz="2800" b="1">
                <a:solidFill>
                  <a:schemeClr val="bg1"/>
                </a:solidFill>
                <a:latin typeface="Arial" charset="0"/>
                <a:cs typeface="ＭＳ Ｐゴシック" charset="0"/>
              </a:rPr>
              <a:t> (12:21)</a:t>
            </a: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I don</a:t>
            </a:r>
            <a:r>
              <a:rPr kumimoji="0" lang="uk-UA"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t need you!</a:t>
            </a:r>
            <a:r>
              <a:rPr kumimoji="0" lang="ru-RU"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endParaRPr>
          </a:p>
        </p:txBody>
      </p:sp>
      <p:sp>
        <p:nvSpPr>
          <p:cNvPr id="15" name="TextBox 14"/>
          <p:cNvSpPr txBox="1">
            <a:spLocks noChangeArrowheads="1"/>
          </p:cNvSpPr>
          <p:nvPr/>
        </p:nvSpPr>
        <p:spPr bwMode="auto">
          <a:xfrm>
            <a:off x="0" y="1295400"/>
            <a:ext cx="533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The eye cannot say to the hand, </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And the head cannot say to the feet,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58307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8866"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581401"/>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3200" b="1" i="0" u="none" strike="noStrike" kern="1200" cap="none" spc="0" normalizeH="0" baseline="30000" noProof="0">
                <a:ln>
                  <a:noFill/>
                </a:ln>
                <a:solidFill>
                  <a:srgbClr val="000000"/>
                </a:solidFill>
                <a:effectLst/>
                <a:uLnTx/>
                <a:uFillTx/>
                <a:latin typeface="Arial Black" charset="0"/>
                <a:ea typeface="ＭＳ Ｐゴシック" charset="0"/>
                <a:cs typeface="ＭＳ Ｐゴシック" charset="0"/>
              </a:rPr>
              <a:t>22</a:t>
            </a:r>
            <a:r>
              <a:rPr kumimoji="1" lang="en-US" sz="3200" b="1"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rPr>
              <a:t>On the contrary, those parts of the body that seem to be weaker are indispensable</a:t>
            </a:r>
            <a:endParaRPr kumimoji="1" lang="en-US" sz="3200" b="0"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endParaRPr>
          </a:p>
        </p:txBody>
      </p:sp>
      <p:sp>
        <p:nvSpPr>
          <p:cNvPr id="37892" name="Title 7"/>
          <p:cNvSpPr>
            <a:spLocks noGrp="1"/>
          </p:cNvSpPr>
          <p:nvPr>
            <p:ph type="title" idx="4294967295"/>
          </p:nvPr>
        </p:nvSpPr>
        <p:spPr>
          <a:xfrm>
            <a:off x="0" y="2133600"/>
            <a:ext cx="9144000" cy="1143000"/>
          </a:xfrm>
          <a:effectLst/>
        </p:spPr>
        <p:txBody>
          <a:bodyPr/>
          <a:lstStyle/>
          <a:p>
            <a:pPr>
              <a:defRPr/>
            </a:pPr>
            <a:r>
              <a:rPr lang="en-US" sz="4000" b="1">
                <a:effectLst>
                  <a:glow rad="241300">
                    <a:schemeClr val="bg2">
                      <a:alpha val="75000"/>
                    </a:schemeClr>
                  </a:glow>
                  <a:outerShdw blurRad="38100" dist="38100" dir="2700000" algn="tl">
                    <a:srgbClr val="000000">
                      <a:alpha val="43137"/>
                    </a:srgbClr>
                  </a:outerShdw>
                </a:effectLst>
              </a:rPr>
              <a:t>Weaker gifts are indispensable (12:22)</a:t>
            </a:r>
          </a:p>
        </p:txBody>
      </p:sp>
    </p:spTree>
    <p:extLst>
      <p:ext uri="{BB962C8B-B14F-4D97-AF65-F5344CB8AC3E}">
        <p14:creationId xmlns:p14="http://schemas.microsoft.com/office/powerpoint/2010/main" val="3218887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0914"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276600"/>
            <a:ext cx="777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3200" b="1" i="0" u="none" strike="noStrike" kern="1200" cap="none" spc="0" normalizeH="0" baseline="30000" noProof="0">
                <a:ln>
                  <a:noFill/>
                </a:ln>
                <a:solidFill>
                  <a:srgbClr val="000000"/>
                </a:solidFill>
                <a:effectLst/>
                <a:uLnTx/>
                <a:uFillTx/>
                <a:latin typeface="Arial Black" charset="0"/>
                <a:ea typeface="ＭＳ Ｐゴシック" charset="0"/>
                <a:cs typeface="ＭＳ Ｐゴシック" charset="0"/>
              </a:rPr>
              <a:t>22</a:t>
            </a:r>
            <a:r>
              <a:rPr kumimoji="1" lang="en-US" sz="3200" b="1"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rPr>
              <a:t>On the contrary, those parts of the body that seem to be weaker are indispensable,  </a:t>
            </a:r>
            <a:r>
              <a:rPr kumimoji="1" lang="en-US" sz="3200" b="1" i="0" u="none" strike="noStrike" kern="1200" cap="none" spc="0" normalizeH="0" baseline="30000" noProof="0">
                <a:ln>
                  <a:noFill/>
                </a:ln>
                <a:solidFill>
                  <a:srgbClr val="800080"/>
                </a:solidFill>
                <a:effectLst/>
                <a:uLnTx/>
                <a:uFillTx/>
                <a:latin typeface="Arial Black" charset="0"/>
                <a:ea typeface="ＭＳ Ｐゴシック" charset="0"/>
                <a:cs typeface="ＭＳ Ｐゴシック" charset="0"/>
              </a:rPr>
              <a:t>23</a:t>
            </a:r>
            <a:r>
              <a:rPr kumimoji="1" lang="en-US" sz="3200" b="1" i="0" u="none" strike="noStrike" kern="1200" cap="none" spc="0" normalizeH="0" baseline="0" noProof="0">
                <a:ln>
                  <a:noFill/>
                </a:ln>
                <a:solidFill>
                  <a:srgbClr val="800080"/>
                </a:solidFill>
                <a:effectLst/>
                <a:uLnTx/>
                <a:uFillTx/>
                <a:latin typeface="Arial Black" charset="0"/>
                <a:ea typeface="ＭＳ Ｐゴシック" charset="0"/>
                <a:cs typeface="ＭＳ Ｐゴシック" charset="0"/>
              </a:rPr>
              <a:t>and the parts that we think are less honorable we treat with special honor. </a:t>
            </a:r>
            <a:endParaRPr kumimoji="1" lang="en-US" sz="3200" b="0" i="0" u="none" strike="noStrike" kern="1200" cap="none" spc="0" normalizeH="0" baseline="0" noProof="0">
              <a:ln>
                <a:noFill/>
              </a:ln>
              <a:solidFill>
                <a:srgbClr val="800080"/>
              </a:solidFill>
              <a:effectLst/>
              <a:uLnTx/>
              <a:uFillTx/>
              <a:latin typeface="Arial Black" charset="0"/>
              <a:ea typeface="ＭＳ Ｐゴシック" charset="0"/>
              <a:cs typeface="ＭＳ Ｐゴシック" charset="0"/>
            </a:endParaRPr>
          </a:p>
        </p:txBody>
      </p:sp>
      <p:sp>
        <p:nvSpPr>
          <p:cNvPr id="38916" name="Title 7"/>
          <p:cNvSpPr>
            <a:spLocks noGrp="1"/>
          </p:cNvSpPr>
          <p:nvPr>
            <p:ph type="title" idx="4294967295"/>
          </p:nvPr>
        </p:nvSpPr>
        <p:spPr>
          <a:xfrm>
            <a:off x="0" y="2009775"/>
            <a:ext cx="9144000" cy="1143000"/>
          </a:xfrm>
          <a:noFill/>
          <a:ln>
            <a:noFill/>
          </a:ln>
          <a:effectLst/>
        </p:spPr>
        <p:txBody>
          <a:bodyPr vert="horz" wrap="square" lIns="91416" tIns="45709" rIns="91416" bIns="45709" numCol="1" anchor="ctr" anchorCtr="0" compatLnSpc="1">
            <a:prstTxWarp prst="textNoShape">
              <a:avLst/>
            </a:prstTxWarp>
          </a:bodyPr>
          <a:lstStyle/>
          <a:p>
            <a:r>
              <a:rPr lang="en-US" sz="4000" b="1">
                <a:effectLst>
                  <a:glow rad="241300">
                    <a:schemeClr val="bg2">
                      <a:alpha val="75000"/>
                    </a:schemeClr>
                  </a:glow>
                  <a:outerShdw blurRad="38100" dist="38100" dir="2700000" algn="tl">
                    <a:srgbClr val="000000">
                      <a:alpha val="43137"/>
                    </a:srgbClr>
                  </a:outerShdw>
                </a:effectLst>
              </a:rPr>
              <a:t>Less honorable gifts are honored (12:23a)</a:t>
            </a:r>
          </a:p>
        </p:txBody>
      </p:sp>
    </p:spTree>
    <p:extLst>
      <p:ext uri="{BB962C8B-B14F-4D97-AF65-F5344CB8AC3E}">
        <p14:creationId xmlns:p14="http://schemas.microsoft.com/office/powerpoint/2010/main" val="2541001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6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581401"/>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3200" b="1"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rPr>
              <a:t>…And the parts that are unpresentable are treated with special modesty</a:t>
            </a:r>
            <a:endParaRPr kumimoji="1" lang="en-US" sz="3200" b="0"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endParaRPr>
          </a:p>
        </p:txBody>
      </p:sp>
      <p:sp>
        <p:nvSpPr>
          <p:cNvPr id="39940" name="Title 7"/>
          <p:cNvSpPr>
            <a:spLocks noGrp="1"/>
          </p:cNvSpPr>
          <p:nvPr>
            <p:ph type="title" idx="4294967295"/>
          </p:nvPr>
        </p:nvSpPr>
        <p:spPr>
          <a:xfrm>
            <a:off x="0" y="2133600"/>
            <a:ext cx="9144000" cy="1143000"/>
          </a:xfrm>
          <a:noFill/>
          <a:ln>
            <a:noFill/>
          </a:ln>
          <a:effectLst/>
        </p:spPr>
        <p:txBody>
          <a:bodyPr vert="horz" wrap="square" lIns="91416" tIns="45709" rIns="91416" bIns="45709" numCol="1" anchor="ctr" anchorCtr="0" compatLnSpc="1">
            <a:prstTxWarp prst="textNoShape">
              <a:avLst/>
            </a:prstTxWarp>
          </a:bodyPr>
          <a:lstStyle/>
          <a:p>
            <a:r>
              <a:rPr lang="en-US" sz="4000" b="1">
                <a:effectLst>
                  <a:glow rad="241300">
                    <a:schemeClr val="bg2">
                      <a:alpha val="75000"/>
                    </a:schemeClr>
                  </a:glow>
                  <a:outerShdw blurRad="38100" dist="38100" dir="2700000" algn="tl">
                    <a:srgbClr val="000000">
                      <a:alpha val="43137"/>
                    </a:srgbClr>
                  </a:outerShdw>
                </a:effectLst>
              </a:rPr>
              <a:t>But gifts never to be seen are also guarded with modesty (12:23b)</a:t>
            </a:r>
          </a:p>
        </p:txBody>
      </p:sp>
    </p:spTree>
    <p:extLst>
      <p:ext uri="{BB962C8B-B14F-4D97-AF65-F5344CB8AC3E}">
        <p14:creationId xmlns:p14="http://schemas.microsoft.com/office/powerpoint/2010/main" val="3932508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5010"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657600"/>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3200" b="1" i="0" u="none" strike="noStrike" kern="1200" cap="none" spc="0" normalizeH="0" baseline="30000" noProof="0">
                <a:ln>
                  <a:noFill/>
                </a:ln>
                <a:solidFill>
                  <a:srgbClr val="000000"/>
                </a:solidFill>
                <a:effectLst/>
                <a:uLnTx/>
                <a:uFillTx/>
                <a:latin typeface="Arial Black" charset="0"/>
                <a:ea typeface="ＭＳ Ｐゴシック" charset="0"/>
                <a:cs typeface="ＭＳ Ｐゴシック" charset="0"/>
              </a:rPr>
              <a:t>24</a:t>
            </a:r>
            <a:r>
              <a:rPr kumimoji="1" lang="en-US" sz="3200" b="1"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rPr>
              <a:t>while our presentable parts need no special treatment. </a:t>
            </a:r>
            <a:endParaRPr kumimoji="1" lang="en-US" sz="3200" b="0"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endParaRPr>
          </a:p>
        </p:txBody>
      </p:sp>
      <p:sp>
        <p:nvSpPr>
          <p:cNvPr id="40964" name="Title 7"/>
          <p:cNvSpPr>
            <a:spLocks noGrp="1"/>
          </p:cNvSpPr>
          <p:nvPr>
            <p:ph type="title" idx="4294967295"/>
          </p:nvPr>
        </p:nvSpPr>
        <p:spPr>
          <a:xfrm>
            <a:off x="0" y="2209800"/>
            <a:ext cx="9144000" cy="1143000"/>
          </a:xfrm>
          <a:noFill/>
          <a:ln>
            <a:noFill/>
          </a:ln>
          <a:effectLst/>
        </p:spPr>
        <p:txBody>
          <a:bodyPr vert="horz" wrap="square" lIns="91416" tIns="45709" rIns="91416" bIns="45709" numCol="1" anchor="ctr" anchorCtr="0" compatLnSpc="1">
            <a:prstTxWarp prst="textNoShape">
              <a:avLst/>
            </a:prstTxWarp>
          </a:bodyPr>
          <a:lstStyle/>
          <a:p>
            <a:r>
              <a:rPr lang="en-US" sz="4000" b="1">
                <a:effectLst>
                  <a:glow rad="241300">
                    <a:schemeClr val="bg2">
                      <a:alpha val="75000"/>
                    </a:schemeClr>
                  </a:glow>
                  <a:outerShdw blurRad="38100" dist="38100" dir="2700000" algn="tl">
                    <a:srgbClr val="000000">
                      <a:alpha val="43137"/>
                    </a:srgbClr>
                  </a:outerShdw>
                </a:effectLst>
              </a:rPr>
              <a:t>Yet the </a:t>
            </a:r>
            <a:r>
              <a:rPr lang="ru-RU" altLang="ja-JP" sz="4000" b="1">
                <a:effectLst>
                  <a:glow rad="241300">
                    <a:schemeClr val="bg2">
                      <a:alpha val="75000"/>
                    </a:schemeClr>
                  </a:glow>
                  <a:outerShdw blurRad="38100" dist="38100" dir="2700000" algn="tl">
                    <a:srgbClr val="000000">
                      <a:alpha val="43137"/>
                    </a:srgbClr>
                  </a:outerShdw>
                </a:effectLst>
              </a:rPr>
              <a:t>"</a:t>
            </a:r>
            <a:r>
              <a:rPr lang="en-US" sz="4000" b="1">
                <a:effectLst>
                  <a:glow rad="241300">
                    <a:schemeClr val="bg2">
                      <a:alpha val="75000"/>
                    </a:schemeClr>
                  </a:glow>
                  <a:outerShdw blurRad="38100" dist="38100" dir="2700000" algn="tl">
                    <a:srgbClr val="000000">
                      <a:alpha val="43137"/>
                    </a:srgbClr>
                  </a:outerShdw>
                </a:effectLst>
              </a:rPr>
              <a:t>up-front</a:t>
            </a:r>
            <a:r>
              <a:rPr lang="ru-RU" altLang="ja-JP" sz="4000" b="1">
                <a:effectLst>
                  <a:glow rad="241300">
                    <a:schemeClr val="bg2">
                      <a:alpha val="75000"/>
                    </a:schemeClr>
                  </a:glow>
                  <a:outerShdw blurRad="38100" dist="38100" dir="2700000" algn="tl">
                    <a:srgbClr val="000000">
                      <a:alpha val="43137"/>
                    </a:srgbClr>
                  </a:outerShdw>
                </a:effectLst>
              </a:rPr>
              <a:t>"</a:t>
            </a:r>
            <a:r>
              <a:rPr lang="en-US" sz="4000" b="1">
                <a:effectLst>
                  <a:glow rad="241300">
                    <a:schemeClr val="bg2">
                      <a:alpha val="75000"/>
                    </a:schemeClr>
                  </a:glow>
                  <a:outerShdw blurRad="38100" dist="38100" dir="2700000" algn="tl">
                    <a:srgbClr val="000000">
                      <a:alpha val="43137"/>
                    </a:srgbClr>
                  </a:outerShdw>
                </a:effectLst>
              </a:rPr>
              <a:t> believers need less acknowledgment (12:24a)</a:t>
            </a:r>
          </a:p>
        </p:txBody>
      </p:sp>
    </p:spTree>
    <p:extLst>
      <p:ext uri="{BB962C8B-B14F-4D97-AF65-F5344CB8AC3E}">
        <p14:creationId xmlns:p14="http://schemas.microsoft.com/office/powerpoint/2010/main" val="2203005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7058"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657600"/>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3200" b="1"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rPr>
              <a:t>But God has combined the members of the body and has given greater honor to the parts that lacked it</a:t>
            </a:r>
            <a:endParaRPr kumimoji="1" lang="en-US" sz="3200" b="0"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endParaRPr>
          </a:p>
        </p:txBody>
      </p:sp>
      <p:sp>
        <p:nvSpPr>
          <p:cNvPr id="41988" name="Title 7"/>
          <p:cNvSpPr>
            <a:spLocks noGrp="1"/>
          </p:cNvSpPr>
          <p:nvPr>
            <p:ph type="title" idx="4294967295"/>
          </p:nvPr>
        </p:nvSpPr>
        <p:spPr>
          <a:xfrm>
            <a:off x="0" y="2209800"/>
            <a:ext cx="9144000" cy="1143000"/>
          </a:xfrm>
          <a:noFill/>
          <a:ln>
            <a:noFill/>
          </a:ln>
          <a:effectLst/>
        </p:spPr>
        <p:txBody>
          <a:bodyPr vert="horz" wrap="square" lIns="91416" tIns="45709" rIns="91416" bIns="45709" numCol="1" anchor="ctr" anchorCtr="0" compatLnSpc="1">
            <a:prstTxWarp prst="textNoShape">
              <a:avLst/>
            </a:prstTxWarp>
          </a:bodyPr>
          <a:lstStyle/>
          <a:p>
            <a:r>
              <a:rPr lang="en-US" sz="4000" b="1">
                <a:effectLst>
                  <a:glow rad="241300">
                    <a:schemeClr val="bg2">
                      <a:alpha val="75000"/>
                    </a:schemeClr>
                  </a:glow>
                  <a:outerShdw blurRad="38100" dist="38100" dir="2700000" algn="tl">
                    <a:srgbClr val="000000">
                      <a:alpha val="43137"/>
                    </a:srgbClr>
                  </a:outerShdw>
                </a:effectLst>
              </a:rPr>
              <a:t>God gives greater honor to </a:t>
            </a:r>
            <a:r>
              <a:rPr lang="ru-RU" altLang="ja-JP" sz="4000" b="1">
                <a:effectLst>
                  <a:glow rad="241300">
                    <a:schemeClr val="bg2">
                      <a:alpha val="75000"/>
                    </a:schemeClr>
                  </a:glow>
                  <a:outerShdw blurRad="38100" dist="38100" dir="2700000" algn="tl">
                    <a:srgbClr val="000000">
                      <a:alpha val="43137"/>
                    </a:srgbClr>
                  </a:outerShdw>
                </a:effectLst>
              </a:rPr>
              <a:t>"</a:t>
            </a:r>
            <a:r>
              <a:rPr lang="en-US" sz="4000" b="1">
                <a:effectLst>
                  <a:glow rad="241300">
                    <a:schemeClr val="bg2">
                      <a:alpha val="75000"/>
                    </a:schemeClr>
                  </a:glow>
                  <a:outerShdw blurRad="38100" dist="38100" dir="2700000" algn="tl">
                    <a:srgbClr val="000000">
                      <a:alpha val="43137"/>
                    </a:srgbClr>
                  </a:outerShdw>
                </a:effectLst>
              </a:rPr>
              <a:t>behind-the-scenes</a:t>
            </a:r>
            <a:r>
              <a:rPr lang="ru-RU" altLang="ja-JP" sz="4000" b="1">
                <a:effectLst>
                  <a:glow rad="241300">
                    <a:schemeClr val="bg2">
                      <a:alpha val="75000"/>
                    </a:schemeClr>
                  </a:glow>
                  <a:outerShdw blurRad="38100" dist="38100" dir="2700000" algn="tl">
                    <a:srgbClr val="000000">
                      <a:alpha val="43137"/>
                    </a:srgbClr>
                  </a:outerShdw>
                </a:effectLst>
              </a:rPr>
              <a:t>"</a:t>
            </a:r>
            <a:r>
              <a:rPr lang="en-US" sz="4000" b="1">
                <a:effectLst>
                  <a:glow rad="241300">
                    <a:schemeClr val="bg2">
                      <a:alpha val="75000"/>
                    </a:schemeClr>
                  </a:glow>
                  <a:outerShdw blurRad="38100" dist="38100" dir="2700000" algn="tl">
                    <a:srgbClr val="000000">
                      <a:alpha val="43137"/>
                    </a:srgbClr>
                  </a:outerShdw>
                </a:effectLst>
              </a:rPr>
              <a:t> believers (12:24b).</a:t>
            </a:r>
          </a:p>
        </p:txBody>
      </p:sp>
    </p:spTree>
    <p:extLst>
      <p:ext uri="{BB962C8B-B14F-4D97-AF65-F5344CB8AC3E}">
        <p14:creationId xmlns:p14="http://schemas.microsoft.com/office/powerpoint/2010/main" val="365704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9106"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657600"/>
            <a:ext cx="84582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3200" b="1" i="0" u="none" strike="noStrike" kern="1200" cap="none" spc="0" normalizeH="0" baseline="30000" noProof="0">
                <a:ln>
                  <a:noFill/>
                </a:ln>
                <a:solidFill>
                  <a:srgbClr val="000000"/>
                </a:solidFill>
                <a:effectLst/>
                <a:uLnTx/>
                <a:uFillTx/>
                <a:latin typeface="Arial Black" charset="0"/>
                <a:ea typeface="ＭＳ Ｐゴシック" charset="0"/>
                <a:cs typeface="ＭＳ Ｐゴシック" charset="0"/>
              </a:rPr>
              <a:t>25</a:t>
            </a:r>
            <a:r>
              <a:rPr kumimoji="1" lang="en-US" sz="3200" b="1"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rPr>
              <a:t>so that there should be no division in the body, but that its parts should have equal concern for each other.  </a:t>
            </a:r>
            <a:r>
              <a:rPr kumimoji="1" lang="en-US" sz="3200" b="1" i="0" u="none" strike="noStrike" kern="1200" cap="none" spc="0" normalizeH="0" baseline="30000" noProof="0">
                <a:ln>
                  <a:noFill/>
                </a:ln>
                <a:solidFill>
                  <a:srgbClr val="000000"/>
                </a:solidFill>
                <a:effectLst/>
                <a:uLnTx/>
                <a:uFillTx/>
                <a:latin typeface="Arial Black" charset="0"/>
                <a:ea typeface="ＭＳ Ｐゴシック" charset="0"/>
                <a:cs typeface="ＭＳ Ｐゴシック" charset="0"/>
              </a:rPr>
              <a:t>26</a:t>
            </a:r>
            <a:r>
              <a:rPr kumimoji="1" lang="en-US" sz="3200" b="1"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rPr>
              <a:t>If one part suffers, every part suffers with it; if one part is honored, every part rejoices with it. </a:t>
            </a:r>
            <a:endParaRPr kumimoji="1" lang="en-US" sz="3200" b="0" i="0" u="none" strike="noStrike" kern="1200" cap="none" spc="0" normalizeH="0" baseline="0" noProof="0">
              <a:ln>
                <a:noFill/>
              </a:ln>
              <a:solidFill>
                <a:srgbClr val="000000"/>
              </a:solidFill>
              <a:effectLst/>
              <a:uLnTx/>
              <a:uFillTx/>
              <a:latin typeface="Arial Black" charset="0"/>
              <a:ea typeface="ＭＳ Ｐゴシック" charset="0"/>
              <a:cs typeface="ＭＳ Ｐゴシック" charset="0"/>
            </a:endParaRPr>
          </a:p>
        </p:txBody>
      </p:sp>
      <p:sp>
        <p:nvSpPr>
          <p:cNvPr id="43012" name="Title 7"/>
          <p:cNvSpPr>
            <a:spLocks noGrp="1"/>
          </p:cNvSpPr>
          <p:nvPr>
            <p:ph type="title" idx="4294967295"/>
          </p:nvPr>
        </p:nvSpPr>
        <p:spPr>
          <a:xfrm>
            <a:off x="0" y="2209800"/>
            <a:ext cx="9144000" cy="1143000"/>
          </a:xfrm>
          <a:noFill/>
          <a:ln>
            <a:noFill/>
          </a:ln>
          <a:effectLst/>
        </p:spPr>
        <p:txBody>
          <a:bodyPr vert="horz" wrap="square" lIns="91416" tIns="45709" rIns="91416" bIns="45709" numCol="1" anchor="ctr" anchorCtr="0" compatLnSpc="1">
            <a:prstTxWarp prst="textNoShape">
              <a:avLst/>
            </a:prstTxWarp>
          </a:bodyPr>
          <a:lstStyle/>
          <a:p>
            <a:r>
              <a:rPr lang="en-US" sz="4000" b="1">
                <a:effectLst>
                  <a:glow rad="241300">
                    <a:schemeClr val="bg2">
                      <a:alpha val="75000"/>
                    </a:schemeClr>
                  </a:glow>
                  <a:outerShdw blurRad="38100" dist="38100" dir="2700000" algn="tl">
                    <a:srgbClr val="000000">
                      <a:alpha val="43137"/>
                    </a:srgbClr>
                  </a:outerShdw>
                </a:effectLst>
              </a:rPr>
              <a:t>God honors serving gifts so we</a:t>
            </a:r>
            <a:r>
              <a:rPr lang="uk-UA" altLang="ja-JP" sz="4000" b="1">
                <a:effectLst>
                  <a:glow rad="241300">
                    <a:schemeClr val="bg2">
                      <a:alpha val="75000"/>
                    </a:schemeClr>
                  </a:glow>
                  <a:outerShdw blurRad="38100" dist="38100" dir="2700000" algn="tl">
                    <a:srgbClr val="000000">
                      <a:alpha val="43137"/>
                    </a:srgbClr>
                  </a:outerShdw>
                </a:effectLst>
              </a:rPr>
              <a:t>'</a:t>
            </a:r>
            <a:r>
              <a:rPr lang="en-US" sz="4000" b="1" err="1">
                <a:effectLst>
                  <a:glow rad="241300">
                    <a:schemeClr val="bg2">
                      <a:alpha val="75000"/>
                    </a:schemeClr>
                  </a:glow>
                  <a:outerShdw blurRad="38100" dist="38100" dir="2700000" algn="tl">
                    <a:srgbClr val="000000">
                      <a:alpha val="43137"/>
                    </a:srgbClr>
                  </a:outerShdw>
                </a:effectLst>
              </a:rPr>
              <a:t>ll</a:t>
            </a:r>
            <a:r>
              <a:rPr lang="en-US" sz="4000" b="1">
                <a:effectLst>
                  <a:glow rad="241300">
                    <a:schemeClr val="bg2">
                      <a:alpha val="75000"/>
                    </a:schemeClr>
                  </a:glow>
                  <a:outerShdw blurRad="38100" dist="38100" dir="2700000" algn="tl">
                    <a:srgbClr val="000000">
                      <a:alpha val="43137"/>
                    </a:srgbClr>
                  </a:outerShdw>
                </a:effectLst>
              </a:rPr>
              <a:t> care for them too (12:25-26).</a:t>
            </a:r>
          </a:p>
        </p:txBody>
      </p:sp>
    </p:spTree>
    <p:extLst>
      <p:ext uri="{BB962C8B-B14F-4D97-AF65-F5344CB8AC3E}">
        <p14:creationId xmlns:p14="http://schemas.microsoft.com/office/powerpoint/2010/main" val="3989402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1154" name="Picture 2" descr="2corinthians4_7-tex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idx="4294967295"/>
          </p:nvPr>
        </p:nvSpPr>
        <p:spPr>
          <a:xfrm>
            <a:off x="0" y="0"/>
            <a:ext cx="9144000" cy="2057400"/>
          </a:xfrm>
          <a:effectLst>
            <a:outerShdw blurRad="63500" dist="35921" dir="2700000" algn="ctr" rotWithShape="0">
              <a:schemeClr val="tx2"/>
            </a:outerShdw>
          </a:effectLst>
        </p:spPr>
        <p:txBody>
          <a:bodyPr/>
          <a:lstStyle/>
          <a:p>
            <a:pPr eaLnBrk="1" hangingPunct="1">
              <a:defRPr/>
            </a:pPr>
            <a:r>
              <a:rPr lang="en-US" sz="4000" b="1">
                <a:solidFill>
                  <a:schemeClr val="bg1"/>
                </a:solidFill>
                <a:latin typeface="Arial" charset="0"/>
                <a:ea typeface="+mj-ea"/>
                <a:cs typeface="+mj-cs"/>
              </a:rPr>
              <a:t>IV. It takes all of our gifts for the church to be </a:t>
            </a:r>
            <a:r>
              <a:rPr lang="en-US" sz="4000" b="1">
                <a:solidFill>
                  <a:srgbClr val="FFFF00"/>
                </a:solidFill>
                <a:latin typeface="Arial" charset="0"/>
                <a:ea typeface="+mj-ea"/>
                <a:cs typeface="+mj-cs"/>
              </a:rPr>
              <a:t>diversified</a:t>
            </a:r>
            <a:r>
              <a:rPr lang="en-US" sz="4000" b="1">
                <a:solidFill>
                  <a:schemeClr val="bg1"/>
                </a:solidFill>
                <a:latin typeface="Arial" charset="0"/>
                <a:ea typeface="+mj-ea"/>
                <a:cs typeface="+mj-cs"/>
              </a:rPr>
              <a:t> (12:27-31).</a:t>
            </a:r>
          </a:p>
        </p:txBody>
      </p:sp>
    </p:spTree>
    <p:extLst>
      <p:ext uri="{BB962C8B-B14F-4D97-AF65-F5344CB8AC3E}">
        <p14:creationId xmlns:p14="http://schemas.microsoft.com/office/powerpoint/2010/main" val="178136564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4226" name="Rectangle 4"/>
          <p:cNvSpPr>
            <a:spLocks noChangeArrowheads="1"/>
          </p:cNvSpPr>
          <p:nvPr/>
        </p:nvSpPr>
        <p:spPr bwMode="auto">
          <a:xfrm>
            <a:off x="0" y="-228600"/>
            <a:ext cx="9525000" cy="7086600"/>
          </a:xfrm>
          <a:prstGeom prst="rect">
            <a:avLst/>
          </a:prstGeom>
          <a:solidFill>
            <a:srgbClr val="FFFFFF"/>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64227" name="Picture 3" descr="animation_01.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86026" y="-99392"/>
            <a:ext cx="6657975"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2"/>
          <p:cNvSpPr>
            <a:spLocks noGrp="1" noChangeArrowheads="1"/>
          </p:cNvSpPr>
          <p:nvPr>
            <p:ph type="title" idx="4294967295"/>
          </p:nvPr>
        </p:nvSpPr>
        <p:spPr>
          <a:xfrm>
            <a:off x="76202" y="-76200"/>
            <a:ext cx="5287886" cy="3429000"/>
          </a:xfrm>
        </p:spPr>
        <p:txBody>
          <a:bodyPr/>
          <a:lstStyle/>
          <a:p>
            <a:r>
              <a:rPr lang="en-US" sz="4800">
                <a:solidFill>
                  <a:srgbClr val="FFFFFF"/>
                </a:solidFill>
                <a:effectLst>
                  <a:glow rad="177800">
                    <a:schemeClr val="tx1"/>
                  </a:glow>
                </a:effectLst>
              </a:rPr>
              <a:t>A. The church is composed of diversified members (12:27).</a:t>
            </a:r>
          </a:p>
        </p:txBody>
      </p:sp>
      <p:sp>
        <p:nvSpPr>
          <p:cNvPr id="564229" name="TextBox 6"/>
          <p:cNvSpPr txBox="1">
            <a:spLocks noChangeArrowheads="1"/>
          </p:cNvSpPr>
          <p:nvPr/>
        </p:nvSpPr>
        <p:spPr bwMode="auto">
          <a:xfrm>
            <a:off x="76200" y="3352805"/>
            <a:ext cx="2514600" cy="3576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Now you are the body of Christ, and each one of you is a part of it.</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 name="TextBox 5"/>
          <p:cNvSpPr txBox="1">
            <a:spLocks noChangeArrowheads="1"/>
          </p:cNvSpPr>
          <p:nvPr/>
        </p:nvSpPr>
        <p:spPr bwMode="auto">
          <a:xfrm>
            <a:off x="3563889" y="6957392"/>
            <a:ext cx="5814837" cy="1438720"/>
          </a:xfrm>
          <a:prstGeom prst="rect">
            <a:avLst/>
          </a:prstGeom>
          <a:solidFill>
            <a:srgbClr val="660066"/>
          </a:solidFill>
          <a:ln>
            <a:noFill/>
          </a:ln>
        </p:spPr>
        <p:txBody>
          <a:bodyPr wrap="square" lIns="129392" tIns="64696" rIns="129392" bIns="6469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163" rtl="0" eaLnBrk="1" fontAlgn="base" latinLnBrk="0" hangingPunct="1">
              <a:lnSpc>
                <a:spcPct val="100000"/>
              </a:lnSpc>
              <a:spcBef>
                <a:spcPct val="0"/>
              </a:spcBef>
              <a:spcAft>
                <a:spcPct val="0"/>
              </a:spcAft>
              <a:buClrTx/>
              <a:buSzTx/>
              <a:buFontTx/>
              <a:buNone/>
              <a:tabLst/>
              <a:defRPr/>
            </a:pPr>
            <a:r>
              <a:rPr kumimoji="0" lang="en-US" altLang="zh-CN" sz="8500" b="1" i="0" u="none" strike="noStrike" kern="1200" cap="none" spc="0" normalizeH="0" baseline="0" noProof="0">
                <a:ln>
                  <a:noFill/>
                </a:ln>
                <a:solidFill>
                  <a:srgbClr val="FFFF00"/>
                </a:solidFill>
                <a:effectLst/>
                <a:uLnTx/>
                <a:uFillTx/>
                <a:latin typeface="Arial" charset="0"/>
                <a:ea typeface="ＭＳ Ｐゴシック" charset="0"/>
                <a:sym typeface="Times New Roman" charset="0"/>
              </a:rPr>
              <a:t>Unity</a:t>
            </a:r>
            <a:endParaRPr kumimoji="0" lang="en-US" sz="8500" b="1" i="0" u="none" strike="noStrike" kern="1200" cap="none" spc="0" normalizeH="0" baseline="0" noProof="0">
              <a:ln>
                <a:noFill/>
              </a:ln>
              <a:solidFill>
                <a:srgbClr val="FFFF00"/>
              </a:solidFill>
              <a:effectLst/>
              <a:uLnTx/>
              <a:uFillTx/>
              <a:latin typeface="Arial" charset="0"/>
              <a:ea typeface="ＭＳ Ｐゴシック" charset="0"/>
              <a:sym typeface="Times New Roman" charset="0"/>
            </a:endParaRPr>
          </a:p>
        </p:txBody>
      </p:sp>
    </p:spTree>
    <p:extLst>
      <p:ext uri="{BB962C8B-B14F-4D97-AF65-F5344CB8AC3E}">
        <p14:creationId xmlns:p14="http://schemas.microsoft.com/office/powerpoint/2010/main" val="1232392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56" presetClass="entr" presetSubtype="0" fill="hold" grpId="0" nodeType="withEffect">
                                  <p:stCondLst>
                                    <p:cond delay="0"/>
                                  </p:stCondLst>
                                  <p:childTnLst>
                                    <p:set>
                                      <p:cBhvr>
                                        <p:cTn id="6" dur="1" fill="hold">
                                          <p:stCondLst>
                                            <p:cond delay="0"/>
                                          </p:stCondLst>
                                        </p:cTn>
                                        <p:tgtEl>
                                          <p:spTgt spid="254978"/>
                                        </p:tgtEl>
                                        <p:attrNameLst>
                                          <p:attrName>style.visibility</p:attrName>
                                        </p:attrNameLst>
                                      </p:cBhvr>
                                      <p:to>
                                        <p:strVal val="visible"/>
                                      </p:to>
                                    </p:set>
                                    <p:anim by="(-#ppt_w*2)" calcmode="lin" valueType="num">
                                      <p:cBhvr rctx="PPT">
                                        <p:cTn id="7" dur="500" autoRev="1" fill="hold">
                                          <p:stCondLst>
                                            <p:cond delay="0"/>
                                          </p:stCondLst>
                                        </p:cTn>
                                        <p:tgtEl>
                                          <p:spTgt spid="254978"/>
                                        </p:tgtEl>
                                        <p:attrNameLst>
                                          <p:attrName>ppt_w</p:attrName>
                                        </p:attrNameLst>
                                      </p:cBhvr>
                                    </p:anim>
                                    <p:anim by="(#ppt_w*0.50)" calcmode="lin" valueType="num">
                                      <p:cBhvr>
                                        <p:cTn id="8" dur="500" decel="50000" autoRev="1" fill="hold">
                                          <p:stCondLst>
                                            <p:cond delay="0"/>
                                          </p:stCondLst>
                                        </p:cTn>
                                        <p:tgtEl>
                                          <p:spTgt spid="254978"/>
                                        </p:tgtEl>
                                        <p:attrNameLst>
                                          <p:attrName>ppt_x</p:attrName>
                                        </p:attrNameLst>
                                      </p:cBhvr>
                                    </p:anim>
                                    <p:anim from="(-#ppt_h/2)" to="(#ppt_y)" calcmode="lin" valueType="num">
                                      <p:cBhvr>
                                        <p:cTn id="9" dur="1000" fill="hold">
                                          <p:stCondLst>
                                            <p:cond delay="0"/>
                                          </p:stCondLst>
                                        </p:cTn>
                                        <p:tgtEl>
                                          <p:spTgt spid="254978"/>
                                        </p:tgtEl>
                                        <p:attrNameLst>
                                          <p:attrName>ppt_y</p:attrName>
                                        </p:attrNameLst>
                                      </p:cBhvr>
                                    </p:anim>
                                    <p:animRot by="21600000">
                                      <p:cBhvr>
                                        <p:cTn id="10" dur="1000" fill="hold">
                                          <p:stCondLst>
                                            <p:cond delay="0"/>
                                          </p:stCondLst>
                                        </p:cTn>
                                        <p:tgtEl>
                                          <p:spTgt spid="2549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ChangeArrowheads="1"/>
          </p:cNvSpPr>
          <p:nvPr>
            <p:ph type="title" idx="4294967295"/>
          </p:nvPr>
        </p:nvSpPr>
        <p:spPr>
          <a:xfrm>
            <a:off x="-76200" y="228600"/>
            <a:ext cx="3962400" cy="5105400"/>
          </a:xfrm>
        </p:spPr>
        <p:txBody>
          <a:bodyPr/>
          <a:lstStyle/>
          <a:p>
            <a:r>
              <a:rPr lang="en-US">
                <a:effectLst>
                  <a:outerShdw blurRad="38100" dist="38100" dir="2700000" algn="tl">
                    <a:srgbClr val="000000"/>
                  </a:outerShdw>
                </a:effectLst>
              </a:rPr>
              <a:t>B. The hierarchy of members shows that all don</a:t>
            </a:r>
            <a:r>
              <a:rPr lang="uk-UA" altLang="ja-JP">
                <a:effectLst>
                  <a:outerShdw blurRad="38100" dist="38100" dir="2700000" algn="tl">
                    <a:srgbClr val="000000"/>
                  </a:outerShdw>
                </a:effectLst>
              </a:rPr>
              <a:t>'</a:t>
            </a:r>
            <a:r>
              <a:rPr lang="en-US">
                <a:effectLst>
                  <a:outerShdw blurRad="38100" dist="38100" dir="2700000" algn="tl">
                    <a:srgbClr val="000000"/>
                  </a:outerShdw>
                </a:effectLst>
              </a:rPr>
              <a:t>t have the same gifts </a:t>
            </a:r>
            <a:br>
              <a:rPr lang="en-US">
                <a:effectLst>
                  <a:outerShdw blurRad="38100" dist="38100" dir="2700000" algn="tl">
                    <a:srgbClr val="000000"/>
                  </a:outerShdw>
                </a:effectLst>
              </a:rPr>
            </a:br>
            <a:r>
              <a:rPr lang="en-US">
                <a:effectLst>
                  <a:outerShdw blurRad="38100" dist="38100" dir="2700000" algn="tl">
                    <a:srgbClr val="000000"/>
                  </a:outerShdw>
                </a:effectLst>
              </a:rPr>
              <a:t>(12:28-30).</a:t>
            </a:r>
          </a:p>
        </p:txBody>
      </p:sp>
      <p:sp>
        <p:nvSpPr>
          <p:cNvPr id="6" name="Rectangle 2"/>
          <p:cNvSpPr txBox="1">
            <a:spLocks noChangeArrowheads="1"/>
          </p:cNvSpPr>
          <p:nvPr/>
        </p:nvSpPr>
        <p:spPr bwMode="auto">
          <a:xfrm>
            <a:off x="3886200" y="304801"/>
            <a:ext cx="5257800" cy="4876800"/>
          </a:xfrm>
          <a:prstGeom prst="rect">
            <a:avLst/>
          </a:prstGeom>
          <a:noFill/>
          <a:ln w="9525">
            <a:noFill/>
            <a:miter lim="800000"/>
            <a:headEnd/>
            <a:tailEnd/>
          </a:ln>
          <a:effectLst/>
        </p:spPr>
        <p:txBody>
          <a:bodyPr lIns="91416" tIns="45709" rIns="91416" bIns="45709"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And in the church God has appointed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first of all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charset="0"/>
                <a:ea typeface="ＭＳ Ｐゴシック" charset="0"/>
                <a:cs typeface="ＭＳ Ｐゴシック" charset="0"/>
              </a:rPr>
              <a:t>apostles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second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charset="0"/>
                <a:ea typeface="ＭＳ Ｐゴシック" charset="0"/>
                <a:cs typeface="ＭＳ Ｐゴシック" charset="0"/>
              </a:rPr>
              <a:t>prophets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third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charset="0"/>
                <a:ea typeface="ＭＳ Ｐゴシック" charset="0"/>
                <a:cs typeface="ＭＳ Ｐゴシック" charset="0"/>
              </a:rPr>
              <a:t>teachers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then workers of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charset="0"/>
                <a:ea typeface="ＭＳ Ｐゴシック" charset="0"/>
                <a:cs typeface="ＭＳ Ｐゴシック" charset="0"/>
              </a:rPr>
              <a:t>miracles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also those having gifts of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charset="0"/>
                <a:ea typeface="ＭＳ Ｐゴシック" charset="0"/>
                <a:cs typeface="ＭＳ Ｐゴシック" charset="0"/>
              </a:rPr>
              <a:t>healing</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those able to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charset="0"/>
                <a:ea typeface="ＭＳ Ｐゴシック" charset="0"/>
                <a:cs typeface="ＭＳ Ｐゴシック" charset="0"/>
              </a:rPr>
              <a:t>help</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others,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those with gifts of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charset="0"/>
                <a:ea typeface="ＭＳ Ｐゴシック" charset="0"/>
                <a:cs typeface="ＭＳ Ｐゴシック" charset="0"/>
              </a:rPr>
              <a:t>administration</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and those speaking in different kinds of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charset="0"/>
                <a:ea typeface="ＭＳ Ｐゴシック" charset="0"/>
                <a:cs typeface="ＭＳ Ｐゴシック" charset="0"/>
              </a:rPr>
              <a:t>tongues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a:t>
            </a:r>
          </a:p>
        </p:txBody>
      </p:sp>
      <p:sp>
        <p:nvSpPr>
          <p:cNvPr id="8" name="TextBox 7"/>
          <p:cNvSpPr txBox="1"/>
          <p:nvPr/>
        </p:nvSpPr>
        <p:spPr>
          <a:xfrm>
            <a:off x="0" y="5562600"/>
            <a:ext cx="9144000" cy="1371600"/>
          </a:xfrm>
          <a:prstGeom prst="rect">
            <a:avLst/>
          </a:prstGeom>
          <a:noFill/>
          <a:ln w="9525">
            <a:noFill/>
            <a:miter lim="800000"/>
            <a:headEnd/>
            <a:tailEnd/>
          </a:ln>
          <a:effectLst/>
        </p:spPr>
        <p:txBody>
          <a:bodyPr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Are all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pitchFamily="34" charset="0"/>
                <a:ea typeface="ＭＳ Ｐゴシック" pitchFamily="34" charset="-128"/>
                <a:cs typeface="Arial" charset="0"/>
              </a:rPr>
              <a:t>apostles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Are all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pitchFamily="34" charset="0"/>
                <a:ea typeface="ＭＳ Ｐゴシック" pitchFamily="34" charset="-128"/>
                <a:cs typeface="Arial" charset="0"/>
              </a:rPr>
              <a:t>prophets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Are all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pitchFamily="34" charset="0"/>
                <a:ea typeface="ＭＳ Ｐゴシック" pitchFamily="34" charset="-128"/>
                <a:cs typeface="Arial" charset="0"/>
              </a:rPr>
              <a:t>teachers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Do all work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pitchFamily="34" charset="0"/>
                <a:ea typeface="ＭＳ Ｐゴシック" pitchFamily="34" charset="-128"/>
                <a:cs typeface="Arial" charset="0"/>
              </a:rPr>
              <a:t>miracles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Do all have gifts of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pitchFamily="34" charset="0"/>
                <a:ea typeface="ＭＳ Ｐゴシック" pitchFamily="34" charset="-128"/>
                <a:cs typeface="Arial" charset="0"/>
              </a:rPr>
              <a:t>healing</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a:t>
            </a:r>
            <a:b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b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Do all speak in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pitchFamily="34" charset="0"/>
                <a:ea typeface="ＭＳ Ｐゴシック" pitchFamily="34" charset="-128"/>
                <a:cs typeface="Arial" charset="0"/>
              </a:rPr>
              <a:t>tongues</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Do all </a:t>
            </a:r>
            <a:r>
              <a:rPr kumimoji="0" lang="en-US" sz="2800" b="0" i="0" u="none" strike="noStrike" kern="1200" cap="none" spc="0" normalizeH="0" baseline="0" noProof="0">
                <a:ln>
                  <a:noFill/>
                </a:ln>
                <a:solidFill>
                  <a:srgbClr val="FFFFE2"/>
                </a:solidFill>
                <a:effectLst>
                  <a:outerShdw blurRad="38100" dist="38100" dir="2700000" algn="tl">
                    <a:srgbClr val="000000"/>
                  </a:outerShdw>
                </a:effectLst>
                <a:uLnTx/>
                <a:uFillTx/>
                <a:latin typeface="Impact" pitchFamily="34" charset="0"/>
                <a:ea typeface="ＭＳ Ｐゴシック" pitchFamily="34" charset="-128"/>
                <a:cs typeface="Arial" charset="0"/>
              </a:rPr>
              <a:t>interpret</a:t>
            </a:r>
            <a:r>
              <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endParaRPr>
          </a:p>
        </p:txBody>
      </p:sp>
    </p:spTree>
    <p:extLst>
      <p:ext uri="{BB962C8B-B14F-4D97-AF65-F5344CB8AC3E}">
        <p14:creationId xmlns:p14="http://schemas.microsoft.com/office/powerpoint/2010/main" val="110184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0898"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899"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00" name="Rectangle 4"/>
          <p:cNvSpPr>
            <a:spLocks noChangeArrowheads="1"/>
          </p:cNvSpPr>
          <p:nvPr/>
        </p:nvSpPr>
        <p:spPr bwMode="auto">
          <a:xfrm>
            <a:off x="76200" y="304800"/>
            <a:ext cx="2825750" cy="1184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charset="0"/>
                <a:ea typeface="ＭＳ Ｐゴシック" charset="0"/>
              </a:rPr>
              <a:t> DRESSING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charset="0"/>
                <a:ea typeface="ＭＳ Ｐゴシック" charset="0"/>
              </a:rPr>
              <a: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charset="0"/>
                <a:ea typeface="ＭＳ Ｐゴシック" charset="0"/>
              </a:rPr>
              <a:t>   STAGE</a:t>
            </a:r>
          </a:p>
        </p:txBody>
      </p:sp>
      <p:sp>
        <p:nvSpPr>
          <p:cNvPr id="1360901"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02" name="Text Box 6"/>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360903" name="Text Box 7"/>
          <p:cNvSpPr txBox="1">
            <a:spLocks noChangeArrowheads="1"/>
          </p:cNvSpPr>
          <p:nvPr/>
        </p:nvSpPr>
        <p:spPr bwMode="auto">
          <a:xfrm>
            <a:off x="1765300" y="42863"/>
            <a:ext cx="4160838" cy="274637"/>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mic Sans MS" charset="0"/>
                <a:ea typeface="ＭＳ Ｐゴシック" charset="0"/>
              </a:rPr>
              <a:t>Num. 13:26-14:9</a:t>
            </a:r>
            <a:endParaRPr kumimoji="0" lang="en-US" sz="800" b="1" i="0" u="sng" strike="noStrike" kern="1200" cap="none" spc="0" normalizeH="0" baseline="0" noProof="0">
              <a:ln>
                <a:noFill/>
              </a:ln>
              <a:solidFill>
                <a:srgbClr val="000000"/>
              </a:solidFill>
              <a:effectLst/>
              <a:uLnTx/>
              <a:uFillTx/>
              <a:latin typeface="Geneva" charset="0"/>
              <a:ea typeface="ＭＳ Ｐゴシック" charset="0"/>
            </a:endParaRPr>
          </a:p>
        </p:txBody>
      </p:sp>
      <p:grpSp>
        <p:nvGrpSpPr>
          <p:cNvPr id="160775" name="Group 8"/>
          <p:cNvGrpSpPr>
            <a:grpSpLocks/>
          </p:cNvGrpSpPr>
          <p:nvPr/>
        </p:nvGrpSpPr>
        <p:grpSpPr bwMode="auto">
          <a:xfrm>
            <a:off x="1614488" y="92075"/>
            <a:ext cx="7381875" cy="6003925"/>
            <a:chOff x="1008" y="57"/>
            <a:chExt cx="4650" cy="3782"/>
          </a:xfrm>
        </p:grpSpPr>
        <p:sp>
          <p:nvSpPr>
            <p:cNvPr id="1360905" name="Freeform 9"/>
            <p:cNvSpPr>
              <a:spLocks/>
            </p:cNvSpPr>
            <p:nvPr/>
          </p:nvSpPr>
          <p:spPr bwMode="auto">
            <a:xfrm>
              <a:off x="1504" y="800"/>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06" name="Rectangle 10"/>
            <p:cNvSpPr>
              <a:spLocks noChangeArrowheads="1"/>
            </p:cNvSpPr>
            <p:nvPr/>
          </p:nvSpPr>
          <p:spPr bwMode="auto">
            <a:xfrm>
              <a:off x="1008" y="500"/>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1360907"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08"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09"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10" name="Rectangle 14"/>
            <p:cNvSpPr>
              <a:spLocks noChangeArrowheads="1"/>
            </p:cNvSpPr>
            <p:nvPr/>
          </p:nvSpPr>
          <p:spPr bwMode="auto">
            <a:xfrm>
              <a:off x="2917" y="1669"/>
              <a:ext cx="958"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331B3"/>
                  </a:solidFill>
                  <a:effectLst/>
                  <a:uLnTx/>
                  <a:uFillTx/>
                  <a:latin typeface="Times" charset="0"/>
                  <a:ea typeface="ＭＳ Ｐゴシック" charset="0"/>
                </a:rPr>
                <a:t>ER</a:t>
              </a:r>
            </a:p>
          </p:txBody>
        </p:sp>
        <p:sp>
          <p:nvSpPr>
            <p:cNvPr id="1360911"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12" name="Rectangle 16"/>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PG</a:t>
              </a:r>
            </a:p>
          </p:txBody>
        </p:sp>
        <p:sp>
          <p:nvSpPr>
            <p:cNvPr id="1360913"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14"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15"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16" name="Rectangle 20"/>
            <p:cNvSpPr>
              <a:spLocks noChangeArrowheads="1"/>
            </p:cNvSpPr>
            <p:nvPr/>
          </p:nvSpPr>
          <p:spPr bwMode="auto">
            <a:xfrm>
              <a:off x="2173" y="1501"/>
              <a:ext cx="802"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22380"/>
                  </a:solidFill>
                  <a:effectLst/>
                  <a:uLnTx/>
                  <a:uFillTx/>
                  <a:latin typeface="Times" charset="0"/>
                  <a:ea typeface="ＭＳ Ｐゴシック" charset="0"/>
                </a:rPr>
                <a:t>SG</a:t>
              </a:r>
            </a:p>
          </p:txBody>
        </p:sp>
        <p:sp>
          <p:nvSpPr>
            <p:cNvPr id="1360917" name="Rectangle 21"/>
            <p:cNvSpPr>
              <a:spLocks noChangeArrowheads="1"/>
            </p:cNvSpPr>
            <p:nvPr/>
          </p:nvSpPr>
          <p:spPr bwMode="auto">
            <a:xfrm>
              <a:off x="1585" y="3553"/>
              <a:ext cx="4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RS</a:t>
              </a:r>
            </a:p>
          </p:txBody>
        </p:sp>
        <p:sp>
          <p:nvSpPr>
            <p:cNvPr id="1360918" name="Rectangle 22"/>
            <p:cNvSpPr>
              <a:spLocks noChangeArrowheads="1"/>
            </p:cNvSpPr>
            <p:nvPr/>
          </p:nvSpPr>
          <p:spPr bwMode="auto">
            <a:xfrm>
              <a:off x="1273" y="625"/>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MS</a:t>
              </a:r>
            </a:p>
          </p:txBody>
        </p:sp>
        <p:sp>
          <p:nvSpPr>
            <p:cNvPr id="1360919" name="Rectangle 23"/>
            <p:cNvSpPr>
              <a:spLocks noChangeArrowheads="1"/>
            </p:cNvSpPr>
            <p:nvPr/>
          </p:nvSpPr>
          <p:spPr bwMode="auto">
            <a:xfrm>
              <a:off x="1944" y="2760"/>
              <a:ext cx="105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20"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21"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22" name="Rectangle 26"/>
            <p:cNvSpPr>
              <a:spLocks noChangeArrowheads="1"/>
            </p:cNvSpPr>
            <p:nvPr/>
          </p:nvSpPr>
          <p:spPr bwMode="auto">
            <a:xfrm>
              <a:off x="1646" y="2276"/>
              <a:ext cx="109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DS</a:t>
              </a:r>
            </a:p>
          </p:txBody>
        </p:sp>
        <p:sp>
          <p:nvSpPr>
            <p:cNvPr id="1360923"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24" name="Rectangle 28"/>
            <p:cNvSpPr>
              <a:spLocks noChangeArrowheads="1"/>
            </p:cNvSpPr>
            <p:nvPr/>
          </p:nvSpPr>
          <p:spPr bwMode="auto">
            <a:xfrm>
              <a:off x="2571" y="709"/>
              <a:ext cx="512" cy="32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25" name="Rectangle 29"/>
            <p:cNvSpPr>
              <a:spLocks noChangeArrowheads="1"/>
            </p:cNvSpPr>
            <p:nvPr/>
          </p:nvSpPr>
          <p:spPr bwMode="auto">
            <a:xfrm>
              <a:off x="4344" y="2769"/>
              <a:ext cx="526"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114FFB"/>
                  </a:solidFill>
                  <a:effectLst/>
                  <a:uLnTx/>
                  <a:uFillTx/>
                  <a:latin typeface="Times" charset="0"/>
                  <a:ea typeface="ＭＳ Ｐゴシック" charset="0"/>
                </a:rPr>
                <a:t>U</a:t>
              </a:r>
              <a:endParaRPr kumimoji="0" lang="en-US" sz="2400" b="1" i="0" u="none" strike="noStrike" kern="1200" cap="none" spc="0" normalizeH="0" baseline="0" noProof="0">
                <a:ln>
                  <a:noFill/>
                </a:ln>
                <a:solidFill>
                  <a:srgbClr val="008000"/>
                </a:solidFill>
                <a:effectLst/>
                <a:uLnTx/>
                <a:uFillTx/>
                <a:latin typeface="Times" charset="0"/>
                <a:ea typeface="ＭＳ Ｐゴシック" charset="0"/>
              </a:endParaRPr>
            </a:p>
          </p:txBody>
        </p:sp>
        <p:sp>
          <p:nvSpPr>
            <p:cNvPr id="1360926" name="Rectangle 30"/>
            <p:cNvSpPr>
              <a:spLocks noChangeArrowheads="1"/>
            </p:cNvSpPr>
            <p:nvPr/>
          </p:nvSpPr>
          <p:spPr bwMode="auto">
            <a:xfrm>
              <a:off x="1942" y="1618"/>
              <a:ext cx="253"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C</a:t>
              </a:r>
            </a:p>
          </p:txBody>
        </p:sp>
        <p:sp>
          <p:nvSpPr>
            <p:cNvPr id="1360927"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28" name="Rectangle 32"/>
            <p:cNvSpPr>
              <a:spLocks noChangeArrowheads="1"/>
            </p:cNvSpPr>
            <p:nvPr/>
          </p:nvSpPr>
          <p:spPr bwMode="auto">
            <a:xfrm>
              <a:off x="1718" y="1939"/>
              <a:ext cx="21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008000"/>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J</a:t>
              </a:r>
            </a:p>
          </p:txBody>
        </p:sp>
        <p:sp>
          <p:nvSpPr>
            <p:cNvPr id="1360929" name="Oval 33"/>
            <p:cNvSpPr>
              <a:spLocks noChangeArrowheads="1"/>
            </p:cNvSpPr>
            <p:nvPr/>
          </p:nvSpPr>
          <p:spPr bwMode="auto">
            <a:xfrm>
              <a:off x="2215" y="2017"/>
              <a:ext cx="122" cy="118"/>
            </a:xfrm>
            <a:prstGeom prst="ellipse">
              <a:avLst/>
            </a:prstGeom>
            <a:noFill/>
            <a:ln w="25400">
              <a:solidFill>
                <a:srgbClr val="008000"/>
              </a:solidFill>
              <a:round/>
              <a:headEnd/>
              <a:tailEnd/>
            </a:ln>
            <a:effectLst/>
            <a:extLst>
              <a:ext uri="{909E8E84-426E-40dd-AFC4-6F175D3DCCD1}">
                <a14:hiddenFill xmlns="" xmlns:a14="http://schemas.microsoft.com/office/drawing/2010/main">
                  <a:solidFill>
                    <a:srgbClr val="008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30"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31" name="Rectangle 35"/>
            <p:cNvSpPr>
              <a:spLocks noChangeArrowheads="1"/>
            </p:cNvSpPr>
            <p:nvPr/>
          </p:nvSpPr>
          <p:spPr bwMode="auto">
            <a:xfrm>
              <a:off x="1932" y="2804"/>
              <a:ext cx="391"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KB</a:t>
              </a:r>
            </a:p>
          </p:txBody>
        </p:sp>
        <p:sp>
          <p:nvSpPr>
            <p:cNvPr id="1360932"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33" name="Rectangle 37"/>
            <p:cNvSpPr>
              <a:spLocks noChangeArrowheads="1"/>
            </p:cNvSpPr>
            <p:nvPr/>
          </p:nvSpPr>
          <p:spPr bwMode="auto">
            <a:xfrm>
              <a:off x="2003" y="3253"/>
              <a:ext cx="40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MS</a:t>
              </a:r>
            </a:p>
          </p:txBody>
        </p:sp>
        <p:sp>
          <p:nvSpPr>
            <p:cNvPr id="1360934"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35" name="Rectangle 39"/>
            <p:cNvSpPr>
              <a:spLocks noChangeArrowheads="1"/>
            </p:cNvSpPr>
            <p:nvPr/>
          </p:nvSpPr>
          <p:spPr bwMode="auto">
            <a:xfrm>
              <a:off x="1140" y="2571"/>
              <a:ext cx="2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008000"/>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charset="0"/>
                  <a:ea typeface="ＭＳ Ｐゴシック" charset="0"/>
                </a:rPr>
                <a:t>E</a:t>
              </a:r>
            </a:p>
          </p:txBody>
        </p:sp>
        <p:sp>
          <p:nvSpPr>
            <p:cNvPr id="1360936" name="Rectangle 40"/>
            <p:cNvSpPr>
              <a:spLocks noChangeArrowheads="1"/>
            </p:cNvSpPr>
            <p:nvPr/>
          </p:nvSpPr>
          <p:spPr bwMode="auto">
            <a:xfrm>
              <a:off x="2363" y="1939"/>
              <a:ext cx="434" cy="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22380"/>
                  </a:solidFill>
                  <a:effectLst/>
                  <a:uLnTx/>
                  <a:uFillTx/>
                  <a:latin typeface="Times" charset="0"/>
                  <a:ea typeface="ＭＳ Ｐゴシック" charset="0"/>
                </a:rPr>
                <a:t>MN</a:t>
              </a:r>
            </a:p>
          </p:txBody>
        </p:sp>
        <p:sp>
          <p:nvSpPr>
            <p:cNvPr id="1360937"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38" name="Rectangle 42"/>
            <p:cNvSpPr>
              <a:spLocks noChangeArrowheads="1"/>
            </p:cNvSpPr>
            <p:nvPr/>
          </p:nvSpPr>
          <p:spPr bwMode="auto">
            <a:xfrm>
              <a:off x="3673" y="1817"/>
              <a:ext cx="526" cy="286"/>
            </a:xfrm>
            <a:prstGeom prst="rect">
              <a:avLst/>
            </a:prstGeom>
            <a:noFill/>
            <a:ln>
              <a:noFill/>
            </a:ln>
            <a:effectLst/>
            <a:extLst>
              <a:ext uri="{909E8E84-426E-40dd-AFC4-6F175D3DCCD1}">
                <a14:hiddenFill xmlns="" xmlns:a14="http://schemas.microsoft.com/office/drawing/2010/main">
                  <a:solidFill>
                    <a:srgbClr val="4729B7"/>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114FFB"/>
                  </a:solidFill>
                  <a:effectLst/>
                  <a:uLnTx/>
                  <a:uFillTx/>
                  <a:latin typeface="Times" charset="0"/>
                  <a:ea typeface="ＭＳ Ｐゴシック" charset="0"/>
                </a:rPr>
                <a:t>B</a:t>
              </a:r>
            </a:p>
          </p:txBody>
        </p:sp>
        <p:sp>
          <p:nvSpPr>
            <p:cNvPr id="1360939" name="Oval 43"/>
            <p:cNvSpPr>
              <a:spLocks noChangeArrowheads="1"/>
            </p:cNvSpPr>
            <p:nvPr/>
          </p:nvSpPr>
          <p:spPr bwMode="auto">
            <a:xfrm>
              <a:off x="3592" y="1911"/>
              <a:ext cx="122" cy="118"/>
            </a:xfrm>
            <a:prstGeom prst="ellipse">
              <a:avLst/>
            </a:prstGeom>
            <a:solidFill>
              <a:schemeClr val="accent1"/>
            </a:solidFill>
            <a:ln>
              <a:noFill/>
            </a:ln>
            <a:effectLst/>
            <a:extLst>
              <a:ext uri="{91240B29-F687-4f45-9708-019B960494DF}">
                <a14:hiddenLine xmlns="" xmlns:a14="http://schemas.microsoft.com/office/drawing/2010/main" w="25400">
                  <a:solidFill>
                    <a:srgbClr val="00AE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40" name="Rectangle 44"/>
            <p:cNvSpPr>
              <a:spLocks noChangeArrowheads="1"/>
            </p:cNvSpPr>
            <p:nvPr/>
          </p:nvSpPr>
          <p:spPr bwMode="auto">
            <a:xfrm>
              <a:off x="3457" y="1141"/>
              <a:ext cx="526" cy="286"/>
            </a:xfrm>
            <a:prstGeom prst="rect">
              <a:avLst/>
            </a:prstGeom>
            <a:noFill/>
            <a:ln>
              <a:noFill/>
            </a:ln>
            <a:effectLst/>
            <a:extLst>
              <a:ext uri="{909E8E84-426E-40dd-AFC4-6F175D3DCCD1}">
                <a14:hiddenFill xmlns="" xmlns:a14="http://schemas.microsoft.com/office/drawing/2010/main">
                  <a:solidFill>
                    <a:srgbClr val="0331B3"/>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331B3"/>
                  </a:solidFill>
                  <a:effectLst/>
                  <a:uLnTx/>
                  <a:uFillTx/>
                  <a:latin typeface="Times" charset="0"/>
                  <a:ea typeface="ＭＳ Ｐゴシック" charset="0"/>
                </a:rPr>
                <a:t>H</a:t>
              </a:r>
            </a:p>
          </p:txBody>
        </p:sp>
        <p:sp>
          <p:nvSpPr>
            <p:cNvPr id="1360941"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42" name="Rectangle 46"/>
            <p:cNvSpPr>
              <a:spLocks noChangeArrowheads="1"/>
            </p:cNvSpPr>
            <p:nvPr/>
          </p:nvSpPr>
          <p:spPr bwMode="auto">
            <a:xfrm>
              <a:off x="4465" y="961"/>
              <a:ext cx="814" cy="286"/>
            </a:xfrm>
            <a:prstGeom prst="rect">
              <a:avLst/>
            </a:prstGeom>
            <a:noFill/>
            <a:ln>
              <a:noFill/>
            </a:ln>
            <a:effectLst/>
            <a:extLst>
              <a:ext uri="{909E8E84-426E-40dd-AFC4-6F175D3DCCD1}">
                <a14:hiddenFill xmlns="" xmlns:a14="http://schemas.microsoft.com/office/drawing/2010/main">
                  <a:solidFill>
                    <a:srgbClr val="0331B3"/>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331B3"/>
                  </a:solidFill>
                  <a:effectLst/>
                  <a:uLnTx/>
                  <a:uFillTx/>
                  <a:latin typeface="Times" charset="0"/>
                  <a:ea typeface="ＭＳ Ｐゴシック" charset="0"/>
                </a:rPr>
                <a:t>N(A)</a:t>
              </a:r>
            </a:p>
          </p:txBody>
        </p:sp>
        <p:sp>
          <p:nvSpPr>
            <p:cNvPr id="1360943"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44"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45" name="Freeform 49"/>
            <p:cNvSpPr>
              <a:spLocks/>
            </p:cNvSpPr>
            <p:nvPr/>
          </p:nvSpPr>
          <p:spPr bwMode="auto">
            <a:xfrm>
              <a:off x="1767" y="798"/>
              <a:ext cx="575" cy="212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46" name="Freeform 50"/>
            <p:cNvSpPr>
              <a:spLocks/>
            </p:cNvSpPr>
            <p:nvPr/>
          </p:nvSpPr>
          <p:spPr bwMode="auto">
            <a:xfrm>
              <a:off x="1446" y="786"/>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47"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8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48" name="Text Box 52"/>
            <p:cNvSpPr txBox="1">
              <a:spLocks noChangeArrowheads="1"/>
            </p:cNvSpPr>
            <p:nvPr/>
          </p:nvSpPr>
          <p:spPr bwMode="auto">
            <a:xfrm>
              <a:off x="5494" y="57"/>
              <a:ext cx="164"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grpSp>
      <p:sp>
        <p:nvSpPr>
          <p:cNvPr id="1360949" name="Rectangle 53"/>
          <p:cNvSpPr>
            <a:spLocks noChangeArrowheads="1"/>
          </p:cNvSpPr>
          <p:nvPr/>
        </p:nvSpPr>
        <p:spPr bwMode="auto">
          <a:xfrm>
            <a:off x="1633538" y="792163"/>
            <a:ext cx="6804025" cy="5218112"/>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50" name="Text Box 54"/>
          <p:cNvSpPr txBox="1">
            <a:spLocks noChangeArrowheads="1"/>
          </p:cNvSpPr>
          <p:nvPr/>
        </p:nvSpPr>
        <p:spPr bwMode="auto">
          <a:xfrm>
            <a:off x="2922588" y="1262063"/>
            <a:ext cx="4597400" cy="36988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0000"/>
                </a:solidFill>
                <a:miter lim="800000"/>
                <a:headEnd/>
                <a:tailEnd/>
              </a14:hiddenLine>
            </a:ext>
          </a:extLst>
        </p:spPr>
        <p:txBody>
          <a:bodyPr>
            <a:spAutoFit/>
          </a:bodyPr>
          <a:lstStyle>
            <a:lvl1pPr algn="l">
              <a:tabLst>
                <a:tab pos="457200" algn="l"/>
              </a:tabLst>
              <a:defRPr sz="2400">
                <a:solidFill>
                  <a:schemeClr val="tx1"/>
                </a:solidFill>
                <a:latin typeface="Times New Roman" charset="0"/>
                <a:ea typeface="ＭＳ Ｐゴシック" charset="0"/>
              </a:defRPr>
            </a:lvl1pPr>
            <a:lvl2pPr algn="l">
              <a:tabLst>
                <a:tab pos="457200" algn="l"/>
              </a:tabLst>
              <a:defRPr sz="2400">
                <a:solidFill>
                  <a:schemeClr val="tx1"/>
                </a:solidFill>
                <a:latin typeface="Times New Roman" charset="0"/>
                <a:ea typeface="ＭＳ Ｐゴシック" charset="0"/>
              </a:defRPr>
            </a:lvl2pPr>
            <a:lvl3pPr algn="l">
              <a:tabLst>
                <a:tab pos="457200" algn="l"/>
              </a:tabLst>
              <a:defRPr sz="2400">
                <a:solidFill>
                  <a:schemeClr val="tx1"/>
                </a:solidFill>
                <a:latin typeface="Times New Roman" charset="0"/>
                <a:ea typeface="ＭＳ Ｐゴシック" charset="0"/>
              </a:defRPr>
            </a:lvl3pPr>
            <a:lvl4pPr algn="l">
              <a:tabLst>
                <a:tab pos="457200" algn="l"/>
              </a:tabLst>
              <a:defRPr sz="2400">
                <a:solidFill>
                  <a:schemeClr val="tx1"/>
                </a:solidFill>
                <a:latin typeface="Times New Roman" charset="0"/>
                <a:ea typeface="ＭＳ Ｐゴシック" charset="0"/>
              </a:defRPr>
            </a:lvl4pPr>
            <a:lvl5pPr algn="l">
              <a:tabLst>
                <a:tab pos="457200" algn="l"/>
              </a:tabLst>
              <a:defRPr sz="2400">
                <a:solidFill>
                  <a:schemeClr val="tx1"/>
                </a:solidFill>
                <a:latin typeface="Times New Roman" charset="0"/>
                <a:ea typeface="ＭＳ Ｐゴシック" charset="0"/>
              </a:defRPr>
            </a:lvl5pPr>
            <a:lvl6pPr fontAlgn="base">
              <a:spcBef>
                <a:spcPct val="0"/>
              </a:spcBef>
              <a:spcAft>
                <a:spcPct val="0"/>
              </a:spcAft>
              <a:tabLst>
                <a:tab pos="457200" algn="l"/>
              </a:tabLst>
              <a:defRPr sz="2400">
                <a:solidFill>
                  <a:schemeClr val="tx1"/>
                </a:solidFill>
                <a:latin typeface="Times New Roman" charset="0"/>
                <a:ea typeface="ＭＳ Ｐゴシック" charset="0"/>
              </a:defRPr>
            </a:lvl6pPr>
            <a:lvl7pPr fontAlgn="base">
              <a:spcBef>
                <a:spcPct val="0"/>
              </a:spcBef>
              <a:spcAft>
                <a:spcPct val="0"/>
              </a:spcAft>
              <a:tabLst>
                <a:tab pos="457200" algn="l"/>
              </a:tabLst>
              <a:defRPr sz="2400">
                <a:solidFill>
                  <a:schemeClr val="tx1"/>
                </a:solidFill>
                <a:latin typeface="Times New Roman" charset="0"/>
                <a:ea typeface="ＭＳ Ｐゴシック" charset="0"/>
              </a:defRPr>
            </a:lvl7pPr>
            <a:lvl8pPr fontAlgn="base">
              <a:spcBef>
                <a:spcPct val="0"/>
              </a:spcBef>
              <a:spcAft>
                <a:spcPct val="0"/>
              </a:spcAft>
              <a:tabLst>
                <a:tab pos="457200" algn="l"/>
              </a:tabLst>
              <a:defRPr sz="2400">
                <a:solidFill>
                  <a:schemeClr val="tx1"/>
                </a:solidFill>
                <a:latin typeface="Times New Roman" charset="0"/>
                <a:ea typeface="ＭＳ Ｐゴシック" charset="0"/>
              </a:defRPr>
            </a:lvl8pPr>
            <a:lvl9pPr fontAlgn="base">
              <a:spcBef>
                <a:spcPct val="0"/>
              </a:spcBef>
              <a:spcAft>
                <a:spcPct val="0"/>
              </a:spcAft>
              <a:tabLst>
                <a:tab pos="457200" algn="l"/>
              </a:tabLs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tab pos="457200" algn="l"/>
              </a:tabLst>
              <a:defRPr/>
            </a:pPr>
            <a:r>
              <a:rPr kumimoji="0" lang="en-US" sz="2000" b="1" i="0" u="none" strike="noStrike" kern="1200" cap="none" spc="0" normalizeH="0" baseline="0" noProof="0">
                <a:ln>
                  <a:noFill/>
                </a:ln>
                <a:solidFill>
                  <a:srgbClr val="FFD34A"/>
                </a:solidFill>
                <a:effectLst/>
                <a:uLnTx/>
                <a:uFillTx/>
                <a:latin typeface="Comic Sans MS" charset="0"/>
                <a:ea typeface="ＭＳ Ｐゴシック" charset="0"/>
              </a:rPr>
              <a:t>TWELVE SPIES: TWO REPORTS</a:t>
            </a:r>
            <a:endParaRPr kumimoji="0" lang="en-US" sz="1800" b="1" i="0" u="none" strike="noStrike" kern="1200" cap="none" spc="0" normalizeH="0" baseline="0" noProof="0">
              <a:ln>
                <a:noFill/>
              </a:ln>
              <a:solidFill>
                <a:srgbClr val="33CC33"/>
              </a:solidFill>
              <a:effectLst/>
              <a:uLnTx/>
              <a:uFillTx/>
              <a:latin typeface="Comic Sans MS" charset="0"/>
              <a:ea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tab pos="457200" algn="l"/>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10 SPIES: A MAJORITY OPINION</a:t>
            </a:r>
            <a:endParaRPr kumimoji="0" lang="en-US" sz="1800" b="1" i="0" u="none" strike="noStrike" kern="1200" cap="none" spc="0" normalizeH="0" baseline="0" noProof="0">
              <a:ln>
                <a:noFill/>
              </a:ln>
              <a:solidFill>
                <a:srgbClr val="33CC33"/>
              </a:solidFill>
              <a:effectLst/>
              <a:uLnTx/>
              <a:uFillTx/>
              <a:latin typeface="Comic Sans MS" charset="0"/>
              <a:ea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tab pos="457200" algn="l"/>
              </a:tabLst>
              <a:defRPr/>
            </a:pPr>
            <a:r>
              <a:rPr kumimoji="0" lang="en-US" sz="1800" b="1" i="0" u="none" strike="noStrike" kern="1200" cap="none" spc="0" normalizeH="0" baseline="0" noProof="0">
                <a:ln>
                  <a:noFill/>
                </a:ln>
                <a:solidFill>
                  <a:srgbClr val="33CC33"/>
                </a:solidFill>
                <a:effectLst/>
                <a:uLnTx/>
                <a:uFillTx/>
                <a:latin typeface="Comic Sans MS" charset="0"/>
                <a:ea typeface="ＭＳ Ｐゴシック" charset="0"/>
              </a:rPr>
              <a:t>	</a:t>
            </a:r>
            <a:r>
              <a:rPr kumimoji="0" lang="en-US" sz="1800" b="1" i="0" u="none" strike="noStrike" kern="1200" cap="none" spc="0" normalizeH="0" baseline="0" noProof="0">
                <a:ln>
                  <a:noFill/>
                </a:ln>
                <a:solidFill>
                  <a:srgbClr val="FFD34A"/>
                </a:solidFill>
                <a:effectLst/>
                <a:uLnTx/>
                <a:uFillTx/>
                <a:latin typeface="Comic Sans MS" charset="0"/>
                <a:ea typeface="ＭＳ Ｐゴシック" charset="0"/>
              </a:rPr>
              <a:t>LAND OF MILK AND HONEY!</a:t>
            </a:r>
          </a:p>
          <a:p>
            <a:pPr marL="0" marR="0" lvl="0" indent="0" algn="l" defTabSz="914400" rtl="0" eaLnBrk="0" fontAlgn="base" latinLnBrk="0" hangingPunct="0">
              <a:lnSpc>
                <a:spcPct val="100000"/>
              </a:lnSpc>
              <a:spcBef>
                <a:spcPct val="50000"/>
              </a:spcBef>
              <a:spcAft>
                <a:spcPct val="0"/>
              </a:spcAft>
              <a:buClrTx/>
              <a:buSzTx/>
              <a:buFontTx/>
              <a:buNone/>
              <a:tabLst>
                <a:tab pos="457200" algn="l"/>
              </a:tabLst>
              <a:defRPr/>
            </a:pPr>
            <a:r>
              <a:rPr kumimoji="0" lang="en-US" sz="1800" b="1" i="0" u="none" strike="noStrike" kern="1200" cap="none" spc="0" normalizeH="0" baseline="0" noProof="0">
                <a:ln>
                  <a:noFill/>
                </a:ln>
                <a:solidFill>
                  <a:srgbClr val="FFD34A"/>
                </a:solidFill>
                <a:effectLst/>
                <a:uLnTx/>
                <a:uFillTx/>
                <a:latin typeface="Comic Sans MS" charset="0"/>
                <a:ea typeface="ＭＳ Ｐゴシック" charset="0"/>
              </a:rPr>
              <a:t>	GIANTS IN THE LAND!</a:t>
            </a:r>
          </a:p>
          <a:p>
            <a:pPr marL="0" marR="0" lvl="0" indent="0" algn="l" defTabSz="914400" rtl="0" eaLnBrk="0" fontAlgn="base" latinLnBrk="0" hangingPunct="0">
              <a:lnSpc>
                <a:spcPct val="100000"/>
              </a:lnSpc>
              <a:spcBef>
                <a:spcPct val="50000"/>
              </a:spcBef>
              <a:spcAft>
                <a:spcPct val="0"/>
              </a:spcAft>
              <a:buClrTx/>
              <a:buSzTx/>
              <a:buFontTx/>
              <a:buNone/>
              <a:tabLst>
                <a:tab pos="457200" algn="l"/>
              </a:tabLst>
              <a:defRPr/>
            </a:pPr>
            <a:r>
              <a:rPr kumimoji="0" lang="en-US" sz="1800" b="1" i="0" u="none" strike="noStrike" kern="1200" cap="none" spc="0" normalizeH="0" baseline="0" noProof="0">
                <a:ln>
                  <a:noFill/>
                </a:ln>
                <a:solidFill>
                  <a:srgbClr val="FFD34A"/>
                </a:solidFill>
                <a:effectLst/>
                <a:uLnTx/>
                <a:uFillTx/>
                <a:latin typeface="Comic Sans MS" charset="0"/>
                <a:ea typeface="ＭＳ Ｐゴシック" charset="0"/>
              </a:rPr>
              <a:t>	</a:t>
            </a:r>
            <a:r>
              <a:rPr kumimoji="0" lang="en-US" sz="1800" b="1" i="0" u="none" strike="noStrike" kern="1200" cap="none" spc="0" normalizeH="0" baseline="0" noProof="0">
                <a:ln>
                  <a:noFill/>
                </a:ln>
                <a:solidFill>
                  <a:srgbClr val="FF0000"/>
                </a:solidFill>
                <a:effectLst/>
                <a:uLnTx/>
                <a:uFillTx/>
                <a:latin typeface="Comic Sans MS" charset="0"/>
                <a:ea typeface="ＭＳ Ｐゴシック" charset="0"/>
              </a:rPr>
              <a:t>GO BACK TO EGYPT!</a:t>
            </a:r>
            <a:endParaRPr kumimoji="0" lang="en-US" sz="1800" b="1" i="0" u="none" strike="noStrike" kern="1200" cap="none" spc="0" normalizeH="0" baseline="0" noProof="0">
              <a:ln>
                <a:noFill/>
              </a:ln>
              <a:solidFill>
                <a:srgbClr val="33CC33"/>
              </a:solidFill>
              <a:effectLst/>
              <a:uLnTx/>
              <a:uFillTx/>
              <a:latin typeface="Comic Sans MS" charset="0"/>
              <a:ea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tab pos="457200" algn="l"/>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2 SPIES: A MINORITY OPINION</a:t>
            </a:r>
            <a:endParaRPr kumimoji="0" lang="en-US" sz="1800" b="1" i="0" u="none" strike="noStrike" kern="1200" cap="none" spc="0" normalizeH="0" baseline="0" noProof="0">
              <a:ln>
                <a:noFill/>
              </a:ln>
              <a:solidFill>
                <a:srgbClr val="33CC33"/>
              </a:solidFill>
              <a:effectLst/>
              <a:uLnTx/>
              <a:uFillTx/>
              <a:latin typeface="Comic Sans MS" charset="0"/>
              <a:ea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tab pos="457200" algn="l"/>
              </a:tabLst>
              <a:defRPr/>
            </a:pPr>
            <a:r>
              <a:rPr kumimoji="0" lang="en-US" sz="1800" b="1" i="0" u="none" strike="noStrike" kern="1200" cap="none" spc="0" normalizeH="0" baseline="0" noProof="0">
                <a:ln>
                  <a:noFill/>
                </a:ln>
                <a:solidFill>
                  <a:srgbClr val="33CC33"/>
                </a:solidFill>
                <a:effectLst/>
                <a:uLnTx/>
                <a:uFillTx/>
                <a:latin typeface="Comic Sans MS" charset="0"/>
                <a:ea typeface="ＭＳ Ｐゴシック" charset="0"/>
              </a:rPr>
              <a:t>	</a:t>
            </a:r>
            <a:r>
              <a:rPr kumimoji="0" lang="en-US" sz="1800" b="1" i="0" u="none" strike="noStrike" kern="1200" cap="none" spc="0" normalizeH="0" baseline="0" noProof="0">
                <a:ln>
                  <a:noFill/>
                </a:ln>
                <a:solidFill>
                  <a:srgbClr val="FFD34A"/>
                </a:solidFill>
                <a:effectLst/>
                <a:uLnTx/>
                <a:uFillTx/>
                <a:latin typeface="Comic Sans MS" charset="0"/>
                <a:ea typeface="ＭＳ Ｐゴシック" charset="0"/>
              </a:rPr>
              <a:t>LAND OF MILK AND HONEY!</a:t>
            </a:r>
          </a:p>
          <a:p>
            <a:pPr marL="0" marR="0" lvl="0" indent="0" algn="l" defTabSz="914400" rtl="0" eaLnBrk="0" fontAlgn="base" latinLnBrk="0" hangingPunct="0">
              <a:lnSpc>
                <a:spcPct val="100000"/>
              </a:lnSpc>
              <a:spcBef>
                <a:spcPct val="50000"/>
              </a:spcBef>
              <a:spcAft>
                <a:spcPct val="0"/>
              </a:spcAft>
              <a:buClrTx/>
              <a:buSzTx/>
              <a:buFontTx/>
              <a:buNone/>
              <a:tabLst>
                <a:tab pos="457200" algn="l"/>
              </a:tabLst>
              <a:defRPr/>
            </a:pPr>
            <a:r>
              <a:rPr kumimoji="0" lang="en-US" sz="1800" b="1" i="0" u="none" strike="noStrike" kern="1200" cap="none" spc="0" normalizeH="0" baseline="0" noProof="0">
                <a:ln>
                  <a:noFill/>
                </a:ln>
                <a:solidFill>
                  <a:srgbClr val="FFD34A"/>
                </a:solidFill>
                <a:effectLst/>
                <a:uLnTx/>
                <a:uFillTx/>
                <a:latin typeface="Comic Sans MS" charset="0"/>
                <a:ea typeface="ＭＳ Ｐゴシック" charset="0"/>
              </a:rPr>
              <a:t>	GIANTS IN THE LAND!</a:t>
            </a:r>
          </a:p>
          <a:p>
            <a:pPr marL="0" marR="0" lvl="0" indent="0" algn="l" defTabSz="914400" rtl="0" eaLnBrk="0" fontAlgn="base" latinLnBrk="0" hangingPunct="0">
              <a:lnSpc>
                <a:spcPct val="100000"/>
              </a:lnSpc>
              <a:spcBef>
                <a:spcPct val="50000"/>
              </a:spcBef>
              <a:spcAft>
                <a:spcPct val="0"/>
              </a:spcAft>
              <a:buClrTx/>
              <a:buSzTx/>
              <a:buFontTx/>
              <a:buNone/>
              <a:tabLst>
                <a:tab pos="457200" algn="l"/>
              </a:tabLst>
              <a:defRPr/>
            </a:pPr>
            <a:r>
              <a:rPr kumimoji="0" lang="en-US" sz="1800" b="1" i="0" u="none" strike="noStrike" kern="1200" cap="none" spc="0" normalizeH="0" baseline="0" noProof="0">
                <a:ln>
                  <a:noFill/>
                </a:ln>
                <a:solidFill>
                  <a:srgbClr val="FFD34A"/>
                </a:solidFill>
                <a:effectLst/>
                <a:uLnTx/>
                <a:uFillTx/>
                <a:latin typeface="Comic Sans MS" charset="0"/>
                <a:ea typeface="ＭＳ Ｐゴシック" charset="0"/>
              </a:rPr>
              <a:t>	</a:t>
            </a:r>
            <a:r>
              <a:rPr kumimoji="0" lang="en-US" sz="1800" b="1" i="0" u="none" strike="noStrike" kern="1200" cap="none" spc="0" normalizeH="0" baseline="0" noProof="0">
                <a:ln>
                  <a:noFill/>
                </a:ln>
                <a:solidFill>
                  <a:srgbClr val="FF0000"/>
                </a:solidFill>
                <a:effectLst/>
                <a:uLnTx/>
                <a:uFillTx/>
                <a:latin typeface="Comic Sans MS" charset="0"/>
                <a:ea typeface="ＭＳ Ｐゴシック" charset="0"/>
              </a:rPr>
              <a:t>GOD IS WITH US!</a:t>
            </a:r>
            <a:endParaRPr kumimoji="0" lang="en-US" sz="1800" b="1" i="0" u="none" strike="noStrike" kern="1200" cap="none" spc="0" normalizeH="0" baseline="0" noProof="0">
              <a:ln>
                <a:noFill/>
              </a:ln>
              <a:solidFill>
                <a:srgbClr val="33CC33"/>
              </a:solidFill>
              <a:effectLst/>
              <a:uLnTx/>
              <a:uFillTx/>
              <a:latin typeface="Comic Sans MS" charset="0"/>
              <a:ea typeface="ＭＳ Ｐゴシック" charset="0"/>
            </a:endParaRPr>
          </a:p>
        </p:txBody>
      </p:sp>
      <p:grpSp>
        <p:nvGrpSpPr>
          <p:cNvPr id="160778" name="Group 55"/>
          <p:cNvGrpSpPr>
            <a:grpSpLocks/>
          </p:cNvGrpSpPr>
          <p:nvPr/>
        </p:nvGrpSpPr>
        <p:grpSpPr bwMode="auto">
          <a:xfrm>
            <a:off x="2286000" y="1762125"/>
            <a:ext cx="5257800" cy="2400300"/>
            <a:chOff x="1440" y="1110"/>
            <a:chExt cx="3312" cy="1512"/>
          </a:xfrm>
        </p:grpSpPr>
        <p:sp>
          <p:nvSpPr>
            <p:cNvPr id="1360952" name="Oval 56"/>
            <p:cNvSpPr>
              <a:spLocks noChangeArrowheads="1"/>
            </p:cNvSpPr>
            <p:nvPr/>
          </p:nvSpPr>
          <p:spPr bwMode="auto">
            <a:xfrm>
              <a:off x="1440" y="111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53" name="Oval 57"/>
            <p:cNvSpPr>
              <a:spLocks noChangeArrowheads="1"/>
            </p:cNvSpPr>
            <p:nvPr/>
          </p:nvSpPr>
          <p:spPr bwMode="auto">
            <a:xfrm>
              <a:off x="1440" y="230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360954" name="Oval 58"/>
          <p:cNvSpPr>
            <a:spLocks noChangeArrowheads="1"/>
          </p:cNvSpPr>
          <p:nvPr/>
        </p:nvSpPr>
        <p:spPr bwMode="auto">
          <a:xfrm>
            <a:off x="175418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55" name="Text Box 59"/>
          <p:cNvSpPr txBox="1">
            <a:spLocks noChangeArrowheads="1"/>
          </p:cNvSpPr>
          <p:nvPr/>
        </p:nvSpPr>
        <p:spPr bwMode="auto">
          <a:xfrm>
            <a:off x="3127375" y="5389563"/>
            <a:ext cx="4403725" cy="641350"/>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54C8F6"/>
                </a:solidFill>
                <a:effectLst/>
                <a:uLnTx/>
                <a:uFillTx/>
                <a:latin typeface="Comic Sans MS" charset="0"/>
                <a:ea typeface="ＭＳ Ｐゴシック" charset="0"/>
              </a:rPr>
              <a:t>SO...LET</a:t>
            </a:r>
            <a:r>
              <a:rPr kumimoji="0" lang="uk-UA" altLang="ja-JP" sz="3600" b="1" i="0" u="none" strike="noStrike" kern="1200" cap="none" spc="0" normalizeH="0" baseline="0" noProof="0">
                <a:ln>
                  <a:noFill/>
                </a:ln>
                <a:solidFill>
                  <a:srgbClr val="54C8F6"/>
                </a:solidFill>
                <a:effectLst/>
                <a:uLnTx/>
                <a:uFillTx/>
                <a:latin typeface="Arial"/>
                <a:ea typeface="ＭＳ Ｐゴシック" charset="0"/>
              </a:rPr>
              <a:t>'</a:t>
            </a:r>
            <a:r>
              <a:rPr kumimoji="0" lang="en-US" sz="3600" b="1" i="0" u="none" strike="noStrike" kern="1200" cap="none" spc="0" normalizeH="0" baseline="0" noProof="0">
                <a:ln>
                  <a:noFill/>
                </a:ln>
                <a:solidFill>
                  <a:srgbClr val="54C8F6"/>
                </a:solidFill>
                <a:effectLst/>
                <a:uLnTx/>
                <a:uFillTx/>
                <a:latin typeface="Comic Sans MS" charset="0"/>
                <a:ea typeface="ＭＳ Ｐゴシック" charset="0"/>
              </a:rPr>
              <a:t>S GO!!!!!</a:t>
            </a:r>
            <a:endParaRPr kumimoji="0" lang="en-US" sz="3600" b="1" i="0" u="none" strike="noStrike" kern="1200" cap="none" spc="0" normalizeH="0" baseline="0" noProof="0">
              <a:ln>
                <a:noFill/>
              </a:ln>
              <a:solidFill>
                <a:srgbClr val="FFD34A"/>
              </a:solidFill>
              <a:effectLst/>
              <a:uLnTx/>
              <a:uFillTx/>
              <a:latin typeface="Comic Sans MS" charset="0"/>
              <a:ea typeface="ＭＳ Ｐゴシック" charset="0"/>
            </a:endParaRPr>
          </a:p>
        </p:txBody>
      </p:sp>
      <p:sp>
        <p:nvSpPr>
          <p:cNvPr id="1360956" name="Text Box 60"/>
          <p:cNvSpPr txBox="1">
            <a:spLocks noChangeArrowheads="1"/>
          </p:cNvSpPr>
          <p:nvPr/>
        </p:nvSpPr>
        <p:spPr bwMode="auto">
          <a:xfrm rot="-26776">
            <a:off x="2114550" y="596900"/>
            <a:ext cx="4930775" cy="5794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66FFCC"/>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66FFCC"/>
                </a:solidFill>
                <a:effectLst/>
                <a:uLnTx/>
                <a:uFillTx/>
                <a:latin typeface="Comic Sans MS" charset="0"/>
                <a:ea typeface="ＭＳ Ｐゴシック" charset="0"/>
              </a:rPr>
              <a:t>Here</a:t>
            </a:r>
            <a:r>
              <a:rPr kumimoji="0" lang="uk-UA" altLang="ja-JP" sz="3200" b="1" i="0" u="none" strike="noStrike" kern="1200" cap="none" spc="0" normalizeH="0" baseline="0" noProof="0">
                <a:ln>
                  <a:noFill/>
                </a:ln>
                <a:solidFill>
                  <a:srgbClr val="66FFCC"/>
                </a:solidFill>
                <a:effectLst/>
                <a:uLnTx/>
                <a:uFillTx/>
                <a:latin typeface="Arial"/>
                <a:ea typeface="ＭＳ Ｐゴシック" charset="0"/>
              </a:rPr>
              <a:t>'</a:t>
            </a:r>
            <a:r>
              <a:rPr kumimoji="0" lang="en-US" sz="3200" b="1" i="0" u="none" strike="noStrike" kern="1200" cap="none" spc="0" normalizeH="0" baseline="0" noProof="0">
                <a:ln>
                  <a:noFill/>
                </a:ln>
                <a:solidFill>
                  <a:srgbClr val="66FFCC"/>
                </a:solidFill>
                <a:effectLst/>
                <a:uLnTx/>
                <a:uFillTx/>
                <a:latin typeface="Comic Sans MS" charset="0"/>
                <a:ea typeface="ＭＳ Ｐゴシック" charset="0"/>
              </a:rPr>
              <a:t>s the situation:</a:t>
            </a:r>
          </a:p>
        </p:txBody>
      </p:sp>
      <p:sp>
        <p:nvSpPr>
          <p:cNvPr id="1360957" name="Rectangle 61"/>
          <p:cNvSpPr>
            <a:spLocks noChangeArrowheads="1"/>
          </p:cNvSpPr>
          <p:nvPr/>
        </p:nvSpPr>
        <p:spPr bwMode="auto">
          <a:xfrm>
            <a:off x="1646238" y="766763"/>
            <a:ext cx="6804025" cy="5256212"/>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58" name="AutoShape 62"/>
          <p:cNvSpPr>
            <a:spLocks noChangeArrowheads="1"/>
          </p:cNvSpPr>
          <p:nvPr/>
        </p:nvSpPr>
        <p:spPr bwMode="auto">
          <a:xfrm>
            <a:off x="2273300" y="774700"/>
            <a:ext cx="5575300" cy="5275263"/>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59" name="Text Box 63"/>
          <p:cNvSpPr txBox="1">
            <a:spLocks noChangeArrowheads="1"/>
          </p:cNvSpPr>
          <p:nvPr/>
        </p:nvSpPr>
        <p:spPr bwMode="auto">
          <a:xfrm rot="-2066509">
            <a:off x="1000125" y="1541463"/>
            <a:ext cx="7356475" cy="2774950"/>
          </a:xfrm>
          <a:prstGeom prst="rect">
            <a:avLst/>
          </a:prstGeom>
          <a:noFill/>
          <a:ln>
            <a:noFill/>
          </a:ln>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i="0" u="none" strike="noStrike" kern="1200" cap="none" spc="0" normalizeH="0" baseline="0" noProof="0">
                <a:ln>
                  <a:noFill/>
                </a:ln>
                <a:solidFill>
                  <a:srgbClr val="FFFF00"/>
                </a:solidFill>
                <a:effectLst/>
                <a:uLnTx/>
                <a:uFillTx/>
                <a:latin typeface="Comic Sans MS" charset="0"/>
                <a:ea typeface="ＭＳ Ｐゴシック" charset="0"/>
              </a:rPr>
              <a:t>TRIP CANCELLED!</a:t>
            </a:r>
          </a:p>
        </p:txBody>
      </p:sp>
      <p:sp>
        <p:nvSpPr>
          <p:cNvPr id="1360960" name="Rectangle 64"/>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61" name="Rectangle 65"/>
          <p:cNvSpPr>
            <a:spLocks noChangeArrowheads="1"/>
          </p:cNvSpPr>
          <p:nvPr/>
        </p:nvSpPr>
        <p:spPr bwMode="auto">
          <a:xfrm>
            <a:off x="8121650" y="4356100"/>
            <a:ext cx="293688" cy="211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40</a:t>
            </a:r>
          </a:p>
        </p:txBody>
      </p:sp>
      <p:sp>
        <p:nvSpPr>
          <p:cNvPr id="1360962" name="AutoShape 66"/>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63" name="Rectangle 67"/>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64" name="AutoShape 68"/>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65" name="Line 69"/>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66" name="Line 70"/>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67" name="Line 71"/>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68" name="Line 72"/>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69" name="Line 73"/>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70" name="Rectangle 74"/>
          <p:cNvSpPr>
            <a:spLocks noChangeArrowheads="1"/>
          </p:cNvSpPr>
          <p:nvPr/>
        </p:nvSpPr>
        <p:spPr bwMode="auto">
          <a:xfrm>
            <a:off x="8007350" y="3429000"/>
            <a:ext cx="571500"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MOSES</a:t>
            </a:r>
          </a:p>
        </p:txBody>
      </p:sp>
      <p:sp>
        <p:nvSpPr>
          <p:cNvPr id="1360971" name="Rectangle 75"/>
          <p:cNvSpPr>
            <a:spLocks noChangeArrowheads="1"/>
          </p:cNvSpPr>
          <p:nvPr/>
        </p:nvSpPr>
        <p:spPr bwMode="auto">
          <a:xfrm>
            <a:off x="8156575" y="3841750"/>
            <a:ext cx="4540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Sinai</a:t>
            </a:r>
          </a:p>
        </p:txBody>
      </p:sp>
      <p:sp>
        <p:nvSpPr>
          <p:cNvPr id="1360972" name="Rectangle 76"/>
          <p:cNvSpPr>
            <a:spLocks noChangeArrowheads="1"/>
          </p:cNvSpPr>
          <p:nvPr/>
        </p:nvSpPr>
        <p:spPr bwMode="auto">
          <a:xfrm>
            <a:off x="8075613" y="4025900"/>
            <a:ext cx="6445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M - C - C</a:t>
            </a:r>
          </a:p>
        </p:txBody>
      </p:sp>
      <p:sp>
        <p:nvSpPr>
          <p:cNvPr id="1360973" name="Rectangle 77"/>
          <p:cNvSpPr>
            <a:spLocks noChangeArrowheads="1"/>
          </p:cNvSpPr>
          <p:nvPr/>
        </p:nvSpPr>
        <p:spPr bwMode="auto">
          <a:xfrm>
            <a:off x="7912100" y="4197350"/>
            <a:ext cx="10128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Kadesh Barnea</a:t>
            </a:r>
          </a:p>
        </p:txBody>
      </p:sp>
      <p:sp>
        <p:nvSpPr>
          <p:cNvPr id="1360974" name="Line 78"/>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0975" name="Rectangle 79"/>
          <p:cNvSpPr>
            <a:spLocks noChangeArrowheads="1"/>
          </p:cNvSpPr>
          <p:nvPr/>
        </p:nvSpPr>
        <p:spPr bwMode="auto">
          <a:xfrm>
            <a:off x="8120063" y="3670300"/>
            <a:ext cx="5937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Exodus</a:t>
            </a:r>
          </a:p>
        </p:txBody>
      </p:sp>
      <p:sp>
        <p:nvSpPr>
          <p:cNvPr id="1360976" name="Rectangle 80"/>
          <p:cNvSpPr>
            <a:spLocks noChangeArrowheads="1"/>
          </p:cNvSpPr>
          <p:nvPr/>
        </p:nvSpPr>
        <p:spPr bwMode="auto">
          <a:xfrm>
            <a:off x="8093075"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21</a:t>
            </a:r>
          </a:p>
        </p:txBody>
      </p:sp>
      <p:sp>
        <p:nvSpPr>
          <p:cNvPr id="1360977" name="Text Box 81"/>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sp>
        <p:nvSpPr>
          <p:cNvPr id="1360978" name="Rectangle 82"/>
          <p:cNvSpPr>
            <a:spLocks noGrp="1" noChangeArrowheads="1"/>
          </p:cNvSpPr>
          <p:nvPr>
            <p:ph type="title" idx="4294967295"/>
          </p:nvPr>
        </p:nvSpPr>
        <p:spPr bwMode="auto">
          <a:xfrm>
            <a:off x="0" y="6019800"/>
            <a:ext cx="9144000" cy="8382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p>
            <a:pPr marL="715963" indent="-715963" algn="ctr">
              <a:defRPr/>
            </a:pPr>
            <a:r>
              <a:rPr lang="en-US" sz="4800" b="1" kern="1200">
                <a:solidFill>
                  <a:schemeClr val="tx1"/>
                </a:solidFill>
                <a:effectLst>
                  <a:glow rad="317500">
                    <a:schemeClr val="bg2">
                      <a:alpha val="90000"/>
                    </a:schemeClr>
                  </a:glow>
                </a:effectLst>
                <a:latin typeface="Arial"/>
                <a:cs typeface="Arial"/>
              </a:rPr>
              <a:t>God</a:t>
            </a:r>
            <a:r>
              <a:rPr lang="uk-UA" altLang="ja-JP" sz="4800" b="1" kern="1200">
                <a:solidFill>
                  <a:schemeClr val="tx1"/>
                </a:solidFill>
                <a:effectLst>
                  <a:glow rad="317500">
                    <a:schemeClr val="bg2">
                      <a:alpha val="90000"/>
                    </a:schemeClr>
                  </a:glow>
                </a:effectLst>
                <a:latin typeface="Arial"/>
                <a:cs typeface="Arial"/>
              </a:rPr>
              <a:t>'</a:t>
            </a:r>
            <a:r>
              <a:rPr lang="en-US" sz="4800" b="1" kern="1200">
                <a:solidFill>
                  <a:schemeClr val="tx1"/>
                </a:solidFill>
                <a:effectLst>
                  <a:glow rad="317500">
                    <a:schemeClr val="bg2">
                      <a:alpha val="90000"/>
                    </a:schemeClr>
                  </a:glow>
                </a:effectLst>
                <a:latin typeface="Arial"/>
                <a:cs typeface="Arial"/>
              </a:rPr>
              <a:t>s Report</a:t>
            </a:r>
          </a:p>
        </p:txBody>
      </p:sp>
    </p:spTree>
    <p:extLst>
      <p:ext uri="{BB962C8B-B14F-4D97-AF65-F5344CB8AC3E}">
        <p14:creationId xmlns:p14="http://schemas.microsoft.com/office/powerpoint/2010/main" val="25719702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360958"/>
                                        </p:tgtEl>
                                        <p:attrNameLst>
                                          <p:attrName>style.visibility</p:attrName>
                                        </p:attrNameLst>
                                      </p:cBhvr>
                                      <p:to>
                                        <p:strVal val="visible"/>
                                      </p:to>
                                    </p:set>
                                    <p:anim calcmode="lin" valueType="num">
                                      <p:cBhvr>
                                        <p:cTn id="7" dur="500" fill="hold"/>
                                        <p:tgtEl>
                                          <p:spTgt spid="1360958"/>
                                        </p:tgtEl>
                                        <p:attrNameLst>
                                          <p:attrName>ppt_w</p:attrName>
                                        </p:attrNameLst>
                                      </p:cBhvr>
                                      <p:tavLst>
                                        <p:tav tm="0">
                                          <p:val>
                                            <p:fltVal val="0"/>
                                          </p:val>
                                        </p:tav>
                                        <p:tav tm="100000">
                                          <p:val>
                                            <p:strVal val="#ppt_w"/>
                                          </p:val>
                                        </p:tav>
                                      </p:tavLst>
                                    </p:anim>
                                    <p:anim calcmode="lin" valueType="num">
                                      <p:cBhvr>
                                        <p:cTn id="8" dur="500" fill="hold"/>
                                        <p:tgtEl>
                                          <p:spTgt spid="1360958"/>
                                        </p:tgtEl>
                                        <p:attrNameLst>
                                          <p:attrName>ppt_h</p:attrName>
                                        </p:attrNameLst>
                                      </p:cBhvr>
                                      <p:tavLst>
                                        <p:tav tm="0">
                                          <p:val>
                                            <p:fltVal val="0"/>
                                          </p:val>
                                        </p:tav>
                                        <p:tav tm="100000">
                                          <p:val>
                                            <p:strVal val="#ppt_h"/>
                                          </p:val>
                                        </p:tav>
                                      </p:tavLst>
                                    </p:anim>
                                    <p:anim calcmode="lin" valueType="num">
                                      <p:cBhvr>
                                        <p:cTn id="9" dur="500" fill="hold"/>
                                        <p:tgtEl>
                                          <p:spTgt spid="1360958"/>
                                        </p:tgtEl>
                                        <p:attrNameLst>
                                          <p:attrName>ppt_x</p:attrName>
                                        </p:attrNameLst>
                                      </p:cBhvr>
                                      <p:tavLst>
                                        <p:tav tm="0">
                                          <p:val>
                                            <p:fltVal val="0.5"/>
                                          </p:val>
                                        </p:tav>
                                        <p:tav tm="100000">
                                          <p:val>
                                            <p:strVal val="#ppt_x"/>
                                          </p:val>
                                        </p:tav>
                                      </p:tavLst>
                                    </p:anim>
                                    <p:anim calcmode="lin" valueType="num">
                                      <p:cBhvr>
                                        <p:cTn id="10" dur="500" fill="hold"/>
                                        <p:tgtEl>
                                          <p:spTgt spid="13609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60959"/>
                                        </p:tgtEl>
                                        <p:attrNameLst>
                                          <p:attrName>style.visibility</p:attrName>
                                        </p:attrNameLst>
                                      </p:cBhvr>
                                      <p:to>
                                        <p:strVal val="visible"/>
                                      </p:to>
                                    </p:set>
                                    <p:anim calcmode="lin" valueType="num">
                                      <p:cBhvr>
                                        <p:cTn id="14" dur="500" fill="hold"/>
                                        <p:tgtEl>
                                          <p:spTgt spid="1360959"/>
                                        </p:tgtEl>
                                        <p:attrNameLst>
                                          <p:attrName>ppt_w</p:attrName>
                                        </p:attrNameLst>
                                      </p:cBhvr>
                                      <p:tavLst>
                                        <p:tav tm="0">
                                          <p:val>
                                            <p:fltVal val="0"/>
                                          </p:val>
                                        </p:tav>
                                        <p:tav tm="100000">
                                          <p:val>
                                            <p:strVal val="#ppt_w"/>
                                          </p:val>
                                        </p:tav>
                                      </p:tavLst>
                                    </p:anim>
                                    <p:anim calcmode="lin" valueType="num">
                                      <p:cBhvr>
                                        <p:cTn id="15" dur="500" fill="hold"/>
                                        <p:tgtEl>
                                          <p:spTgt spid="1360959"/>
                                        </p:tgtEl>
                                        <p:attrNameLst>
                                          <p:attrName>ppt_h</p:attrName>
                                        </p:attrNameLst>
                                      </p:cBhvr>
                                      <p:tavLst>
                                        <p:tav tm="0">
                                          <p:val>
                                            <p:fltVal val="0"/>
                                          </p:val>
                                        </p:tav>
                                        <p:tav tm="100000">
                                          <p:val>
                                            <p:strVal val="#ppt_h"/>
                                          </p:val>
                                        </p:tav>
                                      </p:tavLst>
                                    </p:anim>
                                    <p:anim calcmode="lin" valueType="num">
                                      <p:cBhvr>
                                        <p:cTn id="16" dur="500" fill="hold"/>
                                        <p:tgtEl>
                                          <p:spTgt spid="1360959"/>
                                        </p:tgtEl>
                                        <p:attrNameLst>
                                          <p:attrName>ppt_x</p:attrName>
                                        </p:attrNameLst>
                                      </p:cBhvr>
                                      <p:tavLst>
                                        <p:tav tm="0">
                                          <p:val>
                                            <p:fltVal val="0.5"/>
                                          </p:val>
                                        </p:tav>
                                        <p:tav tm="100000">
                                          <p:val>
                                            <p:strVal val="#ppt_x"/>
                                          </p:val>
                                        </p:tav>
                                      </p:tavLst>
                                    </p:anim>
                                    <p:anim calcmode="lin" valueType="num">
                                      <p:cBhvr>
                                        <p:cTn id="17" dur="500" fill="hold"/>
                                        <p:tgtEl>
                                          <p:spTgt spid="13609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959"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35496" y="2016969"/>
            <a:ext cx="5071864" cy="47244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en-US" sz="3200" b="1" i="0" u="sng" strike="noStrike" kern="1200" cap="none" spc="0" normalizeH="0" baseline="0" noProof="0">
                <a:ln>
                  <a:noFill/>
                </a:ln>
                <a:solidFill>
                  <a:srgbClr val="000000"/>
                </a:solidFill>
                <a:effectLst/>
                <a:uLnTx/>
                <a:uFillTx/>
                <a:latin typeface="Arial" charset="0"/>
                <a:ea typeface="ＭＳ Ｐゴシック" charset="0"/>
                <a:cs typeface="ＭＳ Ｐゴシック" charset="0"/>
              </a:rPr>
              <a:t>1 Corinthians 12:31 </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But eagerly desire the greater gifts.</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endParaRPr kumimoji="0" lang="en-US"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ru-RU" altLang="ja-JP"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r>
              <a:rPr kumimoji="0" lang="en-US"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desire</a:t>
            </a:r>
            <a:r>
              <a:rPr kumimoji="0" lang="ru-RU" altLang="ja-JP"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r>
              <a:rPr kumimoji="0" lang="en-US"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 = </a:t>
            </a:r>
            <a:r>
              <a:rPr kumimoji="0" lang="ru-RU" altLang="ja-JP"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r>
              <a:rPr kumimoji="0" lang="en-US"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all of you desire</a:t>
            </a:r>
            <a:r>
              <a:rPr kumimoji="0" lang="ru-RU" altLang="ja-JP"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r>
              <a:rPr kumimoji="0" lang="en-US"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 (second person plural)</a:t>
            </a: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endParaRPr kumimoji="0" lang="en-US"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ru-RU" altLang="ja-JP"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r>
              <a:rPr kumimoji="0" lang="en-US"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greater gifts</a:t>
            </a:r>
            <a:r>
              <a:rPr kumimoji="0" lang="ru-RU" altLang="ja-JP"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r>
              <a:rPr kumimoji="0" lang="en-US" sz="32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 = verse 28</a:t>
            </a:r>
          </a:p>
        </p:txBody>
      </p:sp>
      <p:pic>
        <p:nvPicPr>
          <p:cNvPr id="568323" name="Picture 7" descr="CUD00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8902" y="1628800"/>
            <a:ext cx="4551598" cy="4108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idx="4294967295"/>
          </p:nvPr>
        </p:nvSpPr>
        <p:spPr>
          <a:xfrm>
            <a:off x="0" y="381001"/>
            <a:ext cx="9144000" cy="1066800"/>
          </a:xfrm>
        </p:spPr>
        <p:txBody>
          <a:bodyPr/>
          <a:lstStyle/>
          <a:p>
            <a:r>
              <a:rPr lang="en-US">
                <a:effectLst>
                  <a:outerShdw blurRad="38100" dist="38100" dir="2700000" algn="tl">
                    <a:srgbClr val="000000"/>
                  </a:outerShdw>
                </a:effectLst>
              </a:rPr>
              <a:t>C. Emphasize the gifts that edify the most members (12:31).</a:t>
            </a:r>
          </a:p>
        </p:txBody>
      </p:sp>
      <p:pic>
        <p:nvPicPr>
          <p:cNvPr id="568325" name="Picture 6" descr="CART0400"/>
          <p:cNvPicPr>
            <a:picLocks noGrp="1" noChangeAspect="1" noChangeArrowheads="1"/>
          </p:cNvPicPr>
          <p:nvPr>
            <p:ph sz="half" idx="4294967295"/>
          </p:nvPr>
        </p:nvPicPr>
        <p:blipFill>
          <a:blip r:embed="rId4">
            <a:extLst>
              <a:ext uri="{28A0092B-C50C-407E-A947-70E740481C1C}">
                <a14:useLocalDpi xmlns:a14="http://schemas.microsoft.com/office/drawing/2010/main"/>
              </a:ext>
            </a:extLst>
          </a:blip>
          <a:srcRect/>
          <a:stretch>
            <a:fillRect/>
          </a:stretch>
        </p:blipFill>
        <p:spPr>
          <a:xfrm>
            <a:off x="5510214" y="1960886"/>
            <a:ext cx="2084387" cy="3433763"/>
          </a:xfrm>
          <a:noFill/>
        </p:spPr>
      </p:pic>
    </p:spTree>
    <p:extLst>
      <p:ext uri="{BB962C8B-B14F-4D97-AF65-F5344CB8AC3E}">
        <p14:creationId xmlns:p14="http://schemas.microsoft.com/office/powerpoint/2010/main" val="2216161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80">
                                          <p:stCondLst>
                                            <p:cond delay="0"/>
                                          </p:stCondLst>
                                        </p:cTn>
                                        <p:tgtEl>
                                          <p:spTgt spid="6">
                                            <p:bg/>
                                          </p:spTgt>
                                        </p:tgtEl>
                                      </p:cBhvr>
                                    </p:animEffect>
                                    <p:anim calcmode="lin" valueType="num">
                                      <p:cBhvr>
                                        <p:cTn id="8" dur="1822" tmFilter="0,0; 0.14,0.36; 0.43,0.73; 0.71,0.91; 1.0,1.0">
                                          <p:stCondLst>
                                            <p:cond delay="0"/>
                                          </p:stCondLst>
                                        </p:cTn>
                                        <p:tgtEl>
                                          <p:spTgt spid="6">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bg/>
                                          </p:spTgt>
                                        </p:tgtEl>
                                      </p:cBhvr>
                                      <p:to x="100000" y="60000"/>
                                    </p:animScale>
                                    <p:animScale>
                                      <p:cBhvr>
                                        <p:cTn id="14" dur="166" decel="50000">
                                          <p:stCondLst>
                                            <p:cond delay="676"/>
                                          </p:stCondLst>
                                        </p:cTn>
                                        <p:tgtEl>
                                          <p:spTgt spid="6">
                                            <p:bg/>
                                          </p:spTgt>
                                        </p:tgtEl>
                                      </p:cBhvr>
                                      <p:to x="100000" y="100000"/>
                                    </p:animScale>
                                    <p:animScale>
                                      <p:cBhvr>
                                        <p:cTn id="15" dur="26">
                                          <p:stCondLst>
                                            <p:cond delay="1312"/>
                                          </p:stCondLst>
                                        </p:cTn>
                                        <p:tgtEl>
                                          <p:spTgt spid="6">
                                            <p:bg/>
                                          </p:spTgt>
                                        </p:tgtEl>
                                      </p:cBhvr>
                                      <p:to x="100000" y="80000"/>
                                    </p:animScale>
                                    <p:animScale>
                                      <p:cBhvr>
                                        <p:cTn id="16" dur="166" decel="50000">
                                          <p:stCondLst>
                                            <p:cond delay="1338"/>
                                          </p:stCondLst>
                                        </p:cTn>
                                        <p:tgtEl>
                                          <p:spTgt spid="6">
                                            <p:bg/>
                                          </p:spTgt>
                                        </p:tgtEl>
                                      </p:cBhvr>
                                      <p:to x="100000" y="100000"/>
                                    </p:animScale>
                                    <p:animScale>
                                      <p:cBhvr>
                                        <p:cTn id="17" dur="26">
                                          <p:stCondLst>
                                            <p:cond delay="1642"/>
                                          </p:stCondLst>
                                        </p:cTn>
                                        <p:tgtEl>
                                          <p:spTgt spid="6">
                                            <p:bg/>
                                          </p:spTgt>
                                        </p:tgtEl>
                                      </p:cBhvr>
                                      <p:to x="100000" y="90000"/>
                                    </p:animScale>
                                    <p:animScale>
                                      <p:cBhvr>
                                        <p:cTn id="18" dur="166" decel="50000">
                                          <p:stCondLst>
                                            <p:cond delay="1668"/>
                                          </p:stCondLst>
                                        </p:cTn>
                                        <p:tgtEl>
                                          <p:spTgt spid="6">
                                            <p:bg/>
                                          </p:spTgt>
                                        </p:tgtEl>
                                      </p:cBhvr>
                                      <p:to x="100000" y="100000"/>
                                    </p:animScale>
                                    <p:animScale>
                                      <p:cBhvr>
                                        <p:cTn id="19" dur="26">
                                          <p:stCondLst>
                                            <p:cond delay="1808"/>
                                          </p:stCondLst>
                                        </p:cTn>
                                        <p:tgtEl>
                                          <p:spTgt spid="6">
                                            <p:bg/>
                                          </p:spTgt>
                                        </p:tgtEl>
                                      </p:cBhvr>
                                      <p:to x="100000" y="95000"/>
                                    </p:animScale>
                                    <p:animScale>
                                      <p:cBhvr>
                                        <p:cTn id="20" dur="166" decel="50000">
                                          <p:stCondLst>
                                            <p:cond delay="1834"/>
                                          </p:stCondLst>
                                        </p:cTn>
                                        <p:tgtEl>
                                          <p:spTgt spid="6">
                                            <p:bg/>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80">
                                          <p:stCondLst>
                                            <p:cond delay="0"/>
                                          </p:stCondLst>
                                        </p:cTn>
                                        <p:tgtEl>
                                          <p:spTgt spid="6">
                                            <p:txEl>
                                              <p:pRg st="0" end="0"/>
                                            </p:txEl>
                                          </p:spTgt>
                                        </p:tgtEl>
                                      </p:cBhvr>
                                    </p:animEffect>
                                    <p:anim calcmode="lin" valueType="num">
                                      <p:cBhvr>
                                        <p:cTn id="24"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0" end="0"/>
                                            </p:txEl>
                                          </p:spTgt>
                                        </p:tgtEl>
                                      </p:cBhvr>
                                      <p:to x="100000" y="60000"/>
                                    </p:animScale>
                                    <p:animScale>
                                      <p:cBhvr>
                                        <p:cTn id="30" dur="166" decel="50000">
                                          <p:stCondLst>
                                            <p:cond delay="676"/>
                                          </p:stCondLst>
                                        </p:cTn>
                                        <p:tgtEl>
                                          <p:spTgt spid="6">
                                            <p:txEl>
                                              <p:pRg st="0" end="0"/>
                                            </p:txEl>
                                          </p:spTgt>
                                        </p:tgtEl>
                                      </p:cBhvr>
                                      <p:to x="100000" y="100000"/>
                                    </p:animScale>
                                    <p:animScale>
                                      <p:cBhvr>
                                        <p:cTn id="31" dur="26">
                                          <p:stCondLst>
                                            <p:cond delay="1312"/>
                                          </p:stCondLst>
                                        </p:cTn>
                                        <p:tgtEl>
                                          <p:spTgt spid="6">
                                            <p:txEl>
                                              <p:pRg st="0" end="0"/>
                                            </p:txEl>
                                          </p:spTgt>
                                        </p:tgtEl>
                                      </p:cBhvr>
                                      <p:to x="100000" y="80000"/>
                                    </p:animScale>
                                    <p:animScale>
                                      <p:cBhvr>
                                        <p:cTn id="32" dur="166" decel="50000">
                                          <p:stCondLst>
                                            <p:cond delay="1338"/>
                                          </p:stCondLst>
                                        </p:cTn>
                                        <p:tgtEl>
                                          <p:spTgt spid="6">
                                            <p:txEl>
                                              <p:pRg st="0" end="0"/>
                                            </p:txEl>
                                          </p:spTgt>
                                        </p:tgtEl>
                                      </p:cBhvr>
                                      <p:to x="100000" y="100000"/>
                                    </p:animScale>
                                    <p:animScale>
                                      <p:cBhvr>
                                        <p:cTn id="33" dur="26">
                                          <p:stCondLst>
                                            <p:cond delay="1642"/>
                                          </p:stCondLst>
                                        </p:cTn>
                                        <p:tgtEl>
                                          <p:spTgt spid="6">
                                            <p:txEl>
                                              <p:pRg st="0" end="0"/>
                                            </p:txEl>
                                          </p:spTgt>
                                        </p:tgtEl>
                                      </p:cBhvr>
                                      <p:to x="100000" y="90000"/>
                                    </p:animScale>
                                    <p:animScale>
                                      <p:cBhvr>
                                        <p:cTn id="34" dur="166" decel="50000">
                                          <p:stCondLst>
                                            <p:cond delay="1668"/>
                                          </p:stCondLst>
                                        </p:cTn>
                                        <p:tgtEl>
                                          <p:spTgt spid="6">
                                            <p:txEl>
                                              <p:pRg st="0" end="0"/>
                                            </p:txEl>
                                          </p:spTgt>
                                        </p:tgtEl>
                                      </p:cBhvr>
                                      <p:to x="100000" y="100000"/>
                                    </p:animScale>
                                    <p:animScale>
                                      <p:cBhvr>
                                        <p:cTn id="35" dur="26">
                                          <p:stCondLst>
                                            <p:cond delay="1808"/>
                                          </p:stCondLst>
                                        </p:cTn>
                                        <p:tgtEl>
                                          <p:spTgt spid="6">
                                            <p:txEl>
                                              <p:pRg st="0" end="0"/>
                                            </p:txEl>
                                          </p:spTgt>
                                        </p:tgtEl>
                                      </p:cBhvr>
                                      <p:to x="100000" y="95000"/>
                                    </p:animScale>
                                    <p:animScale>
                                      <p:cBhvr>
                                        <p:cTn id="36" dur="166" decel="50000">
                                          <p:stCondLst>
                                            <p:cond delay="1834"/>
                                          </p:stCondLst>
                                        </p:cTn>
                                        <p:tgtEl>
                                          <p:spTgt spid="6">
                                            <p:txEl>
                                              <p:pRg st="0" end="0"/>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Effect transition="in" filter="wipe(down)">
                                      <p:cBhvr>
                                        <p:cTn id="59" dur="580">
                                          <p:stCondLst>
                                            <p:cond delay="0"/>
                                          </p:stCondLst>
                                        </p:cTn>
                                        <p:tgtEl>
                                          <p:spTgt spid="6">
                                            <p:txEl>
                                              <p:pRg st="4" end="4"/>
                                            </p:txEl>
                                          </p:spTgt>
                                        </p:tgtEl>
                                      </p:cBhvr>
                                    </p:animEffect>
                                    <p:anim calcmode="lin" valueType="num">
                                      <p:cBhvr>
                                        <p:cTn id="60"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xEl>
                                              <p:pRg st="4" end="4"/>
                                            </p:txEl>
                                          </p:spTgt>
                                        </p:tgtEl>
                                      </p:cBhvr>
                                      <p:to x="100000" y="60000"/>
                                    </p:animScale>
                                    <p:animScale>
                                      <p:cBhvr>
                                        <p:cTn id="66" dur="166" decel="50000">
                                          <p:stCondLst>
                                            <p:cond delay="676"/>
                                          </p:stCondLst>
                                        </p:cTn>
                                        <p:tgtEl>
                                          <p:spTgt spid="6">
                                            <p:txEl>
                                              <p:pRg st="4" end="4"/>
                                            </p:txEl>
                                          </p:spTgt>
                                        </p:tgtEl>
                                      </p:cBhvr>
                                      <p:to x="100000" y="100000"/>
                                    </p:animScale>
                                    <p:animScale>
                                      <p:cBhvr>
                                        <p:cTn id="67" dur="26">
                                          <p:stCondLst>
                                            <p:cond delay="1312"/>
                                          </p:stCondLst>
                                        </p:cTn>
                                        <p:tgtEl>
                                          <p:spTgt spid="6">
                                            <p:txEl>
                                              <p:pRg st="4" end="4"/>
                                            </p:txEl>
                                          </p:spTgt>
                                        </p:tgtEl>
                                      </p:cBhvr>
                                      <p:to x="100000" y="80000"/>
                                    </p:animScale>
                                    <p:animScale>
                                      <p:cBhvr>
                                        <p:cTn id="68" dur="166" decel="50000">
                                          <p:stCondLst>
                                            <p:cond delay="1338"/>
                                          </p:stCondLst>
                                        </p:cTn>
                                        <p:tgtEl>
                                          <p:spTgt spid="6">
                                            <p:txEl>
                                              <p:pRg st="4" end="4"/>
                                            </p:txEl>
                                          </p:spTgt>
                                        </p:tgtEl>
                                      </p:cBhvr>
                                      <p:to x="100000" y="100000"/>
                                    </p:animScale>
                                    <p:animScale>
                                      <p:cBhvr>
                                        <p:cTn id="69" dur="26">
                                          <p:stCondLst>
                                            <p:cond delay="1642"/>
                                          </p:stCondLst>
                                        </p:cTn>
                                        <p:tgtEl>
                                          <p:spTgt spid="6">
                                            <p:txEl>
                                              <p:pRg st="4" end="4"/>
                                            </p:txEl>
                                          </p:spTgt>
                                        </p:tgtEl>
                                      </p:cBhvr>
                                      <p:to x="100000" y="90000"/>
                                    </p:animScale>
                                    <p:animScale>
                                      <p:cBhvr>
                                        <p:cTn id="70" dur="166" decel="50000">
                                          <p:stCondLst>
                                            <p:cond delay="1668"/>
                                          </p:stCondLst>
                                        </p:cTn>
                                        <p:tgtEl>
                                          <p:spTgt spid="6">
                                            <p:txEl>
                                              <p:pRg st="4" end="4"/>
                                            </p:txEl>
                                          </p:spTgt>
                                        </p:tgtEl>
                                      </p:cBhvr>
                                      <p:to x="100000" y="100000"/>
                                    </p:animScale>
                                    <p:animScale>
                                      <p:cBhvr>
                                        <p:cTn id="71" dur="26">
                                          <p:stCondLst>
                                            <p:cond delay="1808"/>
                                          </p:stCondLst>
                                        </p:cTn>
                                        <p:tgtEl>
                                          <p:spTgt spid="6">
                                            <p:txEl>
                                              <p:pRg st="4" end="4"/>
                                            </p:txEl>
                                          </p:spTgt>
                                        </p:tgtEl>
                                      </p:cBhvr>
                                      <p:to x="100000" y="95000"/>
                                    </p:animScale>
                                    <p:animScale>
                                      <p:cBhvr>
                                        <p:cTn id="72" dur="166" decel="50000">
                                          <p:stCondLst>
                                            <p:cond delay="1834"/>
                                          </p:stCondLst>
                                        </p:cTn>
                                        <p:tgtEl>
                                          <p:spTgt spid="6">
                                            <p:txEl>
                                              <p:pRg st="4" end="4"/>
                                            </p:txEl>
                                          </p:spTgt>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506"/>
                                        </p:tgtEl>
                                        <p:attrNameLst>
                                          <p:attrName>style.visibility</p:attrName>
                                        </p:attrNameLst>
                                      </p:cBhvr>
                                      <p:to>
                                        <p:strVal val="visible"/>
                                      </p:to>
                                    </p:set>
                                    <p:animEffect transition="in" filter="checkerboard(across)">
                                      <p:cBhvr>
                                        <p:cTn id="7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21506" grpId="0"/>
    </p:bld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0370" name="Picture 5" descr="needother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ctrTitle" idx="4294967295"/>
          </p:nvPr>
        </p:nvSpPr>
        <p:spPr>
          <a:xfrm>
            <a:off x="152400" y="228600"/>
            <a:ext cx="2362200" cy="6248400"/>
          </a:xfrm>
        </p:spPr>
        <p:txBody>
          <a:bodyPr/>
          <a:lstStyle/>
          <a:p>
            <a:pPr eaLnBrk="1" hangingPunct="1">
              <a:defRPr/>
            </a:pPr>
            <a:r>
              <a:rPr lang="en-US">
                <a:solidFill>
                  <a:schemeClr val="accent5"/>
                </a:solidFill>
                <a:latin typeface="Arial Unicode MS" pitchFamily="34" charset="-128"/>
                <a:ea typeface="Arial Unicode MS" pitchFamily="34" charset="-128"/>
                <a:cs typeface="Arial Unicode MS" pitchFamily="34" charset="-128"/>
              </a:rPr>
              <a:t>Four reasons we need others</a:t>
            </a:r>
          </a:p>
        </p:txBody>
      </p:sp>
      <p:sp>
        <p:nvSpPr>
          <p:cNvPr id="4" name="Rectangle 3"/>
          <p:cNvSpPr txBox="1">
            <a:spLocks noChangeArrowheads="1"/>
          </p:cNvSpPr>
          <p:nvPr/>
        </p:nvSpPr>
        <p:spPr bwMode="auto">
          <a:xfrm>
            <a:off x="3962400" y="-76200"/>
            <a:ext cx="51816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nchor="ctr"/>
          <a:lstStyle>
            <a:lvl1pPr marL="742950" indent="-742950"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398360" marR="0" lvl="0" indent="-398360" algn="l" defTabSz="914400" rtl="0" eaLnBrk="1" fontAlgn="base" latinLnBrk="0" hangingPunct="1">
              <a:lnSpc>
                <a:spcPct val="100000"/>
              </a:lnSpc>
              <a:spcBef>
                <a:spcPct val="0"/>
              </a:spcBef>
              <a:spcAft>
                <a:spcPct val="0"/>
              </a:spcAft>
              <a:buClrTx/>
              <a:buSzTx/>
              <a:buFont typeface="Times New Roman" charset="0"/>
              <a:buAutoNum type="arabicPeriod"/>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It takes all the different gifts for the church to </a:t>
            </a:r>
            <a:r>
              <a:rPr kumimoji="0" lang="en-US" sz="2800" b="1" i="0" u="none" strike="noStrike" kern="1200" cap="none" spc="0" normalizeH="0" baseline="0" noProof="0">
                <a:ln>
                  <a:noFill/>
                </a:ln>
                <a:solidFill>
                  <a:srgbClr val="2D2DB9"/>
                </a:solidFill>
                <a:effectLst/>
                <a:uLnTx/>
                <a:uFillTx/>
                <a:latin typeface="Arial"/>
                <a:ea typeface="ＭＳ Ｐゴシック" charset="0"/>
                <a:cs typeface="Arial"/>
              </a:rPr>
              <a:t>exist</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 (12:12-13)</a:t>
            </a:r>
          </a:p>
          <a:p>
            <a:pPr marL="398360" marR="0" lvl="0" indent="-398360" algn="l" defTabSz="914400" rtl="0" eaLnBrk="1" fontAlgn="base" latinLnBrk="0" hangingPunct="1">
              <a:lnSpc>
                <a:spcPct val="100000"/>
              </a:lnSpc>
              <a:spcBef>
                <a:spcPct val="0"/>
              </a:spcBef>
              <a:spcAft>
                <a:spcPct val="0"/>
              </a:spcAft>
              <a:buClrTx/>
              <a:buSzTx/>
              <a:buFont typeface="Times New Roman" charset="0"/>
              <a:buAutoNum type="arabicPeriod"/>
              <a:tabLst/>
              <a:defRPr/>
            </a:pPr>
            <a:endParaRPr kumimoji="0" lang="en-US" sz="2800" b="1" i="0" u="none" strike="noStrike" kern="1200" cap="none" spc="0" normalizeH="0" baseline="0" noProof="0">
              <a:ln>
                <a:noFill/>
              </a:ln>
              <a:solidFill>
                <a:srgbClr val="000000"/>
              </a:solidFill>
              <a:effectLst/>
              <a:uLnTx/>
              <a:uFillTx/>
              <a:latin typeface="Arial"/>
              <a:ea typeface="ＭＳ Ｐゴシック" charset="0"/>
              <a:cs typeface="Arial"/>
            </a:endParaRPr>
          </a:p>
          <a:p>
            <a:pPr marL="398360" marR="0" lvl="0" indent="-398360" algn="l" defTabSz="914400" rtl="0" eaLnBrk="1" fontAlgn="base" latinLnBrk="0" hangingPunct="1">
              <a:lnSpc>
                <a:spcPct val="100000"/>
              </a:lnSpc>
              <a:spcBef>
                <a:spcPct val="0"/>
              </a:spcBef>
              <a:spcAft>
                <a:spcPct val="0"/>
              </a:spcAft>
              <a:buClrTx/>
              <a:buSzTx/>
              <a:buFont typeface="Times New Roman" charset="0"/>
              <a:buAutoNum type="arabicPeriod"/>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It takes serving gifts for the church to </a:t>
            </a:r>
            <a:r>
              <a:rPr kumimoji="0" lang="en-US" sz="2800" b="1" i="0" u="none" strike="noStrike" kern="1200" cap="none" spc="0" normalizeH="0" baseline="0" noProof="0">
                <a:ln>
                  <a:noFill/>
                </a:ln>
                <a:solidFill>
                  <a:srgbClr val="2D2DB9"/>
                </a:solidFill>
                <a:effectLst/>
                <a:uLnTx/>
                <a:uFillTx/>
                <a:latin typeface="Arial"/>
                <a:ea typeface="ＭＳ Ｐゴシック" charset="0"/>
                <a:cs typeface="Arial"/>
              </a:rPr>
              <a:t>function</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 (12:14-20)</a:t>
            </a:r>
          </a:p>
          <a:p>
            <a:pPr marL="398360" marR="0" lvl="0" indent="-398360" algn="l" defTabSz="914400" rtl="0" eaLnBrk="1" fontAlgn="base" latinLnBrk="0" hangingPunct="1">
              <a:lnSpc>
                <a:spcPct val="100000"/>
              </a:lnSpc>
              <a:spcBef>
                <a:spcPct val="0"/>
              </a:spcBef>
              <a:spcAft>
                <a:spcPct val="0"/>
              </a:spcAft>
              <a:buClrTx/>
              <a:buSzTx/>
              <a:buFont typeface="Times New Roman" charset="0"/>
              <a:buAutoNum type="arabicPeriod"/>
              <a:tabLst/>
              <a:defRPr/>
            </a:pPr>
            <a:endParaRPr kumimoji="0" lang="en-US" sz="2800" b="1" i="0" u="none" strike="noStrike" kern="1200" cap="none" spc="0" normalizeH="0" baseline="0" noProof="0">
              <a:ln>
                <a:noFill/>
              </a:ln>
              <a:solidFill>
                <a:srgbClr val="000000"/>
              </a:solidFill>
              <a:effectLst/>
              <a:uLnTx/>
              <a:uFillTx/>
              <a:latin typeface="Arial"/>
              <a:ea typeface="ＭＳ Ｐゴシック" charset="0"/>
              <a:cs typeface="Arial"/>
            </a:endParaRPr>
          </a:p>
          <a:p>
            <a:pPr marL="398360" marR="0" lvl="0" indent="-398360" algn="l" defTabSz="914400" rtl="0" eaLnBrk="1" fontAlgn="base" latinLnBrk="0" hangingPunct="1">
              <a:lnSpc>
                <a:spcPct val="100000"/>
              </a:lnSpc>
              <a:spcBef>
                <a:spcPct val="0"/>
              </a:spcBef>
              <a:spcAft>
                <a:spcPct val="0"/>
              </a:spcAft>
              <a:buClrTx/>
              <a:buSzTx/>
              <a:buFont typeface="Times New Roman" charset="0"/>
              <a:buAutoNum type="arabicPeriod"/>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It takes humble use of all the gifts for the church to </a:t>
            </a:r>
            <a:r>
              <a:rPr kumimoji="0" lang="en-US" sz="2800" b="1" i="0" u="none" strike="noStrike" kern="1200" cap="none" spc="0" normalizeH="0" baseline="0" noProof="0">
                <a:ln>
                  <a:noFill/>
                </a:ln>
                <a:solidFill>
                  <a:srgbClr val="2D2DB9"/>
                </a:solidFill>
                <a:effectLst/>
                <a:uLnTx/>
                <a:uFillTx/>
                <a:latin typeface="Arial"/>
                <a:ea typeface="ＭＳ Ｐゴシック" charset="0"/>
                <a:cs typeface="Arial"/>
              </a:rPr>
              <a:t>care</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 (12:21-26)</a:t>
            </a:r>
          </a:p>
          <a:p>
            <a:pPr marL="398360" marR="0" lvl="0" indent="-398360" algn="l" defTabSz="914400" rtl="0" eaLnBrk="1" fontAlgn="base" latinLnBrk="0" hangingPunct="1">
              <a:lnSpc>
                <a:spcPct val="100000"/>
              </a:lnSpc>
              <a:spcBef>
                <a:spcPct val="0"/>
              </a:spcBef>
              <a:spcAft>
                <a:spcPct val="0"/>
              </a:spcAft>
              <a:buClrTx/>
              <a:buSzTx/>
              <a:buFont typeface="Times New Roman" charset="0"/>
              <a:buAutoNum type="arabicPeriod"/>
              <a:tabLst/>
              <a:defRPr/>
            </a:pPr>
            <a:endParaRPr kumimoji="0" lang="en-US" sz="2800" b="1" i="0" u="none" strike="noStrike" kern="1200" cap="none" spc="0" normalizeH="0" baseline="0" noProof="0">
              <a:ln>
                <a:noFill/>
              </a:ln>
              <a:solidFill>
                <a:srgbClr val="000000"/>
              </a:solidFill>
              <a:effectLst/>
              <a:uLnTx/>
              <a:uFillTx/>
              <a:latin typeface="Arial"/>
              <a:ea typeface="ＭＳ Ｐゴシック" charset="0"/>
              <a:cs typeface="Arial"/>
            </a:endParaRPr>
          </a:p>
          <a:p>
            <a:pPr marL="398360" marR="0" lvl="0" indent="-398360" algn="l" defTabSz="914400" rtl="0" eaLnBrk="1" fontAlgn="base" latinLnBrk="0" hangingPunct="1">
              <a:lnSpc>
                <a:spcPct val="100000"/>
              </a:lnSpc>
              <a:spcBef>
                <a:spcPct val="0"/>
              </a:spcBef>
              <a:spcAft>
                <a:spcPct val="0"/>
              </a:spcAft>
              <a:buClrTx/>
              <a:buSzTx/>
              <a:buFont typeface="Times New Roman" charset="0"/>
              <a:buAutoNum type="arabicPeriod"/>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It takes all of our gifts for the church to be </a:t>
            </a:r>
            <a:r>
              <a:rPr kumimoji="0" lang="en-US" sz="2800" b="1" i="0" u="none" strike="noStrike" kern="1200" cap="none" spc="0" normalizeH="0" baseline="0" noProof="0">
                <a:ln>
                  <a:noFill/>
                </a:ln>
                <a:solidFill>
                  <a:srgbClr val="2D2DB9"/>
                </a:solidFill>
                <a:effectLst/>
                <a:uLnTx/>
                <a:uFillTx/>
                <a:latin typeface="Arial"/>
                <a:ea typeface="ＭＳ Ｐゴシック" charset="0"/>
                <a:cs typeface="Arial"/>
              </a:rPr>
              <a:t>diversified</a:t>
            </a: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 (12:27-31)</a:t>
            </a:r>
          </a:p>
        </p:txBody>
      </p:sp>
    </p:spTree>
    <p:extLst>
      <p:ext uri="{BB962C8B-B14F-4D97-AF65-F5344CB8AC3E}">
        <p14:creationId xmlns:p14="http://schemas.microsoft.com/office/powerpoint/2010/main" val="3127546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heckerboard(across)">
                                      <p:cBhvr>
                                        <p:cTn id="17" dur="500"/>
                                        <p:tgtEl>
                                          <p:spTgt spid="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checkerboard(across)">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2418" name="Picture 3" descr="needothers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ctrTitle" idx="4294967295"/>
          </p:nvPr>
        </p:nvSpPr>
        <p:spPr>
          <a:xfrm>
            <a:off x="685800" y="152401"/>
            <a:ext cx="7772400" cy="838200"/>
          </a:xfrm>
          <a:effectLst/>
        </p:spPr>
        <p:txBody>
          <a:bodyPr/>
          <a:lstStyle/>
          <a:p>
            <a:pPr eaLnBrk="1" hangingPunct="1"/>
            <a:r>
              <a:rPr lang="en-US" b="1">
                <a:solidFill>
                  <a:srgbClr val="FFFFFF"/>
                </a:solidFill>
                <a:effectLst>
                  <a:outerShdw blurRad="50800" dist="88900" dir="2700000" algn="tl" rotWithShape="0">
                    <a:srgbClr val="000000">
                      <a:alpha val="78000"/>
                    </a:srgbClr>
                  </a:outerShdw>
                </a:effectLst>
                <a:latin typeface="Arial Rounded MT Bold" charset="0"/>
              </a:rPr>
              <a:t>Main Idea of 1 Cor. 12</a:t>
            </a:r>
          </a:p>
        </p:txBody>
      </p:sp>
      <p:sp>
        <p:nvSpPr>
          <p:cNvPr id="5" name="Rectangle 3"/>
          <p:cNvSpPr txBox="1">
            <a:spLocks noChangeArrowheads="1"/>
          </p:cNvSpPr>
          <p:nvPr/>
        </p:nvSpPr>
        <p:spPr bwMode="auto">
          <a:xfrm>
            <a:off x="0" y="4648201"/>
            <a:ext cx="9144000" cy="1905000"/>
          </a:xfrm>
          <a:prstGeom prst="rect">
            <a:avLst/>
          </a:prstGeom>
          <a:noFill/>
          <a:ln w="9525">
            <a:noFill/>
            <a:miter lim="800000"/>
            <a:headEnd/>
            <a:tailEnd/>
          </a:ln>
          <a:effectLst/>
        </p:spPr>
        <p:txBody>
          <a:bodyPr lIns="91416" tIns="45709" rIns="91416" bIns="45709"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So why do you need </a:t>
            </a:r>
            <a:br>
              <a:rPr kumimoji="0" lang="en-US" sz="4400" b="1" i="0" u="none" strike="noStrike" kern="1200" cap="none" spc="0" normalizeH="0" baseline="0" noProof="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br>
            <a:r>
              <a:rPr kumimoji="0" lang="en-US" sz="4400" b="1" i="0" u="none" strike="noStrike" kern="1200" cap="none" spc="0" normalizeH="0" baseline="0" noProof="0">
                <a:ln>
                  <a:noFill/>
                </a:ln>
                <a:solidFill>
                  <a:srgbClr val="FFFF00"/>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everyone</a:t>
            </a:r>
            <a:r>
              <a:rPr kumimoji="0" lang="en-US" sz="4400" b="1" i="0" u="none" strike="noStrike" kern="1200" cap="none" spc="0" normalizeH="0" baseline="0" noProof="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 in this church?  </a:t>
            </a:r>
            <a:br>
              <a:rPr kumimoji="0" lang="en-US" sz="4400" b="1" i="0" u="none" strike="noStrike" kern="1200" cap="none" spc="0" normalizeH="0" baseline="0" noProof="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br>
            <a:r>
              <a:rPr kumimoji="0" lang="en-US" sz="4400" b="1" i="0" u="none" strike="noStrike" kern="1200" cap="none" spc="0" normalizeH="0" baseline="0" noProof="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You</a:t>
            </a:r>
            <a:r>
              <a:rPr kumimoji="0" lang="uk-UA" altLang="ja-JP" sz="4400" b="1" i="0" u="none" strike="noStrike" kern="1200" cap="none" spc="0" normalizeH="0" baseline="0" noProof="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a:t>
            </a:r>
            <a:r>
              <a:rPr kumimoji="0" lang="en-US" sz="4400" b="1" i="0" u="none" strike="noStrike" kern="1200" cap="none" spc="0" normalizeH="0" baseline="0" noProof="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re only one part of the body!</a:t>
            </a:r>
          </a:p>
        </p:txBody>
      </p:sp>
    </p:spTree>
    <p:extLst>
      <p:ext uri="{BB962C8B-B14F-4D97-AF65-F5344CB8AC3E}">
        <p14:creationId xmlns:p14="http://schemas.microsoft.com/office/powerpoint/2010/main" val="48930237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a:t>
            </a:r>
            <a:r>
              <a:rPr lang="en-GB" altLang="zh-CN" sz="8800" err="1">
                <a:solidFill>
                  <a:schemeClr val="bg1"/>
                </a:solidFill>
                <a:latin typeface="Arial" charset="0"/>
                <a:ea typeface="Osaka" charset="0"/>
                <a:cs typeface="Arial" charset="0"/>
              </a:rPr>
              <a:t>Korintus</a:t>
            </a:r>
            <a:r>
              <a:rPr lang="en-US" sz="880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5338098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b="1" u="sng"/>
              <a:t>Key Idea of 1 Cor. 13</a:t>
            </a:r>
            <a:endParaRPr lang="en-US" b="1"/>
          </a:p>
        </p:txBody>
      </p:sp>
      <p:sp>
        <p:nvSpPr>
          <p:cNvPr id="556035" name="Rectangle 3"/>
          <p:cNvSpPr>
            <a:spLocks noChangeArrowheads="1"/>
          </p:cNvSpPr>
          <p:nvPr/>
        </p:nvSpPr>
        <p:spPr bwMode="auto">
          <a:xfrm>
            <a:off x="685800" y="2133601"/>
            <a:ext cx="777240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The </a:t>
            </a:r>
            <a:r>
              <a:rPr kumimoji="0" lang="ru-RU" altLang="ja-JP" sz="36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glue</a:t>
            </a:r>
            <a:r>
              <a:rPr kumimoji="0" lang="ru-RU" altLang="ja-JP" sz="36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 that holds together the Bible</a:t>
            </a:r>
            <a:r>
              <a:rPr kumimoji="0" lang="uk-UA" altLang="ja-JP" sz="36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s teaching on gifts is </a:t>
            </a:r>
            <a:r>
              <a:rPr kumimoji="0" lang="en-US" sz="3600" b="1" i="0" u="none" strike="noStrike" kern="1200" cap="none" spc="0" normalizeH="0" baseline="0" noProof="0">
                <a:ln>
                  <a:noFill/>
                </a:ln>
                <a:solidFill>
                  <a:srgbClr val="FF0000"/>
                </a:solidFill>
                <a:effectLst/>
                <a:uLnTx/>
                <a:uFillTx/>
                <a:latin typeface="Arial" charset="0"/>
                <a:ea typeface="ＭＳ Ｐゴシック" charset="0"/>
              </a:rPr>
              <a:t>love</a:t>
            </a: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a:t>
            </a:r>
          </a:p>
        </p:txBody>
      </p:sp>
      <p:sp>
        <p:nvSpPr>
          <p:cNvPr id="556036" name="Rectangle 4"/>
          <p:cNvSpPr>
            <a:spLocks noChangeArrowheads="1"/>
          </p:cNvSpPr>
          <p:nvPr/>
        </p:nvSpPr>
        <p:spPr bwMode="auto">
          <a:xfrm>
            <a:off x="990601" y="3657600"/>
            <a:ext cx="6934200"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But </a:t>
            </a:r>
            <a:r>
              <a:rPr kumimoji="0" lang="en-US" sz="7200" b="1" i="0" u="none" strike="noStrike" kern="1200" cap="none" spc="0" normalizeH="0" baseline="0" noProof="0">
                <a:ln>
                  <a:noFill/>
                </a:ln>
                <a:solidFill>
                  <a:srgbClr val="000000"/>
                </a:solidFill>
                <a:effectLst/>
                <a:uLnTx/>
                <a:uFillTx/>
                <a:latin typeface="Arial" charset="0"/>
                <a:ea typeface="ＭＳ Ｐゴシック" charset="0"/>
              </a:rPr>
              <a:t>why</a:t>
            </a: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 do we need to use our gifts with </a:t>
            </a:r>
            <a:r>
              <a:rPr kumimoji="0" lang="en-US" sz="3600" b="1" i="0" u="none" strike="noStrike" kern="1200" cap="none" spc="0" normalizeH="0" baseline="0" noProof="0">
                <a:ln>
                  <a:noFill/>
                </a:ln>
                <a:solidFill>
                  <a:srgbClr val="FF0000"/>
                </a:solidFill>
                <a:effectLst/>
                <a:uLnTx/>
                <a:uFillTx/>
                <a:latin typeface="Arial" charset="0"/>
                <a:ea typeface="ＭＳ Ｐゴシック" charset="0"/>
              </a:rPr>
              <a:t>love</a:t>
            </a: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a:t>
            </a:r>
          </a:p>
        </p:txBody>
      </p:sp>
    </p:spTree>
    <p:extLst>
      <p:ext uri="{BB962C8B-B14F-4D97-AF65-F5344CB8AC3E}">
        <p14:creationId xmlns:p14="http://schemas.microsoft.com/office/powerpoint/2010/main" val="897929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6036">
                                            <p:txEl>
                                              <p:pRg st="0" end="0"/>
                                            </p:txEl>
                                          </p:spTgt>
                                        </p:tgtEl>
                                        <p:attrNameLst>
                                          <p:attrName>style.visibility</p:attrName>
                                        </p:attrNameLst>
                                      </p:cBhvr>
                                      <p:to>
                                        <p:strVal val="visible"/>
                                      </p:to>
                                    </p:set>
                                    <p:animEffect transition="in" filter="wipe(left)">
                                      <p:cBhvr>
                                        <p:cTn id="7" dur="500"/>
                                        <p:tgtEl>
                                          <p:spTgt spid="556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6"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10306" name="Rectangle 2"/>
          <p:cNvSpPr>
            <a:spLocks noGrp="1" noChangeArrowheads="1"/>
          </p:cNvSpPr>
          <p:nvPr>
            <p:ph type="ctrTitle"/>
          </p:nvPr>
        </p:nvSpPr>
        <p:spPr>
          <a:xfrm>
            <a:off x="0" y="609600"/>
            <a:ext cx="9144000" cy="1371600"/>
          </a:xfrm>
          <a:effectLst>
            <a:outerShdw blurRad="63500" dist="35921" dir="2700000" algn="ctr" rotWithShape="0">
              <a:srgbClr val="000000">
                <a:alpha val="74998"/>
              </a:srgbClr>
            </a:outerShdw>
          </a:effectLst>
        </p:spPr>
        <p:txBody>
          <a:bodyPr/>
          <a:lstStyle/>
          <a:p>
            <a:r>
              <a:rPr lang="en-US" b="1">
                <a:solidFill>
                  <a:schemeClr val="bg1"/>
                </a:solidFill>
              </a:rPr>
              <a:t>I.  Love is </a:t>
            </a:r>
            <a:r>
              <a:rPr lang="en-US" sz="6000" b="1">
                <a:solidFill>
                  <a:srgbClr val="FFFF00"/>
                </a:solidFill>
              </a:rPr>
              <a:t>superior</a:t>
            </a:r>
            <a:r>
              <a:rPr lang="en-US" b="1">
                <a:solidFill>
                  <a:schemeClr val="bg1"/>
                </a:solidFill>
              </a:rPr>
              <a:t> to gifts (13:1-3).</a:t>
            </a:r>
            <a:endParaRPr lang="en-US" b="1"/>
          </a:p>
        </p:txBody>
      </p:sp>
    </p:spTree>
    <p:extLst>
      <p:ext uri="{BB962C8B-B14F-4D97-AF65-F5344CB8AC3E}">
        <p14:creationId xmlns:p14="http://schemas.microsoft.com/office/powerpoint/2010/main" val="74404015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0490" name="Picture 10" descr="bab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60482" name="Rectangle 2"/>
          <p:cNvSpPr>
            <a:spLocks noGrp="1" noChangeArrowheads="1"/>
          </p:cNvSpPr>
          <p:nvPr>
            <p:ph type="ctrTitle"/>
          </p:nvPr>
        </p:nvSpPr>
        <p:spPr>
          <a:xfrm>
            <a:off x="2133600" y="533400"/>
            <a:ext cx="4572000" cy="3200400"/>
          </a:xfrm>
          <a:effectLst>
            <a:outerShdw blurRad="63500" dist="35921" dir="2700000" algn="ctr" rotWithShape="0">
              <a:srgbClr val="000000">
                <a:alpha val="74998"/>
              </a:srgbClr>
            </a:outerShdw>
          </a:effectLst>
        </p:spPr>
        <p:txBody>
          <a:bodyPr/>
          <a:lstStyle/>
          <a:p>
            <a:r>
              <a:rPr lang="en-US">
                <a:solidFill>
                  <a:srgbClr val="FFFF00"/>
                </a:solidFill>
              </a:rPr>
              <a:t>Tongues</a:t>
            </a:r>
            <a:r>
              <a:rPr lang="en-US">
                <a:solidFill>
                  <a:schemeClr val="bg1"/>
                </a:solidFill>
              </a:rPr>
              <a:t> used to the max without love produces nothing (13:1).</a:t>
            </a:r>
          </a:p>
        </p:txBody>
      </p:sp>
      <p:sp>
        <p:nvSpPr>
          <p:cNvPr id="660491" name="Rectangle 11"/>
          <p:cNvSpPr>
            <a:spLocks noChangeArrowheads="1"/>
          </p:cNvSpPr>
          <p:nvPr/>
        </p:nvSpPr>
        <p:spPr bwMode="auto">
          <a:xfrm>
            <a:off x="1905001" y="3886200"/>
            <a:ext cx="5105400" cy="2971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If I speak with the tongues of men and of angels, but have not love, I am a noisy gong and a clanging cymbal</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p>
        </p:txBody>
      </p:sp>
    </p:spTree>
    <p:extLst>
      <p:ext uri="{BB962C8B-B14F-4D97-AF65-F5344CB8AC3E}">
        <p14:creationId xmlns:p14="http://schemas.microsoft.com/office/powerpoint/2010/main" val="427337967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0722" name="Rectangle 2"/>
          <p:cNvSpPr>
            <a:spLocks noGrp="1" noChangeArrowheads="1"/>
          </p:cNvSpPr>
          <p:nvPr>
            <p:ph type="ctrTitle"/>
          </p:nvPr>
        </p:nvSpPr>
        <p:spPr>
          <a:xfrm>
            <a:off x="685800" y="533400"/>
            <a:ext cx="7772400" cy="1143000"/>
          </a:xfrm>
        </p:spPr>
        <p:txBody>
          <a:bodyPr/>
          <a:lstStyle/>
          <a:p>
            <a:r>
              <a:rPr lang="en-US"/>
              <a:t>Reversing Babel</a:t>
            </a:r>
          </a:p>
        </p:txBody>
      </p:sp>
      <p:sp>
        <p:nvSpPr>
          <p:cNvPr id="670723" name="Rectangle 3"/>
          <p:cNvSpPr>
            <a:spLocks noGrp="1" noChangeArrowheads="1"/>
          </p:cNvSpPr>
          <p:nvPr>
            <p:ph type="subTitle" idx="1"/>
          </p:nvPr>
        </p:nvSpPr>
        <p:spPr/>
        <p:txBody>
          <a:bodyPr/>
          <a:lstStyle/>
          <a:p>
            <a:endParaRPr lang="en-US"/>
          </a:p>
        </p:txBody>
      </p:sp>
      <p:pic>
        <p:nvPicPr>
          <p:cNvPr id="670724" name="Picture 4" descr="newsle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a:spLocks noChangeArrowheads="1"/>
          </p:cNvSpPr>
          <p:nvPr/>
        </p:nvSpPr>
        <p:spPr bwMode="auto">
          <a:xfrm>
            <a:off x="35499" y="-1539550"/>
            <a:ext cx="9108503" cy="123857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129304" tIns="64653" rIns="129304" bIns="64653">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163" rtl="0" eaLnBrk="1" fontAlgn="base" latinLnBrk="0" hangingPunct="1">
              <a:lnSpc>
                <a:spcPct val="100000"/>
              </a:lnSpc>
              <a:spcBef>
                <a:spcPct val="0"/>
              </a:spcBef>
              <a:spcAft>
                <a:spcPct val="0"/>
              </a:spcAft>
              <a:buClrTx/>
              <a:buSzTx/>
              <a:buFontTx/>
              <a:buNone/>
              <a:tabLst/>
              <a:defRPr/>
            </a:pPr>
            <a:r>
              <a:rPr kumimoji="0" lang="en-US" altLang="zh-CN" sz="7200" b="1" i="1" u="none" strike="noStrike" kern="1200" cap="none" spc="0" normalizeH="0" baseline="0" noProof="0">
                <a:ln>
                  <a:noFill/>
                </a:ln>
                <a:solidFill>
                  <a:srgbClr val="FFFFFF"/>
                </a:solidFill>
                <a:effectLst/>
                <a:uLnTx/>
                <a:uFillTx/>
                <a:latin typeface="Times"/>
                <a:ea typeface="ＭＳ Ｐゴシック" charset="0"/>
                <a:cs typeface="Times"/>
                <a:sym typeface="Times New Roman" charset="0"/>
              </a:rPr>
              <a:t>Reversing Babel</a:t>
            </a:r>
            <a:endParaRPr kumimoji="0" lang="en-US" sz="7200" b="1" i="1" u="none" strike="noStrike" kern="1200" cap="none" spc="0" normalizeH="0" baseline="0" noProof="0">
              <a:ln>
                <a:noFill/>
              </a:ln>
              <a:solidFill>
                <a:srgbClr val="FFFFFF"/>
              </a:solidFill>
              <a:effectLst/>
              <a:uLnTx/>
              <a:uFillTx/>
              <a:latin typeface="Times"/>
              <a:ea typeface="ＭＳ Ｐゴシック" charset="0"/>
              <a:cs typeface="Times"/>
              <a:sym typeface="Times New Roman" charset="0"/>
            </a:endParaRPr>
          </a:p>
        </p:txBody>
      </p:sp>
    </p:spTree>
    <p:extLst>
      <p:ext uri="{BB962C8B-B14F-4D97-AF65-F5344CB8AC3E}">
        <p14:creationId xmlns:p14="http://schemas.microsoft.com/office/powerpoint/2010/main" val="1273771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1748" name="Picture 4" descr="ProphecyFlier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 y="-54945"/>
            <a:ext cx="9709720" cy="6940331"/>
          </a:xfrm>
          <a:prstGeom prst="rect">
            <a:avLst/>
          </a:prstGeom>
          <a:noFill/>
          <a:extLst>
            <a:ext uri="{909E8E84-426E-40dd-AFC4-6F175D3DCCD1}">
              <a14:hiddenFill xmlns="" xmlns:a14="http://schemas.microsoft.com/office/drawing/2010/main">
                <a:solidFill>
                  <a:srgbClr val="FFFFFF"/>
                </a:solidFill>
              </a14:hiddenFill>
            </a:ext>
          </a:extLst>
        </p:spPr>
      </p:pic>
      <p:sp>
        <p:nvSpPr>
          <p:cNvPr id="671746" name="Rectangle 2"/>
          <p:cNvSpPr>
            <a:spLocks noGrp="1" noChangeArrowheads="1"/>
          </p:cNvSpPr>
          <p:nvPr>
            <p:ph type="title"/>
          </p:nvPr>
        </p:nvSpPr>
        <p:spPr>
          <a:xfrm>
            <a:off x="0" y="1844824"/>
            <a:ext cx="9079160" cy="1371600"/>
          </a:xfrm>
          <a:effectLst/>
        </p:spPr>
        <p:txBody>
          <a:bodyPr/>
          <a:lstStyle/>
          <a:p>
            <a:r>
              <a:rPr lang="en-US" b="1">
                <a:solidFill>
                  <a:schemeClr val="bg1"/>
                </a:solidFill>
                <a:effectLst>
                  <a:glow rad="241300">
                    <a:schemeClr val="tx1">
                      <a:alpha val="85000"/>
                    </a:schemeClr>
                  </a:glow>
                </a:effectLst>
              </a:rPr>
              <a:t>Prophecy without love is worthless to edify others (13:2a)</a:t>
            </a:r>
            <a:endParaRPr lang="en-US" b="1">
              <a:effectLst>
                <a:glow rad="241300">
                  <a:schemeClr val="tx1">
                    <a:alpha val="85000"/>
                  </a:schemeClr>
                </a:glow>
              </a:effectLst>
            </a:endParaRPr>
          </a:p>
        </p:txBody>
      </p:sp>
      <p:sp>
        <p:nvSpPr>
          <p:cNvPr id="671749" name="Rectangle 5"/>
          <p:cNvSpPr>
            <a:spLocks noChangeArrowheads="1"/>
          </p:cNvSpPr>
          <p:nvPr/>
        </p:nvSpPr>
        <p:spPr bwMode="auto">
          <a:xfrm>
            <a:off x="1835697" y="4653136"/>
            <a:ext cx="6699186"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1" u="none" strike="noStrike" kern="1200" cap="none" spc="0" normalizeH="0" baseline="0" noProof="0">
                <a:ln>
                  <a:noFill/>
                </a:ln>
                <a:solidFill>
                  <a:srgbClr val="FFFFFF"/>
                </a:solidFill>
                <a:effectLst>
                  <a:glow rad="241300">
                    <a:srgbClr val="000000">
                      <a:alpha val="85000"/>
                    </a:srgbClr>
                  </a:glow>
                </a:effectLst>
                <a:uLnTx/>
                <a:uFillTx/>
                <a:latin typeface="Arial" charset="0"/>
                <a:ea typeface="ＭＳ Ｐゴシック" charset="0"/>
              </a:rPr>
              <a:t>"</a:t>
            </a:r>
            <a:r>
              <a:rPr kumimoji="0" lang="en-US" sz="4000" b="1" i="1" u="none" strike="noStrike" kern="1200" cap="none" spc="0" normalizeH="0" baseline="0" noProof="0">
                <a:ln>
                  <a:noFill/>
                </a:ln>
                <a:solidFill>
                  <a:srgbClr val="FFFFFF"/>
                </a:solidFill>
                <a:effectLst>
                  <a:glow rad="241300">
                    <a:srgbClr val="000000">
                      <a:alpha val="85000"/>
                    </a:srgbClr>
                  </a:glow>
                </a:effectLst>
                <a:uLnTx/>
                <a:uFillTx/>
                <a:latin typeface="Arial" charset="0"/>
                <a:ea typeface="ＭＳ Ｐゴシック" charset="0"/>
              </a:rPr>
              <a:t>If I have the gift of prophecy…</a:t>
            </a:r>
            <a:r>
              <a:rPr kumimoji="0" lang="ru-RU" altLang="ja-JP" sz="4000" b="1" i="1" u="none" strike="noStrike" kern="1200" cap="none" spc="0" normalizeH="0" baseline="0" noProof="0">
                <a:ln>
                  <a:noFill/>
                </a:ln>
                <a:solidFill>
                  <a:srgbClr val="FFFFFF"/>
                </a:solidFill>
                <a:effectLst>
                  <a:glow rad="241300">
                    <a:srgbClr val="000000">
                      <a:alpha val="85000"/>
                    </a:srgbClr>
                  </a:glow>
                </a:effectLst>
                <a:uLnTx/>
                <a:uFillTx/>
                <a:latin typeface="Arial" charset="0"/>
                <a:ea typeface="ＭＳ Ｐゴシック" charset="0"/>
              </a:rPr>
              <a:t>"</a:t>
            </a:r>
            <a:endParaRPr kumimoji="0" lang="en-US" sz="4000" b="1" i="1" u="none" strike="noStrike" kern="1200" cap="none" spc="0" normalizeH="0" baseline="0" noProof="0">
              <a:ln>
                <a:noFill/>
              </a:ln>
              <a:solidFill>
                <a:srgbClr val="FFFFFF"/>
              </a:solidFill>
              <a:effectLst>
                <a:glow rad="241300">
                  <a:srgbClr val="000000">
                    <a:alpha val="85000"/>
                  </a:srgbClr>
                </a:glow>
              </a:effectLst>
              <a:uLnTx/>
              <a:uFillTx/>
              <a:latin typeface="Arial" charset="0"/>
              <a:ea typeface="ＭＳ Ｐゴシック" charset="0"/>
            </a:endParaRPr>
          </a:p>
        </p:txBody>
      </p:sp>
      <p:sp>
        <p:nvSpPr>
          <p:cNvPr id="8" name="TextBox 4"/>
          <p:cNvSpPr txBox="1">
            <a:spLocks noChangeArrowheads="1"/>
          </p:cNvSpPr>
          <p:nvPr/>
        </p:nvSpPr>
        <p:spPr bwMode="auto">
          <a:xfrm>
            <a:off x="0" y="-2763688"/>
            <a:ext cx="9612560" cy="2654629"/>
          </a:xfrm>
          <a:prstGeom prst="rect">
            <a:avLst/>
          </a:prstGeom>
          <a:gradFill flip="none" rotWithShape="1">
            <a:gsLst>
              <a:gs pos="0">
                <a:srgbClr val="000000"/>
              </a:gs>
              <a:gs pos="100000">
                <a:schemeClr val="tx1"/>
              </a:gs>
              <a:gs pos="52000">
                <a:srgbClr val="800000"/>
              </a:gs>
            </a:gsLst>
            <a:path path="rect">
              <a:fillToRect l="50000" t="50000" r="50000" b="50000"/>
            </a:path>
            <a:tileRect/>
          </a:gradFill>
          <a:ln>
            <a:noFill/>
          </a:ln>
        </p:spPr>
        <p:txBody>
          <a:bodyPr wrap="square" lIns="129581" tIns="64791" rIns="129581" bIns="64791">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030" rtl="0" eaLnBrk="1" fontAlgn="auto" latinLnBrk="0" hangingPunct="1">
              <a:lnSpc>
                <a:spcPct val="100000"/>
              </a:lnSpc>
              <a:spcBef>
                <a:spcPts val="0"/>
              </a:spcBef>
              <a:spcAft>
                <a:spcPts val="0"/>
              </a:spcAft>
              <a:buClrTx/>
              <a:buSzTx/>
              <a:buFontTx/>
              <a:buNone/>
              <a:tabLst/>
              <a:defRPr/>
            </a:pPr>
            <a:r>
              <a:rPr kumimoji="0" lang="en-US" altLang="zh-CN" sz="16400" b="0" i="0" u="none" strike="noStrike" kern="0" cap="none" spc="0" normalizeH="0" baseline="0" noProof="0">
                <a:ln>
                  <a:noFill/>
                </a:ln>
                <a:solidFill>
                  <a:srgbClr val="000000"/>
                </a:solidFill>
                <a:effectLst>
                  <a:glow rad="101600">
                    <a:srgbClr val="FFFF00">
                      <a:alpha val="62000"/>
                    </a:srgbClr>
                  </a:glow>
                </a:effectLst>
                <a:uLnTx/>
                <a:uFillTx/>
                <a:latin typeface="Times"/>
                <a:ea typeface="宋体" charset="0"/>
                <a:cs typeface="Times"/>
                <a:sym typeface="Times New Roman" charset="0"/>
              </a:rPr>
              <a:t>Prophecy</a:t>
            </a:r>
            <a:endParaRPr kumimoji="0" lang="en-US" sz="16400" b="0" i="0" u="none" strike="noStrike" kern="0" cap="none" spc="0" normalizeH="0" baseline="0" noProof="0">
              <a:ln>
                <a:noFill/>
              </a:ln>
              <a:solidFill>
                <a:srgbClr val="000000"/>
              </a:solidFill>
              <a:effectLst>
                <a:glow rad="101600">
                  <a:srgbClr val="FFFF00">
                    <a:alpha val="62000"/>
                  </a:srgbClr>
                </a:glow>
              </a:effectLst>
              <a:uLnTx/>
              <a:uFillTx/>
              <a:latin typeface="Times"/>
              <a:ea typeface="宋体" charset="0"/>
              <a:cs typeface="Times"/>
              <a:sym typeface="Times New Roman" charset="0"/>
            </a:endParaRPr>
          </a:p>
        </p:txBody>
      </p:sp>
    </p:spTree>
    <p:extLst>
      <p:ext uri="{BB962C8B-B14F-4D97-AF65-F5344CB8AC3E}">
        <p14:creationId xmlns:p14="http://schemas.microsoft.com/office/powerpoint/2010/main" val="31364751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2772" name="Picture 4" descr="wisdomroa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7384"/>
            <a:ext cx="9144000" cy="6904038"/>
          </a:xfrm>
          <a:prstGeom prst="rect">
            <a:avLst/>
          </a:prstGeom>
          <a:noFill/>
          <a:extLst>
            <a:ext uri="{909E8E84-426E-40dd-AFC4-6F175D3DCCD1}">
              <a14:hiddenFill xmlns="" xmlns:a14="http://schemas.microsoft.com/office/drawing/2010/main">
                <a:solidFill>
                  <a:srgbClr val="FFFFFF"/>
                </a:solidFill>
              </a14:hiddenFill>
            </a:ext>
          </a:extLst>
        </p:spPr>
      </p:pic>
      <p:sp>
        <p:nvSpPr>
          <p:cNvPr id="672770" name="Rectangle 2"/>
          <p:cNvSpPr>
            <a:spLocks noGrp="1" noChangeArrowheads="1"/>
          </p:cNvSpPr>
          <p:nvPr>
            <p:ph type="title"/>
          </p:nvPr>
        </p:nvSpPr>
        <p:spPr>
          <a:xfrm>
            <a:off x="0" y="304801"/>
            <a:ext cx="8839200" cy="3276600"/>
          </a:xfrm>
          <a:effectLst>
            <a:outerShdw blurRad="63500" dist="35921" dir="2700000" algn="ctr" rotWithShape="0">
              <a:schemeClr val="tx1">
                <a:alpha val="74998"/>
              </a:schemeClr>
            </a:outerShdw>
          </a:effectLst>
        </p:spPr>
        <p:txBody>
          <a:bodyPr/>
          <a:lstStyle/>
          <a:p>
            <a:r>
              <a:rPr lang="en-US" sz="4000" b="1">
                <a:solidFill>
                  <a:srgbClr val="FFFF00"/>
                </a:solidFill>
              </a:rPr>
              <a:t>Wisdom</a:t>
            </a:r>
            <a:r>
              <a:rPr lang="en-US" sz="4000" b="1">
                <a:solidFill>
                  <a:schemeClr val="bg1"/>
                </a:solidFill>
              </a:rPr>
              <a:t> that knows all previously hidden doctrines but without love is worthless to edify others (13:2b)</a:t>
            </a:r>
          </a:p>
        </p:txBody>
      </p:sp>
      <p:sp>
        <p:nvSpPr>
          <p:cNvPr id="672773" name="Rectangle 5"/>
          <p:cNvSpPr>
            <a:spLocks noChangeArrowheads="1"/>
          </p:cNvSpPr>
          <p:nvPr/>
        </p:nvSpPr>
        <p:spPr bwMode="auto">
          <a:xfrm>
            <a:off x="3352800" y="4267200"/>
            <a:ext cx="57912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altLang="ja-JP" sz="4000" b="0" i="1" u="none" strike="noStrike" kern="1200" cap="none" spc="0" normalizeH="0" baseline="0" noProof="0">
                <a:ln>
                  <a:noFill/>
                </a:ln>
                <a:solidFill>
                  <a:srgbClr val="FFFFFF"/>
                </a:solidFill>
                <a:effectLst/>
                <a:uLnTx/>
                <a:uFillTx/>
                <a:latin typeface="Arial" charset="0"/>
                <a:ea typeface="ＭＳ Ｐゴシック" charset="0"/>
              </a:rPr>
              <a:t>"</a:t>
            </a:r>
            <a:r>
              <a:rPr kumimoji="0" lang="en-US" sz="4000" b="0" i="1" u="none" strike="noStrike" kern="1200" cap="none" spc="0" normalizeH="0" baseline="0" noProof="0">
                <a:ln>
                  <a:noFill/>
                </a:ln>
                <a:solidFill>
                  <a:srgbClr val="FFFFFF"/>
                </a:solidFill>
                <a:effectLst/>
                <a:uLnTx/>
                <a:uFillTx/>
                <a:latin typeface="Arial" charset="0"/>
                <a:ea typeface="ＭＳ Ｐゴシック" charset="0"/>
              </a:rPr>
              <a:t>…and can fathom all mysteries…</a:t>
            </a:r>
            <a:r>
              <a:rPr kumimoji="0" lang="ru-RU" altLang="ja-JP" sz="4000" b="0" i="1"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0" i="1"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504067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2946" name="Rectangle 2"/>
          <p:cNvSpPr>
            <a:spLocks noChangeArrowheads="1"/>
          </p:cNvSpPr>
          <p:nvPr/>
        </p:nvSpPr>
        <p:spPr bwMode="auto">
          <a:xfrm>
            <a:off x="0" y="0"/>
            <a:ext cx="9144000" cy="6858000"/>
          </a:xfrm>
          <a:prstGeom prst="rect">
            <a:avLst/>
          </a:prstGeom>
          <a:gradFill rotWithShape="0">
            <a:gsLst>
              <a:gs pos="0">
                <a:srgbClr val="FF9900"/>
              </a:gs>
              <a:gs pos="50000">
                <a:schemeClr val="tx1"/>
              </a:gs>
              <a:gs pos="100000">
                <a:srgbClr val="FF9900"/>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162818" name="Picture 3" descr="OMSSO0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0888" y="0"/>
            <a:ext cx="5065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948" name="Text Box 4"/>
          <p:cNvSpPr txBox="1">
            <a:spLocks noChangeArrowheads="1"/>
          </p:cNvSpPr>
          <p:nvPr/>
        </p:nvSpPr>
        <p:spPr bwMode="auto">
          <a:xfrm>
            <a:off x="5920427" y="5949280"/>
            <a:ext cx="314578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glow rad="317500">
                    <a:srgbClr val="000000">
                      <a:alpha val="90000"/>
                    </a:srgbClr>
                  </a:glow>
                </a:effectLst>
                <a:uLnTx/>
                <a:uFillTx/>
                <a:latin typeface="Arial"/>
                <a:ea typeface="ＭＳ Ｐゴシック"/>
                <a:cs typeface="Arial"/>
              </a:rPr>
              <a:t>Exodus 32</a:t>
            </a:r>
          </a:p>
        </p:txBody>
      </p:sp>
      <p:sp>
        <p:nvSpPr>
          <p:cNvPr id="1362949" name="Rectangle 5"/>
          <p:cNvSpPr>
            <a:spLocks noGrp="1" noChangeArrowheads="1"/>
          </p:cNvSpPr>
          <p:nvPr>
            <p:ph type="title" idx="4294967295"/>
          </p:nvPr>
        </p:nvSpPr>
        <p:spPr>
          <a:xfrm>
            <a:off x="0" y="0"/>
            <a:ext cx="2771800" cy="3276600"/>
          </a:xfrm>
        </p:spPr>
        <p:txBody>
          <a:bodyPr>
            <a:noAutofit/>
          </a:bodyPr>
          <a:lstStyle/>
          <a:p>
            <a:pPr>
              <a:defRPr/>
            </a:pPr>
            <a:r>
              <a:rPr lang="en-US" b="1" i="1" kern="1200">
                <a:solidFill>
                  <a:schemeClr val="bg1"/>
                </a:solidFill>
                <a:effectLst>
                  <a:glow rad="317500">
                    <a:schemeClr val="tx2">
                      <a:alpha val="90000"/>
                    </a:schemeClr>
                  </a:glow>
                </a:effectLst>
              </a:rPr>
              <a:t>The Golden Calf Incident</a:t>
            </a:r>
          </a:p>
        </p:txBody>
      </p:sp>
    </p:spTree>
    <p:extLst>
      <p:ext uri="{BB962C8B-B14F-4D97-AF65-F5344CB8AC3E}">
        <p14:creationId xmlns:p14="http://schemas.microsoft.com/office/powerpoint/2010/main" val="11317003"/>
      </p:ext>
    </p:extLst>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3796" name="Picture 4" descr="wisdomthin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73795" name="Rectangle 3"/>
          <p:cNvSpPr>
            <a:spLocks noGrp="1" noChangeArrowheads="1"/>
          </p:cNvSpPr>
          <p:nvPr>
            <p:ph type="title"/>
          </p:nvPr>
        </p:nvSpPr>
        <p:spPr>
          <a:xfrm>
            <a:off x="228600" y="152400"/>
            <a:ext cx="8305800" cy="2133600"/>
          </a:xfrm>
          <a:effectLst>
            <a:outerShdw blurRad="63500" dist="35921" dir="2700000" algn="ctr" rotWithShape="0">
              <a:schemeClr val="bg1">
                <a:alpha val="74998"/>
              </a:schemeClr>
            </a:outerShdw>
          </a:effectLst>
        </p:spPr>
        <p:txBody>
          <a:bodyPr/>
          <a:lstStyle/>
          <a:p>
            <a:r>
              <a:rPr lang="en-US" sz="4000" b="1">
                <a:solidFill>
                  <a:srgbClr val="000080"/>
                </a:solidFill>
              </a:rPr>
              <a:t>Knowledge</a:t>
            </a:r>
            <a:r>
              <a:rPr lang="en-US" sz="4000" b="1">
                <a:solidFill>
                  <a:srgbClr val="000000"/>
                </a:solidFill>
                <a:latin typeface="Times" charset="0"/>
              </a:rPr>
              <a:t> </a:t>
            </a:r>
            <a:r>
              <a:rPr lang="en-US" sz="4000" b="1">
                <a:solidFill>
                  <a:srgbClr val="000000"/>
                </a:solidFill>
              </a:rPr>
              <a:t>that knows all facts but without love is worthless to edify others (13:2c)</a:t>
            </a:r>
            <a:endParaRPr lang="en-US" sz="4000" b="1">
              <a:solidFill>
                <a:schemeClr val="tx1"/>
              </a:solidFill>
              <a:latin typeface="Times" charset="0"/>
            </a:endParaRPr>
          </a:p>
        </p:txBody>
      </p:sp>
      <p:sp>
        <p:nvSpPr>
          <p:cNvPr id="673797" name="Rectangle 5"/>
          <p:cNvSpPr>
            <a:spLocks noChangeArrowheads="1"/>
          </p:cNvSpPr>
          <p:nvPr/>
        </p:nvSpPr>
        <p:spPr bwMode="auto">
          <a:xfrm>
            <a:off x="899593" y="4941168"/>
            <a:ext cx="4752528"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4000" b="0" i="1" u="none" strike="noStrike" kern="1200" cap="none" spc="0" normalizeH="0" baseline="0" noProof="0">
                <a:ln>
                  <a:noFill/>
                </a:ln>
                <a:solidFill>
                  <a:srgbClr val="000000"/>
                </a:solidFill>
                <a:effectLst/>
                <a:uLnTx/>
                <a:uFillTx/>
                <a:latin typeface="Arial" charset="0"/>
                <a:ea typeface="ＭＳ Ｐゴシック" charset="0"/>
              </a:rPr>
              <a:t>"</a:t>
            </a:r>
            <a:r>
              <a:rPr kumimoji="0" lang="en-US" sz="4000" b="0" i="1" u="none" strike="noStrike" kern="1200" cap="none" spc="0" normalizeH="0" baseline="0" noProof="0">
                <a:ln>
                  <a:noFill/>
                </a:ln>
                <a:solidFill>
                  <a:srgbClr val="000000"/>
                </a:solidFill>
                <a:effectLst/>
                <a:uLnTx/>
                <a:uFillTx/>
                <a:latin typeface="Arial" charset="0"/>
                <a:ea typeface="ＭＳ Ｐゴシック" charset="0"/>
              </a:rPr>
              <a:t>…and all knowledge…</a:t>
            </a:r>
            <a:r>
              <a:rPr kumimoji="0" lang="ru-RU" altLang="ja-JP" sz="4000" b="0" i="1" u="none" strike="noStrike" kern="1200" cap="none" spc="0" normalizeH="0" baseline="0" noProof="0">
                <a:ln>
                  <a:noFill/>
                </a:ln>
                <a:solidFill>
                  <a:srgbClr val="000000"/>
                </a:solidFill>
                <a:effectLst/>
                <a:uLnTx/>
                <a:uFillTx/>
                <a:latin typeface="Arial" charset="0"/>
                <a:ea typeface="ＭＳ Ｐゴシック" charset="0"/>
              </a:rPr>
              <a:t>"</a:t>
            </a:r>
            <a:endParaRPr kumimoji="0" lang="en-US" sz="4000" b="0" i="1"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6327573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4821" name="Picture 5" descr="faithtomoveCheyenneMount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74818" name="Rectangle 2"/>
          <p:cNvSpPr>
            <a:spLocks noGrp="1" noChangeArrowheads="1"/>
          </p:cNvSpPr>
          <p:nvPr>
            <p:ph type="title"/>
          </p:nvPr>
        </p:nvSpPr>
        <p:spPr>
          <a:xfrm>
            <a:off x="2" y="762000"/>
            <a:ext cx="9143999" cy="2057400"/>
          </a:xfrm>
          <a:noFill/>
          <a:ln>
            <a:noFill/>
          </a:ln>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vert="horz" wrap="square" lIns="91416" tIns="45709" rIns="91416" bIns="45709" numCol="1" anchor="ctr" anchorCtr="0" compatLnSpc="1">
            <a:prstTxWarp prst="textNoShape">
              <a:avLst/>
            </a:prstTxWarp>
          </a:bodyPr>
          <a:lstStyle/>
          <a:p>
            <a:r>
              <a:rPr lang="en-US" b="1">
                <a:solidFill>
                  <a:schemeClr val="bg1"/>
                </a:solidFill>
                <a:effectLst>
                  <a:glow rad="241300">
                    <a:schemeClr val="tx1">
                      <a:alpha val="85000"/>
                    </a:schemeClr>
                  </a:glow>
                </a:effectLst>
              </a:rPr>
              <a:t>Faith that can move mountains but without love is worthless to edify others (13:2d).</a:t>
            </a:r>
          </a:p>
        </p:txBody>
      </p:sp>
      <p:sp>
        <p:nvSpPr>
          <p:cNvPr id="674820" name="Rectangle 4"/>
          <p:cNvSpPr>
            <a:spLocks noChangeArrowheads="1"/>
          </p:cNvSpPr>
          <p:nvPr/>
        </p:nvSpPr>
        <p:spPr bwMode="auto">
          <a:xfrm>
            <a:off x="467545" y="2852936"/>
            <a:ext cx="8424936"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16" tIns="45709" rIns="91416" bIns="45709"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altLang="ja-JP" sz="3600" b="1" i="1" u="none" strike="noStrike" kern="1200" cap="none" spc="0" normalizeH="0" baseline="0" noProof="0">
                <a:ln>
                  <a:noFill/>
                </a:ln>
                <a:solidFill>
                  <a:srgbClr val="FFFFFF"/>
                </a:solidFill>
                <a:effectLst>
                  <a:glow rad="241300">
                    <a:srgbClr val="000000">
                      <a:alpha val="85000"/>
                    </a:srgbClr>
                  </a:glow>
                </a:effectLst>
                <a:uLnTx/>
                <a:uFillTx/>
                <a:latin typeface="Arial"/>
                <a:ea typeface="ＭＳ Ｐゴシック"/>
                <a:cs typeface="+mj-cs"/>
              </a:rPr>
              <a:t>"</a:t>
            </a:r>
            <a:r>
              <a:rPr kumimoji="0" lang="en-US" sz="3600" b="1" i="1" u="none" strike="noStrike" kern="1200" cap="none" spc="0" normalizeH="0" baseline="0" noProof="0">
                <a:ln>
                  <a:noFill/>
                </a:ln>
                <a:solidFill>
                  <a:srgbClr val="FFFFFF"/>
                </a:solidFill>
                <a:effectLst>
                  <a:glow rad="241300">
                    <a:srgbClr val="000000">
                      <a:alpha val="85000"/>
                    </a:srgbClr>
                  </a:glow>
                </a:effectLst>
                <a:uLnTx/>
                <a:uFillTx/>
                <a:latin typeface="Arial"/>
                <a:ea typeface="ＭＳ Ｐゴシック"/>
                <a:cs typeface="+mj-cs"/>
              </a:rPr>
              <a:t>…and if I have a faith that can move mountains but have not love, </a:t>
            </a:r>
            <a:br>
              <a:rPr kumimoji="0" lang="en-US" sz="3600" b="1" i="1" u="none" strike="noStrike" kern="1200" cap="none" spc="0" normalizeH="0" baseline="0" noProof="0">
                <a:ln>
                  <a:noFill/>
                </a:ln>
                <a:solidFill>
                  <a:srgbClr val="FFFFFF"/>
                </a:solidFill>
                <a:effectLst>
                  <a:glow rad="241300">
                    <a:srgbClr val="000000">
                      <a:alpha val="85000"/>
                    </a:srgbClr>
                  </a:glow>
                </a:effectLst>
                <a:uLnTx/>
                <a:uFillTx/>
                <a:latin typeface="Arial"/>
                <a:ea typeface="ＭＳ Ｐゴシック"/>
                <a:cs typeface="+mj-cs"/>
              </a:rPr>
            </a:br>
            <a:r>
              <a:rPr kumimoji="0" lang="en-US" sz="3600" b="1" i="1" u="none" strike="noStrike" kern="1200" cap="none" spc="0" normalizeH="0" baseline="0" noProof="0">
                <a:ln>
                  <a:noFill/>
                </a:ln>
                <a:solidFill>
                  <a:srgbClr val="FFFFFF"/>
                </a:solidFill>
                <a:effectLst>
                  <a:glow rad="241300">
                    <a:srgbClr val="000000">
                      <a:alpha val="85000"/>
                    </a:srgbClr>
                  </a:glow>
                </a:effectLst>
                <a:uLnTx/>
                <a:uFillTx/>
                <a:latin typeface="Arial"/>
                <a:ea typeface="ＭＳ Ｐゴシック"/>
                <a:cs typeface="+mj-cs"/>
              </a:rPr>
              <a:t>I am nothing…</a:t>
            </a:r>
            <a:r>
              <a:rPr kumimoji="0" lang="ru-RU" altLang="ja-JP" sz="3600" b="1" i="1" u="none" strike="noStrike" kern="1200" cap="none" spc="0" normalizeH="0" baseline="0" noProof="0">
                <a:ln>
                  <a:noFill/>
                </a:ln>
                <a:solidFill>
                  <a:srgbClr val="FFFFFF"/>
                </a:solidFill>
                <a:effectLst>
                  <a:glow rad="241300">
                    <a:srgbClr val="000000">
                      <a:alpha val="85000"/>
                    </a:srgbClr>
                  </a:glow>
                </a:effectLst>
                <a:uLnTx/>
                <a:uFillTx/>
                <a:latin typeface="Arial"/>
                <a:ea typeface="ＭＳ Ｐゴシック"/>
                <a:cs typeface="+mj-cs"/>
              </a:rPr>
              <a:t>"</a:t>
            </a:r>
            <a:r>
              <a:rPr kumimoji="0" lang="en-US" sz="3600" b="1" i="1" u="none" strike="noStrike" kern="1200" cap="none" spc="0" normalizeH="0" baseline="0" noProof="0">
                <a:ln>
                  <a:noFill/>
                </a:ln>
                <a:solidFill>
                  <a:srgbClr val="FFFFFF"/>
                </a:solidFill>
                <a:effectLst>
                  <a:glow rad="241300">
                    <a:srgbClr val="000000">
                      <a:alpha val="85000"/>
                    </a:srgbClr>
                  </a:glow>
                </a:effectLst>
                <a:uLnTx/>
                <a:uFillTx/>
                <a:latin typeface="Arial"/>
                <a:ea typeface="ＭＳ Ｐゴシック"/>
                <a:cs typeface="+mj-cs"/>
              </a:rPr>
              <a:t> (NIV)</a:t>
            </a:r>
          </a:p>
        </p:txBody>
      </p:sp>
    </p:spTree>
    <p:extLst>
      <p:ext uri="{BB962C8B-B14F-4D97-AF65-F5344CB8AC3E}">
        <p14:creationId xmlns:p14="http://schemas.microsoft.com/office/powerpoint/2010/main" val="363635235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 xmlns:a14="http://schemas.microsoft.com/office/drawing/2010/main">
                <a:solidFill>
                  <a:srgbClr val="FFFFFF"/>
                </a:solidFill>
              </a14:hiddenFill>
            </a:ext>
          </a:extLst>
        </p:spPr>
      </p:pic>
      <p:sp>
        <p:nvSpPr>
          <p:cNvPr id="624646" name="Rectangle 6"/>
          <p:cNvSpPr>
            <a:spLocks noChangeArrowheads="1"/>
          </p:cNvSpPr>
          <p:nvPr/>
        </p:nvSpPr>
        <p:spPr bwMode="auto">
          <a:xfrm>
            <a:off x="-46856" y="5867400"/>
            <a:ext cx="9227368"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a:ln>
                  <a:noFill/>
                </a:ln>
                <a:solidFill>
                  <a:srgbClr val="000000"/>
                </a:solidFill>
                <a:effectLst/>
                <a:uLnTx/>
                <a:uFillTx/>
                <a:latin typeface="Arial"/>
                <a:ea typeface="ＭＳ Ｐゴシック" charset="0"/>
              </a:rPr>
              <a:t>"</a:t>
            </a:r>
            <a:r>
              <a:rPr kumimoji="0" lang="en-US" sz="2800" b="1" i="0" u="none" strike="noStrike" kern="1200" cap="none" spc="0" normalizeH="0" baseline="0" noProof="0">
                <a:ln>
                  <a:noFill/>
                </a:ln>
                <a:solidFill>
                  <a:srgbClr val="000000"/>
                </a:solidFill>
                <a:effectLst/>
                <a:uLnTx/>
                <a:uFillTx/>
                <a:latin typeface="Papyrus" charset="0"/>
                <a:ea typeface="ＭＳ Ｐゴシック" charset="0"/>
              </a:rPr>
              <a:t>The Blood of the Martyrs is the seed of the Church</a:t>
            </a:r>
            <a:r>
              <a:rPr kumimoji="0" lang="ru-RU" altLang="ja-JP" sz="2800" b="1" i="0" u="none" strike="noStrike" kern="1200" cap="none" spc="0" normalizeH="0" baseline="0" noProof="0">
                <a:ln>
                  <a:noFill/>
                </a:ln>
                <a:solidFill>
                  <a:srgbClr val="000000"/>
                </a:solidFill>
                <a:effectLst/>
                <a:uLnTx/>
                <a:uFillTx/>
                <a:latin typeface="Arial"/>
                <a:ea typeface="ＭＳ Ｐゴシック" charset="0"/>
              </a:rPr>
              <a:t>"</a:t>
            </a:r>
            <a:r>
              <a:rPr kumimoji="0" lang="en-US" sz="2800" b="0" i="0" u="none" strike="noStrike" kern="1200" cap="none" spc="0" normalizeH="0" baseline="0" noProof="0">
                <a:ln>
                  <a:noFill/>
                </a:ln>
                <a:solidFill>
                  <a:srgbClr val="000000"/>
                </a:solidFill>
                <a:effectLst/>
                <a:uLnTx/>
                <a:uFillTx/>
                <a:latin typeface="Papyrus" charset="0"/>
                <a:ea typeface="ＭＳ Ｐゴシック" charset="0"/>
              </a:rPr>
              <a:t> </a:t>
            </a:r>
            <a:br>
              <a:rPr kumimoji="0" lang="en-US" sz="2800" b="0" i="0" u="none" strike="noStrike" kern="1200" cap="none" spc="0" normalizeH="0" baseline="0" noProof="0">
                <a:ln>
                  <a:noFill/>
                </a:ln>
                <a:solidFill>
                  <a:srgbClr val="000000"/>
                </a:solidFill>
                <a:effectLst/>
                <a:uLnTx/>
                <a:uFillTx/>
                <a:latin typeface="Papyrus" charset="0"/>
                <a:ea typeface="ＭＳ Ｐゴシック" charset="0"/>
              </a:rPr>
            </a:br>
            <a:r>
              <a:rPr kumimoji="0" lang="en-US" sz="3600" b="1" i="0" u="none" strike="noStrike" kern="1200" cap="none" spc="0" normalizeH="0" baseline="0" noProof="0">
                <a:ln>
                  <a:noFill/>
                </a:ln>
                <a:solidFill>
                  <a:srgbClr val="000000"/>
                </a:solidFill>
                <a:effectLst/>
                <a:uLnTx/>
                <a:uFillTx/>
                <a:latin typeface="Papyrus" charset="0"/>
                <a:ea typeface="ＭＳ Ｐゴシック" charset="0"/>
              </a:rPr>
              <a:t>-Tertullian-</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a:t>
            </a:r>
          </a:p>
        </p:txBody>
      </p:sp>
      <p:sp>
        <p:nvSpPr>
          <p:cNvPr id="624648" name="Rectangle 8"/>
          <p:cNvSpPr>
            <a:spLocks noGrp="1" noChangeArrowheads="1"/>
          </p:cNvSpPr>
          <p:nvPr>
            <p:ph type="ctrTitle"/>
          </p:nvPr>
        </p:nvSpPr>
        <p:spPr>
          <a:xfrm>
            <a:off x="609601" y="228600"/>
            <a:ext cx="7924800" cy="2209800"/>
          </a:xfrm>
        </p:spPr>
        <p:txBody>
          <a:bodyPr/>
          <a:lstStyle/>
          <a:p>
            <a:r>
              <a:rPr lang="en-US" sz="17000" b="1">
                <a:latin typeface="Papyrus" charset="0"/>
              </a:rPr>
              <a:t>Giving</a:t>
            </a:r>
            <a:endParaRPr lang="en-US" sz="27500" b="1">
              <a:latin typeface="Papyrus" charset="0"/>
            </a:endParaRPr>
          </a:p>
        </p:txBody>
      </p:sp>
      <p:sp>
        <p:nvSpPr>
          <p:cNvPr id="624651" name="Rectangle 11"/>
          <p:cNvSpPr>
            <a:spLocks noChangeArrowheads="1"/>
          </p:cNvSpPr>
          <p:nvPr/>
        </p:nvSpPr>
        <p:spPr bwMode="auto">
          <a:xfrm>
            <a:off x="2286000" y="3243064"/>
            <a:ext cx="5029200" cy="213015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ru-RU" altLang="ja-JP" sz="4000" b="0" i="1" u="none" strike="noStrike" kern="1200" cap="none" spc="0" normalizeH="0" baseline="0" noProof="0">
                <a:ln>
                  <a:noFill/>
                </a:ln>
                <a:solidFill>
                  <a:srgbClr val="000000"/>
                </a:solidFill>
                <a:effectLst/>
                <a:uLnTx/>
                <a:uFillTx/>
                <a:latin typeface="Arial" charset="0"/>
                <a:ea typeface="ＭＳ Ｐゴシック" charset="0"/>
              </a:rPr>
              <a:t>"</a:t>
            </a:r>
            <a:r>
              <a:rPr kumimoji="0" lang="en-US" sz="4000" b="0" i="1" u="none" strike="noStrike" kern="1200" cap="none" spc="0" normalizeH="0" baseline="0" noProof="0">
                <a:ln>
                  <a:noFill/>
                </a:ln>
                <a:solidFill>
                  <a:srgbClr val="000000"/>
                </a:solidFill>
                <a:effectLst/>
                <a:uLnTx/>
                <a:uFillTx/>
                <a:latin typeface="Arial" charset="0"/>
                <a:ea typeface="ＭＳ Ｐゴシック" charset="0"/>
              </a:rPr>
              <a:t>…and if I give my body to be burned but have not love, </a:t>
            </a:r>
            <a:br>
              <a:rPr kumimoji="0" lang="en-US" sz="4000" b="0" i="1" u="none" strike="noStrike" kern="1200" cap="none" spc="0" normalizeH="0" baseline="0" noProof="0">
                <a:ln>
                  <a:noFill/>
                </a:ln>
                <a:solidFill>
                  <a:srgbClr val="000000"/>
                </a:solidFill>
                <a:effectLst/>
                <a:uLnTx/>
                <a:uFillTx/>
                <a:latin typeface="Arial" charset="0"/>
                <a:ea typeface="ＭＳ Ｐゴシック" charset="0"/>
              </a:rPr>
            </a:br>
            <a:r>
              <a:rPr kumimoji="0" lang="en-US" sz="4000" b="0" i="1" u="none" strike="noStrike" kern="1200" cap="none" spc="0" normalizeH="0" baseline="0" noProof="0">
                <a:ln>
                  <a:noFill/>
                </a:ln>
                <a:solidFill>
                  <a:srgbClr val="000000"/>
                </a:solidFill>
                <a:effectLst/>
                <a:uLnTx/>
                <a:uFillTx/>
                <a:latin typeface="Arial" charset="0"/>
                <a:ea typeface="ＭＳ Ｐゴシック" charset="0"/>
              </a:rPr>
              <a:t>I am nothing…</a:t>
            </a:r>
            <a:r>
              <a:rPr kumimoji="0" lang="ru-RU" altLang="ja-JP" sz="4000" b="0" i="1" u="none" strike="noStrike" kern="1200" cap="none" spc="0" normalizeH="0" baseline="0" noProof="0">
                <a:ln>
                  <a:noFill/>
                </a:ln>
                <a:solidFill>
                  <a:srgbClr val="000000"/>
                </a:solidFill>
                <a:effectLst/>
                <a:uLnTx/>
                <a:uFillTx/>
                <a:latin typeface="Arial" charset="0"/>
                <a:ea typeface="ＭＳ Ｐゴシック" charset="0"/>
              </a:rPr>
              <a:t>"</a:t>
            </a:r>
            <a:r>
              <a:rPr kumimoji="0" lang="en-US" sz="4000" b="0" i="1" u="none" strike="noStrike" kern="1200" cap="none" spc="0" normalizeH="0" baseline="0" noProof="0">
                <a:ln>
                  <a:noFill/>
                </a:ln>
                <a:solidFill>
                  <a:srgbClr val="000000"/>
                </a:solidFill>
                <a:effectLst/>
                <a:uLnTx/>
                <a:uFillTx/>
                <a:latin typeface="Arial" charset="0"/>
                <a:ea typeface="ＭＳ Ｐゴシック" charset="0"/>
              </a:rPr>
              <a:t> </a:t>
            </a:r>
            <a:r>
              <a:rPr kumimoji="0" lang="en-US" sz="3200" b="0" i="1" u="none" strike="noStrike" kern="1200" cap="none" spc="0" normalizeH="0" baseline="0" noProof="0">
                <a:ln>
                  <a:noFill/>
                </a:ln>
                <a:solidFill>
                  <a:srgbClr val="000000"/>
                </a:solidFill>
                <a:effectLst/>
                <a:uLnTx/>
                <a:uFillTx/>
                <a:latin typeface="Arial" charset="0"/>
                <a:ea typeface="ＭＳ Ｐゴシック" charset="0"/>
              </a:rPr>
              <a:t>(NIV)</a:t>
            </a:r>
            <a:endParaRPr kumimoji="0" lang="en-US" sz="4000" b="0" i="1"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4761986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5234" name="Picture 2"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 xmlns:a14="http://schemas.microsoft.com/office/drawing/2010/main">
                <a:solidFill>
                  <a:srgbClr val="FFFFFF"/>
                </a:solidFill>
              </a14:hiddenFill>
            </a:ext>
          </a:extLst>
        </p:spPr>
      </p:pic>
      <p:sp>
        <p:nvSpPr>
          <p:cNvPr id="735235" name="Rectangle 3"/>
          <p:cNvSpPr>
            <a:spLocks noChangeArrowheads="1"/>
          </p:cNvSpPr>
          <p:nvPr/>
        </p:nvSpPr>
        <p:spPr bwMode="auto">
          <a:xfrm>
            <a:off x="914400" y="5867400"/>
            <a:ext cx="77724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000" b="1" i="0" u="none" strike="noStrike" kern="1200" cap="none" spc="0" normalizeH="0" baseline="0" noProof="0">
                <a:ln>
                  <a:noFill/>
                </a:ln>
                <a:solidFill>
                  <a:srgbClr val="000000"/>
                </a:solidFill>
                <a:effectLst/>
                <a:uLnTx/>
                <a:uFillTx/>
                <a:latin typeface="Arial"/>
                <a:ea typeface="ＭＳ Ｐゴシック" charset="0"/>
              </a:rPr>
              <a:t>"</a:t>
            </a:r>
            <a:r>
              <a:rPr kumimoji="0" lang="en-US" sz="2000" b="1" i="0" u="none" strike="noStrike" kern="1200" cap="none" spc="0" normalizeH="0" baseline="0" noProof="0">
                <a:ln>
                  <a:noFill/>
                </a:ln>
                <a:solidFill>
                  <a:srgbClr val="000000"/>
                </a:solidFill>
                <a:effectLst/>
                <a:uLnTx/>
                <a:uFillTx/>
                <a:latin typeface="Papyrus" charset="0"/>
                <a:ea typeface="ＭＳ Ｐゴシック" charset="0"/>
              </a:rPr>
              <a:t>The Blood of the Martyrs is the seed of the Church</a:t>
            </a:r>
            <a:r>
              <a:rPr kumimoji="0" lang="ru-RU" altLang="ja-JP" sz="2000" b="1" i="0" u="none" strike="noStrike" kern="1200" cap="none" spc="0" normalizeH="0" baseline="0" noProof="0">
                <a:ln>
                  <a:noFill/>
                </a:ln>
                <a:solidFill>
                  <a:srgbClr val="000000"/>
                </a:solidFill>
                <a:effectLst/>
                <a:uLnTx/>
                <a:uFillTx/>
                <a:latin typeface="Arial"/>
                <a:ea typeface="ＭＳ Ｐゴシック" charset="0"/>
              </a:rPr>
              <a:t>"</a:t>
            </a:r>
            <a:r>
              <a:rPr kumimoji="0" lang="en-US" sz="2000" b="0" i="0" u="none" strike="noStrike" kern="1200" cap="none" spc="0" normalizeH="0" baseline="0" noProof="0">
                <a:ln>
                  <a:noFill/>
                </a:ln>
                <a:solidFill>
                  <a:srgbClr val="000000"/>
                </a:solidFill>
                <a:effectLst/>
                <a:uLnTx/>
                <a:uFillTx/>
                <a:latin typeface="Papyrus" charset="0"/>
                <a:ea typeface="ＭＳ Ｐゴシック" charset="0"/>
              </a:rPr>
              <a:t> </a:t>
            </a:r>
            <a:br>
              <a:rPr kumimoji="0" lang="en-US" sz="2000" b="0" i="0" u="none" strike="noStrike" kern="1200" cap="none" spc="0" normalizeH="0" baseline="0" noProof="0">
                <a:ln>
                  <a:noFill/>
                </a:ln>
                <a:solidFill>
                  <a:srgbClr val="000000"/>
                </a:solidFill>
                <a:effectLst/>
                <a:uLnTx/>
                <a:uFillTx/>
                <a:latin typeface="Papyrus" charset="0"/>
                <a:ea typeface="ＭＳ Ｐゴシック" charset="0"/>
              </a:rPr>
            </a:br>
            <a:br>
              <a:rPr kumimoji="0" lang="en-US" sz="2000" b="0" i="0" u="none" strike="noStrike" kern="1200" cap="none" spc="0" normalizeH="0" baseline="0" noProof="0">
                <a:ln>
                  <a:noFill/>
                </a:ln>
                <a:solidFill>
                  <a:srgbClr val="000000"/>
                </a:solidFill>
                <a:effectLst/>
                <a:uLnTx/>
                <a:uFillTx/>
                <a:latin typeface="Papyrus" charset="0"/>
                <a:ea typeface="ＭＳ Ｐゴシック" charset="0"/>
              </a:rPr>
            </a:br>
            <a:r>
              <a:rPr kumimoji="0" lang="en-US" sz="1600" b="1" i="0" u="none" strike="noStrike" kern="1200" cap="none" spc="0" normalizeH="0" baseline="0" noProof="0">
                <a:ln>
                  <a:noFill/>
                </a:ln>
                <a:solidFill>
                  <a:srgbClr val="000000"/>
                </a:solidFill>
                <a:effectLst/>
                <a:uLnTx/>
                <a:uFillTx/>
                <a:latin typeface="Papyrus" charset="0"/>
                <a:ea typeface="ＭＳ Ｐゴシック" charset="0"/>
              </a:rPr>
              <a:t>-Tertullian-</a:t>
            </a: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 </a:t>
            </a:r>
          </a:p>
        </p:txBody>
      </p:sp>
      <p:sp>
        <p:nvSpPr>
          <p:cNvPr id="735236" name="Rectangle 4"/>
          <p:cNvSpPr>
            <a:spLocks noGrp="1" noChangeArrowheads="1"/>
          </p:cNvSpPr>
          <p:nvPr>
            <p:ph type="ctrTitle"/>
          </p:nvPr>
        </p:nvSpPr>
        <p:spPr>
          <a:xfrm>
            <a:off x="609601" y="228600"/>
            <a:ext cx="7924800" cy="2209800"/>
          </a:xfrm>
        </p:spPr>
        <p:txBody>
          <a:bodyPr/>
          <a:lstStyle/>
          <a:p>
            <a:r>
              <a:rPr lang="en-US" sz="17000" b="1">
                <a:latin typeface="Papyrus" charset="0"/>
              </a:rPr>
              <a:t>INDIA</a:t>
            </a:r>
            <a:endParaRPr lang="en-US" sz="27500" b="1">
              <a:latin typeface="Papyrus" charset="0"/>
            </a:endParaRPr>
          </a:p>
        </p:txBody>
      </p:sp>
      <p:sp>
        <p:nvSpPr>
          <p:cNvPr id="735237" name="Rectangle 5"/>
          <p:cNvSpPr>
            <a:spLocks noChangeArrowheads="1"/>
          </p:cNvSpPr>
          <p:nvPr/>
        </p:nvSpPr>
        <p:spPr bwMode="auto">
          <a:xfrm>
            <a:off x="2286000" y="3171056"/>
            <a:ext cx="5029200" cy="241818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ru-RU" altLang="ja-JP" sz="4000" b="0" i="1" u="none" strike="noStrike" kern="1200" cap="none" spc="0" normalizeH="0" baseline="0" noProof="0">
                <a:ln>
                  <a:noFill/>
                </a:ln>
                <a:solidFill>
                  <a:srgbClr val="000000"/>
                </a:solidFill>
                <a:effectLst/>
                <a:uLnTx/>
                <a:uFillTx/>
                <a:latin typeface="Arial" charset="0"/>
                <a:ea typeface="ＭＳ Ｐゴシック" charset="0"/>
              </a:rPr>
              <a:t>"</a:t>
            </a:r>
            <a:r>
              <a:rPr kumimoji="0" lang="en-US" sz="4000" b="0" i="1" u="none" strike="noStrike" kern="1200" cap="none" spc="0" normalizeH="0" baseline="0" noProof="0">
                <a:ln>
                  <a:noFill/>
                </a:ln>
                <a:solidFill>
                  <a:srgbClr val="000000"/>
                </a:solidFill>
                <a:effectLst/>
                <a:uLnTx/>
                <a:uFillTx/>
                <a:latin typeface="Arial" charset="0"/>
                <a:ea typeface="ＭＳ Ｐゴシック" charset="0"/>
              </a:rPr>
              <a:t>…and if I give my body to be burned but have not love, </a:t>
            </a:r>
            <a:br>
              <a:rPr kumimoji="0" lang="en-US" sz="4000" b="0" i="1" u="none" strike="noStrike" kern="1200" cap="none" spc="0" normalizeH="0" baseline="0" noProof="0">
                <a:ln>
                  <a:noFill/>
                </a:ln>
                <a:solidFill>
                  <a:srgbClr val="000000"/>
                </a:solidFill>
                <a:effectLst/>
                <a:uLnTx/>
                <a:uFillTx/>
                <a:latin typeface="Arial" charset="0"/>
                <a:ea typeface="ＭＳ Ｐゴシック" charset="0"/>
              </a:rPr>
            </a:br>
            <a:r>
              <a:rPr kumimoji="0" lang="en-US" sz="4000" b="0" i="1" u="none" strike="noStrike" kern="1200" cap="none" spc="0" normalizeH="0" baseline="0" noProof="0">
                <a:ln>
                  <a:noFill/>
                </a:ln>
                <a:solidFill>
                  <a:srgbClr val="000000"/>
                </a:solidFill>
                <a:effectLst/>
                <a:uLnTx/>
                <a:uFillTx/>
                <a:latin typeface="Arial" charset="0"/>
                <a:ea typeface="ＭＳ Ｐゴシック" charset="0"/>
              </a:rPr>
              <a:t>I am nothing…</a:t>
            </a:r>
            <a:r>
              <a:rPr kumimoji="0" lang="ru-RU" altLang="ja-JP" sz="4000" b="0" i="1" u="none" strike="noStrike" kern="1200" cap="none" spc="0" normalizeH="0" baseline="0" noProof="0">
                <a:ln>
                  <a:noFill/>
                </a:ln>
                <a:solidFill>
                  <a:srgbClr val="000000"/>
                </a:solidFill>
                <a:effectLst/>
                <a:uLnTx/>
                <a:uFillTx/>
                <a:latin typeface="Arial" charset="0"/>
                <a:ea typeface="ＭＳ Ｐゴシック" charset="0"/>
              </a:rPr>
              <a:t>"</a:t>
            </a:r>
            <a:r>
              <a:rPr kumimoji="0" lang="en-US" sz="4000" b="0" i="1" u="none" strike="noStrike" kern="1200" cap="none" spc="0" normalizeH="0" baseline="0" noProof="0">
                <a:ln>
                  <a:noFill/>
                </a:ln>
                <a:solidFill>
                  <a:srgbClr val="000000"/>
                </a:solidFill>
                <a:effectLst/>
                <a:uLnTx/>
                <a:uFillTx/>
                <a:latin typeface="Arial" charset="0"/>
                <a:ea typeface="ＭＳ Ｐゴシック" charset="0"/>
              </a:rPr>
              <a:t> </a:t>
            </a:r>
            <a:r>
              <a:rPr kumimoji="0" lang="en-US" sz="3200" b="0" i="1" u="none" strike="noStrike" kern="1200" cap="none" spc="0" normalizeH="0" baseline="0" noProof="0">
                <a:ln>
                  <a:noFill/>
                </a:ln>
                <a:solidFill>
                  <a:srgbClr val="000000"/>
                </a:solidFill>
                <a:effectLst/>
                <a:uLnTx/>
                <a:uFillTx/>
                <a:latin typeface="Arial" charset="0"/>
                <a:ea typeface="ＭＳ Ｐゴシック" charset="0"/>
              </a:rPr>
              <a:t>(NIV)</a:t>
            </a:r>
            <a:endParaRPr kumimoji="0" lang="en-US" sz="4000" b="0" i="1"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8428246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4834" name="Rectangle 2"/>
          <p:cNvSpPr>
            <a:spLocks noGrp="1" noChangeArrowheads="1"/>
          </p:cNvSpPr>
          <p:nvPr>
            <p:ph type="title" idx="4294967295"/>
          </p:nvPr>
        </p:nvSpPr>
        <p:spPr/>
        <p:txBody>
          <a:bodyPr lIns="91113" tIns="45557" rIns="91113" bIns="45557"/>
          <a:lstStyle/>
          <a:p>
            <a:pPr defTabSz="640119" eaLnBrk="1" hangingPunct="1"/>
            <a:r>
              <a:rPr lang="en-US" altLang="zh-CN">
                <a:latin typeface="Calibri" charset="0"/>
                <a:cs typeface="宋体" charset="0"/>
              </a:rPr>
              <a:t>Destroyed</a:t>
            </a:r>
            <a:r>
              <a:rPr lang="en-US" altLang="zh-CN" baseline="0">
                <a:latin typeface="Calibri" charset="0"/>
                <a:cs typeface="宋体" charset="0"/>
              </a:rPr>
              <a:t> Church</a:t>
            </a:r>
            <a:endParaRPr lang="en-US" altLang="zh-CN">
              <a:latin typeface="Calibri" charset="0"/>
              <a:cs typeface="宋体" charset="0"/>
            </a:endParaRPr>
          </a:p>
        </p:txBody>
      </p:sp>
      <p:sp>
        <p:nvSpPr>
          <p:cNvPr id="1784835" name="Rectangle 3"/>
          <p:cNvSpPr>
            <a:spLocks noGrp="1" noChangeArrowheads="1"/>
          </p:cNvSpPr>
          <p:nvPr>
            <p:ph type="body" idx="4294967295"/>
          </p:nvPr>
        </p:nvSpPr>
        <p:spPr/>
        <p:txBody>
          <a:bodyPr lIns="91113" tIns="45557" rIns="91113" bIns="45557"/>
          <a:lstStyle/>
          <a:p>
            <a:pPr marL="239360" indent="-239360" defTabSz="640119" eaLnBrk="1" hangingPunct="1"/>
            <a:endParaRPr lang="en-US" altLang="zh-CN">
              <a:latin typeface="Calibri" charset="0"/>
              <a:cs typeface="宋体" charset="0"/>
            </a:endParaRPr>
          </a:p>
        </p:txBody>
      </p:sp>
      <p:pic>
        <p:nvPicPr>
          <p:cNvPr id="1784836" name="Picture 4" descr="image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4353"/>
            <a:ext cx="9179387" cy="690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16048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786882" name="Rectangle 2"/>
          <p:cNvSpPr>
            <a:spLocks noGrp="1" noChangeArrowheads="1"/>
          </p:cNvSpPr>
          <p:nvPr>
            <p:ph type="title" idx="4294967295"/>
          </p:nvPr>
        </p:nvSpPr>
        <p:spPr/>
        <p:txBody>
          <a:bodyPr lIns="91113" tIns="45557" rIns="91113" bIns="45557"/>
          <a:lstStyle/>
          <a:p>
            <a:pPr defTabSz="640119" eaLnBrk="1" hangingPunct="1"/>
            <a:r>
              <a:rPr lang="en-US" altLang="zh-CN">
                <a:latin typeface="Calibri" charset="0"/>
                <a:cs typeface="宋体" charset="0"/>
              </a:rPr>
              <a:t>Burned Christian Girl</a:t>
            </a:r>
          </a:p>
        </p:txBody>
      </p:sp>
      <p:pic>
        <p:nvPicPr>
          <p:cNvPr id="1786884" name="Picture 4" descr="image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766" y="1"/>
            <a:ext cx="867789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39458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788930" name="Rectangle 2"/>
          <p:cNvSpPr>
            <a:spLocks noGrp="1" noChangeArrowheads="1"/>
          </p:cNvSpPr>
          <p:nvPr>
            <p:ph type="title" idx="4294967295"/>
          </p:nvPr>
        </p:nvSpPr>
        <p:spPr>
          <a:xfrm>
            <a:off x="1" y="274588"/>
            <a:ext cx="8228707" cy="1143000"/>
          </a:xfrm>
        </p:spPr>
        <p:txBody>
          <a:bodyPr lIns="91113" tIns="45557" rIns="91113" bIns="45557"/>
          <a:lstStyle/>
          <a:p>
            <a:pPr defTabSz="640119" eaLnBrk="1" hangingPunct="1"/>
            <a:r>
              <a:rPr lang="en-US" altLang="zh-CN">
                <a:latin typeface="Calibri" charset="0"/>
                <a:cs typeface="宋体" charset="0"/>
              </a:rPr>
              <a:t>Burned Church</a:t>
            </a:r>
          </a:p>
        </p:txBody>
      </p:sp>
      <p:pic>
        <p:nvPicPr>
          <p:cNvPr id="1788932" name="Picture 4" descr="image0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028" y="-13882"/>
            <a:ext cx="8505946" cy="694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96208"/>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0978" name="Rectangle 2"/>
          <p:cNvSpPr>
            <a:spLocks noGrp="1" noChangeArrowheads="1"/>
          </p:cNvSpPr>
          <p:nvPr>
            <p:ph type="title" idx="4294967295"/>
          </p:nvPr>
        </p:nvSpPr>
        <p:spPr/>
        <p:txBody>
          <a:bodyPr lIns="91113" tIns="45557" rIns="91113" bIns="45557"/>
          <a:lstStyle/>
          <a:p>
            <a:pPr defTabSz="640119" eaLnBrk="1" hangingPunct="1"/>
            <a:r>
              <a:rPr lang="en-US" altLang="zh-CN">
                <a:latin typeface="Calibri" charset="0"/>
                <a:cs typeface="宋体" charset="0"/>
              </a:rPr>
              <a:t>Killed Girl</a:t>
            </a:r>
          </a:p>
        </p:txBody>
      </p:sp>
      <p:sp>
        <p:nvSpPr>
          <p:cNvPr id="1790979" name="Rectangle 3"/>
          <p:cNvSpPr>
            <a:spLocks noGrp="1" noChangeArrowheads="1"/>
          </p:cNvSpPr>
          <p:nvPr>
            <p:ph type="body" idx="4294967295"/>
          </p:nvPr>
        </p:nvSpPr>
        <p:spPr/>
        <p:txBody>
          <a:bodyPr lIns="91113" tIns="45557" rIns="91113" bIns="45557"/>
          <a:lstStyle/>
          <a:p>
            <a:pPr marL="239360" indent="-239360" defTabSz="640119" eaLnBrk="1" hangingPunct="1"/>
            <a:endParaRPr lang="en-US" altLang="zh-CN">
              <a:latin typeface="Calibri" charset="0"/>
              <a:cs typeface="宋体" charset="0"/>
            </a:endParaRPr>
          </a:p>
        </p:txBody>
      </p:sp>
      <p:pic>
        <p:nvPicPr>
          <p:cNvPr id="1790980" name="Picture 4"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796" y="-13883"/>
            <a:ext cx="9381814" cy="7037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41746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1332" name="Picture 4" descr="Bird 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11330" name="Rectangle 2"/>
          <p:cNvSpPr>
            <a:spLocks noGrp="1" noChangeArrowheads="1"/>
          </p:cNvSpPr>
          <p:nvPr>
            <p:ph type="title"/>
          </p:nvPr>
        </p:nvSpPr>
        <p:spPr>
          <a:xfrm>
            <a:off x="0" y="381000"/>
            <a:ext cx="9144000" cy="1143000"/>
          </a:xfrm>
          <a:effectLst>
            <a:outerShdw blurRad="63500" dist="35921" dir="2700000" algn="ctr" rotWithShape="0">
              <a:srgbClr val="000000">
                <a:alpha val="74998"/>
              </a:srgbClr>
            </a:outerShdw>
          </a:effectLst>
        </p:spPr>
        <p:txBody>
          <a:bodyPr/>
          <a:lstStyle/>
          <a:p>
            <a:r>
              <a:rPr lang="en-US" sz="4000" b="1">
                <a:solidFill>
                  <a:schemeClr val="bg1"/>
                </a:solidFill>
              </a:rPr>
              <a:t>II.  Love </a:t>
            </a:r>
            <a:r>
              <a:rPr lang="en-US" sz="5400" b="1">
                <a:solidFill>
                  <a:srgbClr val="FFFF00"/>
                </a:solidFill>
              </a:rPr>
              <a:t>benefits</a:t>
            </a:r>
            <a:r>
              <a:rPr lang="en-US" sz="4000" b="1">
                <a:solidFill>
                  <a:schemeClr val="bg1"/>
                </a:solidFill>
              </a:rPr>
              <a:t> others (13:4-7).</a:t>
            </a:r>
          </a:p>
        </p:txBody>
      </p:sp>
    </p:spTree>
    <p:extLst>
      <p:ext uri="{BB962C8B-B14F-4D97-AF65-F5344CB8AC3E}">
        <p14:creationId xmlns:p14="http://schemas.microsoft.com/office/powerpoint/2010/main" val="400636209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5538" name="Picture 2" descr="heart-key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43713"/>
          </a:xfrm>
          <a:prstGeom prst="rect">
            <a:avLst/>
          </a:prstGeom>
          <a:noFill/>
          <a:extLst>
            <a:ext uri="{909E8E84-426E-40dd-AFC4-6F175D3DCCD1}">
              <a14:hiddenFill xmlns="" xmlns:a14="http://schemas.microsoft.com/office/drawing/2010/main">
                <a:solidFill>
                  <a:srgbClr val="FFFFFF"/>
                </a:solidFill>
              </a14:hiddenFill>
            </a:ext>
          </a:extLst>
        </p:spPr>
      </p:pic>
      <p:sp>
        <p:nvSpPr>
          <p:cNvPr id="705539" name="Rectangle 3"/>
          <p:cNvSpPr>
            <a:spLocks noGrp="1" noChangeArrowheads="1"/>
          </p:cNvSpPr>
          <p:nvPr>
            <p:ph type="title"/>
          </p:nvPr>
        </p:nvSpPr>
        <p:spPr>
          <a:xfrm>
            <a:off x="0" y="0"/>
            <a:ext cx="9144000" cy="838200"/>
          </a:xfrm>
          <a:solidFill>
            <a:srgbClr val="000000"/>
          </a:solidFill>
          <a:effectLst>
            <a:outerShdw blurRad="63500" dist="35921" dir="2700000" algn="ctr" rotWithShape="0">
              <a:srgbClr val="000000">
                <a:alpha val="74998"/>
              </a:srgbClr>
            </a:outerShdw>
          </a:effectLst>
        </p:spPr>
        <p:txBody>
          <a:bodyPr/>
          <a:lstStyle/>
          <a:p>
            <a:r>
              <a:rPr lang="en-US" sz="4000" i="1">
                <a:solidFill>
                  <a:schemeClr val="bg1"/>
                </a:solidFill>
              </a:rPr>
              <a:t>Relational Aspects of Love (13:4-7)</a:t>
            </a:r>
            <a:endParaRPr lang="en-US" i="1">
              <a:solidFill>
                <a:schemeClr val="bg1"/>
              </a:solidFill>
            </a:endParaRPr>
          </a:p>
        </p:txBody>
      </p:sp>
      <p:sp>
        <p:nvSpPr>
          <p:cNvPr id="705540" name="Rectangle 4"/>
          <p:cNvSpPr>
            <a:spLocks noChangeArrowheads="1"/>
          </p:cNvSpPr>
          <p:nvPr/>
        </p:nvSpPr>
        <p:spPr bwMode="auto">
          <a:xfrm>
            <a:off x="533400" y="3429000"/>
            <a:ext cx="38862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000000"/>
                </a:solidFill>
                <a:effectLst/>
                <a:uLnTx/>
                <a:uFillTx/>
                <a:latin typeface="Arial" charset="0"/>
                <a:ea typeface="ＭＳ Ｐゴシック" charset="0"/>
              </a:rPr>
              <a:t>Passively patient</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000000"/>
                </a:solidFill>
                <a:effectLst/>
                <a:uLnTx/>
                <a:uFillTx/>
                <a:latin typeface="Arial" charset="0"/>
                <a:ea typeface="ＭＳ Ｐゴシック" charset="0"/>
              </a:rPr>
              <a:t>Actively kind</a:t>
            </a:r>
          </a:p>
        </p:txBody>
      </p:sp>
      <p:sp>
        <p:nvSpPr>
          <p:cNvPr id="7" name="Rectangle 6"/>
          <p:cNvSpPr>
            <a:spLocks noChangeArrowheads="1"/>
          </p:cNvSpPr>
          <p:nvPr/>
        </p:nvSpPr>
        <p:spPr bwMode="auto">
          <a:xfrm>
            <a:off x="0" y="2362200"/>
            <a:ext cx="4932040"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Love </a:t>
            </a:r>
            <a:r>
              <a:rPr kumimoji="0" lang="en-US" sz="2400" b="1" i="1" u="none" strike="noStrike" kern="1200" cap="none" spc="0" normalizeH="0" baseline="0" noProof="0">
                <a:ln>
                  <a:noFill/>
                </a:ln>
                <a:solidFill>
                  <a:srgbClr val="0000FF"/>
                </a:solidFill>
                <a:effectLst/>
                <a:uLnTx/>
                <a:uFillTx/>
                <a:latin typeface="Arial" charset="0"/>
                <a:ea typeface="ＭＳ Ｐゴシック" charset="0"/>
              </a:rPr>
              <a:t>benefits others</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 both passively and actively (13:4a-b):</a:t>
            </a:r>
          </a:p>
        </p:txBody>
      </p:sp>
    </p:spTree>
    <p:extLst>
      <p:ext uri="{BB962C8B-B14F-4D97-AF65-F5344CB8AC3E}">
        <p14:creationId xmlns:p14="http://schemas.microsoft.com/office/powerpoint/2010/main" val="3476468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55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55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40" grpId="0" build="p"/>
      <p:bldP spid="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5"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10:6-8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364996" name="Text Box 4"/>
          <p:cNvSpPr txBox="1">
            <a:spLocks noChangeArrowheads="1"/>
          </p:cNvSpPr>
          <p:nvPr/>
        </p:nvSpPr>
        <p:spPr bwMode="auto">
          <a:xfrm>
            <a:off x="228600" y="1295400"/>
            <a:ext cx="8763000"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These things happened as a warning to us, so that we would not crave evil things as they did,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7</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or worship idols as </a:t>
            </a:r>
            <a:r>
              <a:rPr kumimoji="0" lang="en-US" sz="3200" b="1" i="0" u="none" strike="noStrike" kern="1200" cap="none" spc="0" normalizeH="0" baseline="0" noProof="0">
                <a:ln>
                  <a:noFill/>
                </a:ln>
                <a:solidFill>
                  <a:srgbClr val="FFF913"/>
                </a:solidFill>
                <a:effectLst>
                  <a:glow rad="190500">
                    <a:srgbClr val="212121"/>
                  </a:glow>
                </a:effectLst>
                <a:uLnTx/>
                <a:uFillTx/>
                <a:latin typeface="Arial" charset="0"/>
                <a:ea typeface="ＭＳ Ｐゴシック" charset="0"/>
              </a:rPr>
              <a:t>some</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did. As the Scriptures say, </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The people celebrated with feasting and drinking, and they indulged in pagan revelry.</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8</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And we must not engage in sexual immorality as </a:t>
            </a:r>
            <a:r>
              <a:rPr kumimoji="0" lang="en-US" sz="3200" b="1" i="0" u="none" strike="noStrike" kern="1200" cap="none" spc="0" normalizeH="0" baseline="0" noProof="0">
                <a:ln>
                  <a:noFill/>
                </a:ln>
                <a:solidFill>
                  <a:srgbClr val="FFF913"/>
                </a:solidFill>
                <a:effectLst>
                  <a:glow rad="190500">
                    <a:srgbClr val="212121"/>
                  </a:glow>
                </a:effectLst>
                <a:uLnTx/>
                <a:uFillTx/>
                <a:latin typeface="Arial" charset="0"/>
                <a:ea typeface="ＭＳ Ｐゴシック" charset="0"/>
              </a:rPr>
              <a:t>some</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did, causing 23,000 of them to die in one day.</a:t>
            </a:r>
          </a:p>
        </p:txBody>
      </p:sp>
    </p:spTree>
    <p:extLst>
      <p:ext uri="{BB962C8B-B14F-4D97-AF65-F5344CB8AC3E}">
        <p14:creationId xmlns:p14="http://schemas.microsoft.com/office/powerpoint/2010/main" val="336456415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4755" name="Picture 3" descr="heart_comment_graphic_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3588"/>
            <a:ext cx="9144000" cy="6094412"/>
          </a:xfrm>
          <a:prstGeom prst="rect">
            <a:avLst/>
          </a:prstGeom>
          <a:noFill/>
          <a:extLst>
            <a:ext uri="{909E8E84-426E-40dd-AFC4-6F175D3DCCD1}">
              <a14:hiddenFill xmlns="" xmlns:a14="http://schemas.microsoft.com/office/drawing/2010/main">
                <a:solidFill>
                  <a:srgbClr val="FFFFFF"/>
                </a:solidFill>
              </a14:hiddenFill>
            </a:ext>
          </a:extLst>
        </p:spPr>
      </p:pic>
      <p:sp>
        <p:nvSpPr>
          <p:cNvPr id="714754" name="Rectangle 2"/>
          <p:cNvSpPr>
            <a:spLocks noGrp="1" noChangeArrowheads="1"/>
          </p:cNvSpPr>
          <p:nvPr>
            <p:ph type="title" idx="4294967295"/>
          </p:nvPr>
        </p:nvSpPr>
        <p:spPr>
          <a:xfrm>
            <a:off x="685800" y="152400"/>
            <a:ext cx="7772400" cy="762000"/>
          </a:xfrm>
        </p:spPr>
        <p:txBody>
          <a:bodyPr/>
          <a:lstStyle/>
          <a:p>
            <a:r>
              <a:rPr lang="en-US" sz="4400" b="0"/>
              <a:t>Heart Size</a:t>
            </a:r>
            <a:endParaRPr lang="en-US"/>
          </a:p>
        </p:txBody>
      </p:sp>
      <p:sp>
        <p:nvSpPr>
          <p:cNvPr id="4" name="TextBox 3"/>
          <p:cNvSpPr txBox="1">
            <a:spLocks noChangeArrowheads="1"/>
          </p:cNvSpPr>
          <p:nvPr/>
        </p:nvSpPr>
        <p:spPr bwMode="auto">
          <a:xfrm>
            <a:off x="1763688" y="6858000"/>
            <a:ext cx="6143625" cy="1977521"/>
          </a:xfrm>
          <a:prstGeom prst="rect">
            <a:avLst/>
          </a:prstGeom>
          <a:solidFill>
            <a:srgbClr val="800000"/>
          </a:solidFill>
          <a:ln>
            <a:noFill/>
          </a:ln>
        </p:spPr>
        <p:txBody>
          <a:bodyPr lIns="129594" tIns="64798" rIns="129594" bIns="64798">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163" rtl="0" eaLnBrk="1" fontAlgn="base" latinLnBrk="0" hangingPunct="1">
              <a:lnSpc>
                <a:spcPct val="100000"/>
              </a:lnSpc>
              <a:spcBef>
                <a:spcPct val="0"/>
              </a:spcBef>
              <a:spcAft>
                <a:spcPct val="0"/>
              </a:spcAft>
              <a:buClrTx/>
              <a:buSzTx/>
              <a:buFontTx/>
              <a:buNone/>
              <a:tabLst/>
              <a:defRPr/>
            </a:pPr>
            <a:r>
              <a:rPr kumimoji="0" lang="ru-RU" altLang="zh-CN" sz="40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rPr>
              <a:t>"</a:t>
            </a:r>
            <a:r>
              <a:rPr kumimoji="0" lang="en-US" altLang="zh-CN" sz="40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rPr>
              <a:t>It is not the size of a man but the size of his heart that matters</a:t>
            </a:r>
            <a:r>
              <a:rPr kumimoji="0" lang="ru-RU" altLang="zh-CN" sz="40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rPr>
              <a:t>"</a:t>
            </a:r>
            <a:endParaRPr kumimoji="0" lang="en-US" sz="40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endParaRPr>
          </a:p>
        </p:txBody>
      </p:sp>
    </p:spTree>
    <p:extLst>
      <p:ext uri="{BB962C8B-B14F-4D97-AF65-F5344CB8AC3E}">
        <p14:creationId xmlns:p14="http://schemas.microsoft.com/office/powerpoint/2010/main" val="51534121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2706" name="Picture 2" descr="heart-key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43713"/>
          </a:xfrm>
          <a:prstGeom prst="rect">
            <a:avLst/>
          </a:prstGeom>
          <a:noFill/>
          <a:extLst>
            <a:ext uri="{909E8E84-426E-40dd-AFC4-6F175D3DCCD1}">
              <a14:hiddenFill xmlns="" xmlns:a14="http://schemas.microsoft.com/office/drawing/2010/main">
                <a:solidFill>
                  <a:srgbClr val="FFFFFF"/>
                </a:solidFill>
              </a14:hiddenFill>
            </a:ext>
          </a:extLst>
        </p:spPr>
      </p:pic>
      <p:sp>
        <p:nvSpPr>
          <p:cNvPr id="712707" name="Rectangle 3"/>
          <p:cNvSpPr>
            <a:spLocks noGrp="1" noChangeArrowheads="1"/>
          </p:cNvSpPr>
          <p:nvPr>
            <p:ph type="title"/>
          </p:nvPr>
        </p:nvSpPr>
        <p:spPr>
          <a:xfrm>
            <a:off x="0" y="0"/>
            <a:ext cx="9144000" cy="838200"/>
          </a:xfrm>
          <a:solidFill>
            <a:srgbClr val="000000"/>
          </a:solidFill>
          <a:effectLst>
            <a:outerShdw blurRad="63500" dist="35921" dir="2700000" algn="ctr" rotWithShape="0">
              <a:srgbClr val="000000">
                <a:alpha val="74998"/>
              </a:srgbClr>
            </a:outerShdw>
          </a:effectLst>
        </p:spPr>
        <p:txBody>
          <a:bodyPr/>
          <a:lstStyle/>
          <a:p>
            <a:r>
              <a:rPr lang="en-US" sz="4000" i="1">
                <a:solidFill>
                  <a:schemeClr val="bg1"/>
                </a:solidFill>
              </a:rPr>
              <a:t>Relational Aspects of Love (13:4-7)</a:t>
            </a:r>
            <a:endParaRPr lang="en-US" i="1">
              <a:solidFill>
                <a:schemeClr val="bg1"/>
              </a:solidFill>
            </a:endParaRPr>
          </a:p>
        </p:txBody>
      </p:sp>
      <p:sp>
        <p:nvSpPr>
          <p:cNvPr id="712708" name="Rectangle 4"/>
          <p:cNvSpPr>
            <a:spLocks noChangeArrowheads="1"/>
          </p:cNvSpPr>
          <p:nvPr/>
        </p:nvSpPr>
        <p:spPr bwMode="auto">
          <a:xfrm>
            <a:off x="533400" y="3429000"/>
            <a:ext cx="38862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000000"/>
                </a:solidFill>
                <a:effectLst/>
                <a:uLnTx/>
                <a:uFillTx/>
                <a:latin typeface="Arial" charset="0"/>
                <a:ea typeface="ＭＳ Ｐゴシック" charset="0"/>
              </a:rPr>
              <a:t>Passively patient</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000000"/>
                </a:solidFill>
                <a:effectLst/>
                <a:uLnTx/>
                <a:uFillTx/>
                <a:latin typeface="Arial" charset="0"/>
                <a:ea typeface="ＭＳ Ｐゴシック" charset="0"/>
              </a:rPr>
              <a:t>Actively kind</a:t>
            </a:r>
          </a:p>
        </p:txBody>
      </p:sp>
      <p:sp>
        <p:nvSpPr>
          <p:cNvPr id="712709" name="Rectangle 5"/>
          <p:cNvSpPr>
            <a:spLocks noChangeArrowheads="1"/>
          </p:cNvSpPr>
          <p:nvPr/>
        </p:nvSpPr>
        <p:spPr bwMode="auto">
          <a:xfrm>
            <a:off x="3995936" y="1066801"/>
            <a:ext cx="5148064"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Love </a:t>
            </a:r>
            <a:r>
              <a:rPr kumimoji="0" lang="en-US" sz="2400" b="1" i="1" u="none" strike="noStrike" kern="1200" cap="none" spc="0" normalizeH="0" baseline="0" noProof="0" err="1">
                <a:ln>
                  <a:noFill/>
                </a:ln>
                <a:solidFill>
                  <a:srgbClr val="FFFF00"/>
                </a:solidFill>
                <a:effectLst>
                  <a:glow rad="101600">
                    <a:srgbClr val="000000">
                      <a:alpha val="75000"/>
                    </a:srgbClr>
                  </a:glow>
                </a:effectLst>
                <a:uLnTx/>
                <a:uFillTx/>
                <a:latin typeface="Arial" charset="0"/>
                <a:ea typeface="ＭＳ Ｐゴシック" charset="0"/>
              </a:rPr>
              <a:t>doesn</a:t>
            </a:r>
            <a:r>
              <a:rPr kumimoji="0" lang="uk-UA" altLang="ja-JP" sz="2400" b="1" i="1"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a:t>
            </a:r>
            <a:r>
              <a:rPr kumimoji="0" lang="en-US" sz="2400" b="1" i="1"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t hurt others </a:t>
            </a:r>
            <a:r>
              <a:rPr kumimoji="0" lang="en-US" sz="2400" b="1" i="1"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in seven negative ways (13:4c-5):</a:t>
            </a:r>
            <a:endParaRPr kumimoji="0" lang="en-US" sz="2800" b="1" i="1" u="none" strike="noStrike" kern="1200" cap="none" spc="0" normalizeH="0" baseline="0" noProof="0">
              <a:ln>
                <a:noFill/>
              </a:ln>
              <a:solidFill>
                <a:srgbClr val="FFFFFF"/>
              </a:solidFill>
              <a:effectLst>
                <a:glow rad="101600">
                  <a:srgbClr val="000000">
                    <a:alpha val="75000"/>
                  </a:srgbClr>
                </a:glow>
              </a:effectLst>
              <a:uLnTx/>
              <a:uFillTx/>
              <a:latin typeface="Times" charset="0"/>
              <a:ea typeface="ＭＳ Ｐゴシック" charset="0"/>
            </a:endParaRPr>
          </a:p>
        </p:txBody>
      </p:sp>
      <p:sp>
        <p:nvSpPr>
          <p:cNvPr id="712710" name="Rectangle 6"/>
          <p:cNvSpPr>
            <a:spLocks noChangeArrowheads="1"/>
          </p:cNvSpPr>
          <p:nvPr/>
        </p:nvSpPr>
        <p:spPr bwMode="auto">
          <a:xfrm>
            <a:off x="5181600" y="2209801"/>
            <a:ext cx="4114800" cy="4038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Envy</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endParaRPr kumimoji="0" lang="en-US" sz="3200" b="0" i="1"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 name="Rectangle 7"/>
          <p:cNvSpPr>
            <a:spLocks noChangeArrowheads="1"/>
          </p:cNvSpPr>
          <p:nvPr/>
        </p:nvSpPr>
        <p:spPr bwMode="auto">
          <a:xfrm>
            <a:off x="0" y="2362200"/>
            <a:ext cx="4932040"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Love </a:t>
            </a:r>
            <a:r>
              <a:rPr kumimoji="0" lang="en-US" sz="2400" b="1" i="1" u="none" strike="noStrike" kern="1200" cap="none" spc="0" normalizeH="0" baseline="0" noProof="0">
                <a:ln>
                  <a:noFill/>
                </a:ln>
                <a:solidFill>
                  <a:srgbClr val="0000FF"/>
                </a:solidFill>
                <a:effectLst/>
                <a:uLnTx/>
                <a:uFillTx/>
                <a:latin typeface="Arial" charset="0"/>
                <a:ea typeface="ＭＳ Ｐゴシック" charset="0"/>
              </a:rPr>
              <a:t>benefits others</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 both passively and actively (13:4a-b):</a:t>
            </a:r>
          </a:p>
        </p:txBody>
      </p:sp>
    </p:spTree>
    <p:extLst>
      <p:ext uri="{BB962C8B-B14F-4D97-AF65-F5344CB8AC3E}">
        <p14:creationId xmlns:p14="http://schemas.microsoft.com/office/powerpoint/2010/main" val="842069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2710"/>
                                        </p:tgtEl>
                                        <p:attrNameLst>
                                          <p:attrName>style.visibility</p:attrName>
                                        </p:attrNameLst>
                                      </p:cBhvr>
                                      <p:to>
                                        <p:strVal val="visible"/>
                                      </p:to>
                                    </p:set>
                                    <p:animEffect transition="in" filter="box(in)">
                                      <p:cBhvr>
                                        <p:cTn id="7" dur="500"/>
                                        <p:tgtEl>
                                          <p:spTgt spid="7127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10" grpId="0"/>
      <p:bldP spid="8"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5105400" y="914400"/>
            <a:ext cx="4038600" cy="4114800"/>
          </a:xfrm>
        </p:spPr>
        <p:txBody>
          <a:bodyPr/>
          <a:lstStyle/>
          <a:p>
            <a:r>
              <a:rPr lang="en-US" sz="3600" b="1" i="1"/>
              <a:t>Don</a:t>
            </a:r>
            <a:r>
              <a:rPr lang="uk-UA" altLang="ja-JP" sz="3600" b="1" i="1"/>
              <a:t>'</a:t>
            </a:r>
            <a:r>
              <a:rPr lang="en-US" sz="3600" b="1" i="1"/>
              <a:t>t feel inferior about your gift!</a:t>
            </a:r>
          </a:p>
        </p:txBody>
      </p:sp>
      <p:pic>
        <p:nvPicPr>
          <p:cNvPr id="573443" name="Picture 3" descr="Includ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5018088" cy="6858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1979712" y="-891480"/>
            <a:ext cx="2736304" cy="1080120"/>
            <a:chOff x="1979712" y="-891480"/>
            <a:chExt cx="2736304" cy="1080120"/>
          </a:xfrm>
        </p:grpSpPr>
        <p:sp>
          <p:nvSpPr>
            <p:cNvPr id="2" name="Oval 1"/>
            <p:cNvSpPr/>
            <p:nvPr/>
          </p:nvSpPr>
          <p:spPr bwMode="auto">
            <a:xfrm>
              <a:off x="2267744" y="-891480"/>
              <a:ext cx="2376264" cy="108012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TextBox 3"/>
            <p:cNvSpPr txBox="1">
              <a:spLocks noChangeArrowheads="1"/>
            </p:cNvSpPr>
            <p:nvPr/>
          </p:nvSpPr>
          <p:spPr bwMode="auto">
            <a:xfrm>
              <a:off x="1979712" y="-891480"/>
              <a:ext cx="2736304" cy="931081"/>
            </a:xfrm>
            <a:prstGeom prst="rect">
              <a:avLst/>
            </a:prstGeom>
            <a:noFill/>
            <a:ln>
              <a:noFill/>
            </a:ln>
          </p:spPr>
          <p:txBody>
            <a:bodyPr wrap="square" lIns="129594" tIns="64798" rIns="129594" bIns="64798">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163"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a:ln>
                    <a:noFill/>
                  </a:ln>
                  <a:solidFill>
                    <a:srgbClr val="000000"/>
                  </a:solidFill>
                  <a:effectLst/>
                  <a:uLnTx/>
                  <a:uFillTx/>
                  <a:latin typeface="Calibri" charset="0"/>
                  <a:ea typeface="宋体" charset="0"/>
                  <a:cs typeface="宋体" charset="0"/>
                  <a:sym typeface="Times New Roman" charset="0"/>
                </a:rPr>
                <a:t>You</a:t>
              </a:r>
              <a:r>
                <a:rPr kumimoji="0" lang="uk-UA" altLang="zh-CN" sz="2600" b="1" i="0" u="none" strike="noStrike" kern="1200" cap="none" spc="0" normalizeH="0" baseline="0" noProof="0">
                  <a:ln>
                    <a:noFill/>
                  </a:ln>
                  <a:solidFill>
                    <a:srgbClr val="000000"/>
                  </a:solidFill>
                  <a:effectLst/>
                  <a:uLnTx/>
                  <a:uFillTx/>
                  <a:latin typeface="Calibri" charset="0"/>
                  <a:ea typeface="宋体" charset="0"/>
                  <a:cs typeface="宋体" charset="0"/>
                  <a:sym typeface="Times New Roman" charset="0"/>
                </a:rPr>
                <a:t>'</a:t>
              </a:r>
              <a:r>
                <a:rPr kumimoji="0" lang="en-US" altLang="zh-CN" sz="2600" b="1" i="0" u="none" strike="noStrike" kern="1200" cap="none" spc="0" normalizeH="0" baseline="0" noProof="0">
                  <a:ln>
                    <a:noFill/>
                  </a:ln>
                  <a:solidFill>
                    <a:srgbClr val="000000"/>
                  </a:solidFill>
                  <a:effectLst/>
                  <a:uLnTx/>
                  <a:uFillTx/>
                  <a:latin typeface="Calibri" charset="0"/>
                  <a:ea typeface="宋体" charset="0"/>
                  <a:cs typeface="宋体" charset="0"/>
                  <a:sym typeface="Times New Roman" charset="0"/>
                </a:rPr>
                <a:t>re included–I</a:t>
              </a:r>
              <a:r>
                <a:rPr kumimoji="0" lang="uk-UA" altLang="zh-CN" sz="2600" b="1" i="0" u="none" strike="noStrike" kern="1200" cap="none" spc="0" normalizeH="0" baseline="0" noProof="0">
                  <a:ln>
                    <a:noFill/>
                  </a:ln>
                  <a:solidFill>
                    <a:srgbClr val="000000"/>
                  </a:solidFill>
                  <a:effectLst/>
                  <a:uLnTx/>
                  <a:uFillTx/>
                  <a:latin typeface="Calibri" charset="0"/>
                  <a:ea typeface="宋体" charset="0"/>
                  <a:cs typeface="宋体" charset="0"/>
                  <a:sym typeface="Times New Roman" charset="0"/>
                </a:rPr>
                <a:t>'</a:t>
              </a:r>
              <a:r>
                <a:rPr kumimoji="0" lang="en-US" altLang="zh-CN" sz="2600" b="1" i="0" u="none" strike="noStrike" kern="1200" cap="none" spc="0" normalizeH="0" baseline="0" noProof="0">
                  <a:ln>
                    <a:noFill/>
                  </a:ln>
                  <a:solidFill>
                    <a:srgbClr val="000000"/>
                  </a:solidFill>
                  <a:effectLst/>
                  <a:uLnTx/>
                  <a:uFillTx/>
                  <a:latin typeface="Calibri" charset="0"/>
                  <a:ea typeface="宋体" charset="0"/>
                  <a:cs typeface="宋体" charset="0"/>
                  <a:sym typeface="Times New Roman" charset="0"/>
                </a:rPr>
                <a:t>m excluded</a:t>
              </a:r>
              <a:endParaRPr kumimoji="0" lang="en-US" sz="2600" b="1" i="0" u="none" strike="noStrike" kern="1200" cap="none" spc="0" normalizeH="0" baseline="0" noProof="0">
                <a:ln>
                  <a:noFill/>
                </a:ln>
                <a:solidFill>
                  <a:srgbClr val="000000"/>
                </a:solidFill>
                <a:effectLst/>
                <a:uLnTx/>
                <a:uFillTx/>
                <a:latin typeface="Calibri" charset="0"/>
                <a:ea typeface="宋体" charset="0"/>
                <a:cs typeface="宋体" charset="0"/>
                <a:sym typeface="Times New Roman" charset="0"/>
              </a:endParaRPr>
            </a:p>
          </p:txBody>
        </p:sp>
      </p:grpSp>
    </p:spTree>
    <p:extLst>
      <p:ext uri="{BB962C8B-B14F-4D97-AF65-F5344CB8AC3E}">
        <p14:creationId xmlns:p14="http://schemas.microsoft.com/office/powerpoint/2010/main" val="2428612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2"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44" name="Picture 4" descr="heart-key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43713"/>
          </a:xfrm>
          <a:prstGeom prst="rect">
            <a:avLst/>
          </a:prstGeom>
          <a:noFill/>
          <a:extLst>
            <a:ext uri="{909E8E84-426E-40dd-AFC4-6F175D3DCCD1}">
              <a14:hiddenFill xmlns="" xmlns:a14="http://schemas.microsoft.com/office/drawing/2010/main">
                <a:solidFill>
                  <a:srgbClr val="FFFFFF"/>
                </a:solidFill>
              </a14:hiddenFill>
            </a:ext>
          </a:extLst>
        </p:spPr>
      </p:pic>
      <p:sp>
        <p:nvSpPr>
          <p:cNvPr id="675842" name="Rectangle 2"/>
          <p:cNvSpPr>
            <a:spLocks noGrp="1" noChangeArrowheads="1"/>
          </p:cNvSpPr>
          <p:nvPr>
            <p:ph type="title"/>
          </p:nvPr>
        </p:nvSpPr>
        <p:spPr>
          <a:xfrm>
            <a:off x="0" y="0"/>
            <a:ext cx="9144000" cy="838200"/>
          </a:xfrm>
          <a:solidFill>
            <a:srgbClr val="000000"/>
          </a:solidFill>
          <a:effectLst>
            <a:outerShdw blurRad="63500" dist="35921" dir="2700000" algn="ctr" rotWithShape="0">
              <a:srgbClr val="000000">
                <a:alpha val="74998"/>
              </a:srgbClr>
            </a:outerShdw>
          </a:effectLst>
        </p:spPr>
        <p:txBody>
          <a:bodyPr/>
          <a:lstStyle/>
          <a:p>
            <a:r>
              <a:rPr lang="en-US" sz="4000" i="1">
                <a:solidFill>
                  <a:schemeClr val="bg1"/>
                </a:solidFill>
              </a:rPr>
              <a:t>Relational Aspects of Love (13:4-7)</a:t>
            </a:r>
            <a:endParaRPr lang="en-US" i="1">
              <a:solidFill>
                <a:schemeClr val="bg1"/>
              </a:solidFill>
            </a:endParaRPr>
          </a:p>
        </p:txBody>
      </p:sp>
      <p:sp>
        <p:nvSpPr>
          <p:cNvPr id="675845" name="Rectangle 5"/>
          <p:cNvSpPr>
            <a:spLocks noChangeArrowheads="1"/>
          </p:cNvSpPr>
          <p:nvPr/>
        </p:nvSpPr>
        <p:spPr bwMode="auto">
          <a:xfrm>
            <a:off x="533400" y="3429000"/>
            <a:ext cx="38862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000000"/>
                </a:solidFill>
                <a:effectLst/>
                <a:uLnTx/>
                <a:uFillTx/>
                <a:latin typeface="Arial" charset="0"/>
                <a:ea typeface="ＭＳ Ｐゴシック" charset="0"/>
              </a:rPr>
              <a:t>Passively patient</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000000"/>
                </a:solidFill>
                <a:effectLst/>
                <a:uLnTx/>
                <a:uFillTx/>
                <a:latin typeface="Arial" charset="0"/>
                <a:ea typeface="ＭＳ Ｐゴシック" charset="0"/>
              </a:rPr>
              <a:t>Actively kind</a:t>
            </a:r>
          </a:p>
        </p:txBody>
      </p:sp>
      <p:sp>
        <p:nvSpPr>
          <p:cNvPr id="675847" name="Rectangle 7"/>
          <p:cNvSpPr>
            <a:spLocks noChangeArrowheads="1"/>
          </p:cNvSpPr>
          <p:nvPr/>
        </p:nvSpPr>
        <p:spPr bwMode="auto">
          <a:xfrm>
            <a:off x="5181600" y="2209801"/>
            <a:ext cx="41148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Envy</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Boasting</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Pride</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endPar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charset="0"/>
              <a:ea typeface="ＭＳ Ｐゴシック" charset="0"/>
            </a:endParaRPr>
          </a:p>
        </p:txBody>
      </p:sp>
      <p:sp>
        <p:nvSpPr>
          <p:cNvPr id="8" name="Rectangle 5"/>
          <p:cNvSpPr>
            <a:spLocks noChangeArrowheads="1"/>
          </p:cNvSpPr>
          <p:nvPr/>
        </p:nvSpPr>
        <p:spPr bwMode="auto">
          <a:xfrm>
            <a:off x="3995936" y="1066801"/>
            <a:ext cx="5148064"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Love </a:t>
            </a:r>
            <a:r>
              <a:rPr kumimoji="0" lang="en-US" sz="2400" b="1" i="1" u="none" strike="noStrike" kern="1200" cap="none" spc="0" normalizeH="0" baseline="0" noProof="0" err="1">
                <a:ln>
                  <a:noFill/>
                </a:ln>
                <a:solidFill>
                  <a:srgbClr val="FFFF00"/>
                </a:solidFill>
                <a:effectLst>
                  <a:glow rad="101600">
                    <a:srgbClr val="000000">
                      <a:alpha val="75000"/>
                    </a:srgbClr>
                  </a:glow>
                </a:effectLst>
                <a:uLnTx/>
                <a:uFillTx/>
                <a:latin typeface="Arial" charset="0"/>
                <a:ea typeface="ＭＳ Ｐゴシック" charset="0"/>
              </a:rPr>
              <a:t>doesn</a:t>
            </a:r>
            <a:r>
              <a:rPr kumimoji="0" lang="uk-UA" altLang="ja-JP" sz="2400" b="1" i="1"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a:t>
            </a:r>
            <a:r>
              <a:rPr kumimoji="0" lang="en-US" sz="2400" b="1" i="1"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t hurt others </a:t>
            </a:r>
            <a:r>
              <a:rPr kumimoji="0" lang="en-US" sz="2400" b="1" i="1"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in seven negative ways (13:4c-5):</a:t>
            </a:r>
            <a:endParaRPr kumimoji="0" lang="en-US" sz="2800" b="1" i="1" u="none" strike="noStrike" kern="1200" cap="none" spc="0" normalizeH="0" baseline="0" noProof="0">
              <a:ln>
                <a:noFill/>
              </a:ln>
              <a:solidFill>
                <a:srgbClr val="FFFFFF"/>
              </a:solidFill>
              <a:effectLst>
                <a:glow rad="101600">
                  <a:srgbClr val="000000">
                    <a:alpha val="75000"/>
                  </a:srgbClr>
                </a:glow>
              </a:effectLst>
              <a:uLnTx/>
              <a:uFillTx/>
              <a:latin typeface="Times" charset="0"/>
              <a:ea typeface="ＭＳ Ｐゴシック" charset="0"/>
            </a:endParaRPr>
          </a:p>
        </p:txBody>
      </p:sp>
      <p:sp>
        <p:nvSpPr>
          <p:cNvPr id="9" name="Rectangle 8"/>
          <p:cNvSpPr>
            <a:spLocks noChangeArrowheads="1"/>
          </p:cNvSpPr>
          <p:nvPr/>
        </p:nvSpPr>
        <p:spPr bwMode="auto">
          <a:xfrm>
            <a:off x="0" y="2362200"/>
            <a:ext cx="4932040"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Love </a:t>
            </a:r>
            <a:r>
              <a:rPr kumimoji="0" lang="en-US" sz="2400" b="1" i="1" u="none" strike="noStrike" kern="1200" cap="none" spc="0" normalizeH="0" baseline="0" noProof="0">
                <a:ln>
                  <a:noFill/>
                </a:ln>
                <a:solidFill>
                  <a:srgbClr val="0000FF"/>
                </a:solidFill>
                <a:effectLst/>
                <a:uLnTx/>
                <a:uFillTx/>
                <a:latin typeface="Arial" charset="0"/>
                <a:ea typeface="ＭＳ Ｐゴシック" charset="0"/>
              </a:rPr>
              <a:t>benefits others</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 both passively and actively (13:4a-b):</a:t>
            </a:r>
          </a:p>
        </p:txBody>
      </p:sp>
    </p:spTree>
    <p:extLst>
      <p:ext uri="{BB962C8B-B14F-4D97-AF65-F5344CB8AC3E}">
        <p14:creationId xmlns:p14="http://schemas.microsoft.com/office/powerpoint/2010/main" val="1030738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7" grpId="0" build="p" autoUpdateAnimBg="0"/>
      <p:bldP spid="9"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6515" name="Picture 3" descr="Prid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205598">
            <a:off x="228600" y="-228600"/>
            <a:ext cx="523398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76514" name="Rectangle 2"/>
          <p:cNvSpPr>
            <a:spLocks noGrp="1" noChangeArrowheads="1"/>
          </p:cNvSpPr>
          <p:nvPr>
            <p:ph type="ctrTitle"/>
          </p:nvPr>
        </p:nvSpPr>
        <p:spPr>
          <a:xfrm>
            <a:off x="5076056" y="188640"/>
            <a:ext cx="4038600" cy="4114800"/>
          </a:xfrm>
        </p:spPr>
        <p:txBody>
          <a:bodyPr/>
          <a:lstStyle/>
          <a:p>
            <a:r>
              <a:rPr lang="en-US" sz="3600" b="1" i="1"/>
              <a:t>Don</a:t>
            </a:r>
            <a:r>
              <a:rPr lang="uk-UA" altLang="ja-JP" sz="3600" b="1" i="1"/>
              <a:t>'</a:t>
            </a:r>
            <a:r>
              <a:rPr lang="en-US" sz="3600" b="1" i="1"/>
              <a:t>t think highly of your gift!</a:t>
            </a:r>
          </a:p>
        </p:txBody>
      </p:sp>
      <p:sp>
        <p:nvSpPr>
          <p:cNvPr id="4" name="Rectangle 2"/>
          <p:cNvSpPr txBox="1">
            <a:spLocks noChangeArrowheads="1"/>
          </p:cNvSpPr>
          <p:nvPr/>
        </p:nvSpPr>
        <p:spPr bwMode="auto">
          <a:xfrm rot="20482352">
            <a:off x="1238762" y="3690383"/>
            <a:ext cx="4329531" cy="2378302"/>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82"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165"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25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332"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0" i="1" u="none" strike="noStrike" kern="1200" cap="none" spc="0" normalizeH="0" baseline="0" noProof="0">
                <a:ln>
                  <a:noFill/>
                </a:ln>
                <a:solidFill>
                  <a:srgbClr val="000000"/>
                </a:solidFill>
                <a:effectLst/>
                <a:uLnTx/>
                <a:uFillTx/>
                <a:latin typeface="acme secret agent"/>
                <a:ea typeface="ＭＳ Ｐゴシック"/>
                <a:cs typeface="acme secret agent"/>
              </a:rPr>
              <a:t>"</a:t>
            </a:r>
            <a:r>
              <a:rPr kumimoji="0" lang="en-US" sz="2800" b="0" i="1" u="none" strike="noStrike" kern="1200" cap="none" spc="0" normalizeH="0" baseline="0" noProof="0">
                <a:ln>
                  <a:noFill/>
                </a:ln>
                <a:solidFill>
                  <a:srgbClr val="000000"/>
                </a:solidFill>
                <a:effectLst/>
                <a:uLnTx/>
                <a:uFillTx/>
                <a:latin typeface="acme secret agent"/>
                <a:ea typeface="ＭＳ Ｐゴシック"/>
                <a:cs typeface="acme secret agent"/>
              </a:rPr>
              <a:t>Forgive me for talking about my gift so much!  Now YOU talk about it!</a:t>
            </a:r>
            <a:r>
              <a:rPr kumimoji="0" lang="ru-RU" sz="2800" b="0" i="1" u="none" strike="noStrike" kern="1200" cap="none" spc="0" normalizeH="0" baseline="0" noProof="0">
                <a:ln>
                  <a:noFill/>
                </a:ln>
                <a:solidFill>
                  <a:srgbClr val="000000"/>
                </a:solidFill>
                <a:effectLst/>
                <a:uLnTx/>
                <a:uFillTx/>
                <a:latin typeface="acme secret agent"/>
                <a:ea typeface="ＭＳ Ｐゴシック"/>
                <a:cs typeface="acme secret agent"/>
              </a:rPr>
              <a:t>"</a:t>
            </a:r>
            <a:endParaRPr kumimoji="0" lang="en-US" sz="2800" b="0" i="1" u="none" strike="noStrike" kern="1200" cap="none" spc="0" normalizeH="0" baseline="0" noProof="0">
              <a:ln>
                <a:noFill/>
              </a:ln>
              <a:solidFill>
                <a:srgbClr val="000000"/>
              </a:solidFill>
              <a:effectLst/>
              <a:uLnTx/>
              <a:uFillTx/>
              <a:latin typeface="acme secret agent"/>
              <a:ea typeface="ＭＳ Ｐゴシック"/>
              <a:cs typeface="acme secret agent"/>
            </a:endParaRPr>
          </a:p>
        </p:txBody>
      </p:sp>
    </p:spTree>
    <p:extLst>
      <p:ext uri="{BB962C8B-B14F-4D97-AF65-F5344CB8AC3E}">
        <p14:creationId xmlns:p14="http://schemas.microsoft.com/office/powerpoint/2010/main" val="1069514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65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4" grpId="0" build="p" autoUpdateAnimBg="0"/>
      <p:bldP spid="4"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7586" name="Picture 2" descr="heart-key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43713"/>
          </a:xfrm>
          <a:prstGeom prst="rect">
            <a:avLst/>
          </a:prstGeom>
          <a:noFill/>
          <a:extLst>
            <a:ext uri="{909E8E84-426E-40dd-AFC4-6F175D3DCCD1}">
              <a14:hiddenFill xmlns="" xmlns:a14="http://schemas.microsoft.com/office/drawing/2010/main">
                <a:solidFill>
                  <a:srgbClr val="FFFFFF"/>
                </a:solidFill>
              </a14:hiddenFill>
            </a:ext>
          </a:extLst>
        </p:spPr>
      </p:pic>
      <p:sp>
        <p:nvSpPr>
          <p:cNvPr id="707587" name="Rectangle 3"/>
          <p:cNvSpPr>
            <a:spLocks noGrp="1" noChangeArrowheads="1"/>
          </p:cNvSpPr>
          <p:nvPr>
            <p:ph type="title"/>
          </p:nvPr>
        </p:nvSpPr>
        <p:spPr>
          <a:xfrm>
            <a:off x="0" y="0"/>
            <a:ext cx="9144000" cy="838200"/>
          </a:xfrm>
          <a:solidFill>
            <a:srgbClr val="000000"/>
          </a:solidFill>
          <a:effectLst>
            <a:outerShdw blurRad="63500" dist="35921" dir="2700000" algn="ctr" rotWithShape="0">
              <a:srgbClr val="000000">
                <a:alpha val="74998"/>
              </a:srgbClr>
            </a:outerShdw>
          </a:effectLst>
        </p:spPr>
        <p:txBody>
          <a:bodyPr/>
          <a:lstStyle/>
          <a:p>
            <a:r>
              <a:rPr lang="en-US" sz="4000" i="1">
                <a:solidFill>
                  <a:schemeClr val="bg1"/>
                </a:solidFill>
              </a:rPr>
              <a:t>Relational Aspects of Love (13:4-7)</a:t>
            </a:r>
            <a:endParaRPr lang="en-US" i="1">
              <a:solidFill>
                <a:schemeClr val="bg1"/>
              </a:solidFill>
            </a:endParaRPr>
          </a:p>
        </p:txBody>
      </p:sp>
      <p:sp>
        <p:nvSpPr>
          <p:cNvPr id="707588" name="Rectangle 4"/>
          <p:cNvSpPr>
            <a:spLocks noChangeArrowheads="1"/>
          </p:cNvSpPr>
          <p:nvPr/>
        </p:nvSpPr>
        <p:spPr bwMode="auto">
          <a:xfrm>
            <a:off x="533400" y="3429000"/>
            <a:ext cx="38862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000000"/>
                </a:solidFill>
                <a:effectLst/>
                <a:uLnTx/>
                <a:uFillTx/>
                <a:latin typeface="Arial" charset="0"/>
                <a:ea typeface="ＭＳ Ｐゴシック" charset="0"/>
              </a:rPr>
              <a:t>Passively patient</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a:ln>
                  <a:noFill/>
                </a:ln>
                <a:solidFill>
                  <a:srgbClr val="000000"/>
                </a:solidFill>
                <a:effectLst/>
                <a:uLnTx/>
                <a:uFillTx/>
                <a:latin typeface="Arial" charset="0"/>
                <a:ea typeface="ＭＳ Ｐゴシック" charset="0"/>
              </a:rPr>
              <a:t>Actively kind</a:t>
            </a:r>
          </a:p>
        </p:txBody>
      </p:sp>
      <p:sp>
        <p:nvSpPr>
          <p:cNvPr id="707590" name="Rectangle 6"/>
          <p:cNvSpPr>
            <a:spLocks noChangeArrowheads="1"/>
          </p:cNvSpPr>
          <p:nvPr/>
        </p:nvSpPr>
        <p:spPr bwMode="auto">
          <a:xfrm>
            <a:off x="5004048" y="2209801"/>
            <a:ext cx="41148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Envy</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Boasting</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Pride</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Behaving improperly</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Selfish</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Irritable</a:t>
            </a:r>
          </a:p>
          <a:p>
            <a:pPr marL="342813" marR="0" lvl="0" indent="-342813" algn="l" defTabSz="914400" rtl="0" eaLnBrk="1" fontAlgn="base" latinLnBrk="0" hangingPunct="1">
              <a:lnSpc>
                <a:spcPct val="90000"/>
              </a:lnSpc>
              <a:spcBef>
                <a:spcPct val="20000"/>
              </a:spcBef>
              <a:spcAft>
                <a:spcPct val="0"/>
              </a:spcAft>
              <a:buClrTx/>
              <a:buSzTx/>
              <a:buFontTx/>
              <a:buChar char="•"/>
              <a:tabLst/>
              <a:defRPr/>
            </a:pPr>
            <a:r>
              <a:rPr kumimoji="0" lang="en-US" sz="28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Unforgiving</a:t>
            </a:r>
          </a:p>
        </p:txBody>
      </p:sp>
      <p:sp>
        <p:nvSpPr>
          <p:cNvPr id="8" name="Rectangle 5"/>
          <p:cNvSpPr>
            <a:spLocks noChangeArrowheads="1"/>
          </p:cNvSpPr>
          <p:nvPr/>
        </p:nvSpPr>
        <p:spPr bwMode="auto">
          <a:xfrm>
            <a:off x="3995936" y="1066801"/>
            <a:ext cx="5148064"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Love </a:t>
            </a:r>
            <a:r>
              <a:rPr kumimoji="0" lang="en-US" sz="2400" b="1" i="1" u="none" strike="noStrike" kern="1200" cap="none" spc="0" normalizeH="0" baseline="0" noProof="0" err="1">
                <a:ln>
                  <a:noFill/>
                </a:ln>
                <a:solidFill>
                  <a:srgbClr val="FFFF00"/>
                </a:solidFill>
                <a:effectLst>
                  <a:glow rad="101600">
                    <a:srgbClr val="000000">
                      <a:alpha val="75000"/>
                    </a:srgbClr>
                  </a:glow>
                </a:effectLst>
                <a:uLnTx/>
                <a:uFillTx/>
                <a:latin typeface="Arial" charset="0"/>
                <a:ea typeface="ＭＳ Ｐゴシック" charset="0"/>
              </a:rPr>
              <a:t>doesn</a:t>
            </a:r>
            <a:r>
              <a:rPr kumimoji="0" lang="uk-UA" altLang="ja-JP" sz="2400" b="1" i="1"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a:t>
            </a:r>
            <a:r>
              <a:rPr kumimoji="0" lang="en-US" sz="2400" b="1" i="1"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t hurt others </a:t>
            </a:r>
            <a:r>
              <a:rPr kumimoji="0" lang="en-US" sz="2400" b="1" i="1"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in seven negative ways (13:4c-5):</a:t>
            </a:r>
            <a:endParaRPr kumimoji="0" lang="en-US" sz="2800" b="1" i="1" u="none" strike="noStrike" kern="1200" cap="none" spc="0" normalizeH="0" baseline="0" noProof="0">
              <a:ln>
                <a:noFill/>
              </a:ln>
              <a:solidFill>
                <a:srgbClr val="FFFFFF"/>
              </a:solidFill>
              <a:effectLst>
                <a:glow rad="101600">
                  <a:srgbClr val="000000">
                    <a:alpha val="75000"/>
                  </a:srgbClr>
                </a:glow>
              </a:effectLst>
              <a:uLnTx/>
              <a:uFillTx/>
              <a:latin typeface="Times" charset="0"/>
              <a:ea typeface="ＭＳ Ｐゴシック" charset="0"/>
            </a:endParaRPr>
          </a:p>
        </p:txBody>
      </p:sp>
      <p:sp>
        <p:nvSpPr>
          <p:cNvPr id="9" name="Rectangle 8"/>
          <p:cNvSpPr>
            <a:spLocks noChangeArrowheads="1"/>
          </p:cNvSpPr>
          <p:nvPr/>
        </p:nvSpPr>
        <p:spPr bwMode="auto">
          <a:xfrm>
            <a:off x="0" y="2362200"/>
            <a:ext cx="4932040"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Love </a:t>
            </a:r>
            <a:r>
              <a:rPr kumimoji="0" lang="en-US" sz="2400" b="1" i="1" u="none" strike="noStrike" kern="1200" cap="none" spc="0" normalizeH="0" baseline="0" noProof="0">
                <a:ln>
                  <a:noFill/>
                </a:ln>
                <a:solidFill>
                  <a:srgbClr val="0000FF"/>
                </a:solidFill>
                <a:effectLst/>
                <a:uLnTx/>
                <a:uFillTx/>
                <a:latin typeface="Arial" charset="0"/>
                <a:ea typeface="ＭＳ Ｐゴシック" charset="0"/>
              </a:rPr>
              <a:t>benefits others</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 both passively and actively (13:4a-b):</a:t>
            </a:r>
          </a:p>
        </p:txBody>
      </p:sp>
    </p:spTree>
    <p:extLst>
      <p:ext uri="{BB962C8B-B14F-4D97-AF65-F5344CB8AC3E}">
        <p14:creationId xmlns:p14="http://schemas.microsoft.com/office/powerpoint/2010/main" val="3050369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7590">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7590">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7590">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759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90" grpId="0" build="p" autoUpdateAnimBg="0"/>
      <p:bldP spid="9"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r>
              <a:rPr lang="en-US" sz="4000" b="1"/>
              <a:t>Love knows the right things to get happy about (13:6).</a:t>
            </a:r>
          </a:p>
        </p:txBody>
      </p:sp>
      <p:pic>
        <p:nvPicPr>
          <p:cNvPr id="704516" name="Picture 4" descr="commitment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981200"/>
            <a:ext cx="4335463" cy="4335463"/>
          </a:xfrm>
          <a:prstGeom prst="rect">
            <a:avLst/>
          </a:prstGeom>
          <a:noFill/>
          <a:extLst>
            <a:ext uri="{909E8E84-426E-40dd-AFC4-6F175D3DCCD1}">
              <a14:hiddenFill xmlns="" xmlns:a14="http://schemas.microsoft.com/office/drawing/2010/main">
                <a:solidFill>
                  <a:srgbClr val="FFFFFF"/>
                </a:solidFill>
              </a14:hiddenFill>
            </a:ext>
          </a:extLst>
        </p:spPr>
      </p:pic>
      <p:sp>
        <p:nvSpPr>
          <p:cNvPr id="704517" name="Text Box 5"/>
          <p:cNvSpPr txBox="1">
            <a:spLocks noChangeArrowheads="1"/>
          </p:cNvSpPr>
          <p:nvPr/>
        </p:nvSpPr>
        <p:spPr bwMode="auto">
          <a:xfrm>
            <a:off x="395536" y="2819404"/>
            <a:ext cx="3030488" cy="25545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Bold Italic" charset="0"/>
                <a:ea typeface="ＭＳ Ｐゴシック" charset="0"/>
              </a:rPr>
              <a:t>It does not rejoice about injustice…</a:t>
            </a:r>
          </a:p>
        </p:txBody>
      </p:sp>
      <p:sp>
        <p:nvSpPr>
          <p:cNvPr id="704518" name="Text Box 6"/>
          <p:cNvSpPr txBox="1">
            <a:spLocks noChangeArrowheads="1"/>
          </p:cNvSpPr>
          <p:nvPr/>
        </p:nvSpPr>
        <p:spPr bwMode="auto">
          <a:xfrm>
            <a:off x="5717976" y="2819403"/>
            <a:ext cx="3030488" cy="31700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16" tIns="45709" rIns="91416" bIns="45709">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Bold Italic" charset="0"/>
                <a:ea typeface="ＭＳ Ｐゴシック" charset="0"/>
              </a:rPr>
              <a:t>… but rejoices whenever the truth wins out</a:t>
            </a:r>
          </a:p>
        </p:txBody>
      </p:sp>
      <p:sp>
        <p:nvSpPr>
          <p:cNvPr id="704519" name="Rectangle 7"/>
          <p:cNvSpPr>
            <a:spLocks noChangeArrowheads="1"/>
          </p:cNvSpPr>
          <p:nvPr/>
        </p:nvSpPr>
        <p:spPr bwMode="auto">
          <a:xfrm>
            <a:off x="152401" y="152401"/>
            <a:ext cx="8839200" cy="6553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87327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4517">
                                            <p:txEl>
                                              <p:pRg st="0" end="0"/>
                                            </p:txEl>
                                          </p:spTgt>
                                        </p:tgtEl>
                                        <p:attrNameLst>
                                          <p:attrName>style.visibility</p:attrName>
                                        </p:attrNameLst>
                                      </p:cBhvr>
                                      <p:to>
                                        <p:strVal val="visible"/>
                                      </p:to>
                                    </p:set>
                                    <p:animEffect transition="in" filter="fade">
                                      <p:cBhvr>
                                        <p:cTn id="7" dur="500"/>
                                        <p:tgtEl>
                                          <p:spTgt spid="7045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4518">
                                            <p:txEl>
                                              <p:pRg st="0" end="0"/>
                                            </p:txEl>
                                          </p:spTgt>
                                        </p:tgtEl>
                                        <p:attrNameLst>
                                          <p:attrName>style.visibility</p:attrName>
                                        </p:attrNameLst>
                                      </p:cBhvr>
                                      <p:to>
                                        <p:strVal val="visible"/>
                                      </p:to>
                                    </p:set>
                                    <p:animEffect transition="in" filter="fade">
                                      <p:cBhvr>
                                        <p:cTn id="12" dur="500"/>
                                        <p:tgtEl>
                                          <p:spTgt spid="7045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7" grpId="0" build="p" autoUpdateAnimBg="0"/>
      <p:bldP spid="704518"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6869" name="Picture 5" descr="commitment_pla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28574"/>
            <a:ext cx="4572000" cy="3457575"/>
          </a:xfrm>
          <a:prstGeom prst="rect">
            <a:avLst/>
          </a:prstGeom>
          <a:noFill/>
          <a:extLst>
            <a:ext uri="{909E8E84-426E-40dd-AFC4-6F175D3DCCD1}">
              <a14:hiddenFill xmlns="" xmlns:a14="http://schemas.microsoft.com/office/drawing/2010/main">
                <a:solidFill>
                  <a:srgbClr val="FFFFFF"/>
                </a:solidFill>
              </a14:hiddenFill>
            </a:ext>
          </a:extLst>
        </p:spPr>
      </p:pic>
      <p:pic>
        <p:nvPicPr>
          <p:cNvPr id="676868" name="Picture 4" descr="trust-your-heart-sa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676870" name="Picture 6" descr="heartbrok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90764" y="0"/>
            <a:ext cx="2281237"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676871" name="Picture 7" descr="heartbrok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64" y="0"/>
            <a:ext cx="2281237"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676873" name="Picture 9" descr="Sacrificeof Da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3429000"/>
            <a:ext cx="4572000" cy="3486150"/>
          </a:xfrm>
          <a:prstGeom prst="rect">
            <a:avLst/>
          </a:prstGeom>
          <a:noFill/>
          <a:extLst>
            <a:ext uri="{909E8E84-426E-40dd-AFC4-6F175D3DCCD1}">
              <a14:hiddenFill xmlns="" xmlns:a14="http://schemas.microsoft.com/office/drawing/2010/main">
                <a:solidFill>
                  <a:srgbClr val="FFFFFF"/>
                </a:solidFill>
              </a14:hiddenFill>
            </a:ext>
          </a:extLst>
        </p:spPr>
      </p:pic>
      <p:sp>
        <p:nvSpPr>
          <p:cNvPr id="676874" name="Rectangle 10"/>
          <p:cNvSpPr>
            <a:spLocks noChangeArrowheads="1"/>
          </p:cNvSpPr>
          <p:nvPr/>
        </p:nvSpPr>
        <p:spPr bwMode="auto">
          <a:xfrm>
            <a:off x="0" y="914400"/>
            <a:ext cx="4572000" cy="1143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a:t>
            </a:r>
            <a:r>
              <a:rPr kumimoji="0" lang="en-US"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endures</a:t>
            </a:r>
            <a:r>
              <a:rPr kumimoji="0" lang="ru-RU" altLang="ja-JP"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a:t>
            </a:r>
            <a:endParaRPr kumimoji="0" lang="en-US" sz="66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endParaRPr>
          </a:p>
        </p:txBody>
      </p:sp>
      <p:sp>
        <p:nvSpPr>
          <p:cNvPr id="676878" name="Rectangle 14"/>
          <p:cNvSpPr>
            <a:spLocks noChangeArrowheads="1"/>
          </p:cNvSpPr>
          <p:nvPr/>
        </p:nvSpPr>
        <p:spPr bwMode="auto">
          <a:xfrm>
            <a:off x="0" y="4610100"/>
            <a:ext cx="4572000" cy="1143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a:t>
            </a:r>
            <a:r>
              <a:rPr kumimoji="0" lang="en-US"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believes</a:t>
            </a:r>
            <a:r>
              <a:rPr kumimoji="0" lang="ru-RU" altLang="ja-JP"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a:t>
            </a:r>
            <a:endParaRPr kumimoji="0" lang="en-US" sz="66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endParaRPr>
          </a:p>
        </p:txBody>
      </p:sp>
      <p:sp>
        <p:nvSpPr>
          <p:cNvPr id="676879" name="Rectangle 15"/>
          <p:cNvSpPr>
            <a:spLocks noChangeArrowheads="1"/>
          </p:cNvSpPr>
          <p:nvPr/>
        </p:nvSpPr>
        <p:spPr bwMode="auto">
          <a:xfrm>
            <a:off x="4572000" y="914400"/>
            <a:ext cx="4572000" cy="1143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a:t>
            </a:r>
            <a:r>
              <a:rPr kumimoji="0" lang="en-US"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hopes</a:t>
            </a:r>
            <a:r>
              <a:rPr kumimoji="0" lang="ru-RU" altLang="ja-JP"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a:t>
            </a:r>
            <a:endParaRPr kumimoji="0" lang="en-US" sz="66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endParaRPr>
          </a:p>
        </p:txBody>
      </p:sp>
      <p:sp>
        <p:nvSpPr>
          <p:cNvPr id="676880" name="Rectangle 16"/>
          <p:cNvSpPr>
            <a:spLocks noChangeArrowheads="1"/>
          </p:cNvSpPr>
          <p:nvPr/>
        </p:nvSpPr>
        <p:spPr bwMode="auto">
          <a:xfrm>
            <a:off x="4572000" y="4610100"/>
            <a:ext cx="4572000" cy="1143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a:t>
            </a:r>
            <a:r>
              <a:rPr kumimoji="0" lang="en-US"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perseveres</a:t>
            </a:r>
            <a:r>
              <a:rPr kumimoji="0" lang="ru-RU" altLang="ja-JP" sz="54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a:t>
            </a:r>
            <a:endParaRPr kumimoji="0" lang="en-US" sz="6600" b="0"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endParaRPr>
          </a:p>
        </p:txBody>
      </p:sp>
      <p:sp>
        <p:nvSpPr>
          <p:cNvPr id="676866" name="Rectangle 2"/>
          <p:cNvSpPr>
            <a:spLocks noGrp="1" noChangeArrowheads="1"/>
          </p:cNvSpPr>
          <p:nvPr>
            <p:ph type="title"/>
          </p:nvPr>
        </p:nvSpPr>
        <p:spPr>
          <a:xfrm>
            <a:off x="0" y="2857500"/>
            <a:ext cx="9144000" cy="1143000"/>
          </a:xfrm>
          <a:effectLst>
            <a:outerShdw blurRad="63500" dist="35921" dir="2700000" algn="ctr" rotWithShape="0">
              <a:srgbClr val="000000">
                <a:alpha val="74998"/>
              </a:srgbClr>
            </a:outerShdw>
          </a:effectLst>
        </p:spPr>
        <p:txBody>
          <a:bodyPr/>
          <a:lstStyle/>
          <a:p>
            <a:r>
              <a:rPr lang="en-US" sz="4000">
                <a:solidFill>
                  <a:schemeClr val="bg1"/>
                </a:solidFill>
                <a:effectLst>
                  <a:glow rad="152400">
                    <a:schemeClr val="tx2"/>
                  </a:glow>
                </a:effectLst>
              </a:rPr>
              <a:t>Love </a:t>
            </a:r>
            <a:r>
              <a:rPr lang="en-US" sz="4000" err="1">
                <a:solidFill>
                  <a:schemeClr val="bg1"/>
                </a:solidFill>
                <a:effectLst>
                  <a:glow rad="152400">
                    <a:schemeClr val="tx2"/>
                  </a:glow>
                </a:effectLst>
              </a:rPr>
              <a:t>doesn</a:t>
            </a:r>
            <a:r>
              <a:rPr lang="uk-UA" altLang="ja-JP" sz="4000">
                <a:solidFill>
                  <a:schemeClr val="bg1"/>
                </a:solidFill>
                <a:effectLst>
                  <a:glow rad="152400">
                    <a:schemeClr val="tx2"/>
                  </a:glow>
                </a:effectLst>
              </a:rPr>
              <a:t>'</a:t>
            </a:r>
            <a:r>
              <a:rPr lang="en-US" sz="4000">
                <a:solidFill>
                  <a:schemeClr val="bg1"/>
                </a:solidFill>
                <a:effectLst>
                  <a:glow rad="152400">
                    <a:schemeClr val="tx2"/>
                  </a:glow>
                </a:effectLst>
              </a:rPr>
              <a:t>t give up on others (13:7)</a:t>
            </a:r>
            <a:endParaRPr lang="en-US" sz="4800">
              <a:solidFill>
                <a:schemeClr val="bg1"/>
              </a:solidFill>
              <a:effectLst>
                <a:glow rad="152400">
                  <a:schemeClr val="tx2"/>
                </a:glow>
              </a:effectLst>
            </a:endParaRPr>
          </a:p>
        </p:txBody>
      </p:sp>
    </p:spTree>
    <p:extLst>
      <p:ext uri="{BB962C8B-B14F-4D97-AF65-F5344CB8AC3E}">
        <p14:creationId xmlns:p14="http://schemas.microsoft.com/office/powerpoint/2010/main" val="1887035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6874"/>
                                        </p:tgtEl>
                                        <p:attrNameLst>
                                          <p:attrName>style.visibility</p:attrName>
                                        </p:attrNameLst>
                                      </p:cBhvr>
                                      <p:to>
                                        <p:strVal val="visible"/>
                                      </p:to>
                                    </p:set>
                                    <p:animEffect transition="in" filter="dissolve">
                                      <p:cBhvr>
                                        <p:cTn id="7" dur="500"/>
                                        <p:tgtEl>
                                          <p:spTgt spid="6768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76871"/>
                                        </p:tgtEl>
                                        <p:attrNameLst>
                                          <p:attrName>style.visibility</p:attrName>
                                        </p:attrNameLst>
                                      </p:cBhvr>
                                      <p:to>
                                        <p:strVal val="visible"/>
                                      </p:to>
                                    </p:set>
                                    <p:animEffect transition="in" filter="dissolve">
                                      <p:cBhvr>
                                        <p:cTn id="11" dur="500"/>
                                        <p:tgtEl>
                                          <p:spTgt spid="67687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76870"/>
                                        </p:tgtEl>
                                        <p:attrNameLst>
                                          <p:attrName>style.visibility</p:attrName>
                                        </p:attrNameLst>
                                      </p:cBhvr>
                                      <p:to>
                                        <p:strVal val="visible"/>
                                      </p:to>
                                    </p:set>
                                    <p:animEffect transition="in" filter="dissolve">
                                      <p:cBhvr>
                                        <p:cTn id="15" dur="500"/>
                                        <p:tgtEl>
                                          <p:spTgt spid="6768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76878"/>
                                        </p:tgtEl>
                                        <p:attrNameLst>
                                          <p:attrName>style.visibility</p:attrName>
                                        </p:attrNameLst>
                                      </p:cBhvr>
                                      <p:to>
                                        <p:strVal val="visible"/>
                                      </p:to>
                                    </p:set>
                                    <p:animEffect transition="in" filter="dissolve">
                                      <p:cBhvr>
                                        <p:cTn id="20" dur="500"/>
                                        <p:tgtEl>
                                          <p:spTgt spid="676878"/>
                                        </p:tgtEl>
                                      </p:cBhvr>
                                    </p:animEffect>
                                  </p:childTnLst>
                                </p:cTn>
                              </p:par>
                            </p:childTnLst>
                          </p:cTn>
                        </p:par>
                        <p:par>
                          <p:cTn id="21" fill="hold" nodeType="afterGroup">
                            <p:stCondLst>
                              <p:cond delay="500"/>
                            </p:stCondLst>
                            <p:childTnLst>
                              <p:par>
                                <p:cTn id="22" presetID="9" presetClass="entr" presetSubtype="0" fill="hold" nodeType="afterEffect">
                                  <p:stCondLst>
                                    <p:cond delay="0"/>
                                  </p:stCondLst>
                                  <p:childTnLst>
                                    <p:set>
                                      <p:cBhvr>
                                        <p:cTn id="23" dur="1" fill="hold">
                                          <p:stCondLst>
                                            <p:cond delay="0"/>
                                          </p:stCondLst>
                                        </p:cTn>
                                        <p:tgtEl>
                                          <p:spTgt spid="676868"/>
                                        </p:tgtEl>
                                        <p:attrNameLst>
                                          <p:attrName>style.visibility</p:attrName>
                                        </p:attrNameLst>
                                      </p:cBhvr>
                                      <p:to>
                                        <p:strVal val="visible"/>
                                      </p:to>
                                    </p:set>
                                    <p:animEffect transition="in" filter="dissolve">
                                      <p:cBhvr>
                                        <p:cTn id="24" dur="500"/>
                                        <p:tgtEl>
                                          <p:spTgt spid="6768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76879"/>
                                        </p:tgtEl>
                                        <p:attrNameLst>
                                          <p:attrName>style.visibility</p:attrName>
                                        </p:attrNameLst>
                                      </p:cBhvr>
                                      <p:to>
                                        <p:strVal val="visible"/>
                                      </p:to>
                                    </p:set>
                                    <p:animEffect transition="in" filter="dissolve">
                                      <p:cBhvr>
                                        <p:cTn id="29" dur="500"/>
                                        <p:tgtEl>
                                          <p:spTgt spid="676879"/>
                                        </p:tgtEl>
                                      </p:cBhvr>
                                    </p:animEffect>
                                  </p:childTnLst>
                                </p:cTn>
                              </p:par>
                            </p:childTnLst>
                          </p:cTn>
                        </p:par>
                        <p:par>
                          <p:cTn id="30" fill="hold" nodeType="afterGroup">
                            <p:stCondLst>
                              <p:cond delay="500"/>
                            </p:stCondLst>
                            <p:childTnLst>
                              <p:par>
                                <p:cTn id="31" presetID="9" presetClass="entr" presetSubtype="0" fill="hold" nodeType="afterEffect">
                                  <p:stCondLst>
                                    <p:cond delay="0"/>
                                  </p:stCondLst>
                                  <p:childTnLst>
                                    <p:set>
                                      <p:cBhvr>
                                        <p:cTn id="32" dur="1" fill="hold">
                                          <p:stCondLst>
                                            <p:cond delay="0"/>
                                          </p:stCondLst>
                                        </p:cTn>
                                        <p:tgtEl>
                                          <p:spTgt spid="676869"/>
                                        </p:tgtEl>
                                        <p:attrNameLst>
                                          <p:attrName>style.visibility</p:attrName>
                                        </p:attrNameLst>
                                      </p:cBhvr>
                                      <p:to>
                                        <p:strVal val="visible"/>
                                      </p:to>
                                    </p:set>
                                    <p:animEffect transition="in" filter="dissolve">
                                      <p:cBhvr>
                                        <p:cTn id="33" dur="500"/>
                                        <p:tgtEl>
                                          <p:spTgt spid="67686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76880"/>
                                        </p:tgtEl>
                                        <p:attrNameLst>
                                          <p:attrName>style.visibility</p:attrName>
                                        </p:attrNameLst>
                                      </p:cBhvr>
                                      <p:to>
                                        <p:strVal val="visible"/>
                                      </p:to>
                                    </p:set>
                                    <p:animEffect transition="in" filter="dissolve">
                                      <p:cBhvr>
                                        <p:cTn id="38" dur="500"/>
                                        <p:tgtEl>
                                          <p:spTgt spid="676880"/>
                                        </p:tgtEl>
                                      </p:cBhvr>
                                    </p:animEffect>
                                  </p:childTnLst>
                                </p:cTn>
                              </p:par>
                            </p:childTnLst>
                          </p:cTn>
                        </p:par>
                        <p:par>
                          <p:cTn id="39" fill="hold" nodeType="afterGroup">
                            <p:stCondLst>
                              <p:cond delay="500"/>
                            </p:stCondLst>
                            <p:childTnLst>
                              <p:par>
                                <p:cTn id="40" presetID="9" presetClass="entr" presetSubtype="0" fill="hold" nodeType="afterEffect">
                                  <p:stCondLst>
                                    <p:cond delay="0"/>
                                  </p:stCondLst>
                                  <p:childTnLst>
                                    <p:set>
                                      <p:cBhvr>
                                        <p:cTn id="41" dur="1" fill="hold">
                                          <p:stCondLst>
                                            <p:cond delay="0"/>
                                          </p:stCondLst>
                                        </p:cTn>
                                        <p:tgtEl>
                                          <p:spTgt spid="676873"/>
                                        </p:tgtEl>
                                        <p:attrNameLst>
                                          <p:attrName>style.visibility</p:attrName>
                                        </p:attrNameLst>
                                      </p:cBhvr>
                                      <p:to>
                                        <p:strVal val="visible"/>
                                      </p:to>
                                    </p:set>
                                    <p:animEffect transition="in" filter="dissolve">
                                      <p:cBhvr>
                                        <p:cTn id="42" dur="500"/>
                                        <p:tgtEl>
                                          <p:spTgt spid="676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74" grpId="0"/>
      <p:bldP spid="676878" grpId="0"/>
      <p:bldP spid="676879" grpId="0"/>
      <p:bldP spid="676880" grpId="0"/>
    </p:bld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2355" name="Picture 3" descr="060214_animal_l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195"/>
            <a:ext cx="9144000" cy="6926263"/>
          </a:xfrm>
          <a:prstGeom prst="rect">
            <a:avLst/>
          </a:prstGeom>
          <a:noFill/>
          <a:extLst>
            <a:ext uri="{909E8E84-426E-40dd-AFC4-6F175D3DCCD1}">
              <a14:hiddenFill xmlns="" xmlns:a14="http://schemas.microsoft.com/office/drawing/2010/main">
                <a:solidFill>
                  <a:srgbClr val="FFFFFF"/>
                </a:solidFill>
              </a14:hiddenFill>
            </a:ext>
          </a:extLst>
        </p:spPr>
      </p:pic>
      <p:sp>
        <p:nvSpPr>
          <p:cNvPr id="612354" name="Rectangle 2"/>
          <p:cNvSpPr>
            <a:spLocks noGrp="1" noChangeArrowheads="1"/>
          </p:cNvSpPr>
          <p:nvPr>
            <p:ph type="title"/>
          </p:nvPr>
        </p:nvSpPr>
        <p:spPr>
          <a:xfrm>
            <a:off x="0" y="0"/>
            <a:ext cx="9144000" cy="838200"/>
          </a:xfrm>
          <a:effectLst>
            <a:outerShdw blurRad="63500" dist="35921" dir="2700000" algn="ctr" rotWithShape="0">
              <a:srgbClr val="FFFFFF">
                <a:alpha val="74998"/>
              </a:srgbClr>
            </a:outerShdw>
          </a:effectLst>
        </p:spPr>
        <p:txBody>
          <a:bodyPr/>
          <a:lstStyle/>
          <a:p>
            <a:r>
              <a:rPr lang="en-US" sz="4000" b="1"/>
              <a:t>III.  Love </a:t>
            </a:r>
            <a:r>
              <a:rPr lang="en-US" sz="5400" b="1">
                <a:solidFill>
                  <a:srgbClr val="000080"/>
                </a:solidFill>
              </a:rPr>
              <a:t>outlasts</a:t>
            </a:r>
            <a:r>
              <a:rPr lang="en-US" sz="4000" b="1"/>
              <a:t> gifts (13:8-13).</a:t>
            </a:r>
          </a:p>
        </p:txBody>
      </p:sp>
      <p:sp>
        <p:nvSpPr>
          <p:cNvPr id="612356" name="Rectangle 4"/>
          <p:cNvSpPr>
            <a:spLocks noChangeArrowheads="1"/>
          </p:cNvSpPr>
          <p:nvPr/>
        </p:nvSpPr>
        <p:spPr bwMode="auto">
          <a:xfrm>
            <a:off x="381000" y="6019800"/>
            <a:ext cx="9144000" cy="838200"/>
          </a:xfrm>
          <a:prstGeom prst="rect">
            <a:avLst/>
          </a:prstGeom>
          <a:noFill/>
          <a:ln>
            <a:noFill/>
          </a:ln>
          <a:effectLst>
            <a:outerShdw blurRad="63500" dist="35921"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sz="4400" b="0" i="0" u="none" strike="noStrike" kern="1200" cap="none" spc="0" normalizeH="0" baseline="0" noProof="0">
                <a:ln>
                  <a:noFill/>
                </a:ln>
                <a:solidFill>
                  <a:srgbClr val="000000"/>
                </a:solidFill>
                <a:effectLst/>
                <a:uLnTx/>
                <a:uFillTx/>
                <a:latin typeface="Arial" charset="0"/>
                <a:ea typeface="ＭＳ Ｐゴシック" charset="0"/>
              </a:rPr>
              <a:t>Love never fails…</a:t>
            </a:r>
            <a:r>
              <a:rPr kumimoji="0" lang="ru-RU" altLang="ja-JP" sz="4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80097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23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0" y="0"/>
            <a:ext cx="9144000" cy="1143000"/>
          </a:xfrm>
          <a:solidFill>
            <a:srgbClr val="000000"/>
          </a:solidFill>
          <a:effectLst>
            <a:outerShdw blurRad="25400" dist="25399" dir="2700000" algn="ctr" rotWithShape="0">
              <a:schemeClr val="bg1">
                <a:alpha val="99962"/>
              </a:schemeClr>
            </a:outerShdw>
          </a:effectLst>
        </p:spPr>
        <p:txBody>
          <a:bodyPr/>
          <a:lstStyle/>
          <a:p>
            <a:r>
              <a:rPr lang="en-US"/>
              <a:t>Gifts are temporary and partial</a:t>
            </a:r>
          </a:p>
        </p:txBody>
      </p:sp>
      <p:sp>
        <p:nvSpPr>
          <p:cNvPr id="592900" name="Rectangle 4"/>
          <p:cNvSpPr>
            <a:spLocks noChangeArrowheads="1"/>
          </p:cNvSpPr>
          <p:nvPr/>
        </p:nvSpPr>
        <p:spPr bwMode="auto">
          <a:xfrm>
            <a:off x="609601" y="14478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100000"/>
              </a:lnSpc>
              <a:spcBef>
                <a:spcPct val="20000"/>
              </a:spcBef>
              <a:spcAft>
                <a:spcPct val="0"/>
              </a:spcAft>
              <a:buClrTx/>
              <a:buSzTx/>
              <a:buFont typeface="Wingdings" charset="0"/>
              <a:buChar char=""/>
              <a:tabLst/>
              <a:defRPr/>
            </a:pP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8 Love never fails. But where there are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prophecies</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they will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cease</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where there are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tongues</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they will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be stilled</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where there is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knowledge</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it will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pass away</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a:t>
            </a:r>
          </a:p>
          <a:p>
            <a:pPr marL="342813" marR="0" lvl="0" indent="-342813" algn="l" defTabSz="914400" rtl="0" eaLnBrk="1" fontAlgn="base" latinLnBrk="0" hangingPunct="1">
              <a:lnSpc>
                <a:spcPct val="100000"/>
              </a:lnSpc>
              <a:spcBef>
                <a:spcPct val="20000"/>
              </a:spcBef>
              <a:spcAft>
                <a:spcPct val="0"/>
              </a:spcAft>
              <a:buClrTx/>
              <a:buSzTx/>
              <a:buFont typeface="Wingdings" charset="0"/>
              <a:buChar char=""/>
              <a:tabLst/>
              <a:defRPr/>
            </a:pP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9 For we know in part and we prophesy in part,</a:t>
            </a:r>
          </a:p>
          <a:p>
            <a:pPr marL="342813" marR="0" lvl="0" indent="-342813" algn="l" defTabSz="914400" rtl="0" eaLnBrk="1" fontAlgn="base" latinLnBrk="0" hangingPunct="1">
              <a:lnSpc>
                <a:spcPct val="100000"/>
              </a:lnSpc>
              <a:spcBef>
                <a:spcPct val="20000"/>
              </a:spcBef>
              <a:spcAft>
                <a:spcPct val="0"/>
              </a:spcAft>
              <a:buClrTx/>
              <a:buSzTx/>
              <a:buFont typeface="Wingdings" charset="0"/>
              <a:buChar char=""/>
              <a:tabLst/>
              <a:defRPr/>
            </a:pP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10 but when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perfection</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comes, the imperfect disappears.</a:t>
            </a:r>
          </a:p>
        </p:txBody>
      </p:sp>
      <p:sp>
        <p:nvSpPr>
          <p:cNvPr id="592902" name="Rectangle 6"/>
          <p:cNvSpPr>
            <a:spLocks noChangeArrowheads="1"/>
          </p:cNvSpPr>
          <p:nvPr/>
        </p:nvSpPr>
        <p:spPr bwMode="auto">
          <a:xfrm>
            <a:off x="1143000" y="5715000"/>
            <a:ext cx="7772400" cy="1143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a:ln>
                  <a:noFill/>
                </a:ln>
                <a:solidFill>
                  <a:srgbClr val="FFFFFF"/>
                </a:solidFill>
                <a:effectLst/>
                <a:uLnTx/>
                <a:uFillTx/>
                <a:latin typeface="Tahoma" charset="0"/>
                <a:ea typeface="ＭＳ Ｐゴシック" charset="0"/>
              </a:rPr>
              <a:t>1 Corinthians 13:8-12 </a:t>
            </a:r>
            <a:r>
              <a:rPr kumimoji="0" lang="en-US" sz="2000" b="0" i="1" u="none" strike="noStrike" kern="1200" cap="none" spc="0" normalizeH="0" baseline="0" noProof="0">
                <a:ln>
                  <a:noFill/>
                </a:ln>
                <a:solidFill>
                  <a:srgbClr val="FFFFFF"/>
                </a:solidFill>
                <a:effectLst/>
                <a:uLnTx/>
                <a:uFillTx/>
                <a:latin typeface="Tahoma" charset="0"/>
                <a:ea typeface="ＭＳ Ｐゴシック" charset="0"/>
              </a:rPr>
              <a:t>NIV</a:t>
            </a:r>
            <a:endParaRPr kumimoji="0" lang="en-US" sz="3200" b="0" i="1"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592903" name="Text Box 7"/>
          <p:cNvSpPr txBox="1">
            <a:spLocks noChangeArrowheads="1"/>
          </p:cNvSpPr>
          <p:nvPr/>
        </p:nvSpPr>
        <p:spPr bwMode="auto">
          <a:xfrm>
            <a:off x="3146425" y="4114800"/>
            <a:ext cx="2899408" cy="59006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a:ln>
                  <a:noFill/>
                </a:ln>
                <a:solidFill>
                  <a:srgbClr val="EFFF11"/>
                </a:solidFill>
                <a:effectLst/>
                <a:uLnTx/>
                <a:uFillTx/>
                <a:latin typeface="Tahoma" charset="0"/>
                <a:ea typeface="ＭＳ Ｐゴシック" charset="0"/>
              </a:rPr>
              <a:t>to teleion (Gr)</a:t>
            </a:r>
          </a:p>
        </p:txBody>
      </p:sp>
    </p:spTree>
    <p:extLst>
      <p:ext uri="{BB962C8B-B14F-4D97-AF65-F5344CB8AC3E}">
        <p14:creationId xmlns:p14="http://schemas.microsoft.com/office/powerpoint/2010/main" val="364885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29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10:9-11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367044" name="Text Box 4"/>
          <p:cNvSpPr txBox="1">
            <a:spLocks noChangeArrowheads="1"/>
          </p:cNvSpPr>
          <p:nvPr/>
        </p:nvSpPr>
        <p:spPr bwMode="auto">
          <a:xfrm>
            <a:off x="228600" y="1295400"/>
            <a:ext cx="7079704"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9</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Nor should we put Christ to the test, as </a:t>
            </a:r>
            <a:r>
              <a:rPr kumimoji="0" lang="en-US" sz="3200" b="1" i="0" u="none" strike="noStrike" kern="1200" cap="none" spc="0" normalizeH="0" baseline="0" noProof="0">
                <a:ln>
                  <a:noFill/>
                </a:ln>
                <a:solidFill>
                  <a:srgbClr val="FFFF00"/>
                </a:solidFill>
                <a:effectLst>
                  <a:glow rad="190500">
                    <a:srgbClr val="212121"/>
                  </a:glow>
                </a:effectLst>
                <a:uLnTx/>
                <a:uFillTx/>
                <a:latin typeface="Arial" charset="0"/>
                <a:ea typeface="ＭＳ Ｐゴシック" charset="0"/>
              </a:rPr>
              <a:t>some</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did and then died from snakebites.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10</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And don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grumble as </a:t>
            </a:r>
            <a:r>
              <a:rPr kumimoji="0" lang="en-US" sz="3200" b="1" i="0" u="none" strike="noStrike" kern="1200" cap="none" spc="0" normalizeH="0" baseline="0" noProof="0">
                <a:ln>
                  <a:noFill/>
                </a:ln>
                <a:solidFill>
                  <a:srgbClr val="FFFF00"/>
                </a:solidFill>
                <a:effectLst>
                  <a:glow rad="190500">
                    <a:srgbClr val="212121"/>
                  </a:glow>
                </a:effectLst>
                <a:uLnTx/>
                <a:uFillTx/>
                <a:latin typeface="Arial" charset="0"/>
                <a:ea typeface="ＭＳ Ｐゴシック" charset="0"/>
              </a:rPr>
              <a:t>some</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of them did, and then were destroyed by the angel of death.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11</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These things happened to them as examples for us. They were written down to warn us who live at the end of the age.</a:t>
            </a:r>
          </a:p>
        </p:txBody>
      </p:sp>
    </p:spTree>
    <p:extLst>
      <p:ext uri="{BB962C8B-B14F-4D97-AF65-F5344CB8AC3E}">
        <p14:creationId xmlns:p14="http://schemas.microsoft.com/office/powerpoint/2010/main" val="337370471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6994" name="Rectangle 2"/>
          <p:cNvSpPr>
            <a:spLocks noGrp="1" noChangeArrowheads="1"/>
          </p:cNvSpPr>
          <p:nvPr>
            <p:ph type="ctrTitle"/>
          </p:nvPr>
        </p:nvSpPr>
        <p:spPr>
          <a:xfrm>
            <a:off x="0" y="5105400"/>
            <a:ext cx="9144000" cy="1371600"/>
          </a:xfrm>
          <a:effectLst>
            <a:outerShdw blurRad="25400" dist="25399" dir="2700000" algn="ctr" rotWithShape="0">
              <a:srgbClr val="060600">
                <a:alpha val="99962"/>
              </a:srgbClr>
            </a:outerShdw>
          </a:effectLst>
        </p:spPr>
        <p:txBody>
          <a:bodyPr/>
          <a:lstStyle/>
          <a:p>
            <a:r>
              <a:rPr lang="en-US" b="1" i="1"/>
              <a:t>To </a:t>
            </a:r>
            <a:r>
              <a:rPr lang="en-US" b="1" i="1" err="1"/>
              <a:t>teleion</a:t>
            </a:r>
            <a:r>
              <a:rPr lang="en-US" b="1"/>
              <a:t> </a:t>
            </a:r>
            <a:r>
              <a:rPr lang="en-US" b="1" i="0"/>
              <a:t>is a mega issue!</a:t>
            </a:r>
            <a:endParaRPr lang="en-US"/>
          </a:p>
        </p:txBody>
      </p:sp>
      <p:pic>
        <p:nvPicPr>
          <p:cNvPr id="596995" name="Picture 3" descr="Megafro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3" y="0"/>
            <a:ext cx="4995863" cy="5257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4006911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81000" y="593725"/>
            <a:ext cx="9699625" cy="5959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285750" algn="l">
              <a:tabLst>
                <a:tab pos="3657600" algn="l"/>
                <a:tab pos="5486400" algn="l"/>
                <a:tab pos="7439025" algn="l"/>
              </a:tabLst>
              <a:defRPr sz="2400">
                <a:solidFill>
                  <a:schemeClr val="tx1"/>
                </a:solidFill>
                <a:latin typeface="Times New Roman" charset="0"/>
                <a:ea typeface="ＭＳ Ｐゴシック" charset="0"/>
              </a:defRPr>
            </a:lvl1pPr>
            <a:lvl2pPr marL="2114550" algn="l">
              <a:tabLst>
                <a:tab pos="3657600" algn="l"/>
                <a:tab pos="5486400" algn="l"/>
                <a:tab pos="7439025" algn="l"/>
              </a:tabLst>
              <a:defRPr sz="2400">
                <a:solidFill>
                  <a:schemeClr val="tx1"/>
                </a:solidFill>
                <a:latin typeface="Times New Roman" charset="0"/>
                <a:ea typeface="ＭＳ Ｐゴシック" charset="0"/>
              </a:defRPr>
            </a:lvl2pPr>
            <a:lvl3pPr marL="2228850" algn="l">
              <a:tabLst>
                <a:tab pos="3657600" algn="l"/>
                <a:tab pos="5486400" algn="l"/>
                <a:tab pos="7439025" algn="l"/>
              </a:tabLst>
              <a:defRPr sz="2400">
                <a:solidFill>
                  <a:schemeClr val="tx1"/>
                </a:solidFill>
                <a:latin typeface="Times New Roman" charset="0"/>
                <a:ea typeface="ＭＳ Ｐゴシック" charset="0"/>
              </a:defRPr>
            </a:lvl3pPr>
            <a:lvl4pPr marL="2343150" algn="l">
              <a:tabLst>
                <a:tab pos="3657600" algn="l"/>
                <a:tab pos="5486400" algn="l"/>
                <a:tab pos="7439025" algn="l"/>
              </a:tabLst>
              <a:defRPr sz="2400">
                <a:solidFill>
                  <a:schemeClr val="tx1"/>
                </a:solidFill>
                <a:latin typeface="Times New Roman" charset="0"/>
                <a:ea typeface="ＭＳ Ｐゴシック" charset="0"/>
              </a:defRPr>
            </a:lvl4pPr>
            <a:lvl5pPr marL="2457450" algn="l">
              <a:tabLst>
                <a:tab pos="3657600" algn="l"/>
                <a:tab pos="5486400" algn="l"/>
                <a:tab pos="7439025" algn="l"/>
              </a:tabLst>
              <a:defRPr sz="2400">
                <a:solidFill>
                  <a:schemeClr val="tx1"/>
                </a:solidFill>
                <a:latin typeface="Times New Roman" charset="0"/>
                <a:ea typeface="ＭＳ Ｐゴシック" charset="0"/>
              </a:defRPr>
            </a:lvl5pPr>
            <a:lvl6pPr marL="2914650" fontAlgn="base">
              <a:spcBef>
                <a:spcPct val="0"/>
              </a:spcBef>
              <a:spcAft>
                <a:spcPct val="0"/>
              </a:spcAft>
              <a:tabLst>
                <a:tab pos="3657600" algn="l"/>
                <a:tab pos="5486400" algn="l"/>
                <a:tab pos="7439025" algn="l"/>
              </a:tabLst>
              <a:defRPr sz="2400">
                <a:solidFill>
                  <a:schemeClr val="tx1"/>
                </a:solidFill>
                <a:latin typeface="Times New Roman" charset="0"/>
                <a:ea typeface="ＭＳ Ｐゴシック" charset="0"/>
              </a:defRPr>
            </a:lvl6pPr>
            <a:lvl7pPr marL="3371850" fontAlgn="base">
              <a:spcBef>
                <a:spcPct val="0"/>
              </a:spcBef>
              <a:spcAft>
                <a:spcPct val="0"/>
              </a:spcAft>
              <a:tabLst>
                <a:tab pos="3657600" algn="l"/>
                <a:tab pos="5486400" algn="l"/>
                <a:tab pos="7439025" algn="l"/>
              </a:tabLst>
              <a:defRPr sz="2400">
                <a:solidFill>
                  <a:schemeClr val="tx1"/>
                </a:solidFill>
                <a:latin typeface="Times New Roman" charset="0"/>
                <a:ea typeface="ＭＳ Ｐゴシック" charset="0"/>
              </a:defRPr>
            </a:lvl7pPr>
            <a:lvl8pPr marL="3829050" fontAlgn="base">
              <a:spcBef>
                <a:spcPct val="0"/>
              </a:spcBef>
              <a:spcAft>
                <a:spcPct val="0"/>
              </a:spcAft>
              <a:tabLst>
                <a:tab pos="3657600" algn="l"/>
                <a:tab pos="5486400" algn="l"/>
                <a:tab pos="7439025" algn="l"/>
              </a:tabLst>
              <a:defRPr sz="2400">
                <a:solidFill>
                  <a:schemeClr val="tx1"/>
                </a:solidFill>
                <a:latin typeface="Times New Roman" charset="0"/>
                <a:ea typeface="ＭＳ Ｐゴシック" charset="0"/>
              </a:defRPr>
            </a:lvl8pPr>
            <a:lvl9pPr marL="4286250" fontAlgn="base">
              <a:spcBef>
                <a:spcPct val="0"/>
              </a:spcBef>
              <a:spcAft>
                <a:spcPct val="0"/>
              </a:spcAft>
              <a:tabLst>
                <a:tab pos="3657600" algn="l"/>
                <a:tab pos="5486400" algn="l"/>
                <a:tab pos="7439025" algn="l"/>
              </a:tabLst>
              <a:defRPr sz="2400">
                <a:solidFill>
                  <a:schemeClr val="tx1"/>
                </a:solidFill>
                <a:latin typeface="Times New Roman" charset="0"/>
                <a:ea typeface="ＭＳ Ｐゴシック" charset="0"/>
              </a:defRPr>
            </a:lvl9pPr>
          </a:lstStyle>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____________________________________________________________________________</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Pertanyaan-pertanyaan</a:t>
            </a:r>
            <a:endPar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penting</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Kanon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Alkitab</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Pengangkatan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Tubuh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Gereja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_____________________________________________________________________________</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13:8  Apakah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natur</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dari</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nubuatan&amp;pengetahuan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Pewahyuan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Bukan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pewahyuan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Pewahyuan</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b)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bahasa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roh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Peneguhan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bukan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peneguhan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peneguhan</a:t>
            </a:r>
            <a:endPar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Kapankan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semua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karunia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itu</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kanonisasi</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pada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kedatangan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kanonisasi</a:t>
            </a:r>
            <a:endPar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berhenti</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Kristus</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kembali</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endPar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13:10 Apakah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maksud</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1" u="none" strike="noStrike" kern="1200" cap="none" spc="0" normalizeH="0" baseline="0" noProof="0">
                <a:ln>
                  <a:noFill/>
                </a:ln>
                <a:solidFill>
                  <a:srgbClr val="000000"/>
                </a:solidFill>
                <a:effectLst/>
                <a:uLnTx/>
                <a:uFillTx/>
                <a:latin typeface="Arial Narrow" charset="0"/>
                <a:ea typeface="SimSun" charset="0"/>
                <a:cs typeface="SimSun" charset="0"/>
              </a:rPr>
              <a:t>to </a:t>
            </a:r>
            <a:r>
              <a:rPr kumimoji="0" lang="en-US" altLang="zh-CN" sz="1600" b="1" i="1" u="none" strike="noStrike" kern="1200" cap="none" spc="0" normalizeH="0" baseline="0" noProof="0" err="1">
                <a:ln>
                  <a:noFill/>
                </a:ln>
                <a:solidFill>
                  <a:srgbClr val="000000"/>
                </a:solidFill>
                <a:effectLst/>
                <a:uLnTx/>
                <a:uFillTx/>
                <a:latin typeface="Arial Narrow" charset="0"/>
                <a:ea typeface="SimSun" charset="0"/>
                <a:cs typeface="SimSun" charset="0"/>
              </a:rPr>
              <a:t>teleion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utuh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endPar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Alkitab</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Kedatangan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tubuh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Kristus</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13:11 Apakah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tujuan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mem-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Bagaimanakah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sebelum</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se-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sebelum</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sesudah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presentasikan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pertubumbuhan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Pertumbuhan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itu</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sudah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kedatangan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tubuh</a:t>
            </a:r>
            <a:endPar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seorang</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manusia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menyempurnakan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Yesus</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kembali</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ditandai</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Alkitab</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Alkitab</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endPar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13:12 Apakah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pengetahuan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sebelum</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se-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sebelum</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se-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sebelum</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se-</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sebagian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penuh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sudah</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Alkitab</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ter</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kedatangan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tubuh</a:t>
            </a:r>
            <a:endPar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itu</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bentuk</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Kristus</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kembali</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err="1">
                <a:ln>
                  <a:noFill/>
                </a:ln>
                <a:solidFill>
                  <a:srgbClr val="000000"/>
                </a:solidFill>
                <a:effectLst/>
                <a:uLnTx/>
                <a:uFillTx/>
                <a:latin typeface="Arial Narrow" charset="0"/>
                <a:ea typeface="SimSun" charset="0"/>
                <a:cs typeface="SimSun" charset="0"/>
              </a:rPr>
              <a:t>pada</a:t>
            </a:r>
            <a:r>
              <a:rPr kumimoji="0" lang="en-US" altLang="zh-CN" sz="1600" b="1" i="1" u="none" strike="noStrike" kern="1200" cap="none" spc="0" normalizeH="0" baseline="0" noProof="0" err="1">
                <a:ln>
                  <a:noFill/>
                </a:ln>
                <a:solidFill>
                  <a:srgbClr val="000000"/>
                </a:solidFill>
                <a:effectLst/>
                <a:uLnTx/>
                <a:uFillTx/>
                <a:latin typeface="Arial Narrow" charset="0"/>
                <a:ea typeface="SimSun" charset="0"/>
                <a:cs typeface="SimSun" charset="0"/>
              </a:rPr>
              <a:t>parousia</a:t>
            </a:r>
            <a:r>
              <a:rPr kumimoji="0" lang="en-US" altLang="zh-CN" sz="1600" b="1" i="1"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________________________________________________________________________________</a:t>
            </a:r>
          </a:p>
          <a:p>
            <a:pPr marL="285750" marR="0" lvl="0" indent="0" algn="l" defTabSz="914400" rtl="0" eaLnBrk="1" fontAlgn="base" latinLnBrk="0" hangingPunct="1">
              <a:lnSpc>
                <a:spcPct val="100000"/>
              </a:lnSpc>
              <a:spcBef>
                <a:spcPct val="0"/>
              </a:spcBef>
              <a:spcAft>
                <a:spcPct val="0"/>
              </a:spcAft>
              <a:buClrTx/>
              <a:buSzTx/>
              <a:buFontTx/>
              <a:buNone/>
              <a:tabLst>
                <a:tab pos="3657600" algn="l"/>
                <a:tab pos="5486400" algn="l"/>
                <a:tab pos="7439025" algn="l"/>
              </a:tabLst>
              <a:defRPr/>
            </a:pP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78178" name="Text Box 4"/>
          <p:cNvSpPr txBox="1">
            <a:spLocks noChangeArrowheads="1"/>
          </p:cNvSpPr>
          <p:nvPr/>
        </p:nvSpPr>
        <p:spPr bwMode="auto">
          <a:xfrm>
            <a:off x="7924800" y="76200"/>
            <a:ext cx="11493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161b-c</a:t>
            </a:r>
          </a:p>
        </p:txBody>
      </p:sp>
      <p:sp>
        <p:nvSpPr>
          <p:cNvPr id="178179" name="Text Box 5"/>
          <p:cNvSpPr txBox="1">
            <a:spLocks noChangeArrowheads="1"/>
          </p:cNvSpPr>
          <p:nvPr/>
        </p:nvSpPr>
        <p:spPr bwMode="auto">
          <a:xfrm>
            <a:off x="3690938" y="6400800"/>
            <a:ext cx="5453062" cy="457200"/>
          </a:xfrm>
          <a:prstGeom prst="rect">
            <a:avLst/>
          </a:prstGeom>
          <a:solidFill>
            <a:schemeClr va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Robert L. Thomas, </a:t>
            </a:r>
            <a:r>
              <a:rPr kumimoji="0" lang="en-US" sz="2400" b="0" i="1" u="none" strike="noStrike" kern="1200" cap="none" spc="0" normalizeH="0" baseline="0" noProof="0">
                <a:ln>
                  <a:noFill/>
                </a:ln>
                <a:solidFill>
                  <a:srgbClr val="FFFFFF"/>
                </a:solidFill>
                <a:effectLst/>
                <a:uLnTx/>
                <a:uFillTx/>
                <a:latin typeface="Arial" charset="0"/>
                <a:ea typeface="ＭＳ Ｐゴシック" charset="0"/>
              </a:rPr>
              <a:t>JETS</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 (1974): 81-89</a:t>
            </a:r>
          </a:p>
        </p:txBody>
      </p:sp>
      <p:sp>
        <p:nvSpPr>
          <p:cNvPr id="3" name="Title 2"/>
          <p:cNvSpPr>
            <a:spLocks noGrp="1"/>
          </p:cNvSpPr>
          <p:nvPr>
            <p:ph type="title" idx="4294967295"/>
          </p:nvPr>
        </p:nvSpPr>
        <p:spPr>
          <a:xfrm>
            <a:off x="25400" y="0"/>
            <a:ext cx="4419600" cy="762000"/>
          </a:xfrm>
          <a:solidFill>
            <a:schemeClr val="tx1"/>
          </a:solidFill>
        </p:spPr>
        <p:txBody>
          <a:bodyPr anchor="ctr"/>
          <a:lstStyle/>
          <a:p>
            <a:pPr algn="ctr" eaLnBrk="1" hangingPunct="1">
              <a:defRPr/>
            </a:pPr>
            <a:r>
              <a:rPr lang="en-US" sz="3600" b="1" kern="1200">
                <a:solidFill>
                  <a:schemeClr val="accent1"/>
                </a:solidFill>
                <a:cs typeface="+mj-cs"/>
              </a:rPr>
              <a:t>1 </a:t>
            </a:r>
            <a:r>
              <a:rPr lang="en-US" sz="3600" b="1" kern="1200" err="1">
                <a:solidFill>
                  <a:schemeClr val="accent1"/>
                </a:solidFill>
                <a:cs typeface="+mj-cs"/>
              </a:rPr>
              <a:t>Korintus</a:t>
            </a:r>
            <a:r>
              <a:rPr lang="en-US" sz="3600" b="1" kern="1200">
                <a:solidFill>
                  <a:schemeClr val="accent1"/>
                </a:solidFill>
                <a:cs typeface="+mj-cs"/>
              </a:rPr>
              <a:t> 13:8-13</a:t>
            </a:r>
          </a:p>
        </p:txBody>
      </p:sp>
    </p:spTree>
    <p:extLst>
      <p:ext uri="{BB962C8B-B14F-4D97-AF65-F5344CB8AC3E}">
        <p14:creationId xmlns:p14="http://schemas.microsoft.com/office/powerpoint/2010/main" val="373723710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80226" name="Picture 1" descr="1 Cor Bgrd.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4" name="Rectangle 2"/>
          <p:cNvSpPr>
            <a:spLocks noChangeArrowheads="1"/>
          </p:cNvSpPr>
          <p:nvPr/>
        </p:nvSpPr>
        <p:spPr bwMode="auto">
          <a:xfrm>
            <a:off x="228600" y="503238"/>
            <a:ext cx="8686800"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 </a:t>
            </a:r>
            <a:r>
              <a:rPr kumimoji="0" lang="en-US" sz="2200" b="1"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Golongan</a:t>
            </a:r>
            <a:r>
              <a:rPr kumimoji="0" lang="en-US" sz="2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1"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Kanon</a:t>
            </a:r>
            <a:r>
              <a:rPr kumimoji="0" lang="en-US" sz="2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1"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meihat</a:t>
            </a:r>
            <a:r>
              <a:rPr kumimoji="0" lang="en-US" sz="2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1"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bahwa</a:t>
            </a:r>
            <a:r>
              <a:rPr kumimoji="0" lang="en-US" sz="2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to </a:t>
            </a:r>
            <a:r>
              <a:rPr kumimoji="0" lang="en-US" sz="2200" b="0" i="1"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teleion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berarti</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yang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utuh</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yang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sempurna</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rmenunjuk</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kepada</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Alkitab</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yang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telah</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sempurna</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Oleh</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karena</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itu</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nubutan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pengetahuan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bahasa</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lidah</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akan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berhenti</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sebelum</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Perjanjian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Baru</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selesai</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tidak</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ada</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lai</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hari</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ini</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212995" name="Group 3"/>
          <p:cNvGrpSpPr>
            <a:grpSpLocks/>
          </p:cNvGrpSpPr>
          <p:nvPr/>
        </p:nvGrpSpPr>
        <p:grpSpPr bwMode="auto">
          <a:xfrm>
            <a:off x="304800" y="1600200"/>
            <a:ext cx="8610600" cy="5105400"/>
            <a:chOff x="192" y="1296"/>
            <a:chExt cx="5424" cy="2688"/>
          </a:xfrm>
        </p:grpSpPr>
        <p:sp>
          <p:nvSpPr>
            <p:cNvPr id="212996" name="Rectangle 4"/>
            <p:cNvSpPr>
              <a:spLocks noChangeArrowheads="1"/>
            </p:cNvSpPr>
            <p:nvPr/>
          </p:nvSpPr>
          <p:spPr bwMode="auto">
            <a:xfrm>
              <a:off x="192" y="1296"/>
              <a:ext cx="251" cy="3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2997" name="Rectangle 5"/>
            <p:cNvSpPr>
              <a:spLocks noChangeArrowheads="1"/>
            </p:cNvSpPr>
            <p:nvPr/>
          </p:nvSpPr>
          <p:spPr bwMode="auto">
            <a:xfrm>
              <a:off x="443" y="1296"/>
              <a:ext cx="2228" cy="3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a:ln>
                    <a:noFill/>
                  </a:ln>
                  <a:solidFill>
                    <a:srgbClr val="000000"/>
                  </a:solidFill>
                  <a:effectLst/>
                  <a:uLnTx/>
                  <a:uFillTx/>
                  <a:latin typeface="Arial Narrow" charset="0"/>
                  <a:ea typeface="ＭＳ Ｐゴシック" charset="0"/>
                  <a:cs typeface="Times New Roman" charset="0"/>
                </a:rPr>
                <a:t>Kekuatan</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2998" name="Rectangle 6"/>
            <p:cNvSpPr>
              <a:spLocks noChangeArrowheads="1"/>
            </p:cNvSpPr>
            <p:nvPr/>
          </p:nvSpPr>
          <p:spPr bwMode="auto">
            <a:xfrm>
              <a:off x="2671" y="1296"/>
              <a:ext cx="335" cy="3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2999" name="Rectangle 7"/>
            <p:cNvSpPr>
              <a:spLocks noChangeArrowheads="1"/>
            </p:cNvSpPr>
            <p:nvPr/>
          </p:nvSpPr>
          <p:spPr bwMode="auto">
            <a:xfrm>
              <a:off x="3006" y="1296"/>
              <a:ext cx="2610" cy="3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a:ln>
                    <a:noFill/>
                  </a:ln>
                  <a:solidFill>
                    <a:srgbClr val="000000"/>
                  </a:solidFill>
                  <a:effectLst/>
                  <a:uLnTx/>
                  <a:uFillTx/>
                  <a:latin typeface="Arial Narrow" charset="0"/>
                  <a:ea typeface="ＭＳ Ｐゴシック" charset="0"/>
                  <a:cs typeface="Times New Roman" charset="0"/>
                </a:rPr>
                <a:t>Kelemahan</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0" name="Rectangle 8"/>
            <p:cNvSpPr>
              <a:spLocks noChangeArrowheads="1"/>
            </p:cNvSpPr>
            <p:nvPr/>
          </p:nvSpPr>
          <p:spPr bwMode="auto">
            <a:xfrm>
              <a:off x="192" y="1673"/>
              <a:ext cx="251" cy="45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1" name="Rectangle 9"/>
            <p:cNvSpPr>
              <a:spLocks noChangeArrowheads="1"/>
            </p:cNvSpPr>
            <p:nvPr/>
          </p:nvSpPr>
          <p:spPr bwMode="auto">
            <a:xfrm>
              <a:off x="443" y="1673"/>
              <a:ext cx="2228" cy="45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Konteks pengetahuan yang diwahyukan (ay. 8-9).</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2" name="Rectangle 10"/>
            <p:cNvSpPr>
              <a:spLocks noChangeArrowheads="1"/>
            </p:cNvSpPr>
            <p:nvPr/>
          </p:nvSpPr>
          <p:spPr bwMode="auto">
            <a:xfrm>
              <a:off x="2671" y="1673"/>
              <a:ext cx="335" cy="45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3" name="Rectangle 11"/>
            <p:cNvSpPr>
              <a:spLocks noChangeArrowheads="1"/>
            </p:cNvSpPr>
            <p:nvPr/>
          </p:nvSpPr>
          <p:spPr bwMode="auto">
            <a:xfrm>
              <a:off x="3006" y="1673"/>
              <a:ext cx="2610" cy="45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Tidak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dapat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dikaitkan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dengan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kedatangan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Kristus</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kembali</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1"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parousia</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dalam</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ayat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12.</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4" name="Rectangle 12"/>
            <p:cNvSpPr>
              <a:spLocks noChangeArrowheads="1"/>
            </p:cNvSpPr>
            <p:nvPr/>
          </p:nvSpPr>
          <p:spPr bwMode="auto">
            <a:xfrm>
              <a:off x="192" y="2128"/>
              <a:ext cx="251" cy="53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5" name="Rectangle 13"/>
            <p:cNvSpPr>
              <a:spLocks noChangeArrowheads="1"/>
            </p:cNvSpPr>
            <p:nvPr/>
          </p:nvSpPr>
          <p:spPr bwMode="auto">
            <a:xfrm>
              <a:off x="443" y="2128"/>
              <a:ext cx="2228" cy="53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Konfirmasi natur dari bahasa lidah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(bdg. 14:22).</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6" name="Rectangle 14"/>
            <p:cNvSpPr>
              <a:spLocks noChangeArrowheads="1"/>
            </p:cNvSpPr>
            <p:nvPr/>
          </p:nvSpPr>
          <p:spPr bwMode="auto">
            <a:xfrm>
              <a:off x="2671" y="2128"/>
              <a:ext cx="335" cy="53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7" name="Rectangle 15"/>
            <p:cNvSpPr>
              <a:spLocks noChangeArrowheads="1"/>
            </p:cNvSpPr>
            <p:nvPr/>
          </p:nvSpPr>
          <p:spPr bwMode="auto">
            <a:xfrm>
              <a:off x="3006" y="2128"/>
              <a:ext cx="2610" cy="53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Konteksnya</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tidak</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mendukung</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keutuhan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PB. Dan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sangat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diragukan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Paulus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pernah</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mengimpikan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salah</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satu</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8" name="Rectangle 16"/>
            <p:cNvSpPr>
              <a:spLocks noChangeArrowheads="1"/>
            </p:cNvSpPr>
            <p:nvPr/>
          </p:nvSpPr>
          <p:spPr bwMode="auto">
            <a:xfrm>
              <a:off x="192" y="2661"/>
              <a:ext cx="251" cy="57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09" name="Rectangle 17"/>
            <p:cNvSpPr>
              <a:spLocks noChangeArrowheads="1"/>
            </p:cNvSpPr>
            <p:nvPr/>
          </p:nvSpPr>
          <p:spPr bwMode="auto">
            <a:xfrm>
              <a:off x="443" y="2661"/>
              <a:ext cx="2228" cy="57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Perbedaan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natur</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nubuatan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pengetahuan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yang </a:t>
              </a:r>
              <a:r>
                <a:rPr kumimoji="0" lang="en-US" sz="22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sebagian</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0" name="Rectangle 18"/>
            <p:cNvSpPr>
              <a:spLocks noChangeArrowheads="1"/>
            </p:cNvSpPr>
            <p:nvPr/>
          </p:nvSpPr>
          <p:spPr bwMode="auto">
            <a:xfrm>
              <a:off x="2671" y="2661"/>
              <a:ext cx="335" cy="57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1" name="Rectangle 19"/>
            <p:cNvSpPr>
              <a:spLocks noChangeArrowheads="1"/>
            </p:cNvSpPr>
            <p:nvPr/>
          </p:nvSpPr>
          <p:spPr bwMode="auto">
            <a:xfrm>
              <a:off x="3006" y="2661"/>
              <a:ext cx="2610" cy="57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Keutuhan</a:t>
              </a:r>
              <a:r>
                <a:rPr kumimoji="0" lang="ja-JP" alt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to </a:t>
              </a:r>
              <a:r>
                <a:rPr kumimoji="0" lang="en-US" sz="2000" b="0" i="1"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ek</a:t>
              </a:r>
              <a:r>
                <a:rPr kumimoji="0" lang="en-US" sz="2000" b="0"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1"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pantos</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lebih</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tepat</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bandingkan</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dengan</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ja-JP" alt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sebagian</a:t>
              </a:r>
              <a:r>
                <a:rPr kumimoji="0" lang="ja-JP" alt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daripada</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to </a:t>
              </a:r>
              <a:r>
                <a:rPr kumimoji="0" lang="en-US" sz="2000" b="0" i="1"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teleion</a:t>
              </a:r>
              <a:r>
                <a:rPr kumimoji="0" lang="en-US" sz="2000" b="0"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karena</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keduanya</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bersifat</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sz="2000" b="0" i="0" u="none" strike="noStrike" kern="1200" cap="none" spc="0" normalizeH="0" baseline="0" noProof="0" err="1">
                  <a:ln>
                    <a:noFill/>
                  </a:ln>
                  <a:solidFill>
                    <a:srgbClr val="000000"/>
                  </a:solidFill>
                  <a:effectLst/>
                  <a:uLnTx/>
                  <a:uFillTx/>
                  <a:latin typeface="Arial Narrow" charset="0"/>
                  <a:ea typeface="ＭＳ Ｐゴシック" charset="0"/>
                  <a:cs typeface="Times New Roman" charset="0"/>
                </a:rPr>
                <a:t>kuantitatif</a:t>
              </a:r>
              <a:r>
                <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2" name="Rectangle 20"/>
            <p:cNvSpPr>
              <a:spLocks noChangeArrowheads="1"/>
            </p:cNvSpPr>
            <p:nvPr/>
          </p:nvSpPr>
          <p:spPr bwMode="auto">
            <a:xfrm>
              <a:off x="192" y="3237"/>
              <a:ext cx="251" cy="3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3" name="Rectangle 21"/>
            <p:cNvSpPr>
              <a:spLocks noChangeArrowheads="1"/>
            </p:cNvSpPr>
            <p:nvPr/>
          </p:nvSpPr>
          <p:spPr bwMode="auto">
            <a:xfrm>
              <a:off x="443" y="3237"/>
              <a:ext cx="2228" cy="3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to teleion</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seringkali berarti </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lengkap.</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4" name="Rectangle 22"/>
            <p:cNvSpPr>
              <a:spLocks noChangeArrowheads="1"/>
            </p:cNvSpPr>
            <p:nvPr/>
          </p:nvSpPr>
          <p:spPr bwMode="auto">
            <a:xfrm>
              <a:off x="2671" y="3237"/>
              <a:ext cx="335" cy="3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5" name="Rectangle 23"/>
            <p:cNvSpPr>
              <a:spLocks noChangeArrowheads="1"/>
            </p:cNvSpPr>
            <p:nvPr/>
          </p:nvSpPr>
          <p:spPr bwMode="auto">
            <a:xfrm>
              <a:off x="3006" y="3237"/>
              <a:ext cx="2610" cy="3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6" name="Rectangle 24"/>
            <p:cNvSpPr>
              <a:spLocks noChangeArrowheads="1"/>
            </p:cNvSpPr>
            <p:nvPr/>
          </p:nvSpPr>
          <p:spPr bwMode="auto">
            <a:xfrm>
              <a:off x="192" y="3614"/>
              <a:ext cx="251" cy="37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7" name="Rectangle 25"/>
            <p:cNvSpPr>
              <a:spLocks noChangeArrowheads="1"/>
            </p:cNvSpPr>
            <p:nvPr/>
          </p:nvSpPr>
          <p:spPr bwMode="auto">
            <a:xfrm>
              <a:off x="443" y="3614"/>
              <a:ext cx="2228" cy="37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lengkap</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lawan kata dari </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sebagian</a:t>
              </a:r>
              <a:r>
                <a:rPr kumimoji="0" lang="ja-JP" alt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
              </a: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(v. 10).</a:t>
              </a: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8" name="Rectangle 26"/>
            <p:cNvSpPr>
              <a:spLocks noChangeArrowheads="1"/>
            </p:cNvSpPr>
            <p:nvPr/>
          </p:nvSpPr>
          <p:spPr bwMode="auto">
            <a:xfrm>
              <a:off x="2671" y="3614"/>
              <a:ext cx="335" cy="37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13019" name="Rectangle 27"/>
            <p:cNvSpPr>
              <a:spLocks noChangeArrowheads="1"/>
            </p:cNvSpPr>
            <p:nvPr/>
          </p:nvSpPr>
          <p:spPr bwMode="auto">
            <a:xfrm>
              <a:off x="3006" y="3614"/>
              <a:ext cx="2610" cy="37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
        <p:nvSpPr>
          <p:cNvPr id="213020" name="Rectangle 28"/>
          <p:cNvSpPr>
            <a:spLocks noGrp="1" noChangeArrowheads="1"/>
          </p:cNvSpPr>
          <p:nvPr>
            <p:ph type="title" idx="4294967295"/>
          </p:nvPr>
        </p:nvSpPr>
        <p:spPr>
          <a:xfrm>
            <a:off x="0" y="98425"/>
            <a:ext cx="6592888" cy="396875"/>
          </a:xfrm>
          <a:solidFill>
            <a:srgbClr val="00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wrap="none" anchor="t">
            <a:spAutoFit/>
          </a:bodyPr>
          <a:lstStyle/>
          <a:p>
            <a:pPr algn="ctr" eaLnBrk="1" hangingPunct="1">
              <a:defRPr/>
            </a:pPr>
            <a:r>
              <a:rPr lang="en-US" sz="2000" b="1" err="1">
                <a:solidFill>
                  <a:srgbClr val="FFFFFF"/>
                </a:solidFill>
                <a:latin typeface="Arial" charset="0"/>
                <a:cs typeface="+mj-cs"/>
              </a:rPr>
              <a:t>Pandangan</a:t>
            </a:r>
            <a:r>
              <a:rPr lang="en-US" sz="2000" b="1">
                <a:solidFill>
                  <a:srgbClr val="FFFFFF"/>
                </a:solidFill>
                <a:latin typeface="Arial" charset="0"/>
                <a:cs typeface="+mj-cs"/>
              </a:rPr>
              <a:t> </a:t>
            </a:r>
            <a:r>
              <a:rPr lang="en-US" sz="2000" b="1" err="1">
                <a:solidFill>
                  <a:srgbClr val="FFFFFF"/>
                </a:solidFill>
                <a:latin typeface="Arial" charset="0"/>
                <a:cs typeface="+mj-cs"/>
              </a:rPr>
              <a:t>Golongan</a:t>
            </a:r>
            <a:r>
              <a:rPr lang="en-US" sz="2000" b="1">
                <a:solidFill>
                  <a:srgbClr val="FFFFFF"/>
                </a:solidFill>
                <a:latin typeface="Arial" charset="0"/>
                <a:cs typeface="+mj-cs"/>
              </a:rPr>
              <a:t> </a:t>
            </a:r>
            <a:r>
              <a:rPr lang="en-US" sz="2000" b="1" err="1">
                <a:solidFill>
                  <a:srgbClr val="FFFFFF"/>
                </a:solidFill>
                <a:latin typeface="Arial" charset="0"/>
                <a:cs typeface="+mj-cs"/>
              </a:rPr>
              <a:t>Kanon</a:t>
            </a:r>
            <a:r>
              <a:rPr lang="en-US" sz="2000" b="1">
                <a:solidFill>
                  <a:srgbClr val="FFFFFF"/>
                </a:solidFill>
                <a:latin typeface="Arial" charset="0"/>
                <a:cs typeface="+mj-cs"/>
              </a:rPr>
              <a:t> </a:t>
            </a:r>
            <a:r>
              <a:rPr lang="en-US" sz="2000" b="1" err="1">
                <a:solidFill>
                  <a:srgbClr val="FFFFFF"/>
                </a:solidFill>
                <a:latin typeface="Arial" charset="0"/>
                <a:cs typeface="+mj-cs"/>
              </a:rPr>
              <a:t>akan</a:t>
            </a:r>
            <a:r>
              <a:rPr lang="en-US" sz="2000" b="1">
                <a:solidFill>
                  <a:srgbClr val="FFFFFF"/>
                </a:solidFill>
                <a:latin typeface="Arial" charset="0"/>
                <a:cs typeface="+mj-cs"/>
              </a:rPr>
              <a:t> 1 </a:t>
            </a:r>
            <a:r>
              <a:rPr lang="en-US" sz="2000" b="1" err="1">
                <a:solidFill>
                  <a:srgbClr val="FFFFFF"/>
                </a:solidFill>
                <a:latin typeface="Arial" charset="0"/>
                <a:cs typeface="+mj-cs"/>
              </a:rPr>
              <a:t>Korintus</a:t>
            </a:r>
            <a:r>
              <a:rPr lang="en-US" sz="2000" b="1">
                <a:solidFill>
                  <a:srgbClr val="FFFFFF"/>
                </a:solidFill>
                <a:latin typeface="Arial" charset="0"/>
                <a:cs typeface="+mj-cs"/>
              </a:rPr>
              <a:t> 13:8-13</a:t>
            </a:r>
          </a:p>
        </p:txBody>
      </p:sp>
      <p:sp>
        <p:nvSpPr>
          <p:cNvPr id="180230" name="Text Box 29"/>
          <p:cNvSpPr txBox="1">
            <a:spLocks noChangeArrowheads="1"/>
          </p:cNvSpPr>
          <p:nvPr/>
        </p:nvSpPr>
        <p:spPr bwMode="auto">
          <a:xfrm>
            <a:off x="3690938" y="6400800"/>
            <a:ext cx="5453062" cy="457200"/>
          </a:xfrm>
          <a:prstGeom prst="rect">
            <a:avLst/>
          </a:prstGeom>
          <a:solidFill>
            <a:schemeClr va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Robert L. Thomas, </a:t>
            </a:r>
            <a:r>
              <a:rPr kumimoji="0" lang="en-US" sz="2400" b="0" i="1" u="none" strike="noStrike" kern="1200" cap="none" spc="0" normalizeH="0" baseline="0" noProof="0">
                <a:ln>
                  <a:noFill/>
                </a:ln>
                <a:solidFill>
                  <a:srgbClr val="FFFFFF"/>
                </a:solidFill>
                <a:effectLst/>
                <a:uLnTx/>
                <a:uFillTx/>
                <a:latin typeface="Arial" charset="0"/>
                <a:ea typeface="ＭＳ Ｐゴシック" charset="0"/>
              </a:rPr>
              <a:t>JETS</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 (1974): 81-89</a:t>
            </a:r>
          </a:p>
        </p:txBody>
      </p:sp>
      <p:sp>
        <p:nvSpPr>
          <p:cNvPr id="180231" name="Text Box 30"/>
          <p:cNvSpPr txBox="1">
            <a:spLocks noChangeArrowheads="1"/>
          </p:cNvSpPr>
          <p:nvPr/>
        </p:nvSpPr>
        <p:spPr bwMode="auto">
          <a:xfrm>
            <a:off x="7924800" y="76200"/>
            <a:ext cx="11493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161b-c</a:t>
            </a:r>
          </a:p>
        </p:txBody>
      </p:sp>
    </p:spTree>
    <p:extLst>
      <p:ext uri="{BB962C8B-B14F-4D97-AF65-F5344CB8AC3E}">
        <p14:creationId xmlns:p14="http://schemas.microsoft.com/office/powerpoint/2010/main" val="7148443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2995"/>
                                        </p:tgtEl>
                                        <p:attrNameLst>
                                          <p:attrName>style.visibility</p:attrName>
                                        </p:attrNameLst>
                                      </p:cBhvr>
                                      <p:to>
                                        <p:strVal val="visible"/>
                                      </p:to>
                                    </p:set>
                                    <p:animEffect transition="in" filter="box(in)">
                                      <p:cBhvr>
                                        <p:cTn id="7" dur="500"/>
                                        <p:tgtEl>
                                          <p:spTgt spid="212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6" descr="1 Cor Bgr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Rectangle 2"/>
          <p:cNvSpPr>
            <a:spLocks noChangeArrowheads="1"/>
          </p:cNvSpPr>
          <p:nvPr/>
        </p:nvSpPr>
        <p:spPr bwMode="auto">
          <a:xfrm>
            <a:off x="228600" y="503238"/>
            <a:ext cx="8686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	2. Pandangan Pengangkatan </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menganggap kata </a:t>
            </a:r>
            <a:r>
              <a:rPr kumimoji="0" lang="en-US" altLang="zh-CN" sz="2000" b="0" i="1" u="none" strike="noStrike" kern="1200" cap="none" spc="0" normalizeH="0" baseline="0" noProof="0">
                <a:ln>
                  <a:noFill/>
                </a:ln>
                <a:solidFill>
                  <a:srgbClr val="000000"/>
                </a:solidFill>
                <a:effectLst/>
                <a:uLnTx/>
                <a:uFillTx/>
                <a:latin typeface="Arial Narrow" charset="0"/>
                <a:ea typeface="SimSun" charset="0"/>
                <a:cs typeface="SimSun" charset="0"/>
              </a:rPr>
              <a:t>to teleion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berarti “sempurna” (sebagai lawan dari “yang utuh” di atas), menunjuk kepada kedatangan Yesus pada saat pengangkatan. Sekalipun, nubuatan, pengetahuan dan bahasa Roh akan hilang pada saat Kristus datang, namun mereka tetap ada hari nin sebagai karunia yang sah.</a:t>
            </a: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215043" name="Group 3"/>
          <p:cNvGrpSpPr>
            <a:grpSpLocks/>
          </p:cNvGrpSpPr>
          <p:nvPr/>
        </p:nvGrpSpPr>
        <p:grpSpPr bwMode="auto">
          <a:xfrm>
            <a:off x="95250" y="1905000"/>
            <a:ext cx="8820150" cy="4876800"/>
            <a:chOff x="32" y="0"/>
            <a:chExt cx="3624" cy="3172"/>
          </a:xfrm>
        </p:grpSpPr>
        <p:sp>
          <p:nvSpPr>
            <p:cNvPr id="215044" name="Rectangle 4"/>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45" name="Rectangle 5"/>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sng" strike="noStrike" kern="1200" cap="none" spc="0" normalizeH="0" baseline="0" noProof="0">
                  <a:ln>
                    <a:noFill/>
                  </a:ln>
                  <a:solidFill>
                    <a:srgbClr val="000000"/>
                  </a:solidFill>
                  <a:effectLst/>
                  <a:uLnTx/>
                  <a:uFillTx/>
                  <a:latin typeface="Arial Narrow" charset="0"/>
                  <a:ea typeface="SimSun" charset="0"/>
                  <a:cs typeface="SimSun" charset="0"/>
                </a:rPr>
                <a:t>Kekuatan</a:t>
              </a: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46" name="Rectangle 6"/>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47" name="Rectangle 7"/>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sng" strike="noStrike" kern="1200" cap="none" spc="0" normalizeH="0" baseline="0" noProof="0">
                  <a:ln>
                    <a:noFill/>
                  </a:ln>
                  <a:solidFill>
                    <a:srgbClr val="000000"/>
                  </a:solidFill>
                  <a:effectLst/>
                  <a:uLnTx/>
                  <a:uFillTx/>
                  <a:latin typeface="Arial Narrow" charset="0"/>
                  <a:ea typeface="SimSun" charset="0"/>
                  <a:cs typeface="SimSun" charset="0"/>
                </a:rPr>
                <a:t>Kelemahan</a:t>
              </a: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48" name="Rectangle 8"/>
            <p:cNvSpPr>
              <a:spLocks noChangeArrowheads="1"/>
            </p:cNvSpPr>
            <p:nvPr/>
          </p:nvSpPr>
          <p:spPr bwMode="auto">
            <a:xfrm>
              <a:off x="32" y="509"/>
              <a:ext cx="168" cy="61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49" name="Rectangle 9"/>
            <p:cNvSpPr>
              <a:spLocks noChangeArrowheads="1"/>
            </p:cNvSpPr>
            <p:nvPr/>
          </p:nvSpPr>
          <p:spPr bwMode="auto">
            <a:xfrm>
              <a:off x="200" y="509"/>
              <a:ext cx="1488" cy="61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Penjelasan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memadai</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akan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mengenal</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di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dalam</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ayat</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12.</a:t>
              </a:r>
            </a:p>
          </p:txBody>
        </p:sp>
        <p:sp>
          <p:nvSpPr>
            <p:cNvPr id="215050" name="Rectangle 10"/>
            <p:cNvSpPr>
              <a:spLocks noChangeArrowheads="1"/>
            </p:cNvSpPr>
            <p:nvPr/>
          </p:nvSpPr>
          <p:spPr bwMode="auto">
            <a:xfrm>
              <a:off x="1688" y="509"/>
              <a:ext cx="224" cy="61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51" name="Rectangle 11"/>
            <p:cNvSpPr>
              <a:spLocks noChangeArrowheads="1"/>
            </p:cNvSpPr>
            <p:nvPr/>
          </p:nvSpPr>
          <p:spPr bwMode="auto">
            <a:xfrm>
              <a:off x="1912" y="509"/>
              <a:ext cx="1744" cy="61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Penjelasan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tidak</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memadai</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terhadap</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konsep</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bertumbuh</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secara</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alamiah</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seperti</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ayat</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11</a:t>
              </a:r>
            </a:p>
          </p:txBody>
        </p:sp>
        <p:sp>
          <p:nvSpPr>
            <p:cNvPr id="215052" name="Rectangle 12"/>
            <p:cNvSpPr>
              <a:spLocks noChangeArrowheads="1"/>
            </p:cNvSpPr>
            <p:nvPr/>
          </p:nvSpPr>
          <p:spPr bwMode="auto">
            <a:xfrm>
              <a:off x="32" y="1124"/>
              <a:ext cx="168" cy="82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b.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53" name="Rectangle 13"/>
            <p:cNvSpPr>
              <a:spLocks noChangeArrowheads="1"/>
            </p:cNvSpPr>
            <p:nvPr/>
          </p:nvSpPr>
          <p:spPr bwMode="auto">
            <a:xfrm>
              <a:off x="200" y="1124"/>
              <a:ext cx="1488" cy="82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Muka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muka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(ay. 12)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gambaran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sangat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tepat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pada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saat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kedatangan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Kristus</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kembali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bdg</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1 Kor. 1:7)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pengalaman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pribadi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sama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dalam</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PL.</a:t>
              </a:r>
            </a:p>
          </p:txBody>
        </p:sp>
        <p:sp>
          <p:nvSpPr>
            <p:cNvPr id="215054" name="Rectangle 14"/>
            <p:cNvSpPr>
              <a:spLocks noChangeArrowheads="1"/>
            </p:cNvSpPr>
            <p:nvPr/>
          </p:nvSpPr>
          <p:spPr bwMode="auto">
            <a:xfrm>
              <a:off x="1688" y="1124"/>
              <a:ext cx="224" cy="82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b.</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55" name="Rectangle 15"/>
            <p:cNvSpPr>
              <a:spLocks noChangeArrowheads="1"/>
            </p:cNvSpPr>
            <p:nvPr/>
          </p:nvSpPr>
          <p:spPr bwMode="auto">
            <a:xfrm>
              <a:off x="1912" y="1124"/>
              <a:ext cx="1744" cy="82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Gagal</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untuk</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mengenali</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perbedaan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antara</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natur</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nubuatan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diwahyukan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pengetahuan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natur</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bahasa</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Roh</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(fs. 14:22)</a:t>
              </a:r>
            </a:p>
          </p:txBody>
        </p:sp>
        <p:sp>
          <p:nvSpPr>
            <p:cNvPr id="215056" name="Rectangle 16"/>
            <p:cNvSpPr>
              <a:spLocks noChangeArrowheads="1"/>
            </p:cNvSpPr>
            <p:nvPr/>
          </p:nvSpPr>
          <p:spPr bwMode="auto">
            <a:xfrm>
              <a:off x="32" y="1950"/>
              <a:ext cx="168" cy="61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57" name="Rectangle 17"/>
            <p:cNvSpPr>
              <a:spLocks noChangeArrowheads="1"/>
            </p:cNvSpPr>
            <p:nvPr/>
          </p:nvSpPr>
          <p:spPr bwMode="auto">
            <a:xfrm>
              <a:off x="200" y="1950"/>
              <a:ext cx="1488" cy="61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“Sempurna” merupakan gambaran yang sangat tepat pada saat </a:t>
              </a:r>
              <a:r>
                <a:rPr kumimoji="0" lang="en-US" altLang="zh-CN" sz="2000" b="0" i="1" u="none" strike="noStrike" kern="1200" cap="none" spc="0" normalizeH="0" baseline="0" noProof="0">
                  <a:ln>
                    <a:noFill/>
                  </a:ln>
                  <a:solidFill>
                    <a:srgbClr val="000000"/>
                  </a:solidFill>
                  <a:effectLst/>
                  <a:uLnTx/>
                  <a:uFillTx/>
                  <a:latin typeface="Arial Narrow" charset="0"/>
                  <a:ea typeface="SimSun" charset="0"/>
                  <a:cs typeface="SimSun" charset="0"/>
                </a:rPr>
                <a:t>parousia </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(pengangkatan).</a:t>
              </a:r>
            </a:p>
          </p:txBody>
        </p:sp>
        <p:sp>
          <p:nvSpPr>
            <p:cNvPr id="215058" name="Rectangle 18"/>
            <p:cNvSpPr>
              <a:spLocks noChangeArrowheads="1"/>
            </p:cNvSpPr>
            <p:nvPr/>
          </p:nvSpPr>
          <p:spPr bwMode="auto">
            <a:xfrm>
              <a:off x="1688" y="1950"/>
              <a:ext cx="224" cy="61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59" name="Rectangle 19"/>
            <p:cNvSpPr>
              <a:spLocks noChangeArrowheads="1"/>
            </p:cNvSpPr>
            <p:nvPr/>
          </p:nvSpPr>
          <p:spPr bwMode="auto">
            <a:xfrm>
              <a:off x="1912" y="1950"/>
              <a:ext cx="1744" cy="61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Paulus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tidak</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pernah</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menggunakan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kata </a:t>
              </a:r>
              <a:r>
                <a:rPr kumimoji="0" lang="en-US" altLang="zh-CN" sz="2200" b="0" i="1" u="none" strike="noStrike" kern="1200" cap="none" spc="0" normalizeH="0" baseline="0" noProof="0">
                  <a:ln>
                    <a:noFill/>
                  </a:ln>
                  <a:solidFill>
                    <a:srgbClr val="000000"/>
                  </a:solidFill>
                  <a:effectLst/>
                  <a:uLnTx/>
                  <a:uFillTx/>
                  <a:latin typeface="Arial Narrow" charset="0"/>
                  <a:ea typeface="SimSun" charset="0"/>
                  <a:cs typeface="SimSun" charset="0"/>
                </a:rPr>
                <a:t>to </a:t>
              </a:r>
              <a:r>
                <a:rPr kumimoji="0" lang="en-US" altLang="zh-CN" sz="2200" b="0" i="1" u="none" strike="noStrike" kern="1200" cap="none" spc="0" normalizeH="0" baseline="0" noProof="0" err="1">
                  <a:ln>
                    <a:noFill/>
                  </a:ln>
                  <a:solidFill>
                    <a:srgbClr val="000000"/>
                  </a:solidFill>
                  <a:effectLst/>
                  <a:uLnTx/>
                  <a:uFillTx/>
                  <a:latin typeface="Arial Narrow" charset="0"/>
                  <a:ea typeface="SimSun" charset="0"/>
                  <a:cs typeface="SimSun" charset="0"/>
                </a:rPr>
                <a:t>teleion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maksud</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dalam</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pengertian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seutuhnya</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a:t>
              </a:r>
            </a:p>
          </p:txBody>
        </p:sp>
        <p:sp>
          <p:nvSpPr>
            <p:cNvPr id="215060" name="Rectangle 20"/>
            <p:cNvSpPr>
              <a:spLocks noChangeArrowheads="1"/>
            </p:cNvSpPr>
            <p:nvPr/>
          </p:nvSpPr>
          <p:spPr bwMode="auto">
            <a:xfrm>
              <a:off x="32" y="2566"/>
              <a:ext cx="168" cy="60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61" name="Rectangle 21"/>
            <p:cNvSpPr>
              <a:spLocks noChangeArrowheads="1"/>
            </p:cNvSpPr>
            <p:nvPr/>
          </p:nvSpPr>
          <p:spPr bwMode="auto">
            <a:xfrm>
              <a:off x="200" y="2566"/>
              <a:ext cx="1488" cy="60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1" u="none" strike="noStrike" kern="1200" cap="none" spc="0" normalizeH="0" baseline="0" noProof="0">
                  <a:ln>
                    <a:noFill/>
                  </a:ln>
                  <a:solidFill>
                    <a:srgbClr val="000000"/>
                  </a:solidFill>
                  <a:effectLst/>
                  <a:uLnTx/>
                  <a:uFillTx/>
                  <a:latin typeface="Arial Narrow" charset="0"/>
                  <a:ea typeface="SimSun" charset="0"/>
                  <a:cs typeface="SimSun" charset="0"/>
                </a:rPr>
                <a:t>to </a:t>
              </a:r>
              <a:r>
                <a:rPr kumimoji="0" lang="en-US" altLang="zh-CN" sz="1800" b="0" i="1" u="none" strike="noStrike" kern="1200" cap="none" spc="0" normalizeH="0" baseline="0" noProof="0" err="1">
                  <a:ln>
                    <a:noFill/>
                  </a:ln>
                  <a:solidFill>
                    <a:srgbClr val="000000"/>
                  </a:solidFill>
                  <a:effectLst/>
                  <a:uLnTx/>
                  <a:uFillTx/>
                  <a:latin typeface="Arial Narrow" charset="0"/>
                  <a:ea typeface="SimSun" charset="0"/>
                  <a:cs typeface="SimSun" charset="0"/>
                </a:rPr>
                <a:t>teleion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senantiasa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berarti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di dunia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sekular</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filsafat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Yunani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mis</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Plato)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sebagaimana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di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dalam</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Yak 3:2.</a:t>
              </a:r>
            </a:p>
          </p:txBody>
        </p:sp>
        <p:sp>
          <p:nvSpPr>
            <p:cNvPr id="215062" name="Rectangle 22"/>
            <p:cNvSpPr>
              <a:spLocks noChangeArrowheads="1"/>
            </p:cNvSpPr>
            <p:nvPr/>
          </p:nvSpPr>
          <p:spPr bwMode="auto">
            <a:xfrm>
              <a:off x="1688" y="2566"/>
              <a:ext cx="224" cy="60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5063" name="Rectangle 23"/>
            <p:cNvSpPr>
              <a:spLocks noChangeArrowheads="1"/>
            </p:cNvSpPr>
            <p:nvPr/>
          </p:nvSpPr>
          <p:spPr bwMode="auto">
            <a:xfrm>
              <a:off x="1912" y="2566"/>
              <a:ext cx="1744" cy="606"/>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istilah</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kualitatif</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perbedaan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kurang</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tepat</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sebagian</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istilah</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200" b="0" i="0" u="none" strike="noStrike" kern="1200" cap="none" spc="0" normalizeH="0" baseline="0" noProof="0" err="1">
                  <a:ln>
                    <a:noFill/>
                  </a:ln>
                  <a:solidFill>
                    <a:srgbClr val="000000"/>
                  </a:solidFill>
                  <a:effectLst/>
                  <a:uLnTx/>
                  <a:uFillTx/>
                  <a:latin typeface="Arial Narrow" charset="0"/>
                  <a:ea typeface="SimSun" charset="0"/>
                  <a:cs typeface="SimSun" charset="0"/>
                </a:rPr>
                <a:t>kuantitatif</a:t>
              </a:r>
              <a:r>
                <a:rPr kumimoji="0" lang="en-US" altLang="zh-CN" sz="2200" b="0" i="0" u="none" strike="noStrike" kern="1200" cap="none" spc="0" normalizeH="0" baseline="0" noProof="0">
                  <a:ln>
                    <a:noFill/>
                  </a:ln>
                  <a:solidFill>
                    <a:srgbClr val="000000"/>
                  </a:solidFill>
                  <a:effectLst/>
                  <a:uLnTx/>
                  <a:uFillTx/>
                  <a:latin typeface="Arial Narrow" charset="0"/>
                  <a:ea typeface="SimSun" charset="0"/>
                  <a:cs typeface="SimSun" charset="0"/>
                </a:rPr>
                <a:t>, ay. 10).</a:t>
              </a:r>
            </a:p>
          </p:txBody>
        </p:sp>
      </p:grpSp>
      <p:sp>
        <p:nvSpPr>
          <p:cNvPr id="215064" name="Rectangle 24"/>
          <p:cNvSpPr>
            <a:spLocks noGrp="1" noChangeArrowheads="1"/>
          </p:cNvSpPr>
          <p:nvPr>
            <p:ph type="title" idx="4294967295"/>
          </p:nvPr>
        </p:nvSpPr>
        <p:spPr>
          <a:xfrm>
            <a:off x="112713" y="98425"/>
            <a:ext cx="7735887" cy="396875"/>
          </a:xfrm>
          <a:solidFill>
            <a:srgbClr val="00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wrap="none" anchor="t">
            <a:spAutoFit/>
          </a:bodyPr>
          <a:lstStyle/>
          <a:p>
            <a:pPr algn="ctr" eaLnBrk="1" hangingPunct="1">
              <a:defRPr/>
            </a:pPr>
            <a:r>
              <a:rPr lang="en-US" sz="2000" b="1">
                <a:solidFill>
                  <a:srgbClr val="FFFFFF"/>
                </a:solidFill>
                <a:latin typeface="Arial" charset="0"/>
                <a:cs typeface="+mj-cs"/>
              </a:rPr>
              <a:t>Pandangan Kelompok Pengangkatan dalam 1 Korintus 13:8-13</a:t>
            </a:r>
          </a:p>
        </p:txBody>
      </p:sp>
      <p:sp>
        <p:nvSpPr>
          <p:cNvPr id="182277" name="Text Box 25"/>
          <p:cNvSpPr txBox="1">
            <a:spLocks noChangeArrowheads="1"/>
          </p:cNvSpPr>
          <p:nvPr/>
        </p:nvSpPr>
        <p:spPr bwMode="auto">
          <a:xfrm>
            <a:off x="4495800" y="1800225"/>
            <a:ext cx="4568825" cy="396875"/>
          </a:xfrm>
          <a:prstGeom prst="rect">
            <a:avLst/>
          </a:prstGeom>
          <a:solidFill>
            <a:schemeClr va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Robert L. Thomas, </a:t>
            </a:r>
            <a:r>
              <a:rPr kumimoji="0" lang="en-US" sz="2000" b="0" i="1" u="none" strike="noStrike" kern="1200" cap="none" spc="0" normalizeH="0" baseline="0" noProof="0">
                <a:ln>
                  <a:noFill/>
                </a:ln>
                <a:solidFill>
                  <a:srgbClr val="FFFFFF"/>
                </a:solidFill>
                <a:effectLst/>
                <a:uLnTx/>
                <a:uFillTx/>
                <a:latin typeface="Arial" charset="0"/>
                <a:ea typeface="ＭＳ Ｐゴシック" charset="0"/>
              </a:rPr>
              <a:t>JETS</a:t>
            </a: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 (1974): 81-89</a:t>
            </a:r>
          </a:p>
        </p:txBody>
      </p:sp>
      <p:sp>
        <p:nvSpPr>
          <p:cNvPr id="182278" name="Text Box 26"/>
          <p:cNvSpPr txBox="1">
            <a:spLocks noChangeArrowheads="1"/>
          </p:cNvSpPr>
          <p:nvPr/>
        </p:nvSpPr>
        <p:spPr bwMode="auto">
          <a:xfrm>
            <a:off x="7924800" y="76200"/>
            <a:ext cx="11493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161b-c</a:t>
            </a:r>
          </a:p>
        </p:txBody>
      </p:sp>
    </p:spTree>
    <p:extLst>
      <p:ext uri="{BB962C8B-B14F-4D97-AF65-F5344CB8AC3E}">
        <p14:creationId xmlns:p14="http://schemas.microsoft.com/office/powerpoint/2010/main" val="1813571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43"/>
                                        </p:tgtEl>
                                        <p:attrNameLst>
                                          <p:attrName>style.visibility</p:attrName>
                                        </p:attrNameLst>
                                      </p:cBhvr>
                                      <p:to>
                                        <p:strVal val="visible"/>
                                      </p:to>
                                    </p:set>
                                    <p:animEffect transition="in" filter="box(in)">
                                      <p:cBhvr>
                                        <p:cTn id="7" dur="500"/>
                                        <p:tgtEl>
                                          <p:spTgt spid="215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3878" name="Picture 6" descr="body_of_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
        <p:nvSpPr>
          <p:cNvPr id="463874" name="Rectangle 2"/>
          <p:cNvSpPr>
            <a:spLocks noGrp="1" noChangeArrowheads="1"/>
          </p:cNvSpPr>
          <p:nvPr>
            <p:ph type="title" idx="4294967295"/>
          </p:nvPr>
        </p:nvSpPr>
        <p:spPr>
          <a:xfrm>
            <a:off x="152400" y="0"/>
            <a:ext cx="4343400" cy="1066800"/>
          </a:xfrm>
          <a:effectLst>
            <a:outerShdw blurRad="63500" dist="35921" dir="2700000" algn="ctr" rotWithShape="0">
              <a:schemeClr val="tx1">
                <a:alpha val="74998"/>
              </a:schemeClr>
            </a:outerShdw>
          </a:effectLst>
        </p:spPr>
        <p:txBody>
          <a:bodyPr/>
          <a:lstStyle/>
          <a:p>
            <a:pPr algn="l"/>
            <a:r>
              <a:rPr lang="en-US" b="0" i="1"/>
              <a:t>The Body View</a:t>
            </a:r>
            <a:endParaRPr lang="en-US"/>
          </a:p>
        </p:txBody>
      </p:sp>
    </p:spTree>
    <p:extLst>
      <p:ext uri="{BB962C8B-B14F-4D97-AF65-F5344CB8AC3E}">
        <p14:creationId xmlns:p14="http://schemas.microsoft.com/office/powerpoint/2010/main" val="191673321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a:xfrm>
            <a:off x="685800" y="609601"/>
            <a:ext cx="3886200" cy="1752600"/>
          </a:xfrm>
          <a:effectLst>
            <a:outerShdw blurRad="25400" dist="25399" dir="2700000" algn="ctr" rotWithShape="0">
              <a:srgbClr val="000000">
                <a:alpha val="99962"/>
              </a:srgbClr>
            </a:outerShdw>
          </a:effectLst>
        </p:spPr>
        <p:txBody>
          <a:bodyPr/>
          <a:lstStyle/>
          <a:p>
            <a:r>
              <a:rPr lang="en-US"/>
              <a:t>Robert L. Thomas…</a:t>
            </a:r>
          </a:p>
        </p:txBody>
      </p:sp>
      <p:sp>
        <p:nvSpPr>
          <p:cNvPr id="727043" name="Rectangle 3"/>
          <p:cNvSpPr>
            <a:spLocks noGrp="1" noChangeArrowheads="1"/>
          </p:cNvSpPr>
          <p:nvPr>
            <p:ph idx="1"/>
          </p:nvPr>
        </p:nvSpPr>
        <p:spPr>
          <a:xfrm>
            <a:off x="35496" y="2892896"/>
            <a:ext cx="8998768" cy="3200400"/>
          </a:xfrm>
          <a:effectLst>
            <a:outerShdw blurRad="25400" dist="25399" dir="2700000" algn="ctr" rotWithShape="0">
              <a:srgbClr val="000000">
                <a:alpha val="99962"/>
              </a:srgbClr>
            </a:outerShdw>
          </a:effectLst>
        </p:spPr>
        <p:txBody>
          <a:bodyPr/>
          <a:lstStyle/>
          <a:p>
            <a:pPr marL="0" indent="0">
              <a:buNone/>
            </a:pPr>
            <a:r>
              <a:rPr lang="ru-RU" altLang="ja-JP" b="1">
                <a:latin typeface="Arial"/>
                <a:cs typeface="Arial"/>
              </a:rPr>
              <a:t>"</a:t>
            </a:r>
            <a:r>
              <a:rPr lang="en-US" b="1">
                <a:latin typeface="Arial"/>
                <a:cs typeface="Arial"/>
              </a:rPr>
              <a:t>It pictures the Christian church collectively, growing up as one body, beginning with its birth, progressing through different stages of development during the present [relative maturity in v. 11] and reaching maturity at the return of Christ [ultimate maturity in v. 12].</a:t>
            </a:r>
            <a:r>
              <a:rPr lang="ru-RU" altLang="ja-JP" b="1">
                <a:latin typeface="Arial"/>
                <a:cs typeface="Arial"/>
              </a:rPr>
              <a:t>"</a:t>
            </a:r>
            <a:endParaRPr lang="en-US" b="1">
              <a:latin typeface="Arial"/>
              <a:cs typeface="Arial"/>
            </a:endParaRPr>
          </a:p>
        </p:txBody>
      </p:sp>
      <p:sp>
        <p:nvSpPr>
          <p:cNvPr id="727044" name="Text Box 4"/>
          <p:cNvSpPr txBox="1">
            <a:spLocks noChangeArrowheads="1"/>
          </p:cNvSpPr>
          <p:nvPr/>
        </p:nvSpPr>
        <p:spPr bwMode="auto">
          <a:xfrm>
            <a:off x="4283968" y="6324602"/>
            <a:ext cx="4613414" cy="400087"/>
          </a:xfrm>
          <a:prstGeom prst="rect">
            <a:avLst/>
          </a:prstGeom>
          <a:noFill/>
          <a:ln>
            <a:noFill/>
          </a:ln>
        </p:spPr>
        <p:txBody>
          <a:bodyPr wrap="non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Robert L. Thomas, </a:t>
            </a:r>
            <a:r>
              <a:rPr kumimoji="0" lang="en-US" sz="2000" b="0" i="1" u="none" strike="noStrike" kern="1200" cap="none" spc="0" normalizeH="0" baseline="0" noProof="0">
                <a:ln>
                  <a:noFill/>
                </a:ln>
                <a:solidFill>
                  <a:srgbClr val="FFFFFF"/>
                </a:solidFill>
                <a:effectLst/>
                <a:uLnTx/>
                <a:uFillTx/>
                <a:latin typeface="Arial" charset="0"/>
                <a:ea typeface="ＭＳ Ｐゴシック" charset="0"/>
              </a:rPr>
              <a:t>JETS</a:t>
            </a: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 (1974): 81-89</a:t>
            </a:r>
          </a:p>
        </p:txBody>
      </p:sp>
      <p:pic>
        <p:nvPicPr>
          <p:cNvPr id="727045" name="Picture 5" descr="Heart_of_go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2"/>
            <a:ext cx="3962400" cy="26082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36920512"/>
      </p:ext>
    </p:extLst>
  </p:cSld>
  <p:clrMapOvr>
    <a:overrideClrMapping bg1="dk2" tx1="lt1" bg2="dk1" tx2="lt2" accent1="accent1" accent2="accent2" accent3="accent3" accent4="accent4" accent5="accent5" accent6="accent6" hlink="hlink" folHlink="folHlink"/>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6" descr="1 Cor Bgr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0" name="Rectangle 2"/>
          <p:cNvSpPr>
            <a:spLocks noChangeArrowheads="1"/>
          </p:cNvSpPr>
          <p:nvPr/>
        </p:nvSpPr>
        <p:spPr bwMode="auto">
          <a:xfrm>
            <a:off x="228600" y="457200"/>
            <a:ext cx="8686800" cy="228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SimSun" charset="0"/>
                <a:cs typeface="SimSun" charset="0"/>
              </a:rPr>
              <a:t>	3. </a:t>
            </a:r>
            <a:r>
              <a:rPr kumimoji="0" lang="en-US" altLang="zh-CN" sz="1800" b="1" i="0" u="none" strike="noStrike" kern="1200" cap="none" spc="0" normalizeH="0" baseline="0" noProof="0" err="1">
                <a:ln>
                  <a:noFill/>
                </a:ln>
                <a:solidFill>
                  <a:srgbClr val="000000"/>
                </a:solidFill>
                <a:effectLst/>
                <a:uLnTx/>
                <a:uFillTx/>
                <a:latin typeface="Arial Narrow" charset="0"/>
                <a:ea typeface="SimSun" charset="0"/>
                <a:cs typeface="SimSun" charset="0"/>
              </a:rPr>
              <a:t>Pandangan</a:t>
            </a:r>
            <a:r>
              <a:rPr kumimoji="0" lang="en-US" altLang="zh-CN" sz="18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1" i="0" u="none" strike="noStrike" kern="1200" cap="none" spc="0" normalizeH="0" baseline="0" noProof="0" err="1">
                <a:ln>
                  <a:noFill/>
                </a:ln>
                <a:solidFill>
                  <a:srgbClr val="000000"/>
                </a:solidFill>
                <a:effectLst/>
                <a:uLnTx/>
                <a:uFillTx/>
                <a:latin typeface="Arial Narrow" charset="0"/>
                <a:ea typeface="SimSun" charset="0"/>
                <a:cs typeface="SimSun" charset="0"/>
              </a:rPr>
              <a:t>Tubuh</a:t>
            </a:r>
            <a:r>
              <a:rPr kumimoji="0" lang="en-US" altLang="zh-CN" sz="1800" b="1"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melihat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bahwa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arti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kata </a:t>
            </a:r>
            <a:r>
              <a:rPr kumimoji="0" lang="en-US" altLang="zh-CN" sz="1800" b="0" i="1" u="none" strike="noStrike" kern="1200" cap="none" spc="0" normalizeH="0" baseline="0" noProof="0">
                <a:ln>
                  <a:noFill/>
                </a:ln>
                <a:solidFill>
                  <a:srgbClr val="000000"/>
                </a:solidFill>
                <a:effectLst/>
                <a:uLnTx/>
                <a:uFillTx/>
                <a:latin typeface="Arial Narrow" charset="0"/>
                <a:ea typeface="SimSun" charset="0"/>
                <a:cs typeface="SimSun" charset="0"/>
              </a:rPr>
              <a:t>to </a:t>
            </a:r>
            <a:r>
              <a:rPr kumimoji="0" lang="en-US" altLang="zh-CN" sz="1800" b="0" i="1" u="none" strike="noStrike" kern="1200" cap="none" spc="0" normalizeH="0" baseline="0" noProof="0" err="1">
                <a:ln>
                  <a:noFill/>
                </a:ln>
                <a:solidFill>
                  <a:srgbClr val="000000"/>
                </a:solidFill>
                <a:effectLst/>
                <a:uLnTx/>
                <a:uFillTx/>
                <a:latin typeface="Arial Narrow" charset="0"/>
                <a:ea typeface="SimSun" charset="0"/>
                <a:cs typeface="SimSun" charset="0"/>
              </a:rPr>
              <a:t>teleion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sebagai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dewasa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menunjuk</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kepada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tubuh</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Kristus</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Ini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menggambarkan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orang Kristen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secara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kolektif</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bertumbuh</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sebagai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satu</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tubuh</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berawal</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dari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kelahirannya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bertumbuh</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melalui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berbagai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macam</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tingkat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perkembangan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relatif</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ay. 11]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mencapai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kesempurnaan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pada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saat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1" u="none" strike="noStrike" kern="1200" cap="none" spc="0" normalizeH="0" baseline="0" noProof="0" err="1">
                <a:ln>
                  <a:noFill/>
                </a:ln>
                <a:solidFill>
                  <a:srgbClr val="000000"/>
                </a:solidFill>
                <a:effectLst/>
                <a:uLnTx/>
                <a:uFillTx/>
                <a:latin typeface="Arial Narrow" charset="0"/>
                <a:ea typeface="SimSun" charset="0"/>
                <a:cs typeface="SimSun" charset="0"/>
              </a:rPr>
              <a:t>parousia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ay. 12; Thomas, 86].”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Melalui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penggunaan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istilah-istilah</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ganda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maknanya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1" u="none" strike="noStrike" kern="1200" cap="none" spc="0" normalizeH="0" baseline="0" noProof="0">
                <a:ln>
                  <a:noFill/>
                </a:ln>
                <a:solidFill>
                  <a:srgbClr val="000000"/>
                </a:solidFill>
                <a:effectLst/>
                <a:uLnTx/>
                <a:uFillTx/>
                <a:latin typeface="Arial Narrow" charset="0"/>
                <a:ea typeface="SimSun" charset="0"/>
                <a:cs typeface="SimSun" charset="0"/>
              </a:rPr>
              <a:t>to </a:t>
            </a:r>
            <a:r>
              <a:rPr kumimoji="0" lang="en-US" altLang="zh-CN" sz="1800" b="0" i="1" u="none" strike="noStrike" kern="1200" cap="none" spc="0" normalizeH="0" baseline="0" noProof="0" err="1">
                <a:ln>
                  <a:noFill/>
                </a:ln>
                <a:solidFill>
                  <a:srgbClr val="000000"/>
                </a:solidFill>
                <a:effectLst/>
                <a:uLnTx/>
                <a:uFillTx/>
                <a:latin typeface="Arial Narrow" charset="0"/>
                <a:ea typeface="SimSun" charset="0"/>
                <a:cs typeface="SimSun" charset="0"/>
              </a:rPr>
              <a:t>teleion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 Paulus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membiarkan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2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kemungkinan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terjadi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 (1)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terjadi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pada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saat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PB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sudah</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selesai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atau</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(2)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sempurna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utuh</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pada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saat</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kedatanganNya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kembali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Tentu</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pandangan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ini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sejalan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kesimpulan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dari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Pandangan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Kanonisasi</a:t>
            </a:r>
            <a:endParaRPr kumimoji="0" lang="en-US" sz="18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217091" name="Group 3"/>
          <p:cNvGrpSpPr>
            <a:grpSpLocks/>
          </p:cNvGrpSpPr>
          <p:nvPr/>
        </p:nvGrpSpPr>
        <p:grpSpPr bwMode="auto">
          <a:xfrm>
            <a:off x="76200" y="2667000"/>
            <a:ext cx="8915400" cy="4114800"/>
            <a:chOff x="32" y="0"/>
            <a:chExt cx="3624" cy="3134"/>
          </a:xfrm>
        </p:grpSpPr>
        <p:sp>
          <p:nvSpPr>
            <p:cNvPr id="217092" name="Rectangle 4"/>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093" name="Rectangle 5"/>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sng" strike="noStrike" kern="1200" cap="none" spc="0" normalizeH="0" baseline="0" noProof="0">
                  <a:ln>
                    <a:noFill/>
                  </a:ln>
                  <a:solidFill>
                    <a:srgbClr val="000000"/>
                  </a:solidFill>
                  <a:effectLst/>
                  <a:uLnTx/>
                  <a:uFillTx/>
                  <a:latin typeface="Arial Narrow" charset="0"/>
                  <a:ea typeface="SimSun" charset="0"/>
                  <a:cs typeface="SimSun" charset="0"/>
                </a:rPr>
                <a:t>Kekuatan</a:t>
              </a: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094" name="Rectangle 6"/>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095" name="Rectangle 7"/>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sng" strike="noStrike" kern="1200" cap="none" spc="0" normalizeH="0" baseline="0" noProof="0">
                  <a:ln>
                    <a:noFill/>
                  </a:ln>
                  <a:solidFill>
                    <a:srgbClr val="000000"/>
                  </a:solidFill>
                  <a:effectLst/>
                  <a:uLnTx/>
                  <a:uFillTx/>
                  <a:latin typeface="Arial Narrow" charset="0"/>
                  <a:ea typeface="SimSun" charset="0"/>
                  <a:cs typeface="SimSun" charset="0"/>
                </a:rPr>
                <a:t>Kelemahan</a:t>
              </a: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096" name="Rectangle 8"/>
            <p:cNvSpPr>
              <a:spLocks noChangeArrowheads="1"/>
            </p:cNvSpPr>
            <p:nvPr/>
          </p:nvSpPr>
          <p:spPr bwMode="auto">
            <a:xfrm>
              <a:off x="32" y="509"/>
              <a:ext cx="168" cy="68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097" name="Rectangle 9"/>
            <p:cNvSpPr>
              <a:spLocks noChangeArrowheads="1"/>
            </p:cNvSpPr>
            <p:nvPr/>
          </p:nvSpPr>
          <p:spPr bwMode="auto">
            <a:xfrm>
              <a:off x="200" y="509"/>
              <a:ext cx="1488" cy="68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Fasal</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paralel</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1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Kor</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kontras</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1" u="none" strike="noStrike" kern="1200" cap="none" spc="0" normalizeH="0" baseline="0" noProof="0">
                  <a:ln>
                    <a:noFill/>
                  </a:ln>
                  <a:solidFill>
                    <a:srgbClr val="000000"/>
                  </a:solidFill>
                  <a:effectLst/>
                  <a:uLnTx/>
                  <a:uFillTx/>
                  <a:latin typeface="Arial Narrow" charset="0"/>
                  <a:ea typeface="SimSun" charset="0"/>
                  <a:cs typeface="SimSun" charset="0"/>
                </a:rPr>
                <a:t>to </a:t>
              </a:r>
              <a:r>
                <a:rPr kumimoji="0" lang="en-US" altLang="zh-CN" sz="1600" b="0" i="1" u="none" strike="noStrike" kern="1200" cap="none" spc="0" normalizeH="0" baseline="0" noProof="0" err="1">
                  <a:ln>
                    <a:noFill/>
                  </a:ln>
                  <a:solidFill>
                    <a:srgbClr val="000000"/>
                  </a:solidFill>
                  <a:effectLst/>
                  <a:uLnTx/>
                  <a:uFillTx/>
                  <a:latin typeface="Arial Narrow" charset="0"/>
                  <a:ea typeface="SimSun" charset="0"/>
                  <a:cs typeface="SimSun" charset="0"/>
                </a:rPr>
                <a:t>teleion</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berarti</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dewasa</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bayi</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anak</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nhvpio</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sym typeface="Symbol" charset="0"/>
                </a:rPr>
                <a:t></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2:6 &amp; 3:1; 14:20;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bdg</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err="1">
                  <a:ln>
                    <a:noFill/>
                  </a:ln>
                  <a:solidFill>
                    <a:srgbClr val="000000"/>
                  </a:solidFill>
                  <a:effectLst/>
                  <a:uLnTx/>
                  <a:uFillTx/>
                  <a:latin typeface="Arial Narrow" charset="0"/>
                  <a:ea typeface="SimSun" charset="0"/>
                  <a:cs typeface="SimSun" charset="0"/>
                </a:rPr>
                <a:t>Ibr</a:t>
              </a: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 5:13-14)</a:t>
              </a:r>
              <a:endPar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sym typeface="Symbol" charset="0"/>
              </a:endParaRPr>
            </a:p>
          </p:txBody>
        </p:sp>
        <p:sp>
          <p:nvSpPr>
            <p:cNvPr id="217098" name="Rectangle 10"/>
            <p:cNvSpPr>
              <a:spLocks noChangeArrowheads="1"/>
            </p:cNvSpPr>
            <p:nvPr/>
          </p:nvSpPr>
          <p:spPr bwMode="auto">
            <a:xfrm>
              <a:off x="1688" y="509"/>
              <a:ext cx="224" cy="68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099" name="Rectangle 11"/>
            <p:cNvSpPr>
              <a:spLocks noChangeArrowheads="1"/>
            </p:cNvSpPr>
            <p:nvPr/>
          </p:nvSpPr>
          <p:spPr bwMode="auto">
            <a:xfrm>
              <a:off x="1912" y="509"/>
              <a:ext cx="1744" cy="68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Dewasa</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istilah</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kualitatif</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sangat</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tidak</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tepat</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dikontraskan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sebagian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istilah</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kuantitatif</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ay. 10).</a:t>
              </a:r>
            </a:p>
          </p:txBody>
        </p:sp>
        <p:sp>
          <p:nvSpPr>
            <p:cNvPr id="217100" name="Rectangle 12"/>
            <p:cNvSpPr>
              <a:spLocks noChangeArrowheads="1"/>
            </p:cNvSpPr>
            <p:nvPr/>
          </p:nvSpPr>
          <p:spPr bwMode="auto">
            <a:xfrm>
              <a:off x="32" y="1192"/>
              <a:ext cx="168" cy="72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b.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01" name="Rectangle 13"/>
            <p:cNvSpPr>
              <a:spLocks noChangeArrowheads="1"/>
            </p:cNvSpPr>
            <p:nvPr/>
          </p:nvSpPr>
          <p:spPr bwMode="auto">
            <a:xfrm>
              <a:off x="200" y="1192"/>
              <a:ext cx="1488" cy="72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Konsisten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baik</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relatif</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(ay.11)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maupun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kedewasaan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sepenuhnya</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(ay. 12).</a:t>
              </a:r>
            </a:p>
          </p:txBody>
        </p:sp>
        <p:sp>
          <p:nvSpPr>
            <p:cNvPr id="217102" name="Rectangle 14"/>
            <p:cNvSpPr>
              <a:spLocks noChangeArrowheads="1"/>
            </p:cNvSpPr>
            <p:nvPr/>
          </p:nvSpPr>
          <p:spPr bwMode="auto">
            <a:xfrm>
              <a:off x="1688" y="1192"/>
              <a:ext cx="224" cy="72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b.</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03" name="Rectangle 15"/>
            <p:cNvSpPr>
              <a:spLocks noChangeArrowheads="1"/>
            </p:cNvSpPr>
            <p:nvPr/>
          </p:nvSpPr>
          <p:spPr bwMode="auto">
            <a:xfrm>
              <a:off x="1912" y="1192"/>
              <a:ext cx="1744" cy="72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Menggunakan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dua</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pengertianuntuk</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1" u="none" strike="noStrike" kern="1200" cap="none" spc="0" normalizeH="0" baseline="0" noProof="0">
                  <a:ln>
                    <a:noFill/>
                  </a:ln>
                  <a:solidFill>
                    <a:srgbClr val="000000"/>
                  </a:solidFill>
                  <a:effectLst/>
                  <a:uLnTx/>
                  <a:uFillTx/>
                  <a:latin typeface="Arial Narrow" charset="0"/>
                  <a:ea typeface="SimSun" charset="0"/>
                  <a:cs typeface="SimSun" charset="0"/>
                </a:rPr>
                <a:t>to </a:t>
              </a:r>
              <a:r>
                <a:rPr kumimoji="0" lang="en-US" altLang="zh-CN" sz="2000" b="0" i="1" u="none" strike="noStrike" kern="1200" cap="none" spc="0" normalizeH="0" baseline="0" noProof="0" err="1">
                  <a:ln>
                    <a:noFill/>
                  </a:ln>
                  <a:solidFill>
                    <a:srgbClr val="000000"/>
                  </a:solidFill>
                  <a:effectLst/>
                  <a:uLnTx/>
                  <a:uFillTx/>
                  <a:latin typeface="Arial Narrow" charset="0"/>
                  <a:ea typeface="SimSun" charset="0"/>
                  <a:cs typeface="SimSun" charset="0"/>
                </a:rPr>
                <a:t>teleion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nampaknya</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tidak</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sama</a:t>
              </a: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04" name="Rectangle 16"/>
            <p:cNvSpPr>
              <a:spLocks noChangeArrowheads="1"/>
            </p:cNvSpPr>
            <p:nvPr/>
          </p:nvSpPr>
          <p:spPr bwMode="auto">
            <a:xfrm>
              <a:off x="32" y="1913"/>
              <a:ext cx="168" cy="72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05" name="Rectangle 17"/>
            <p:cNvSpPr>
              <a:spLocks noChangeArrowheads="1"/>
            </p:cNvSpPr>
            <p:nvPr/>
          </p:nvSpPr>
          <p:spPr bwMode="auto">
            <a:xfrm>
              <a:off x="200" y="1913"/>
              <a:ext cx="1488" cy="72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Sangat</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pas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konteks</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tubuh</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dan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karunia</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di 1 Kor. 12-14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memiliki</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kesamaan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dengan</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2000" b="0" i="0" u="none" strike="noStrike" kern="1200" cap="none" spc="0" normalizeH="0" baseline="0" noProof="0" err="1">
                  <a:ln>
                    <a:noFill/>
                  </a:ln>
                  <a:solidFill>
                    <a:srgbClr val="000000"/>
                  </a:solidFill>
                  <a:effectLst/>
                  <a:uLnTx/>
                  <a:uFillTx/>
                  <a:latin typeface="Arial Narrow" charset="0"/>
                  <a:ea typeface="SimSun" charset="0"/>
                  <a:cs typeface="SimSun" charset="0"/>
                </a:rPr>
                <a:t>Ef</a:t>
              </a: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4:1-16.</a:t>
              </a:r>
            </a:p>
          </p:txBody>
        </p:sp>
        <p:sp>
          <p:nvSpPr>
            <p:cNvPr id="217106" name="Rectangle 18"/>
            <p:cNvSpPr>
              <a:spLocks noChangeArrowheads="1"/>
            </p:cNvSpPr>
            <p:nvPr/>
          </p:nvSpPr>
          <p:spPr bwMode="auto">
            <a:xfrm>
              <a:off x="1688" y="1913"/>
              <a:ext cx="224" cy="72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07" name="Rectangle 19"/>
            <p:cNvSpPr>
              <a:spLocks noChangeArrowheads="1"/>
            </p:cNvSpPr>
            <p:nvPr/>
          </p:nvSpPr>
          <p:spPr bwMode="auto">
            <a:xfrm>
              <a:off x="1912" y="1913"/>
              <a:ext cx="1744" cy="72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08" name="Rectangle 20"/>
            <p:cNvSpPr>
              <a:spLocks noChangeArrowheads="1"/>
            </p:cNvSpPr>
            <p:nvPr/>
          </p:nvSpPr>
          <p:spPr bwMode="auto">
            <a:xfrm>
              <a:off x="32" y="2633"/>
              <a:ext cx="168" cy="50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09" name="Rectangle 21"/>
            <p:cNvSpPr>
              <a:spLocks noChangeArrowheads="1"/>
            </p:cNvSpPr>
            <p:nvPr/>
          </p:nvSpPr>
          <p:spPr bwMode="auto">
            <a:xfrm>
              <a:off x="200" y="2633"/>
              <a:ext cx="1488" cy="50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Memiliki</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kekuatan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yang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sama</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untuk</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 b., &amp; c. di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dalam</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Pandangan</a:t>
              </a: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 </a:t>
              </a:r>
              <a:r>
                <a:rPr kumimoji="0" lang="en-US" altLang="zh-CN" sz="1800" b="0" i="0" u="none" strike="noStrike" kern="1200" cap="none" spc="0" normalizeH="0" baseline="0" noProof="0" err="1">
                  <a:ln>
                    <a:noFill/>
                  </a:ln>
                  <a:solidFill>
                    <a:srgbClr val="000000"/>
                  </a:solidFill>
                  <a:effectLst/>
                  <a:uLnTx/>
                  <a:uFillTx/>
                  <a:latin typeface="Arial Narrow" charset="0"/>
                  <a:ea typeface="SimSun" charset="0"/>
                  <a:cs typeface="SimSun" charset="0"/>
                </a:rPr>
                <a:t>Kanonisasi</a:t>
              </a:r>
              <a:endPar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10" name="Rectangle 22"/>
            <p:cNvSpPr>
              <a:spLocks noChangeArrowheads="1"/>
            </p:cNvSpPr>
            <p:nvPr/>
          </p:nvSpPr>
          <p:spPr bwMode="auto">
            <a:xfrm>
              <a:off x="1688" y="2633"/>
              <a:ext cx="224" cy="50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17111" name="Rectangle 23"/>
            <p:cNvSpPr>
              <a:spLocks noChangeArrowheads="1"/>
            </p:cNvSpPr>
            <p:nvPr/>
          </p:nvSpPr>
          <p:spPr bwMode="auto">
            <a:xfrm>
              <a:off x="1912" y="2633"/>
              <a:ext cx="1744" cy="501"/>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sp>
        <p:nvSpPr>
          <p:cNvPr id="217112" name="Rectangle 24"/>
          <p:cNvSpPr>
            <a:spLocks noGrp="1" noChangeArrowheads="1"/>
          </p:cNvSpPr>
          <p:nvPr>
            <p:ph type="title" idx="4294967295"/>
          </p:nvPr>
        </p:nvSpPr>
        <p:spPr>
          <a:xfrm>
            <a:off x="76200" y="74613"/>
            <a:ext cx="7437438" cy="427037"/>
          </a:xfrm>
          <a:solidFill>
            <a:srgbClr val="000000"/>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wrap="none" anchor="t">
            <a:spAutoFit/>
          </a:bodyPr>
          <a:lstStyle/>
          <a:p>
            <a:pPr algn="ctr" eaLnBrk="1" hangingPunct="1">
              <a:defRPr/>
            </a:pPr>
            <a:r>
              <a:rPr lang="en-US" sz="2200" b="1">
                <a:solidFill>
                  <a:srgbClr val="FFFFFF"/>
                </a:solidFill>
                <a:latin typeface="Arial" charset="0"/>
                <a:cs typeface="+mj-cs"/>
              </a:rPr>
              <a:t>Pandangan tentang tubuh dalam 1 Corinthians 13:8-13</a:t>
            </a:r>
          </a:p>
        </p:txBody>
      </p:sp>
      <p:sp>
        <p:nvSpPr>
          <p:cNvPr id="184325" name="Text Box 25"/>
          <p:cNvSpPr txBox="1">
            <a:spLocks noChangeArrowheads="1"/>
          </p:cNvSpPr>
          <p:nvPr/>
        </p:nvSpPr>
        <p:spPr bwMode="auto">
          <a:xfrm>
            <a:off x="3687763" y="6394450"/>
            <a:ext cx="5453062" cy="457200"/>
          </a:xfrm>
          <a:prstGeom prst="rect">
            <a:avLst/>
          </a:prstGeom>
          <a:solidFill>
            <a:schemeClr val="hlink"/>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Robert L. Thomas, </a:t>
            </a:r>
            <a:r>
              <a:rPr kumimoji="0" lang="en-US" sz="2400" b="0" i="1" u="none" strike="noStrike" kern="1200" cap="none" spc="0" normalizeH="0" baseline="0" noProof="0">
                <a:ln>
                  <a:noFill/>
                </a:ln>
                <a:solidFill>
                  <a:srgbClr val="FFFFFF"/>
                </a:solidFill>
                <a:effectLst/>
                <a:uLnTx/>
                <a:uFillTx/>
                <a:latin typeface="Arial" charset="0"/>
                <a:ea typeface="ＭＳ Ｐゴシック" charset="0"/>
              </a:rPr>
              <a:t>JETS</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 (1974): 81-89</a:t>
            </a:r>
          </a:p>
        </p:txBody>
      </p:sp>
      <p:sp>
        <p:nvSpPr>
          <p:cNvPr id="184326" name="Text Box 26"/>
          <p:cNvSpPr txBox="1">
            <a:spLocks noChangeArrowheads="1"/>
          </p:cNvSpPr>
          <p:nvPr/>
        </p:nvSpPr>
        <p:spPr bwMode="auto">
          <a:xfrm>
            <a:off x="7924800" y="76200"/>
            <a:ext cx="11493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161b-c</a:t>
            </a:r>
          </a:p>
        </p:txBody>
      </p:sp>
    </p:spTree>
    <p:extLst>
      <p:ext uri="{BB962C8B-B14F-4D97-AF65-F5344CB8AC3E}">
        <p14:creationId xmlns:p14="http://schemas.microsoft.com/office/powerpoint/2010/main" val="3130579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7091"/>
                                        </p:tgtEl>
                                        <p:attrNameLst>
                                          <p:attrName>style.visibility</p:attrName>
                                        </p:attrNameLst>
                                      </p:cBhvr>
                                      <p:to>
                                        <p:strVal val="visible"/>
                                      </p:to>
                                    </p:set>
                                    <p:animEffect transition="in" filter="box(in)">
                                      <p:cBhvr>
                                        <p:cTn id="7" dur="500"/>
                                        <p:tgtEl>
                                          <p:spTgt spid="217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0" y="0"/>
            <a:ext cx="9144000" cy="1143000"/>
          </a:xfrm>
          <a:solidFill>
            <a:srgbClr val="000000"/>
          </a:solidFill>
          <a:effectLst>
            <a:outerShdw blurRad="25400" dist="25399" dir="2700000" algn="ctr" rotWithShape="0">
              <a:schemeClr val="bg1">
                <a:alpha val="99962"/>
              </a:schemeClr>
            </a:outerShdw>
          </a:effectLst>
        </p:spPr>
        <p:txBody>
          <a:bodyPr/>
          <a:lstStyle/>
          <a:p>
            <a:r>
              <a:rPr lang="en-US"/>
              <a:t>Two Illustrations</a:t>
            </a:r>
            <a:endParaRPr lang="en-US" sz="3200"/>
          </a:p>
        </p:txBody>
      </p:sp>
      <p:sp>
        <p:nvSpPr>
          <p:cNvPr id="594948" name="Rectangle 4"/>
          <p:cNvSpPr>
            <a:spLocks noChangeArrowheads="1"/>
          </p:cNvSpPr>
          <p:nvPr/>
        </p:nvSpPr>
        <p:spPr bwMode="auto">
          <a:xfrm>
            <a:off x="685800" y="1828800"/>
            <a:ext cx="8229600" cy="44196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lstStyle/>
          <a:p>
            <a:pPr marL="342813" marR="0" lvl="0" indent="-342813" algn="l" defTabSz="914400" rtl="0" eaLnBrk="1" fontAlgn="base" latinLnBrk="0" hangingPunct="1">
              <a:lnSpc>
                <a:spcPct val="90000"/>
              </a:lnSpc>
              <a:spcBef>
                <a:spcPct val="20000"/>
              </a:spcBef>
              <a:spcAft>
                <a:spcPct val="0"/>
              </a:spcAft>
              <a:buClrTx/>
              <a:buSzTx/>
              <a:buFont typeface="Wingdings" charset="0"/>
              <a:buChar char=""/>
              <a:tabLst/>
              <a:defRPr/>
            </a:pP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11 When I was a child, I talked like a child, I thought like a child, I reasoned like a child. When I became a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man</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I put childish ways behind me.</a:t>
            </a:r>
          </a:p>
          <a:p>
            <a:pPr marL="342813" marR="0" lvl="0" indent="-342813" algn="l" defTabSz="914400" rtl="0" eaLnBrk="1" fontAlgn="base" latinLnBrk="0" hangingPunct="1">
              <a:lnSpc>
                <a:spcPct val="90000"/>
              </a:lnSpc>
              <a:spcBef>
                <a:spcPct val="20000"/>
              </a:spcBef>
              <a:spcAft>
                <a:spcPct val="0"/>
              </a:spcAft>
              <a:buClrTx/>
              <a:buSzTx/>
              <a:buFont typeface="Wingdings" charset="0"/>
              <a:buChar char=""/>
              <a:tabLst/>
              <a:defRPr/>
            </a:pP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12 Now we see but a poor reflection as in a mirror;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then</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we shall see face to face. Now I know in part; </a:t>
            </a:r>
            <a:r>
              <a:rPr kumimoji="0" lang="en-US" sz="3200" b="0" i="0" u="none" strike="noStrike" kern="1200" cap="none" spc="0" normalizeH="0" baseline="0" noProof="0">
                <a:ln>
                  <a:noFill/>
                </a:ln>
                <a:solidFill>
                  <a:srgbClr val="EFFF11"/>
                </a:solidFill>
                <a:effectLst/>
                <a:uLnTx/>
                <a:uFillTx/>
                <a:latin typeface="Tahoma" charset="0"/>
                <a:ea typeface="ＭＳ Ｐゴシック" charset="0"/>
              </a:rPr>
              <a:t>then</a:t>
            </a:r>
            <a:r>
              <a:rPr kumimoji="0" lang="en-US" sz="3200" b="0" i="0" u="none" strike="noStrike" kern="1200" cap="none" spc="0" normalizeH="0" baseline="0" noProof="0">
                <a:ln>
                  <a:noFill/>
                </a:ln>
                <a:solidFill>
                  <a:srgbClr val="FFFFFF"/>
                </a:solidFill>
                <a:effectLst/>
                <a:uLnTx/>
                <a:uFillTx/>
                <a:latin typeface="Tahoma" charset="0"/>
                <a:ea typeface="ＭＳ Ｐゴシック" charset="0"/>
              </a:rPr>
              <a:t> I shall know fully, even as I am fully known.</a:t>
            </a:r>
          </a:p>
        </p:txBody>
      </p:sp>
      <p:sp>
        <p:nvSpPr>
          <p:cNvPr id="594950" name="Rectangle 6"/>
          <p:cNvSpPr>
            <a:spLocks noChangeArrowheads="1"/>
          </p:cNvSpPr>
          <p:nvPr/>
        </p:nvSpPr>
        <p:spPr bwMode="auto">
          <a:xfrm>
            <a:off x="1219200" y="5943600"/>
            <a:ext cx="7772400" cy="76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a:ln>
                  <a:noFill/>
                </a:ln>
                <a:solidFill>
                  <a:srgbClr val="FFFFFF"/>
                </a:solidFill>
                <a:effectLst/>
                <a:uLnTx/>
                <a:uFillTx/>
                <a:latin typeface="Tahoma" charset="0"/>
                <a:ea typeface="ＭＳ Ｐゴシック" charset="0"/>
              </a:rPr>
              <a:t>1 Corinthians 13:11-12 </a:t>
            </a:r>
            <a:r>
              <a:rPr kumimoji="0" lang="en-US" sz="2000" b="0" i="1" u="none" strike="noStrike" kern="1200" cap="none" spc="0" normalizeH="0" baseline="0" noProof="0">
                <a:ln>
                  <a:noFill/>
                </a:ln>
                <a:solidFill>
                  <a:srgbClr val="FFFFFF"/>
                </a:solidFill>
                <a:effectLst/>
                <a:uLnTx/>
                <a:uFillTx/>
                <a:latin typeface="Tahoma" charset="0"/>
                <a:ea typeface="ＭＳ Ｐゴシック" charset="0"/>
              </a:rPr>
              <a:t>NIV</a:t>
            </a:r>
          </a:p>
        </p:txBody>
      </p:sp>
    </p:spTree>
    <p:extLst>
      <p:ext uri="{BB962C8B-B14F-4D97-AF65-F5344CB8AC3E}">
        <p14:creationId xmlns:p14="http://schemas.microsoft.com/office/powerpoint/2010/main" val="36391416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1684" name="Picture 4" descr="loveiseternal"/>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7469188"/>
          </a:xfrm>
          <a:prstGeom prst="rect">
            <a:avLst/>
          </a:prstGeom>
          <a:noFill/>
          <a:extLst>
            <a:ext uri="{909E8E84-426E-40dd-AFC4-6F175D3DCCD1}">
              <a14:hiddenFill xmlns="" xmlns:a14="http://schemas.microsoft.com/office/drawing/2010/main">
                <a:solidFill>
                  <a:srgbClr val="FFFFFF"/>
                </a:solidFill>
              </a14:hiddenFill>
            </a:ext>
          </a:extLst>
        </p:spPr>
      </p:pic>
      <p:sp>
        <p:nvSpPr>
          <p:cNvPr id="711682" name="Rectangle 2"/>
          <p:cNvSpPr>
            <a:spLocks noGrp="1" noChangeArrowheads="1"/>
          </p:cNvSpPr>
          <p:nvPr>
            <p:ph type="title"/>
          </p:nvPr>
        </p:nvSpPr>
        <p:spPr>
          <a:xfrm>
            <a:off x="0" y="381000"/>
            <a:ext cx="9144000" cy="1143000"/>
          </a:xfrm>
          <a:effectLst>
            <a:outerShdw blurRad="63500" dist="35921" dir="2700000" algn="ctr" rotWithShape="0">
              <a:srgbClr val="000000">
                <a:alpha val="74998"/>
              </a:srgbClr>
            </a:outerShdw>
          </a:effectLst>
        </p:spPr>
        <p:txBody>
          <a:bodyPr/>
          <a:lstStyle/>
          <a:p>
            <a:r>
              <a:rPr lang="en-US">
                <a:effectLst>
                  <a:glow rad="101600">
                    <a:schemeClr val="tx1"/>
                  </a:glow>
                </a:effectLst>
              </a:rPr>
              <a:t>Love will outlast even faith and hope (13:13)</a:t>
            </a:r>
          </a:p>
        </p:txBody>
      </p:sp>
      <p:sp>
        <p:nvSpPr>
          <p:cNvPr id="711683" name="Rectangle 3"/>
          <p:cNvSpPr>
            <a:spLocks noGrp="1" noChangeArrowheads="1"/>
          </p:cNvSpPr>
          <p:nvPr>
            <p:ph type="body" idx="1"/>
          </p:nvPr>
        </p:nvSpPr>
        <p:spPr>
          <a:xfrm>
            <a:off x="0" y="2895600"/>
            <a:ext cx="9144000" cy="3200400"/>
          </a:xfrm>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a:spcBef>
                <a:spcPct val="0"/>
              </a:spcBef>
              <a:buFontTx/>
              <a:buNone/>
            </a:pPr>
            <a:r>
              <a:rPr lang="ru-RU" altLang="ja-JP" sz="4000" b="1">
                <a:solidFill>
                  <a:schemeClr val="bg1"/>
                </a:solidFill>
                <a:effectLst>
                  <a:glow rad="101600">
                    <a:schemeClr val="tx1"/>
                  </a:glow>
                </a:effectLst>
              </a:rPr>
              <a:t>"</a:t>
            </a:r>
            <a:r>
              <a:rPr lang="en-US" sz="4000" b="1">
                <a:solidFill>
                  <a:schemeClr val="bg1"/>
                </a:solidFill>
                <a:effectLst>
                  <a:glow rad="101600">
                    <a:schemeClr val="tx1"/>
                  </a:glow>
                </a:effectLst>
              </a:rPr>
              <a:t>Three things will last forever</a:t>
            </a:r>
            <a:br>
              <a:rPr lang="en-US" sz="4000" b="1">
                <a:solidFill>
                  <a:schemeClr val="bg1"/>
                </a:solidFill>
                <a:effectLst>
                  <a:glow rad="101600">
                    <a:schemeClr val="tx1"/>
                  </a:glow>
                </a:effectLst>
              </a:rPr>
            </a:br>
            <a:r>
              <a:rPr lang="en-US" sz="4000" b="1">
                <a:solidFill>
                  <a:schemeClr val="bg1"/>
                </a:solidFill>
                <a:effectLst>
                  <a:glow rad="101600">
                    <a:schemeClr val="tx1"/>
                  </a:glow>
                </a:effectLst>
              </a:rPr>
              <a:t>–faith, hope, and love–</a:t>
            </a:r>
            <a:br>
              <a:rPr lang="en-US" sz="4000" b="1">
                <a:solidFill>
                  <a:schemeClr val="bg1"/>
                </a:solidFill>
                <a:effectLst>
                  <a:glow rad="101600">
                    <a:schemeClr val="tx1"/>
                  </a:glow>
                </a:effectLst>
              </a:rPr>
            </a:br>
            <a:r>
              <a:rPr lang="en-US" sz="4000" b="1">
                <a:solidFill>
                  <a:schemeClr val="bg1"/>
                </a:solidFill>
                <a:effectLst>
                  <a:glow rad="101600">
                    <a:schemeClr val="tx1"/>
                  </a:glow>
                </a:effectLst>
              </a:rPr>
              <a:t>and the greatest of these is love.</a:t>
            </a:r>
            <a:r>
              <a:rPr lang="ru-RU" altLang="ja-JP" sz="4000" b="1">
                <a:solidFill>
                  <a:schemeClr val="bg1"/>
                </a:solidFill>
                <a:effectLst>
                  <a:glow rad="101600">
                    <a:schemeClr val="tx1"/>
                  </a:glow>
                </a:effectLst>
              </a:rPr>
              <a:t>"</a:t>
            </a:r>
            <a:endParaRPr lang="en-US" sz="4000" b="1">
              <a:solidFill>
                <a:schemeClr val="bg1"/>
              </a:solidFill>
              <a:effectLst>
                <a:glow rad="101600">
                  <a:schemeClr val="tx1"/>
                </a:glow>
              </a:effectLst>
            </a:endParaRPr>
          </a:p>
        </p:txBody>
      </p:sp>
    </p:spTree>
    <p:extLst>
      <p:ext uri="{BB962C8B-B14F-4D97-AF65-F5344CB8AC3E}">
        <p14:creationId xmlns:p14="http://schemas.microsoft.com/office/powerpoint/2010/main" val="243826145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6600"/>
            </a:gs>
            <a:gs pos="100000">
              <a:srgbClr val="CC6600">
                <a:gamma/>
                <a:shade val="46275"/>
                <a:invGamma/>
              </a:srgbClr>
            </a:gs>
          </a:gsLst>
          <a:lin ang="0" scaled="1"/>
        </a:gradFill>
        <a:effectLst/>
      </p:bgPr>
    </p:bg>
    <p:spTree>
      <p:nvGrpSpPr>
        <p:cNvPr id="1" name=""/>
        <p:cNvGrpSpPr/>
        <p:nvPr/>
      </p:nvGrpSpPr>
      <p:grpSpPr>
        <a:xfrm>
          <a:off x="0" y="0"/>
          <a:ext cx="0" cy="0"/>
          <a:chOff x="0" y="0"/>
          <a:chExt cx="0" cy="0"/>
        </a:xfrm>
      </p:grpSpPr>
      <p:pic>
        <p:nvPicPr>
          <p:cNvPr id="527362"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7373" name="Picture 13" descr="heart-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6775" y="5"/>
            <a:ext cx="2330450" cy="2733675"/>
          </a:xfrm>
          <a:prstGeom prst="rect">
            <a:avLst/>
          </a:prstGeom>
          <a:noFill/>
          <a:extLst>
            <a:ext uri="{909E8E84-426E-40dd-AFC4-6F175D3DCCD1}">
              <a14:hiddenFill xmlns="" xmlns:a14="http://schemas.microsoft.com/office/drawing/2010/main">
                <a:solidFill>
                  <a:srgbClr val="FFFFFF"/>
                </a:solidFill>
              </a14:hiddenFill>
            </a:ext>
          </a:extLst>
        </p:spPr>
      </p:pic>
      <p:sp>
        <p:nvSpPr>
          <p:cNvPr id="527366" name="Text Box 6"/>
          <p:cNvSpPr txBox="1">
            <a:spLocks noChangeArrowheads="1"/>
          </p:cNvSpPr>
          <p:nvPr/>
        </p:nvSpPr>
        <p:spPr bwMode="auto">
          <a:xfrm>
            <a:off x="1104901" y="1965327"/>
            <a:ext cx="6934200" cy="3792864"/>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Why must we use our gifts with love?  Because…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b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love is </a:t>
            </a:r>
            <a:r>
              <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Arial" charset="0"/>
              </a:rPr>
              <a:t>superior</a:t>
            </a: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 to gifts, love </a:t>
            </a:r>
            <a:r>
              <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Arial" charset="0"/>
              </a:rPr>
              <a:t>benefits</a:t>
            </a: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 others, and love </a:t>
            </a:r>
            <a:r>
              <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Arial" charset="0"/>
              </a:rPr>
              <a:t>outlasts</a:t>
            </a: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 gifts </a:t>
            </a:r>
          </a:p>
        </p:txBody>
      </p:sp>
      <p:sp>
        <p:nvSpPr>
          <p:cNvPr id="527363" name="Rectangle 3"/>
          <p:cNvSpPr>
            <a:spLocks noGrp="1" noChangeArrowheads="1"/>
          </p:cNvSpPr>
          <p:nvPr>
            <p:ph type="ctrTitle"/>
          </p:nvPr>
        </p:nvSpPr>
        <p:spPr>
          <a:xfrm>
            <a:off x="152401" y="762000"/>
            <a:ext cx="8839200" cy="685800"/>
          </a:xfrm>
          <a:effectLst>
            <a:outerShdw blurRad="63500" dist="35921" dir="2700000" algn="ctr" rotWithShape="0">
              <a:schemeClr val="tx1">
                <a:alpha val="74998"/>
              </a:schemeClr>
            </a:outerShdw>
          </a:effectLst>
        </p:spPr>
        <p:txBody>
          <a:bodyPr/>
          <a:lstStyle/>
          <a:p>
            <a:r>
              <a:rPr lang="en-US" b="0"/>
              <a:t>Main Idea of 1 Cor. 13</a:t>
            </a:r>
            <a:endParaRPr lang="en-US"/>
          </a:p>
        </p:txBody>
      </p:sp>
    </p:spTree>
    <p:extLst>
      <p:ext uri="{BB962C8B-B14F-4D97-AF65-F5344CB8AC3E}">
        <p14:creationId xmlns:p14="http://schemas.microsoft.com/office/powerpoint/2010/main" val="261638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7366">
                                            <p:txEl>
                                              <p:pRg st="0" end="0"/>
                                            </p:txEl>
                                          </p:spTgt>
                                        </p:tgtEl>
                                        <p:attrNameLst>
                                          <p:attrName>style.visibility</p:attrName>
                                        </p:attrNameLst>
                                      </p:cBhvr>
                                      <p:to>
                                        <p:strVal val="visible"/>
                                      </p:to>
                                    </p:set>
                                    <p:animEffect transition="in" filter="dissolve">
                                      <p:cBhvr>
                                        <p:cTn id="7" dur="500"/>
                                        <p:tgtEl>
                                          <p:spTgt spid="5273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7366">
                                            <p:txEl>
                                              <p:pRg st="1" end="1"/>
                                            </p:txEl>
                                          </p:spTgt>
                                        </p:tgtEl>
                                        <p:attrNameLst>
                                          <p:attrName>style.visibility</p:attrName>
                                        </p:attrNameLst>
                                      </p:cBhvr>
                                      <p:to>
                                        <p:strVal val="visible"/>
                                      </p:to>
                                    </p:set>
                                    <p:animEffect transition="in" filter="dissolve">
                                      <p:cBhvr>
                                        <p:cTn id="12" dur="500"/>
                                        <p:tgtEl>
                                          <p:spTgt spid="5273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68962" name="Picture 2" descr="OMSSO01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0"/>
            <a:ext cx="5565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9091" name="Text Box 3"/>
          <p:cNvSpPr txBox="1">
            <a:spLocks noChangeArrowheads="1"/>
          </p:cNvSpPr>
          <p:nvPr/>
        </p:nvSpPr>
        <p:spPr bwMode="auto">
          <a:xfrm>
            <a:off x="899592" y="5373216"/>
            <a:ext cx="7939608" cy="1228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lvl1pPr>
              <a:defRPr sz="4800" b="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err="1">
                <a:ln>
                  <a:noFill/>
                </a:ln>
                <a:solidFill>
                  <a:srgbClr val="FFFFFF"/>
                </a:solidFill>
                <a:effectLst>
                  <a:glow rad="317500">
                    <a:srgbClr val="000000">
                      <a:alpha val="90000"/>
                    </a:srgbClr>
                  </a:glow>
                </a:effectLst>
                <a:uLnTx/>
                <a:uFillTx/>
                <a:latin typeface="Arial"/>
                <a:ea typeface="ＭＳ Ｐゴシック"/>
                <a:cs typeface="Arial"/>
              </a:rPr>
              <a:t>Korah</a:t>
            </a:r>
            <a:r>
              <a:rPr kumimoji="0" lang="en-US" sz="3600" b="1" i="1" u="none" strike="noStrike" kern="1200" cap="none" spc="0" normalizeH="0" baseline="0" noProof="0">
                <a:ln>
                  <a:noFill/>
                </a:ln>
                <a:solidFill>
                  <a:srgbClr val="FFFFFF"/>
                </a:solidFill>
                <a:effectLst>
                  <a:glow rad="317500">
                    <a:srgbClr val="000000">
                      <a:alpha val="90000"/>
                    </a:srgbClr>
                  </a:glow>
                </a:effectLst>
                <a:uLnTx/>
                <a:uFillTx/>
                <a:latin typeface="Arial"/>
                <a:ea typeface="ＭＳ Ｐゴシック"/>
                <a:cs typeface="Arial"/>
              </a:rPr>
              <a:t>, </a:t>
            </a:r>
            <a:r>
              <a:rPr kumimoji="0" lang="en-US" sz="3600" b="1" i="1" u="none" strike="noStrike" kern="1200" cap="none" spc="0" normalizeH="0" baseline="0" noProof="0" err="1">
                <a:ln>
                  <a:noFill/>
                </a:ln>
                <a:solidFill>
                  <a:srgbClr val="FFFFFF"/>
                </a:solidFill>
                <a:effectLst>
                  <a:glow rad="317500">
                    <a:srgbClr val="000000">
                      <a:alpha val="90000"/>
                    </a:srgbClr>
                  </a:glow>
                </a:effectLst>
                <a:uLnTx/>
                <a:uFillTx/>
                <a:latin typeface="Arial"/>
                <a:ea typeface="ＭＳ Ｐゴシック"/>
                <a:cs typeface="Arial"/>
              </a:rPr>
              <a:t>Dathan</a:t>
            </a:r>
            <a:r>
              <a:rPr kumimoji="0" lang="en-US" sz="3600" b="1" i="1" u="none" strike="noStrike" kern="1200" cap="none" spc="0" normalizeH="0" baseline="0" noProof="0">
                <a:ln>
                  <a:noFill/>
                </a:ln>
                <a:solidFill>
                  <a:srgbClr val="FFFFFF"/>
                </a:solidFill>
                <a:effectLst>
                  <a:glow rad="317500">
                    <a:srgbClr val="000000">
                      <a:alpha val="90000"/>
                    </a:srgbClr>
                  </a:glow>
                </a:effectLst>
                <a:uLnTx/>
                <a:uFillTx/>
                <a:latin typeface="Arial"/>
                <a:ea typeface="ＭＳ Ｐゴシック"/>
                <a:cs typeface="Arial"/>
              </a:rPr>
              <a:t> and </a:t>
            </a:r>
            <a:r>
              <a:rPr kumimoji="0" lang="en-US" sz="3600" b="1" i="1" u="none" strike="noStrike" kern="1200" cap="none" spc="0" normalizeH="0" baseline="0" noProof="0" err="1">
                <a:ln>
                  <a:noFill/>
                </a:ln>
                <a:solidFill>
                  <a:srgbClr val="FFFFFF"/>
                </a:solidFill>
                <a:effectLst>
                  <a:glow rad="317500">
                    <a:srgbClr val="000000">
                      <a:alpha val="90000"/>
                    </a:srgbClr>
                  </a:glow>
                </a:effectLst>
                <a:uLnTx/>
                <a:uFillTx/>
                <a:latin typeface="Arial"/>
                <a:ea typeface="ＭＳ Ｐゴシック"/>
                <a:cs typeface="Arial"/>
              </a:rPr>
              <a:t>Abiram</a:t>
            </a:r>
            <a:r>
              <a:rPr kumimoji="0" lang="en-US" sz="3600" b="1" i="1" u="none" strike="noStrike" kern="1200" cap="none" spc="0" normalizeH="0" baseline="0" noProof="0">
                <a:ln>
                  <a:noFill/>
                </a:ln>
                <a:solidFill>
                  <a:srgbClr val="FFFFFF"/>
                </a:solidFill>
                <a:effectLst>
                  <a:glow rad="317500">
                    <a:srgbClr val="000000">
                      <a:alpha val="90000"/>
                    </a:srgbClr>
                  </a:glow>
                </a:effectLst>
                <a:uLnTx/>
                <a:uFillTx/>
                <a:latin typeface="Arial"/>
                <a:ea typeface="ＭＳ Ｐゴシック"/>
                <a:cs typeface="Arial"/>
              </a:rPr>
              <a:t>              Numbers 16</a:t>
            </a:r>
          </a:p>
        </p:txBody>
      </p:sp>
      <p:sp>
        <p:nvSpPr>
          <p:cNvPr id="1369092" name="Rectangle 4"/>
          <p:cNvSpPr>
            <a:spLocks noGrp="1" noChangeArrowheads="1"/>
          </p:cNvSpPr>
          <p:nvPr>
            <p:ph type="title" idx="4294967295"/>
          </p:nvPr>
        </p:nvSpPr>
        <p:spPr>
          <a:xfrm>
            <a:off x="5334000" y="0"/>
            <a:ext cx="3810000" cy="1981200"/>
          </a:xfrm>
        </p:spPr>
        <p:txBody>
          <a:bodyPr>
            <a:normAutofit fontScale="97500"/>
          </a:bodyPr>
          <a:lstStyle/>
          <a:p>
            <a:pPr>
              <a:defRPr/>
            </a:pPr>
            <a:r>
              <a:rPr lang="en-US" sz="4800" b="1" kern="1200">
                <a:solidFill>
                  <a:schemeClr val="bg1"/>
                </a:solidFill>
                <a:effectLst>
                  <a:glow rad="317500">
                    <a:schemeClr val="tx2">
                      <a:alpha val="90000"/>
                    </a:schemeClr>
                  </a:glow>
                </a:effectLst>
              </a:rPr>
              <a:t>Korah</a:t>
            </a:r>
            <a:r>
              <a:rPr lang="uk-UA" altLang="ja-JP" sz="4800" b="1" kern="1200">
                <a:solidFill>
                  <a:schemeClr val="bg1"/>
                </a:solidFill>
                <a:effectLst>
                  <a:glow rad="317500">
                    <a:schemeClr val="tx2">
                      <a:alpha val="90000"/>
                    </a:schemeClr>
                  </a:glow>
                </a:effectLst>
              </a:rPr>
              <a:t>'</a:t>
            </a:r>
            <a:r>
              <a:rPr lang="en-US" sz="4800" b="1" kern="1200">
                <a:solidFill>
                  <a:schemeClr val="bg1"/>
                </a:solidFill>
                <a:effectLst>
                  <a:glow rad="317500">
                    <a:schemeClr val="tx2">
                      <a:alpha val="90000"/>
                    </a:schemeClr>
                  </a:glow>
                </a:effectLst>
              </a:rPr>
              <a:t>s Rebellion</a:t>
            </a:r>
          </a:p>
        </p:txBody>
      </p:sp>
    </p:spTree>
    <p:extLst>
      <p:ext uri="{BB962C8B-B14F-4D97-AF65-F5344CB8AC3E}">
        <p14:creationId xmlns:p14="http://schemas.microsoft.com/office/powerpoint/2010/main" val="229680195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1 cor 13 heart hand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4136" y="-16422"/>
            <a:ext cx="6732240" cy="6874422"/>
          </a:xfrm>
          <a:prstGeom prst="rect">
            <a:avLst/>
          </a:prstGeom>
        </p:spPr>
      </p:pic>
      <p:sp>
        <p:nvSpPr>
          <p:cNvPr id="613378" name="Rectangle 2"/>
          <p:cNvSpPr>
            <a:spLocks noGrp="1" noChangeArrowheads="1"/>
          </p:cNvSpPr>
          <p:nvPr>
            <p:ph type="title" idx="4294967295"/>
          </p:nvPr>
        </p:nvSpPr>
        <p:spPr>
          <a:xfrm>
            <a:off x="2699792" y="969640"/>
            <a:ext cx="3888432" cy="4115544"/>
          </a:xfrm>
        </p:spPr>
        <p:txBody>
          <a:bodyPr/>
          <a:lstStyle/>
          <a:p>
            <a:r>
              <a:rPr lang="en-US" sz="3600">
                <a:solidFill>
                  <a:srgbClr val="000090"/>
                </a:solidFill>
              </a:rPr>
              <a:t>Love is Life.  And if you miss love, you miss life.</a:t>
            </a:r>
            <a:endParaRPr lang="en-US" sz="3200">
              <a:solidFill>
                <a:srgbClr val="000090"/>
              </a:solidFill>
            </a:endParaRPr>
          </a:p>
        </p:txBody>
      </p:sp>
    </p:spTree>
    <p:extLst>
      <p:ext uri="{BB962C8B-B14F-4D97-AF65-F5344CB8AC3E}">
        <p14:creationId xmlns:p14="http://schemas.microsoft.com/office/powerpoint/2010/main" val="239129999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0978" name="Rectangle 2"/>
          <p:cNvSpPr>
            <a:spLocks noGrp="1" noChangeArrowheads="1"/>
          </p:cNvSpPr>
          <p:nvPr>
            <p:ph type="title" idx="4294967295"/>
          </p:nvPr>
        </p:nvSpPr>
        <p:spPr/>
        <p:txBody>
          <a:bodyPr/>
          <a:lstStyle/>
          <a:p>
            <a:r>
              <a:rPr lang="en-US" sz="4400" b="0"/>
              <a:t>How are you at loving others?</a:t>
            </a:r>
            <a:endParaRPr lang="en-US"/>
          </a:p>
        </p:txBody>
      </p:sp>
      <p:pic>
        <p:nvPicPr>
          <p:cNvPr id="510980" name="Picture 4" descr="love_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7918" y="1676400"/>
            <a:ext cx="6986587" cy="4826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4454840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idx="4294967295"/>
          </p:nvPr>
        </p:nvSpPr>
        <p:spPr>
          <a:xfrm>
            <a:off x="-152400" y="457200"/>
            <a:ext cx="9296400" cy="990600"/>
          </a:xfrm>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en-US" b="1">
                <a:solidFill>
                  <a:schemeClr val="bg1"/>
                </a:solidFill>
              </a:rPr>
              <a:t>Motive is Everything</a:t>
            </a:r>
            <a:endParaRPr lang="en-US" sz="1800" b="1">
              <a:solidFill>
                <a:schemeClr val="bg1"/>
              </a:solidFill>
            </a:endParaRPr>
          </a:p>
        </p:txBody>
      </p:sp>
      <p:sp>
        <p:nvSpPr>
          <p:cNvPr id="421891" name="Rectangle 3"/>
          <p:cNvSpPr>
            <a:spLocks noChangeArrowheads="1"/>
          </p:cNvSpPr>
          <p:nvPr/>
        </p:nvSpPr>
        <p:spPr bwMode="auto">
          <a:xfrm>
            <a:off x="304801" y="2057400"/>
            <a:ext cx="8534400" cy="457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a:ln>
                  <a:noFill/>
                </a:ln>
                <a:solidFill>
                  <a:srgbClr val="FFFFFF"/>
                </a:solidFill>
                <a:effectLst/>
                <a:uLnTx/>
                <a:uFillTx/>
                <a:latin typeface="Arial"/>
                <a:ea typeface="ＭＳ Ｐゴシック" charset="0"/>
              </a:rPr>
              <a:t>"</a:t>
            </a: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Ask not what a man does to determine whether his work is sacred or secular.  Ask why he does it.  The motive is everything.  Let a man sanctify the Lord God in his heart and he can thereafter do no secular act</a:t>
            </a:r>
            <a:r>
              <a:rPr kumimoji="0" lang="ru-RU" altLang="ja-JP" sz="4000" b="1" i="0" u="none" strike="noStrike" kern="1200" cap="none" spc="0" normalizeH="0" baseline="0" noProof="0">
                <a:ln>
                  <a:noFill/>
                </a:ln>
                <a:solidFill>
                  <a:srgbClr val="FFFFFF"/>
                </a:solidFill>
                <a:effectLst/>
                <a:uLnTx/>
                <a:uFillTx/>
                <a:latin typeface="Arial"/>
                <a:ea typeface="ＭＳ Ｐゴシック" charset="0"/>
              </a:rPr>
              <a:t>"</a:t>
            </a: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 -- A.W. Tozer</a:t>
            </a:r>
          </a:p>
        </p:txBody>
      </p:sp>
      <p:pic>
        <p:nvPicPr>
          <p:cNvPr id="421892" name="Picture 4" descr="lovehe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44650" cy="2057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09201280"/>
      </p:ext>
    </p:extLst>
  </p:cSld>
  <p:clrMapOvr>
    <a:masterClrMapping/>
  </p:clrMapOvr>
  <p:transition spd="med">
    <p:randomBar dir="vert"/>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a:t>
            </a:r>
            <a:r>
              <a:rPr lang="en-GB" altLang="zh-CN" sz="8800" err="1">
                <a:solidFill>
                  <a:schemeClr val="bg1"/>
                </a:solidFill>
                <a:latin typeface="Arial" charset="0"/>
                <a:ea typeface="Osaka" charset="0"/>
                <a:cs typeface="Arial" charset="0"/>
              </a:rPr>
              <a:t>Korintus</a:t>
            </a:r>
            <a:r>
              <a:rPr lang="en-US" sz="880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6025539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88771" name="Rectangle 2"/>
          <p:cNvSpPr>
            <a:spLocks noGrp="1" noChangeArrowheads="1"/>
          </p:cNvSpPr>
          <p:nvPr>
            <p:ph type="title" idx="4294967295"/>
          </p:nvPr>
        </p:nvSpPr>
        <p:spPr>
          <a:xfrm>
            <a:off x="5562600" y="609600"/>
            <a:ext cx="3048000" cy="4343400"/>
          </a:xfrm>
        </p:spPr>
        <p:txBody>
          <a:bodyPr/>
          <a:lstStyle/>
          <a:p>
            <a:pPr eaLnBrk="1" hangingPunct="1"/>
            <a:r>
              <a:rPr lang="en-US">
                <a:solidFill>
                  <a:schemeClr val="bg1"/>
                </a:solidFill>
                <a:latin typeface="Arial" charset="0"/>
                <a:ea typeface="Osaka" charset="0"/>
                <a:cs typeface="Osaka" charset="0"/>
              </a:rPr>
              <a:t>I. Prophecy benefits </a:t>
            </a:r>
            <a:r>
              <a:rPr lang="en-US">
                <a:solidFill>
                  <a:srgbClr val="FFFF00"/>
                </a:solidFill>
                <a:latin typeface="Arial" charset="0"/>
                <a:ea typeface="Osaka" charset="0"/>
                <a:cs typeface="Osaka" charset="0"/>
              </a:rPr>
              <a:t>other</a:t>
            </a:r>
            <a:r>
              <a:rPr lang="en-US">
                <a:solidFill>
                  <a:schemeClr val="bg1"/>
                </a:solidFill>
                <a:latin typeface="Arial" charset="0"/>
                <a:ea typeface="Osaka" charset="0"/>
                <a:cs typeface="Osaka" charset="0"/>
              </a:rPr>
              <a:t> believers (1 Cor. 14:2-5)</a:t>
            </a:r>
            <a:endParaRPr lang="en-US">
              <a:latin typeface="Arial" charset="0"/>
              <a:ea typeface="Osaka" charset="0"/>
              <a:cs typeface="Osaka" charset="0"/>
            </a:endParaRPr>
          </a:p>
        </p:txBody>
      </p:sp>
      <p:sp>
        <p:nvSpPr>
          <p:cNvPr id="288772"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288773" name="Picture 1030" descr="438px-Agab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6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74148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90819"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90820" name="Rectangle 2"/>
          <p:cNvSpPr>
            <a:spLocks noChangeArrowheads="1"/>
          </p:cNvSpPr>
          <p:nvPr/>
        </p:nvSpPr>
        <p:spPr bwMode="auto">
          <a:xfrm>
            <a:off x="0" y="2286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36600" marR="0" lvl="0" indent="-736600" algn="ctr" defTabSz="914400"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30000" noProof="0">
                <a:ln>
                  <a:noFill/>
                </a:ln>
                <a:solidFill>
                  <a:srgbClr val="FFFFFF"/>
                </a:solidFill>
                <a:effectLst/>
                <a:uLnTx/>
                <a:uFillTx/>
                <a:latin typeface="Arial" charset="0"/>
                <a:ea typeface="Osaka" charset="0"/>
                <a:cs typeface="Osaka" charset="0"/>
              </a:rPr>
              <a:t>2</a:t>
            </a:r>
            <a: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t>For if you have the ability to speak in tongues, you will be talking only to God, since people won</a:t>
            </a:r>
            <a:r>
              <a:rPr kumimoji="0" lang="uk-UA" sz="3200" b="0" i="0" u="none" strike="noStrike" kern="1200" cap="none" spc="0" normalizeH="0" baseline="0" noProof="0">
                <a:ln>
                  <a:noFill/>
                </a:ln>
                <a:solidFill>
                  <a:srgbClr val="FFFFFF"/>
                </a:solidFill>
                <a:effectLst/>
                <a:uLnTx/>
                <a:uFillTx/>
                <a:latin typeface="Arial" charset="0"/>
                <a:ea typeface="Osaka" charset="0"/>
                <a:cs typeface="Osaka" charset="0"/>
              </a:rPr>
              <a:t>'</a:t>
            </a:r>
            <a: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t>t be able to understand you. You will be speaking by the power of the Spirit, but it will </a:t>
            </a:r>
            <a:r>
              <a:rPr kumimoji="0" lang="en-US" sz="3200" b="0" i="0" u="none" strike="noStrike" kern="1200" cap="none" spc="0" normalizeH="0" baseline="0" noProof="0">
                <a:ln>
                  <a:noFill/>
                </a:ln>
                <a:solidFill>
                  <a:srgbClr val="FFFF00"/>
                </a:solidFill>
                <a:effectLst/>
                <a:uLnTx/>
                <a:uFillTx/>
                <a:latin typeface="Arial" charset="0"/>
                <a:ea typeface="Osaka" charset="0"/>
                <a:cs typeface="Osaka" charset="0"/>
              </a:rPr>
              <a:t>all be mysterious</a:t>
            </a:r>
            <a: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t>. </a:t>
            </a:r>
            <a:b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br>
            <a:b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br>
            <a:r>
              <a:rPr kumimoji="0" lang="en-US" sz="3200" b="0" i="0" u="none" strike="noStrike" kern="1200" cap="none" spc="0" normalizeH="0" baseline="30000" noProof="0">
                <a:ln>
                  <a:noFill/>
                </a:ln>
                <a:solidFill>
                  <a:srgbClr val="FFFFFF"/>
                </a:solidFill>
                <a:effectLst/>
                <a:uLnTx/>
                <a:uFillTx/>
                <a:latin typeface="Arial" charset="0"/>
                <a:ea typeface="Osaka" charset="0"/>
                <a:cs typeface="Osaka" charset="0"/>
              </a:rPr>
              <a:t>3</a:t>
            </a:r>
            <a: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t>But one who prophesies strengthens others, encourages them, and comforts them (NLT).</a:t>
            </a:r>
          </a:p>
        </p:txBody>
      </p:sp>
      <p:pic>
        <p:nvPicPr>
          <p:cNvPr id="290821" name="Picture 1032"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title" idx="4294967295"/>
          </p:nvPr>
        </p:nvSpPr>
        <p:spPr>
          <a:xfrm>
            <a:off x="3048000" y="0"/>
            <a:ext cx="6096000" cy="2209800"/>
          </a:xfrm>
          <a:solidFill>
            <a:srgbClr val="CC3300"/>
          </a:solidFill>
        </p:spPr>
        <p:txBody>
          <a:bodyPr/>
          <a:lstStyle/>
          <a:p>
            <a:pPr marL="736600" indent="-736600" algn="l" eaLnBrk="1" hangingPunct="1">
              <a:lnSpc>
                <a:spcPct val="90000"/>
              </a:lnSpc>
              <a:defRPr/>
            </a:pPr>
            <a:r>
              <a:rPr lang="en-US" sz="3600">
                <a:solidFill>
                  <a:schemeClr val="bg1"/>
                </a:solidFill>
                <a:effectLst>
                  <a:outerShdw blurRad="38100" dist="38100" dir="2700000" algn="tl">
                    <a:srgbClr val="000000"/>
                  </a:outerShdw>
                </a:effectLst>
                <a:latin typeface="Arial" charset="0"/>
                <a:ea typeface="Osaka" charset="0"/>
                <a:cs typeface="Osaka" charset="0"/>
              </a:rPr>
              <a:t>A.	Prophecy is understood by others while tongues is understood only by God (14:2-3).</a:t>
            </a:r>
            <a:endParaRPr lang="en-US" sz="360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19384940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54977" name="Group 1026"/>
          <p:cNvGrpSpPr>
            <a:grpSpLocks/>
          </p:cNvGrpSpPr>
          <p:nvPr/>
        </p:nvGrpSpPr>
        <p:grpSpPr bwMode="auto">
          <a:xfrm>
            <a:off x="0" y="0"/>
            <a:ext cx="4114800" cy="3886200"/>
            <a:chOff x="96" y="192"/>
            <a:chExt cx="2844" cy="2880"/>
          </a:xfrm>
        </p:grpSpPr>
        <p:pic>
          <p:nvPicPr>
            <p:cNvPr id="254982"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3" name="Rectangle 1028"/>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sp>
        <p:nvSpPr>
          <p:cNvPr id="254978" name="Rectangle 1029"/>
          <p:cNvSpPr>
            <a:spLocks noGrp="1" noChangeArrowheads="1"/>
          </p:cNvSpPr>
          <p:nvPr>
            <p:ph type="ctrTitle"/>
          </p:nvPr>
        </p:nvSpPr>
        <p:spPr>
          <a:xfrm>
            <a:off x="3048000" y="485551"/>
            <a:ext cx="5943600" cy="1158875"/>
          </a:xfrm>
        </p:spPr>
        <p:txBody>
          <a:bodyPr/>
          <a:lstStyle/>
          <a:p>
            <a:pPr eaLnBrk="1" hangingPunct="1"/>
            <a:r>
              <a:rPr lang="en-US" sz="3500" b="1">
                <a:latin typeface="Comic Sans MS" charset="0"/>
                <a:ea typeface="ＭＳ Ｐゴシック" charset="0"/>
              </a:rPr>
              <a:t>Tests of a True Prophet (Deut. 18:20, 22)</a:t>
            </a:r>
            <a:endParaRPr lang="en-US" sz="3500">
              <a:latin typeface="Comic Sans MS" charset="0"/>
              <a:ea typeface="ＭＳ Ｐゴシック" charset="0"/>
            </a:endParaRPr>
          </a:p>
        </p:txBody>
      </p:sp>
      <p:sp>
        <p:nvSpPr>
          <p:cNvPr id="202758" name="Text Box 1030"/>
          <p:cNvSpPr txBox="1">
            <a:spLocks noChangeArrowheads="1"/>
          </p:cNvSpPr>
          <p:nvPr/>
        </p:nvSpPr>
        <p:spPr bwMode="auto">
          <a:xfrm>
            <a:off x="3657600" y="1951038"/>
            <a:ext cx="52578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7525" indent="-5175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rPr>
              <a:t>Predictions 100% true</a:t>
            </a:r>
          </a:p>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rPr>
              <a:t>Worships the L</a:t>
            </a:r>
            <a:r>
              <a:rPr kumimoji="0" lang="en-US" sz="3200" b="0" i="0" u="none" strike="noStrike" kern="1200" cap="none" spc="0" normalizeH="0" baseline="0" noProof="0">
                <a:ln>
                  <a:noFill/>
                </a:ln>
                <a:solidFill>
                  <a:srgbClr val="660066"/>
                </a:solidFill>
                <a:effectLst/>
                <a:uLnTx/>
                <a:uFillTx/>
                <a:latin typeface="Arial" charset="0"/>
                <a:ea typeface="Osaka" charset="0"/>
                <a:cs typeface="Osaka" charset="0"/>
              </a:rPr>
              <a:t>ORD</a:t>
            </a:r>
            <a:endPar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endParaRPr>
          </a:p>
        </p:txBody>
      </p:sp>
      <p:sp>
        <p:nvSpPr>
          <p:cNvPr id="254980" name="Text Box 1031"/>
          <p:cNvSpPr txBox="1">
            <a:spLocks noChangeArrowheads="1"/>
          </p:cNvSpPr>
          <p:nvPr/>
        </p:nvSpPr>
        <p:spPr bwMode="auto">
          <a:xfrm>
            <a:off x="76200" y="4120545"/>
            <a:ext cx="8991600" cy="242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a:ln>
                  <a:noFill/>
                </a:ln>
                <a:solidFill>
                  <a:srgbClr val="000000"/>
                </a:solidFill>
                <a:effectLst/>
                <a:uLnTx/>
                <a:uFillTx/>
                <a:latin typeface="Arial Narrow Bold" charset="0"/>
                <a:ea typeface="Osaka" charset="0"/>
                <a:cs typeface="Osaka" charset="0"/>
              </a:rPr>
              <a:t>"</a:t>
            </a:r>
            <a:r>
              <a:rPr kumimoji="0" lang="en-US" sz="2800" b="1" i="0" u="none" strike="noStrike" kern="1200" cap="none" spc="0" normalizeH="0" baseline="0" noProof="0">
                <a:ln>
                  <a:noFill/>
                </a:ln>
                <a:solidFill>
                  <a:srgbClr val="000000"/>
                </a:solidFill>
                <a:effectLst/>
                <a:uLnTx/>
                <a:uFillTx/>
                <a:latin typeface="Arial Narrow Bold" charset="0"/>
                <a:ea typeface="Osaka" charset="0"/>
                <a:cs typeface="Osaka" charset="0"/>
              </a:rPr>
              <a:t>But any prophet who falsely claims to speak in my name or who speaks in the name of another god must die…If the prophet speaks in the Lord</a:t>
            </a:r>
            <a:r>
              <a:rPr kumimoji="0" lang="uk-UA" sz="2800" b="1" i="0" u="none" strike="noStrike" kern="1200" cap="none" spc="0" normalizeH="0" baseline="0" noProof="0">
                <a:ln>
                  <a:noFill/>
                </a:ln>
                <a:solidFill>
                  <a:srgbClr val="000000"/>
                </a:solidFill>
                <a:effectLst/>
                <a:uLnTx/>
                <a:uFillTx/>
                <a:latin typeface="Arial Narrow Bold" charset="0"/>
                <a:ea typeface="Osaka" charset="0"/>
                <a:cs typeface="Osaka" charset="0"/>
              </a:rPr>
              <a:t>'</a:t>
            </a:r>
            <a:r>
              <a:rPr kumimoji="0" lang="en-US" sz="2800" b="1" i="0" u="none" strike="noStrike" kern="1200" cap="none" spc="0" normalizeH="0" baseline="0" noProof="0">
                <a:ln>
                  <a:noFill/>
                </a:ln>
                <a:solidFill>
                  <a:srgbClr val="000000"/>
                </a:solidFill>
                <a:effectLst/>
                <a:uLnTx/>
                <a:uFillTx/>
                <a:latin typeface="Arial Narrow Bold" charset="0"/>
                <a:ea typeface="Osaka" charset="0"/>
                <a:cs typeface="Osaka" charset="0"/>
              </a:rPr>
              <a:t>s name but his prediction does not happen or come true, you will know that the Lord did not give that message. That prophet has spoken without my authority and need not be feared.</a:t>
            </a:r>
            <a:r>
              <a:rPr kumimoji="0" lang="ru-RU" sz="2800" b="1" i="0" u="none" strike="noStrike" kern="1200" cap="none" spc="0" normalizeH="0" baseline="0" noProof="0">
                <a:ln>
                  <a:noFill/>
                </a:ln>
                <a:solidFill>
                  <a:srgbClr val="000000"/>
                </a:solidFill>
                <a:effectLst/>
                <a:uLnTx/>
                <a:uFillTx/>
                <a:latin typeface="Arial Narrow Bold" charset="0"/>
                <a:ea typeface="Osaka" charset="0"/>
                <a:cs typeface="Osaka" charset="0"/>
              </a:rPr>
              <a:t>"</a:t>
            </a:r>
            <a:endParaRPr kumimoji="0" lang="en-US" sz="3600" b="1" i="0" u="none" strike="noStrike" kern="1200" cap="none" spc="0" normalizeH="0" baseline="0" noProof="0">
              <a:ln>
                <a:noFill/>
              </a:ln>
              <a:solidFill>
                <a:srgbClr val="000000"/>
              </a:solidFill>
              <a:effectLst/>
              <a:uLnTx/>
              <a:uFillTx/>
              <a:latin typeface="Arial Narrow Bold" charset="0"/>
              <a:ea typeface="Osaka" charset="0"/>
              <a:cs typeface="Osaka" charset="0"/>
            </a:endParaRPr>
          </a:p>
        </p:txBody>
      </p:sp>
    </p:spTree>
    <p:extLst>
      <p:ext uri="{BB962C8B-B14F-4D97-AF65-F5344CB8AC3E}">
        <p14:creationId xmlns:p14="http://schemas.microsoft.com/office/powerpoint/2010/main" val="220659372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02758">
                                            <p:txEl>
                                              <p:pRg st="0" end="0"/>
                                            </p:txEl>
                                          </p:spTgt>
                                        </p:tgtEl>
                                        <p:attrNameLst>
                                          <p:attrName>style.visibility</p:attrName>
                                        </p:attrNameLst>
                                      </p:cBhvr>
                                      <p:to>
                                        <p:strVal val="visible"/>
                                      </p:to>
                                    </p:set>
                                    <p:anim calcmode="lin" valueType="num">
                                      <p:cBhvr>
                                        <p:cTn id="7" dur="1000" fill="hold"/>
                                        <p:tgtEl>
                                          <p:spTgt spid="20275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275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275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0275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02758">
                                            <p:txEl>
                                              <p:pRg st="1" end="1"/>
                                            </p:txEl>
                                          </p:spTgt>
                                        </p:tgtEl>
                                        <p:attrNameLst>
                                          <p:attrName>style.visibility</p:attrName>
                                        </p:attrNameLst>
                                      </p:cBhvr>
                                      <p:to>
                                        <p:strVal val="visible"/>
                                      </p:to>
                                    </p:set>
                                    <p:anim calcmode="lin" valueType="num">
                                      <p:cBhvr>
                                        <p:cTn id="15" dur="1000" fill="hold"/>
                                        <p:tgtEl>
                                          <p:spTgt spid="20275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275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275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027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build="allAtOnce"/>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483" name="Rectangle 173"/>
          <p:cNvSpPr>
            <a:spLocks noGrp="1" noChangeArrowheads="1"/>
          </p:cNvSpPr>
          <p:nvPr>
            <p:ph type="title" idx="4294967295"/>
          </p:nvPr>
        </p:nvSpPr>
        <p:spPr>
          <a:xfrm>
            <a:off x="0" y="1"/>
            <a:ext cx="9144000" cy="525142"/>
          </a:xfrm>
          <a:gradFill rotWithShape="1">
            <a:gsLst>
              <a:gs pos="0">
                <a:srgbClr val="0000FF"/>
              </a:gs>
              <a:gs pos="100000">
                <a:schemeClr val="tx1"/>
              </a:gs>
            </a:gsLst>
            <a:path path="rect">
              <a:fillToRect l="100000" t="100000"/>
            </a:path>
          </a:gradFill>
        </p:spPr>
        <p:txBody>
          <a:bodyPr anchor="t">
            <a:spAutoFit/>
          </a:bodyPr>
          <a:lstStyle/>
          <a:p>
            <a:pPr algn="ctr" eaLnBrk="1" hangingPunct="1"/>
            <a:r>
              <a:rPr lang="fi-FI" sz="2800" b="1">
                <a:solidFill>
                  <a:srgbClr val="FFFFFF"/>
                </a:solidFill>
                <a:latin typeface="Arial" charset="0"/>
                <a:ea typeface="SimSun" charset="0"/>
                <a:cs typeface="SimSun" charset="0"/>
              </a:rPr>
              <a:t>Bahasa Roh dalam Kisah dan 1 Korintus</a:t>
            </a:r>
            <a:endParaRPr lang="en-US" sz="2800" b="1">
              <a:solidFill>
                <a:srgbClr val="FFFFFF"/>
              </a:solidFill>
              <a:latin typeface="Arial" charset="0"/>
              <a:ea typeface="SimSun" charset="0"/>
              <a:cs typeface="SimSun" charset="0"/>
            </a:endParaRPr>
          </a:p>
        </p:txBody>
      </p:sp>
      <p:graphicFrame>
        <p:nvGraphicFramePr>
          <p:cNvPr id="55" name="Table 54"/>
          <p:cNvGraphicFramePr>
            <a:graphicFrameLocks noGrp="1"/>
          </p:cNvGraphicFramePr>
          <p:nvPr/>
        </p:nvGraphicFramePr>
        <p:xfrm>
          <a:off x="0" y="944563"/>
          <a:ext cx="9144000" cy="5547384"/>
        </p:xfrm>
        <a:graphic>
          <a:graphicData uri="http://schemas.openxmlformats.org/drawingml/2006/table">
            <a:tbl>
              <a:tblPr/>
              <a:tblGrid>
                <a:gridCol w="1981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2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Narrow" charset="0"/>
                          <a:ea typeface="SimSun" charset="0"/>
                          <a:cs typeface="SimSun" charset="0"/>
                        </a:rPr>
                        <a:t>Perbandingan</a:t>
                      </a:r>
                      <a:endParaRPr kumimoji="0" lang="en-US" sz="2400" b="1" i="0" u="none" strike="noStrike" cap="none" normalizeH="0" baseline="0">
                        <a:ln>
                          <a:noFill/>
                        </a:ln>
                        <a:solidFill>
                          <a:srgbClr val="FFFFFF"/>
                        </a:solidFill>
                        <a:effectLst/>
                        <a:latin typeface="Times New Roman" charset="0"/>
                        <a:ea typeface="SimSun" charset="0"/>
                        <a:cs typeface="SimSun"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latin typeface="Arial" charset="0"/>
                          <a:ea typeface="ＭＳ Ｐゴシック" charset="0"/>
                          <a:cs typeface="Arial" charset="0"/>
                        </a:rPr>
                        <a:t>Bahasa </a:t>
                      </a:r>
                      <a:r>
                        <a:rPr kumimoji="0" lang="en-US" altLang="zh-CN" sz="1800" b="1" i="0" u="none" strike="noStrike" cap="none" normalizeH="0" baseline="0" err="1">
                          <a:ln>
                            <a:noFill/>
                          </a:ln>
                          <a:solidFill>
                            <a:srgbClr val="FFFFFF"/>
                          </a:solidFill>
                          <a:effectLst/>
                          <a:latin typeface="Arial" charset="0"/>
                          <a:ea typeface="ＭＳ Ｐゴシック" charset="0"/>
                          <a:cs typeface="Arial" charset="0"/>
                        </a:rPr>
                        <a:t>Roh</a:t>
                      </a:r>
                      <a:r>
                        <a:rPr kumimoji="0" lang="en-US" altLang="zh-CN" sz="18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1800" b="1" i="0" u="none" strike="noStrike" cap="none" normalizeH="0" baseline="0" err="1">
                          <a:ln>
                            <a:noFill/>
                          </a:ln>
                          <a:solidFill>
                            <a:srgbClr val="FFFFFF"/>
                          </a:solidFill>
                          <a:effectLst/>
                          <a:latin typeface="Arial" charset="0"/>
                          <a:ea typeface="ＭＳ Ｐゴシック" charset="0"/>
                          <a:cs typeface="Arial" charset="0"/>
                        </a:rPr>
                        <a:t>dalam</a:t>
                      </a:r>
                      <a:r>
                        <a:rPr kumimoji="0" lang="en-US" altLang="zh-CN" sz="18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1800" b="1" i="0" u="none" strike="noStrike" cap="none" normalizeH="0" baseline="0" err="1">
                          <a:ln>
                            <a:noFill/>
                          </a:ln>
                          <a:solidFill>
                            <a:srgbClr val="FFFFFF"/>
                          </a:solidFill>
                          <a:effectLst/>
                          <a:latin typeface="Arial" charset="0"/>
                          <a:ea typeface="ＭＳ Ｐゴシック" charset="0"/>
                          <a:cs typeface="Arial" charset="0"/>
                        </a:rPr>
                        <a:t>Kisah</a:t>
                      </a:r>
                      <a:endParaRPr kumimoji="0" lang="en-US" altLang="zh-CN" sz="1800" b="1" i="0" u="none" strike="noStrike" cap="none" normalizeH="0" baseline="0">
                        <a:ln>
                          <a:noFill/>
                        </a:ln>
                        <a:solidFill>
                          <a:srgbClr val="FFFFFF"/>
                        </a:solidFill>
                        <a:effectLst/>
                        <a:latin typeface="Arial" charset="0"/>
                        <a:ea typeface="ＭＳ Ｐゴシック" charset="0"/>
                        <a:cs typeface="Arial"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i-FI" altLang="zh-CN" sz="1800" b="1" i="0" u="none" strike="noStrike" cap="none" normalizeH="0" baseline="0">
                          <a:ln>
                            <a:noFill/>
                          </a:ln>
                          <a:solidFill>
                            <a:srgbClr val="FFFFFF"/>
                          </a:solidFill>
                          <a:effectLst/>
                          <a:latin typeface="Arial" charset="0"/>
                          <a:ea typeface="ＭＳ Ｐゴシック" charset="0"/>
                          <a:cs typeface="Arial" charset="0"/>
                        </a:rPr>
                        <a:t>Bahasa Roh dalam 1 Korintus</a:t>
                      </a: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1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altLang="zh-CN" sz="2000" b="1" i="1" u="none" strike="noStrike" cap="none" normalizeH="0" baseline="0">
                          <a:ln>
                            <a:noFill/>
                          </a:ln>
                          <a:solidFill>
                            <a:srgbClr val="000000"/>
                          </a:solidFill>
                          <a:effectLst/>
                          <a:latin typeface="Arial Narrow" charset="0"/>
                          <a:ea typeface="SimSun" charset="0"/>
                          <a:cs typeface="SimSun" charset="0"/>
                        </a:rPr>
                        <a:t>Keduanya berbicara di dalam bahasa yang tidak dikenal</a:t>
                      </a: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a:ln>
                            <a:noFill/>
                          </a:ln>
                          <a:solidFill>
                            <a:srgbClr val="000000"/>
                          </a:solidFill>
                          <a:effectLst/>
                          <a:latin typeface="Arial Narrow" charset="0"/>
                          <a:ea typeface="SimSun" charset="0"/>
                          <a:cs typeface="SimSun" charset="0"/>
                        </a:rPr>
                        <a:t>Bahasa-</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bahasa</a:t>
                      </a:r>
                      <a:r>
                        <a:rPr kumimoji="0" lang="en-US" altLang="zh-CN" sz="2400" b="1" i="0" u="none" strike="noStrike" cap="none" normalizeH="0" baseline="0">
                          <a:ln>
                            <a:noFill/>
                          </a:ln>
                          <a:solidFill>
                            <a:srgbClr val="000000"/>
                          </a:solidFill>
                          <a:effectLst/>
                          <a:latin typeface="Arial Narrow" charset="0"/>
                          <a:ea typeface="SimSun" charset="0"/>
                          <a:cs typeface="SimSun" charset="0"/>
                        </a:rPr>
                        <a:t> di dunia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Romawi</a:t>
                      </a:r>
                      <a:r>
                        <a:rPr kumimoji="0" lang="en-US" altLang="zh-CN" sz="2400" b="1" i="0" u="none" strike="noStrike" cap="none" normalizeH="0" baseline="0">
                          <a:ln>
                            <a:noFill/>
                          </a:ln>
                          <a:solidFill>
                            <a:srgbClr val="000000"/>
                          </a:solidFill>
                          <a:effectLst/>
                          <a:latin typeface="Arial Narrow" charset="0"/>
                          <a:ea typeface="SimSun" charset="0"/>
                          <a:cs typeface="SimSun" charset="0"/>
                        </a:rPr>
                        <a:t> yang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digunakan</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Kis</a:t>
                      </a:r>
                      <a:r>
                        <a:rPr kumimoji="0" lang="en-US" altLang="zh-CN" sz="2400" b="1" i="0" u="none" strike="noStrike" cap="none" normalizeH="0" baseline="0">
                          <a:ln>
                            <a:noFill/>
                          </a:ln>
                          <a:solidFill>
                            <a:srgbClr val="000000"/>
                          </a:solidFill>
                          <a:effectLst/>
                          <a:latin typeface="Arial Narrow" charset="0"/>
                          <a:ea typeface="SimSun" charset="0"/>
                          <a:cs typeface="SimSun" charset="0"/>
                        </a:rPr>
                        <a:t> 2:7-11)</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a:ln>
                            <a:noFill/>
                          </a:ln>
                          <a:solidFill>
                            <a:srgbClr val="000000"/>
                          </a:solidFill>
                          <a:effectLst/>
                          <a:latin typeface="Arial Narrow" charset="0"/>
                          <a:ea typeface="SimSun" charset="0"/>
                          <a:cs typeface="SimSun" charset="0"/>
                        </a:rPr>
                        <a:t>Dengan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menggunakan</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istilah</a:t>
                      </a:r>
                      <a:r>
                        <a:rPr kumimoji="0" lang="en-US" altLang="zh-CN" sz="2400" b="1" i="0" u="none" strike="noStrike" cap="none" normalizeH="0" baseline="0">
                          <a:ln>
                            <a:noFill/>
                          </a:ln>
                          <a:solidFill>
                            <a:srgbClr val="000000"/>
                          </a:solidFill>
                          <a:effectLst/>
                          <a:latin typeface="Arial Narrow" charset="0"/>
                          <a:ea typeface="SimSun" charset="0"/>
                          <a:cs typeface="SimSun" charset="0"/>
                        </a:rPr>
                        <a:t> yang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sama</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kita</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dapat</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membuat</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kesimpulan</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bahwa</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setiap</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pemberian</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adalah</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sama</a:t>
                      </a:r>
                      <a:endParaRPr kumimoji="0" lang="en-US" altLang="zh-CN" sz="2400" b="1" i="0" u="none" strike="noStrike" cap="none" normalizeH="0" baseline="0">
                        <a:ln>
                          <a:noFill/>
                        </a:ln>
                        <a:solidFill>
                          <a:srgbClr val="000000"/>
                        </a:solidFill>
                        <a:effectLst/>
                        <a:latin typeface="Arial Narrow" charset="0"/>
                        <a:ea typeface="SimSun" charset="0"/>
                        <a:cs typeface="SimSun"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311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000000"/>
                          </a:solidFill>
                          <a:effectLst/>
                          <a:latin typeface="Arial Narrow" charset="0"/>
                          <a:ea typeface="SimSun" charset="0"/>
                          <a:cs typeface="SimSun" charset="0"/>
                        </a:rPr>
                        <a:t>Keduanya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sebagai</a:t>
                      </a:r>
                      <a:r>
                        <a:rPr kumimoji="0" lang="en-US" altLang="zh-CN" sz="2000" b="1" i="1" u="none" strike="noStrike" cap="none" normalizeH="0" baseline="0">
                          <a:ln>
                            <a:noFill/>
                          </a:ln>
                          <a:solidFill>
                            <a:srgbClr val="000000"/>
                          </a:solidFill>
                          <a:effectLst/>
                          <a:latin typeface="Arial Narrow" charset="0"/>
                          <a:ea typeface="SimSun" charset="0"/>
                          <a:cs typeface="SimSun" charset="0"/>
                        </a:rPr>
                        <a:t>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tanda</a:t>
                      </a:r>
                      <a:r>
                        <a:rPr kumimoji="0" lang="en-US" altLang="zh-CN" sz="2000" b="1" i="1" u="none" strike="noStrike" cap="none" normalizeH="0" baseline="0">
                          <a:ln>
                            <a:noFill/>
                          </a:ln>
                          <a:solidFill>
                            <a:srgbClr val="000000"/>
                          </a:solidFill>
                          <a:effectLst/>
                          <a:latin typeface="Arial Narrow" charset="0"/>
                          <a:ea typeface="SimSun" charset="0"/>
                          <a:cs typeface="SimSun" charset="0"/>
                        </a:rPr>
                        <a:t>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bagi</a:t>
                      </a:r>
                      <a:r>
                        <a:rPr kumimoji="0" lang="en-US" altLang="zh-CN" sz="2000" b="1" i="1" u="none" strike="noStrike" cap="none" normalizeH="0" baseline="0">
                          <a:ln>
                            <a:noFill/>
                          </a:ln>
                          <a:solidFill>
                            <a:srgbClr val="000000"/>
                          </a:solidFill>
                          <a:effectLst/>
                          <a:latin typeface="Arial Narrow" charset="0"/>
                          <a:ea typeface="SimSun" charset="0"/>
                          <a:cs typeface="SimSun" charset="0"/>
                        </a:rPr>
                        <a:t> yang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tidak</a:t>
                      </a:r>
                      <a:r>
                        <a:rPr kumimoji="0" lang="en-US" altLang="zh-CN" sz="2000" b="1" i="1" u="none" strike="noStrike" cap="none" normalizeH="0" baseline="0">
                          <a:ln>
                            <a:noFill/>
                          </a:ln>
                          <a:solidFill>
                            <a:srgbClr val="000000"/>
                          </a:solidFill>
                          <a:effectLst/>
                          <a:latin typeface="Arial Narrow" charset="0"/>
                          <a:ea typeface="SimSun" charset="0"/>
                          <a:cs typeface="SimSun" charset="0"/>
                        </a:rPr>
                        <a:t>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percaya</a:t>
                      </a:r>
                      <a:endParaRPr kumimoji="0" lang="en-US" altLang="zh-CN" sz="2000" b="1" i="1" u="none" strike="noStrike" cap="none" normalizeH="0" baseline="0">
                        <a:ln>
                          <a:noFill/>
                        </a:ln>
                        <a:solidFill>
                          <a:srgbClr val="000000"/>
                        </a:solidFill>
                        <a:effectLst/>
                        <a:latin typeface="Arial Narrow" charset="0"/>
                        <a:ea typeface="SimSun" charset="0"/>
                        <a:cs typeface="SimSun"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a:ln>
                            <a:noFill/>
                          </a:ln>
                          <a:solidFill>
                            <a:srgbClr val="000000"/>
                          </a:solidFill>
                          <a:effectLst/>
                          <a:latin typeface="Arial Narrow" charset="0"/>
                          <a:ea typeface="SimSun" charset="0"/>
                          <a:cs typeface="SimSun" charset="0"/>
                        </a:rPr>
                        <a:t>Yang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menerima</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diharapkan</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dapat</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mengalami</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pengampunan</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Kis</a:t>
                      </a:r>
                      <a:r>
                        <a:rPr kumimoji="0" lang="en-US" altLang="zh-CN" sz="2400" b="1" i="0" u="none" strike="noStrike" cap="none" normalizeH="0" baseline="0">
                          <a:ln>
                            <a:noFill/>
                          </a:ln>
                          <a:solidFill>
                            <a:srgbClr val="000000"/>
                          </a:solidFill>
                          <a:effectLst/>
                          <a:latin typeface="Arial Narrow" charset="0"/>
                          <a:ea typeface="SimSun" charset="0"/>
                          <a:cs typeface="SimSun" charset="0"/>
                        </a:rPr>
                        <a:t> 2:38)</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a:ln>
                            <a:noFill/>
                          </a:ln>
                          <a:solidFill>
                            <a:srgbClr val="000000"/>
                          </a:solidFill>
                          <a:effectLst/>
                          <a:latin typeface="Arial Narrow" charset="0"/>
                          <a:ea typeface="SimSun" charset="0"/>
                          <a:cs typeface="SimSun" charset="0"/>
                        </a:rPr>
                        <a:t>Bagi orang yang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tidak</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percaya</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memerlukan</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penterjemah</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untuk</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medapatkan</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berkat</a:t>
                      </a:r>
                      <a:r>
                        <a:rPr kumimoji="0" lang="en-US" altLang="zh-CN" sz="2400" b="1" i="0" u="none" strike="noStrike" cap="none" normalizeH="0" baseline="0">
                          <a:ln>
                            <a:noFill/>
                          </a:ln>
                          <a:solidFill>
                            <a:srgbClr val="000000"/>
                          </a:solidFill>
                          <a:effectLst/>
                          <a:latin typeface="Arial Narrow" charset="0"/>
                          <a:ea typeface="SimSun" charset="0"/>
                          <a:cs typeface="SimSun" charset="0"/>
                        </a:rPr>
                        <a:t> (1 Kor.14:21-22)</a:t>
                      </a: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1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000000"/>
                          </a:solidFill>
                          <a:effectLst/>
                          <a:latin typeface="Arial Narrow" charset="0"/>
                          <a:ea typeface="SimSun" charset="0"/>
                          <a:cs typeface="SimSun" charset="0"/>
                        </a:rPr>
                        <a:t>Keduanya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berpusat</a:t>
                      </a:r>
                      <a:r>
                        <a:rPr kumimoji="0" lang="en-US" altLang="zh-CN" sz="2000" b="1" i="1" u="none" strike="noStrike" cap="none" normalizeH="0" baseline="0">
                          <a:ln>
                            <a:noFill/>
                          </a:ln>
                          <a:solidFill>
                            <a:srgbClr val="000000"/>
                          </a:solidFill>
                          <a:effectLst/>
                          <a:latin typeface="Arial Narrow" charset="0"/>
                          <a:ea typeface="SimSun" charset="0"/>
                          <a:cs typeface="SimSun" charset="0"/>
                        </a:rPr>
                        <a:t>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kepada</a:t>
                      </a:r>
                      <a:r>
                        <a:rPr kumimoji="0" lang="en-US" altLang="zh-CN" sz="2000" b="1" i="1" u="none" strike="noStrike" cap="none" normalizeH="0" baseline="0">
                          <a:ln>
                            <a:noFill/>
                          </a:ln>
                          <a:solidFill>
                            <a:srgbClr val="000000"/>
                          </a:solidFill>
                          <a:effectLst/>
                          <a:latin typeface="Arial Narrow" charset="0"/>
                          <a:ea typeface="SimSun" charset="0"/>
                          <a:cs typeface="SimSun" charset="0"/>
                        </a:rPr>
                        <a:t> Allah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sebagai</a:t>
                      </a:r>
                      <a:r>
                        <a:rPr kumimoji="0" lang="en-US" altLang="zh-CN" sz="2000" b="1" i="1" u="none" strike="noStrike" cap="none" normalizeH="0" baseline="0">
                          <a:ln>
                            <a:noFill/>
                          </a:ln>
                          <a:solidFill>
                            <a:srgbClr val="000000"/>
                          </a:solidFill>
                          <a:effectLst/>
                          <a:latin typeface="Arial Narrow" charset="0"/>
                          <a:ea typeface="SimSun" charset="0"/>
                          <a:cs typeface="SimSun" charset="0"/>
                        </a:rPr>
                        <a:t>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sumber</a:t>
                      </a:r>
                      <a:r>
                        <a:rPr kumimoji="0" lang="en-US" altLang="zh-CN" sz="2000" b="1" i="1" u="none" strike="noStrike" cap="none" normalizeH="0" baseline="0">
                          <a:ln>
                            <a:noFill/>
                          </a:ln>
                          <a:solidFill>
                            <a:srgbClr val="000000"/>
                          </a:solidFill>
                          <a:effectLst/>
                          <a:latin typeface="Arial Narrow" charset="0"/>
                          <a:ea typeface="SimSun" charset="0"/>
                          <a:cs typeface="SimSun" charset="0"/>
                        </a:rPr>
                        <a:t>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ketimbang</a:t>
                      </a:r>
                      <a:r>
                        <a:rPr kumimoji="0" lang="en-US" altLang="zh-CN" sz="2000" b="1" i="1" u="none" strike="noStrike" cap="none" normalizeH="0" baseline="0">
                          <a:ln>
                            <a:noFill/>
                          </a:ln>
                          <a:solidFill>
                            <a:srgbClr val="000000"/>
                          </a:solidFill>
                          <a:effectLst/>
                          <a:latin typeface="Arial Narrow" charset="0"/>
                          <a:ea typeface="SimSun" charset="0"/>
                          <a:cs typeface="SimSun" charset="0"/>
                        </a:rPr>
                        <a:t>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diri</a:t>
                      </a:r>
                      <a:r>
                        <a:rPr kumimoji="0" lang="en-US" altLang="zh-CN" sz="2000" b="1" i="1" u="none" strike="noStrike" cap="none" normalizeH="0" baseline="0">
                          <a:ln>
                            <a:noFill/>
                          </a:ln>
                          <a:solidFill>
                            <a:srgbClr val="000000"/>
                          </a:solidFill>
                          <a:effectLst/>
                          <a:latin typeface="Arial Narrow" charset="0"/>
                          <a:ea typeface="SimSun" charset="0"/>
                          <a:cs typeface="SimSun" charset="0"/>
                        </a:rPr>
                        <a:t> </a:t>
                      </a:r>
                      <a:r>
                        <a:rPr kumimoji="0" lang="en-US" altLang="zh-CN" sz="2000" b="1" i="1" u="none" strike="noStrike" cap="none" normalizeH="0" baseline="0" err="1">
                          <a:ln>
                            <a:noFill/>
                          </a:ln>
                          <a:solidFill>
                            <a:srgbClr val="000000"/>
                          </a:solidFill>
                          <a:effectLst/>
                          <a:latin typeface="Arial Narrow" charset="0"/>
                          <a:ea typeface="SimSun" charset="0"/>
                          <a:cs typeface="SimSun" charset="0"/>
                        </a:rPr>
                        <a:t>sendiri</a:t>
                      </a:r>
                      <a:endParaRPr kumimoji="0" lang="en-US" altLang="zh-CN" sz="2000" b="1" i="1" u="none" strike="noStrike" cap="none" normalizeH="0" baseline="0">
                        <a:ln>
                          <a:noFill/>
                        </a:ln>
                        <a:solidFill>
                          <a:srgbClr val="000000"/>
                        </a:solidFill>
                        <a:effectLst/>
                        <a:latin typeface="Arial Narrow" charset="0"/>
                        <a:ea typeface="SimSun" charset="0"/>
                        <a:cs typeface="SimSun"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a:ln>
                            <a:noFill/>
                          </a:ln>
                          <a:solidFill>
                            <a:srgbClr val="000000"/>
                          </a:solidFill>
                          <a:effectLst/>
                          <a:latin typeface="Arial Narrow" charset="0"/>
                          <a:ea typeface="SimSun" charset="0"/>
                          <a:cs typeface="SimSun" charset="0"/>
                        </a:rPr>
                        <a:t>Para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pembicara</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tidak</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berusaha</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untuk</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mendapatkannya</a:t>
                      </a:r>
                      <a:r>
                        <a:rPr kumimoji="0" lang="en-US" altLang="zh-CN" sz="2400" b="1" i="0" u="none" strike="noStrike" cap="none" normalizeH="0" baseline="0">
                          <a:ln>
                            <a:noFill/>
                          </a:ln>
                          <a:solidFill>
                            <a:srgbClr val="000000"/>
                          </a:solidFill>
                          <a:effectLst/>
                          <a:latin typeface="Arial Narrow" charset="0"/>
                          <a:ea typeface="SimSun" charset="0"/>
                          <a:cs typeface="SimSun" charset="0"/>
                        </a:rPr>
                        <a:t> (</a:t>
                      </a:r>
                      <a:r>
                        <a:rPr kumimoji="0" lang="en-US" altLang="zh-CN" sz="2400" b="1" i="0" u="none" strike="noStrike" cap="none" normalizeH="0" baseline="0" err="1">
                          <a:ln>
                            <a:noFill/>
                          </a:ln>
                          <a:solidFill>
                            <a:srgbClr val="000000"/>
                          </a:solidFill>
                          <a:effectLst/>
                          <a:latin typeface="Arial Narrow" charset="0"/>
                          <a:ea typeface="SimSun" charset="0"/>
                          <a:cs typeface="SimSun" charset="0"/>
                        </a:rPr>
                        <a:t>Kis</a:t>
                      </a:r>
                      <a:r>
                        <a:rPr kumimoji="0" lang="en-US" altLang="zh-CN" sz="2400" b="1" i="0" u="none" strike="noStrike" cap="none" normalizeH="0" baseline="0">
                          <a:ln>
                            <a:noFill/>
                          </a:ln>
                          <a:solidFill>
                            <a:srgbClr val="000000"/>
                          </a:solidFill>
                          <a:effectLst/>
                          <a:latin typeface="Arial Narrow" charset="0"/>
                          <a:ea typeface="SimSun" charset="0"/>
                          <a:cs typeface="SimSun" charset="0"/>
                        </a:rPr>
                        <a:t> 2:2)</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fi-FI" altLang="zh-CN" sz="2400" b="1" i="0" u="none" strike="noStrike" cap="none" normalizeH="0" baseline="0">
                          <a:ln>
                            <a:noFill/>
                          </a:ln>
                          <a:solidFill>
                            <a:srgbClr val="000000"/>
                          </a:solidFill>
                          <a:effectLst/>
                          <a:latin typeface="Arial Narrow" charset="0"/>
                          <a:ea typeface="SimSun" charset="0"/>
                          <a:cs typeface="SimSun" charset="0"/>
                        </a:rPr>
                        <a:t>Bahasa Roh adalah salah satu pemberian  (1 Kor. 12–14)</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a:ln>
                          <a:noFill/>
                        </a:ln>
                        <a:solidFill>
                          <a:srgbClr val="000000"/>
                        </a:solidFill>
                        <a:effectLst/>
                        <a:latin typeface="Arial Narrow" charset="0"/>
                        <a:ea typeface="SimSun" charset="0"/>
                        <a:cs typeface="SimSun"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bl>
          </a:graphicData>
        </a:graphic>
      </p:graphicFrame>
      <p:sp>
        <p:nvSpPr>
          <p:cNvPr id="532504" name="Text Box 2"/>
          <p:cNvSpPr txBox="1">
            <a:spLocks noChangeArrowheads="1"/>
          </p:cNvSpPr>
          <p:nvPr/>
        </p:nvSpPr>
        <p:spPr bwMode="auto">
          <a:xfrm>
            <a:off x="8245476" y="-19050"/>
            <a:ext cx="8985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161cc</a:t>
            </a:r>
          </a:p>
        </p:txBody>
      </p:sp>
    </p:spTree>
    <p:extLst>
      <p:ext uri="{BB962C8B-B14F-4D97-AF65-F5344CB8AC3E}">
        <p14:creationId xmlns:p14="http://schemas.microsoft.com/office/powerpoint/2010/main" val="93797788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5142"/>
          </a:xfrm>
          <a:gradFill rotWithShape="1">
            <a:gsLst>
              <a:gs pos="0">
                <a:srgbClr val="660066"/>
              </a:gs>
              <a:gs pos="100000">
                <a:schemeClr val="tx1"/>
              </a:gs>
            </a:gsLst>
            <a:path path="rect">
              <a:fillToRect l="100000" t="100000"/>
            </a:path>
          </a:gradFill>
        </p:spPr>
        <p:txBody>
          <a:bodyPr anchor="t">
            <a:spAutoFit/>
          </a:bodyPr>
          <a:lstStyle/>
          <a:p>
            <a:pPr algn="ctr" eaLnBrk="1" hangingPunct="1"/>
            <a:r>
              <a:rPr lang="fi-FI" sz="2800" b="1">
                <a:solidFill>
                  <a:srgbClr val="FFFFFF"/>
                </a:solidFill>
                <a:latin typeface="Arial" charset="0"/>
                <a:ea typeface="SimSun" charset="0"/>
                <a:cs typeface="SimSun" charset="0"/>
              </a:rPr>
              <a:t>Bahasa Roh dalam Kisah dan 1 Korintus</a:t>
            </a:r>
            <a:endParaRPr lang="en-US" sz="2800" b="1">
              <a:solidFill>
                <a:srgbClr val="FFFFFF"/>
              </a:solidFill>
              <a:latin typeface="Arial" charset="0"/>
              <a:ea typeface="SimSun" charset="0"/>
              <a:cs typeface="SimSun" charset="0"/>
            </a:endParaRPr>
          </a:p>
        </p:txBody>
      </p:sp>
      <p:graphicFrame>
        <p:nvGraphicFramePr>
          <p:cNvPr id="55" name="Table 54"/>
          <p:cNvGraphicFramePr>
            <a:graphicFrameLocks noGrp="1"/>
          </p:cNvGraphicFramePr>
          <p:nvPr/>
        </p:nvGraphicFramePr>
        <p:xfrm>
          <a:off x="0" y="771528"/>
          <a:ext cx="9144000" cy="6025486"/>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Narrow" charset="0"/>
                          <a:ea typeface="SimSun" charset="0"/>
                          <a:cs typeface="SimSun" charset="0"/>
                        </a:rPr>
                        <a:t>Perbedaan</a:t>
                      </a:r>
                      <a:endParaRPr kumimoji="0" lang="en-US" sz="2400" b="1" i="0" u="none" strike="noStrike" cap="none" normalizeH="0" baseline="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Bahasa </a:t>
                      </a:r>
                      <a:r>
                        <a:rPr kumimoji="0" lang="en-US" altLang="zh-CN" sz="2000" b="1" i="0" u="none" strike="noStrike" cap="none" normalizeH="0" baseline="0" err="1">
                          <a:ln>
                            <a:noFill/>
                          </a:ln>
                          <a:solidFill>
                            <a:srgbClr val="FFFFFF"/>
                          </a:solidFill>
                          <a:effectLst/>
                          <a:latin typeface="Arial" charset="0"/>
                          <a:ea typeface="ＭＳ Ｐゴシック" charset="0"/>
                          <a:cs typeface="Arial" charset="0"/>
                        </a:rPr>
                        <a:t>Roh</a:t>
                      </a: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000" b="1" i="0" u="none" strike="noStrike" cap="none" normalizeH="0" baseline="0" err="1">
                          <a:ln>
                            <a:noFill/>
                          </a:ln>
                          <a:solidFill>
                            <a:srgbClr val="FFFFFF"/>
                          </a:solidFill>
                          <a:effectLst/>
                          <a:latin typeface="Arial" charset="0"/>
                          <a:ea typeface="ＭＳ Ｐゴシック" charset="0"/>
                          <a:cs typeface="Arial" charset="0"/>
                        </a:rPr>
                        <a:t>dalam</a:t>
                      </a: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000" b="1" i="0" u="none" strike="noStrike" cap="none" normalizeH="0" baseline="0" err="1">
                          <a:ln>
                            <a:noFill/>
                          </a:ln>
                          <a:solidFill>
                            <a:srgbClr val="FFFFFF"/>
                          </a:solidFill>
                          <a:effectLst/>
                          <a:latin typeface="Arial" charset="0"/>
                          <a:ea typeface="ＭＳ Ｐゴシック" charset="0"/>
                          <a:cs typeface="Arial" charset="0"/>
                        </a:rPr>
                        <a:t>Kisah</a:t>
                      </a:r>
                      <a:endParaRPr kumimoji="0" lang="en-US" altLang="zh-CN" sz="2000" b="1" i="0" u="none" strike="noStrike" cap="none" normalizeH="0" baseline="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i-FI" altLang="zh-CN" sz="2000" b="1" i="0" u="none" strike="noStrike" cap="none" normalizeH="0" baseline="0">
                          <a:ln>
                            <a:noFill/>
                          </a:ln>
                          <a:solidFill>
                            <a:srgbClr val="FFFFFF"/>
                          </a:solidFill>
                          <a:effectLst/>
                          <a:latin typeface="Arial" charset="0"/>
                          <a:ea typeface="ＭＳ Ｐゴシック" charset="0"/>
                          <a:cs typeface="Arial" charset="0"/>
                        </a:rPr>
                        <a:t>Bahasa Roh dalam 1 Korintus</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1" u="none" strike="noStrike" cap="none" normalizeH="0" baseline="0" err="1">
                          <a:ln>
                            <a:noFill/>
                          </a:ln>
                          <a:solidFill>
                            <a:srgbClr val="000000"/>
                          </a:solidFill>
                          <a:effectLst/>
                          <a:latin typeface="Arial Narrow" charset="0"/>
                          <a:ea typeface="SimSun" charset="0"/>
                          <a:cs typeface="SimSun" charset="0"/>
                        </a:rPr>
                        <a:t>Kontrol</a:t>
                      </a:r>
                      <a:r>
                        <a:rPr kumimoji="0" lang="en-GB" altLang="zh-CN" sz="1800" b="1" i="1" u="none" strike="noStrike" cap="none" normalizeH="0" baseline="0">
                          <a:ln>
                            <a:noFill/>
                          </a:ln>
                          <a:solidFill>
                            <a:srgbClr val="000000"/>
                          </a:solidFill>
                          <a:effectLst/>
                          <a:latin typeface="Arial Narrow" charset="0"/>
                          <a:ea typeface="SimSun" charset="0"/>
                          <a:cs typeface="SimSun" charset="0"/>
                        </a:rPr>
                        <a:t> </a:t>
                      </a:r>
                      <a:r>
                        <a:rPr kumimoji="0" lang="en-GB" altLang="zh-CN" sz="1800" b="1" i="1" u="none" strike="noStrike" cap="none" normalizeH="0" baseline="0" err="1">
                          <a:ln>
                            <a:noFill/>
                          </a:ln>
                          <a:solidFill>
                            <a:srgbClr val="000000"/>
                          </a:solidFill>
                          <a:effectLst/>
                          <a:latin typeface="Arial Narrow" charset="0"/>
                          <a:ea typeface="SimSun" charset="0"/>
                          <a:cs typeface="SimSun" charset="0"/>
                        </a:rPr>
                        <a:t>si</a:t>
                      </a:r>
                      <a:r>
                        <a:rPr kumimoji="0" lang="en-GB" altLang="zh-CN" sz="1800" b="1" i="1" u="none" strike="noStrike" cap="none" normalizeH="0" baseline="0">
                          <a:ln>
                            <a:noFill/>
                          </a:ln>
                          <a:solidFill>
                            <a:srgbClr val="000000"/>
                          </a:solidFill>
                          <a:effectLst/>
                          <a:latin typeface="Arial Narrow" charset="0"/>
                          <a:ea typeface="SimSun" charset="0"/>
                          <a:cs typeface="SimSun" charset="0"/>
                        </a:rPr>
                        <a:t> </a:t>
                      </a:r>
                      <a:r>
                        <a:rPr kumimoji="0" lang="en-GB" altLang="zh-CN" sz="1800" b="1" i="1" u="none" strike="noStrike" cap="none" normalizeH="0" baseline="0" err="1">
                          <a:ln>
                            <a:noFill/>
                          </a:ln>
                          <a:solidFill>
                            <a:srgbClr val="000000"/>
                          </a:solidFill>
                          <a:effectLst/>
                          <a:latin typeface="Arial Narrow" charset="0"/>
                          <a:ea typeface="SimSun" charset="0"/>
                          <a:cs typeface="SimSun" charset="0"/>
                        </a:rPr>
                        <a:t>pembicara</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Tidak</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terkontrol</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Terkontrol</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err="1">
                          <a:ln>
                            <a:noFill/>
                          </a:ln>
                          <a:solidFill>
                            <a:srgbClr val="000000"/>
                          </a:solidFill>
                          <a:effectLst/>
                          <a:latin typeface="Arial Narrow" charset="0"/>
                          <a:ea typeface="SimSun" charset="0"/>
                          <a:cs typeface="SimSun" charset="0"/>
                        </a:rPr>
                        <a:t>Diberikan</a:t>
                      </a:r>
                      <a:r>
                        <a:rPr kumimoji="0" lang="en-US" altLang="zh-CN" sz="1800" b="1" i="0" u="none" strike="noStrike" cap="none" normalizeH="0" baseline="0">
                          <a:ln>
                            <a:noFill/>
                          </a:ln>
                          <a:solidFill>
                            <a:srgbClr val="000000"/>
                          </a:solidFill>
                          <a:effectLst/>
                          <a:latin typeface="Arial Narrow" charset="0"/>
                          <a:ea typeface="SimSun" charset="0"/>
                          <a:cs typeface="SimSun" charset="0"/>
                        </a:rPr>
                        <a:t> </a:t>
                      </a:r>
                      <a:r>
                        <a:rPr kumimoji="0" lang="en-US" altLang="zh-CN" sz="1800" b="1" i="0" u="none" strike="noStrike" cap="none" normalizeH="0" baseline="0" err="1">
                          <a:ln>
                            <a:noFill/>
                          </a:ln>
                          <a:solidFill>
                            <a:srgbClr val="000000"/>
                          </a:solidFill>
                          <a:effectLst/>
                          <a:latin typeface="Arial Narrow" charset="0"/>
                          <a:ea typeface="SimSun" charset="0"/>
                          <a:cs typeface="SimSun" charset="0"/>
                        </a:rPr>
                        <a:t>kepada</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Hanya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suatu</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kelompok</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Pribadi yang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mendapat</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karunia</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err="1">
                          <a:ln>
                            <a:noFill/>
                          </a:ln>
                          <a:solidFill>
                            <a:srgbClr val="000000"/>
                          </a:solidFill>
                          <a:effectLst/>
                          <a:latin typeface="Arial Narrow" charset="0"/>
                          <a:ea typeface="SimSun" charset="0"/>
                          <a:cs typeface="SimSun" charset="0"/>
                        </a:rPr>
                        <a:t>Fenomena</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Angin</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dan</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api</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Kis</a:t>
                      </a:r>
                      <a:r>
                        <a:rPr kumimoji="0" lang="en-US" altLang="zh-CN" sz="2000" b="1" i="0" u="none" strike="noStrike" cap="none" normalizeH="0" baseline="0">
                          <a:ln>
                            <a:noFill/>
                          </a:ln>
                          <a:solidFill>
                            <a:srgbClr val="000000"/>
                          </a:solidFill>
                          <a:effectLst/>
                          <a:latin typeface="Arial Narrow" charset="0"/>
                          <a:ea typeface="SimSun" charset="0"/>
                          <a:cs typeface="SimSun" charset="0"/>
                        </a:rPr>
                        <a:t> 2:2)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Tidak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ada</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err="1">
                          <a:ln>
                            <a:noFill/>
                          </a:ln>
                          <a:solidFill>
                            <a:srgbClr val="000000"/>
                          </a:solidFill>
                          <a:effectLst/>
                          <a:latin typeface="Arial Narrow" charset="0"/>
                          <a:ea typeface="SimSun" charset="0"/>
                          <a:cs typeface="SimSun" charset="0"/>
                        </a:rPr>
                        <a:t>Frekuensi</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Satu kali</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Berulang</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kalli</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err="1">
                          <a:ln>
                            <a:noFill/>
                          </a:ln>
                          <a:solidFill>
                            <a:srgbClr val="000000"/>
                          </a:solidFill>
                          <a:effectLst/>
                          <a:latin typeface="Arial Narrow" charset="0"/>
                          <a:ea typeface="SimSun" charset="0"/>
                          <a:cs typeface="SimSun" charset="0"/>
                        </a:rPr>
                        <a:t>Mereka</a:t>
                      </a:r>
                      <a:r>
                        <a:rPr kumimoji="0" lang="en-US" altLang="zh-CN" sz="1800" b="1" i="0" u="none" strike="noStrike" cap="none" normalizeH="0" baseline="0">
                          <a:ln>
                            <a:noFill/>
                          </a:ln>
                          <a:solidFill>
                            <a:srgbClr val="000000"/>
                          </a:solidFill>
                          <a:effectLst/>
                          <a:latin typeface="Arial Narrow" charset="0"/>
                          <a:ea typeface="SimSun" charset="0"/>
                          <a:cs typeface="SimSun" charset="0"/>
                        </a:rPr>
                        <a:t> yang </a:t>
                      </a:r>
                      <a:r>
                        <a:rPr kumimoji="0" lang="en-US" altLang="zh-CN" sz="1800" b="1" i="0" u="none" strike="noStrike" cap="none" normalizeH="0" baseline="0" err="1">
                          <a:ln>
                            <a:noFill/>
                          </a:ln>
                          <a:solidFill>
                            <a:srgbClr val="000000"/>
                          </a:solidFill>
                          <a:effectLst/>
                          <a:latin typeface="Arial Narrow" charset="0"/>
                          <a:ea typeface="SimSun" charset="0"/>
                          <a:cs typeface="SimSun" charset="0"/>
                        </a:rPr>
                        <a:t>mengerti</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Pembicara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asli</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tempat</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itu</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Semua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karunia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ini</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diterjemahkan</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err="1">
                          <a:ln>
                            <a:noFill/>
                          </a:ln>
                          <a:solidFill>
                            <a:srgbClr val="000000"/>
                          </a:solidFill>
                          <a:effectLst/>
                          <a:latin typeface="Arial Narrow" charset="0"/>
                          <a:ea typeface="SimSun" charset="0"/>
                          <a:cs typeface="SimSun" charset="0"/>
                        </a:rPr>
                        <a:t>Penterjemah</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1600" b="1" i="0" u="none" strike="noStrike" cap="none" normalizeH="0" baseline="0">
                          <a:ln>
                            <a:noFill/>
                          </a:ln>
                          <a:solidFill>
                            <a:srgbClr val="000000"/>
                          </a:solidFill>
                          <a:effectLst/>
                          <a:latin typeface="Arial Narrow" charset="0"/>
                          <a:ea typeface="SimSun" charset="0"/>
                          <a:cs typeface="SimSun" charset="0"/>
                        </a:rPr>
                        <a:t>Tidak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otomatis</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karunia</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menterjemahkan</a:t>
                      </a:r>
                      <a:endParaRPr kumimoji="0" lang="en-US" altLang="zh-CN" sz="16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fi-FI" altLang="zh-CN" sz="2000" b="1" i="0" u="none" strike="noStrike" cap="none" normalizeH="0" baseline="0">
                          <a:ln>
                            <a:noFill/>
                          </a:ln>
                          <a:solidFill>
                            <a:srgbClr val="000000"/>
                          </a:solidFill>
                          <a:effectLst/>
                          <a:latin typeface="Arial Narrow" charset="0"/>
                          <a:ea typeface="SimSun" charset="0"/>
                          <a:cs typeface="SimSun" charset="0"/>
                        </a:rPr>
                        <a:t>Ya (otomatis ada karunia menafsirkan)</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err="1">
                          <a:ln>
                            <a:noFill/>
                          </a:ln>
                          <a:solidFill>
                            <a:srgbClr val="000000"/>
                          </a:solidFill>
                          <a:effectLst/>
                          <a:latin typeface="Arial Narrow" charset="0"/>
                          <a:ea typeface="SimSun" charset="0"/>
                          <a:cs typeface="SimSun" charset="0"/>
                        </a:rPr>
                        <a:t>Penanggalan</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Tahun</a:t>
                      </a:r>
                      <a:r>
                        <a:rPr kumimoji="0" lang="en-US" altLang="zh-CN" sz="2000" b="1" i="0" u="none" strike="noStrike" cap="none" normalizeH="0" baseline="0">
                          <a:ln>
                            <a:noFill/>
                          </a:ln>
                          <a:solidFill>
                            <a:srgbClr val="000000"/>
                          </a:solidFill>
                          <a:effectLst/>
                          <a:latin typeface="Arial Narrow" charset="0"/>
                          <a:ea typeface="SimSun" charset="0"/>
                          <a:cs typeface="SimSun" charset="0"/>
                        </a:rPr>
                        <a:t> 33-53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Kis</a:t>
                      </a:r>
                      <a:r>
                        <a:rPr kumimoji="0" lang="en-US" altLang="zh-CN" sz="2000" b="1" i="0" u="none" strike="noStrike" cap="none" normalizeH="0" baseline="0">
                          <a:ln>
                            <a:noFill/>
                          </a:ln>
                          <a:solidFill>
                            <a:srgbClr val="000000"/>
                          </a:solidFill>
                          <a:effectLst/>
                          <a:latin typeface="Arial Narrow" charset="0"/>
                          <a:ea typeface="SimSun" charset="0"/>
                          <a:cs typeface="SimSun" charset="0"/>
                        </a:rPr>
                        <a:t> 2–19)</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Tahun</a:t>
                      </a:r>
                      <a:r>
                        <a:rPr kumimoji="0" lang="en-US" altLang="zh-CN" sz="2000" b="1" i="0" u="none" strike="noStrike" cap="none" normalizeH="0" baseline="0">
                          <a:ln>
                            <a:noFill/>
                          </a:ln>
                          <a:solidFill>
                            <a:srgbClr val="000000"/>
                          </a:solidFill>
                          <a:effectLst/>
                          <a:latin typeface="Arial Narrow" charset="0"/>
                          <a:ea typeface="SimSun" charset="0"/>
                          <a:cs typeface="SimSun" charset="0"/>
                        </a:rPr>
                        <a:t> 56 M</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a:ln>
                            <a:noFill/>
                          </a:ln>
                          <a:solidFill>
                            <a:srgbClr val="000000"/>
                          </a:solidFill>
                          <a:effectLst/>
                          <a:latin typeface="Arial Narrow" charset="0"/>
                          <a:ea typeface="SimSun" charset="0"/>
                          <a:cs typeface="SimSun" charset="0"/>
                        </a:rPr>
                        <a:t>Kapan </a:t>
                      </a:r>
                      <a:r>
                        <a:rPr kumimoji="0" lang="en-US" altLang="zh-CN" sz="1800" b="1" i="1" u="none" strike="noStrike" cap="none" normalizeH="0" baseline="0" err="1">
                          <a:ln>
                            <a:noFill/>
                          </a:ln>
                          <a:solidFill>
                            <a:srgbClr val="000000"/>
                          </a:solidFill>
                          <a:effectLst/>
                          <a:latin typeface="Arial Narrow" charset="0"/>
                          <a:ea typeface="SimSun" charset="0"/>
                          <a:cs typeface="SimSun" charset="0"/>
                        </a:rPr>
                        <a:t>munculnya</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Pada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umumnya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ketika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bertoba</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Pada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umumnya</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setelah</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pertobatan</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err="1">
                          <a:ln>
                            <a:noFill/>
                          </a:ln>
                          <a:solidFill>
                            <a:srgbClr val="000000"/>
                          </a:solidFill>
                          <a:effectLst/>
                          <a:latin typeface="Arial Narrow" charset="0"/>
                          <a:ea typeface="SimSun" charset="0"/>
                          <a:cs typeface="SimSun" charset="0"/>
                        </a:rPr>
                        <a:t>Penggunaan</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1600" b="1" i="0" u="none" strike="noStrike" cap="none" normalizeH="0" baseline="0">
                          <a:ln>
                            <a:noFill/>
                          </a:ln>
                          <a:solidFill>
                            <a:srgbClr val="000000"/>
                          </a:solidFill>
                          <a:effectLst/>
                          <a:latin typeface="Arial Narrow" charset="0"/>
                          <a:ea typeface="SimSun" charset="0"/>
                          <a:cs typeface="SimSun" charset="0"/>
                        </a:rPr>
                        <a:t>Senantiasa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digunakan</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pada</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tempatnya</a:t>
                      </a:r>
                      <a:endParaRPr kumimoji="0" lang="en-US" altLang="zh-CN" sz="16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err="1">
                          <a:ln>
                            <a:noFill/>
                          </a:ln>
                          <a:solidFill>
                            <a:srgbClr val="000000"/>
                          </a:solidFill>
                          <a:effectLst/>
                          <a:latin typeface="Arial Narrow" charset="0"/>
                          <a:ea typeface="SimSun" charset="0"/>
                          <a:cs typeface="SimSun" charset="0"/>
                        </a:rPr>
                        <a:t>Sering</a:t>
                      </a:r>
                      <a:r>
                        <a:rPr kumimoji="0" lang="en-US" altLang="zh-CN" sz="2000" b="1" i="0" u="none" strike="noStrike" cap="none" normalizeH="0" baseline="0">
                          <a:ln>
                            <a:noFill/>
                          </a:ln>
                          <a:solidFill>
                            <a:srgbClr val="000000"/>
                          </a:solidFill>
                          <a:effectLst/>
                          <a:latin typeface="Arial Narrow" charset="0"/>
                          <a:ea typeface="SimSun" charset="0"/>
                          <a:cs typeface="SimSun" charset="0"/>
                        </a:rPr>
                        <a:t> </a:t>
                      </a:r>
                      <a:r>
                        <a:rPr kumimoji="0" lang="en-US" altLang="zh-CN" sz="2000" b="1" i="0" u="none" strike="noStrike" cap="none" normalizeH="0" baseline="0" err="1">
                          <a:ln>
                            <a:noFill/>
                          </a:ln>
                          <a:solidFill>
                            <a:srgbClr val="000000"/>
                          </a:solidFill>
                          <a:effectLst/>
                          <a:latin typeface="Arial Narrow" charset="0"/>
                          <a:ea typeface="SimSun" charset="0"/>
                          <a:cs typeface="SimSun" charset="0"/>
                        </a:rPr>
                        <a:t>disalahgunakan</a:t>
                      </a:r>
                      <a:endParaRPr kumimoji="0" lang="en-US" altLang="zh-CN" sz="20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err="1">
                          <a:ln>
                            <a:noFill/>
                          </a:ln>
                          <a:solidFill>
                            <a:srgbClr val="000000"/>
                          </a:solidFill>
                          <a:effectLst/>
                          <a:latin typeface="Arial Narrow" charset="0"/>
                          <a:ea typeface="SimSun" charset="0"/>
                          <a:cs typeface="SimSun" charset="0"/>
                        </a:rPr>
                        <a:t>Larangan</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1600" b="1" i="0" u="none" strike="noStrike" cap="none" normalizeH="0" baseline="0">
                          <a:ln>
                            <a:noFill/>
                          </a:ln>
                          <a:solidFill>
                            <a:srgbClr val="000000"/>
                          </a:solidFill>
                          <a:effectLst/>
                          <a:latin typeface="Arial Narrow" charset="0"/>
                          <a:ea typeface="SimSun" charset="0"/>
                          <a:cs typeface="SimSun" charset="0"/>
                        </a:rPr>
                        <a:t>Tidak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ada</a:t>
                      </a:r>
                      <a:endParaRPr kumimoji="0" lang="en-US" altLang="zh-CN" sz="16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1600" b="1" i="0" u="none" strike="noStrike" cap="none" normalizeH="0" baseline="0">
                          <a:ln>
                            <a:noFill/>
                          </a:ln>
                          <a:solidFill>
                            <a:srgbClr val="000000"/>
                          </a:solidFill>
                          <a:effectLst/>
                          <a:latin typeface="Arial Narrow" charset="0"/>
                          <a:ea typeface="SimSun" charset="0"/>
                          <a:cs typeface="SimSun" charset="0"/>
                        </a:rPr>
                        <a:t>Beberapa kali: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hanya</a:t>
                      </a:r>
                      <a:r>
                        <a:rPr kumimoji="0" lang="en-US" altLang="zh-CN" sz="1600" b="1" i="0" u="none" strike="noStrike" cap="none" normalizeH="0" baseline="0">
                          <a:ln>
                            <a:noFill/>
                          </a:ln>
                          <a:solidFill>
                            <a:srgbClr val="000000"/>
                          </a:solidFill>
                          <a:effectLst/>
                          <a:latin typeface="Arial Narrow" charset="0"/>
                          <a:ea typeface="SimSun" charset="0"/>
                          <a:cs typeface="SimSun" charset="0"/>
                        </a:rPr>
                        <a:t> 2-3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setiap</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ibadah</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bergilir</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dan</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membutuhkan</a:t>
                      </a:r>
                      <a:r>
                        <a:rPr kumimoji="0" lang="en-US" altLang="zh-CN" sz="1600" b="1" i="0" u="none" strike="noStrike" cap="none" normalizeH="0" baseline="0">
                          <a:ln>
                            <a:noFill/>
                          </a:ln>
                          <a:solidFill>
                            <a:srgbClr val="000000"/>
                          </a:solidFill>
                          <a:effectLst/>
                          <a:latin typeface="Arial Narrow" charset="0"/>
                          <a:ea typeface="SimSun" charset="0"/>
                          <a:cs typeface="SimSun" charset="0"/>
                        </a:rPr>
                        <a:t> </a:t>
                      </a:r>
                      <a:r>
                        <a:rPr kumimoji="0" lang="en-US" altLang="zh-CN" sz="1600" b="1" i="0" u="none" strike="noStrike" cap="none" normalizeH="0" baseline="0" err="1">
                          <a:ln>
                            <a:noFill/>
                          </a:ln>
                          <a:solidFill>
                            <a:srgbClr val="000000"/>
                          </a:solidFill>
                          <a:effectLst/>
                          <a:latin typeface="Arial Narrow" charset="0"/>
                          <a:ea typeface="SimSun" charset="0"/>
                          <a:cs typeface="SimSun" charset="0"/>
                        </a:rPr>
                        <a:t>penterjemah</a:t>
                      </a:r>
                      <a:r>
                        <a:rPr kumimoji="0" lang="en-US" altLang="zh-CN" sz="1600" b="1" i="0" u="none" strike="noStrike" cap="none" normalizeH="0" baseline="0">
                          <a:ln>
                            <a:noFill/>
                          </a:ln>
                          <a:solidFill>
                            <a:srgbClr val="000000"/>
                          </a:solidFill>
                          <a:effectLst/>
                          <a:latin typeface="Arial Narrow" charset="0"/>
                          <a:ea typeface="SimSun" charset="0"/>
                          <a:cs typeface="SimSun" charset="0"/>
                        </a:rPr>
                        <a:t> (1 Kor. 14:27)</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534580" name="Text Box 2"/>
          <p:cNvSpPr txBox="1">
            <a:spLocks noChangeArrowheads="1"/>
          </p:cNvSpPr>
          <p:nvPr/>
        </p:nvSpPr>
        <p:spPr bwMode="auto">
          <a:xfrm>
            <a:off x="8321676" y="-76200"/>
            <a:ext cx="8985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161cc</a:t>
            </a:r>
          </a:p>
        </p:txBody>
      </p:sp>
    </p:spTree>
    <p:extLst>
      <p:ext uri="{BB962C8B-B14F-4D97-AF65-F5344CB8AC3E}">
        <p14:creationId xmlns:p14="http://schemas.microsoft.com/office/powerpoint/2010/main" val="269601222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96963"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96964" name="Rectangle 2"/>
          <p:cNvSpPr>
            <a:spLocks noChangeArrowheads="1"/>
          </p:cNvSpPr>
          <p:nvPr/>
        </p:nvSpPr>
        <p:spPr bwMode="auto">
          <a:xfrm>
            <a:off x="0" y="2286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36600" marR="0" lvl="0" indent="-73660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30000" noProof="0">
                <a:ln>
                  <a:noFill/>
                </a:ln>
                <a:solidFill>
                  <a:srgbClr val="FFFFFF"/>
                </a:solidFill>
                <a:effectLst/>
                <a:uLnTx/>
                <a:uFillTx/>
                <a:latin typeface="Arial" charset="0"/>
                <a:ea typeface="Osaka" charset="0"/>
                <a:cs typeface="Osaka" charset="0"/>
              </a:rPr>
              <a:t>4</a:t>
            </a:r>
            <a: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t>A person who speaks in tongues </a:t>
            </a:r>
            <a:r>
              <a:rPr kumimoji="0" lang="en-US" sz="3200" b="0" i="0" u="none" strike="noStrike" kern="1200" cap="none" spc="0" normalizeH="0" baseline="0" noProof="0">
                <a:ln>
                  <a:noFill/>
                </a:ln>
                <a:solidFill>
                  <a:srgbClr val="FFFF00"/>
                </a:solidFill>
                <a:effectLst/>
                <a:uLnTx/>
                <a:uFillTx/>
                <a:latin typeface="Arial" charset="0"/>
                <a:ea typeface="Osaka" charset="0"/>
                <a:cs typeface="Osaka" charset="0"/>
              </a:rPr>
              <a:t>is strengthened personally</a:t>
            </a:r>
            <a: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t>, but one who speaks a word of prophecy strengthens the entire church.</a:t>
            </a:r>
            <a:b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br>
            <a:br>
              <a:rPr kumimoji="0" lang="en-US" sz="3200" b="0" i="0" u="none" strike="noStrike" kern="1200" cap="none" spc="0" normalizeH="0" baseline="30000" noProof="0">
                <a:ln>
                  <a:noFill/>
                </a:ln>
                <a:solidFill>
                  <a:srgbClr val="FFFFFF"/>
                </a:solidFill>
                <a:effectLst/>
                <a:uLnTx/>
                <a:uFillTx/>
                <a:latin typeface="Arial" charset="0"/>
                <a:ea typeface="Osaka" charset="0"/>
                <a:cs typeface="Osaka" charset="0"/>
              </a:rPr>
            </a:br>
            <a:r>
              <a:rPr kumimoji="0" lang="en-US" sz="3200" b="0" i="0" u="none" strike="noStrike" kern="1200" cap="none" spc="0" normalizeH="0" baseline="30000" noProof="0">
                <a:ln>
                  <a:noFill/>
                </a:ln>
                <a:solidFill>
                  <a:srgbClr val="FFFFFF"/>
                </a:solidFill>
                <a:effectLst/>
                <a:uLnTx/>
                <a:uFillTx/>
                <a:latin typeface="Arial" charset="0"/>
                <a:ea typeface="Osaka" charset="0"/>
                <a:cs typeface="Osaka" charset="0"/>
              </a:rPr>
              <a:t>5</a:t>
            </a:r>
            <a:r>
              <a:rPr kumimoji="0" lang="en-US" sz="3200" b="0" i="0" u="none" strike="noStrike" kern="1200" cap="none" spc="0" normalizeH="0" baseline="0" noProof="0">
                <a:ln>
                  <a:noFill/>
                </a:ln>
                <a:solidFill>
                  <a:srgbClr val="FFFFFF"/>
                </a:solidFill>
                <a:effectLst/>
                <a:uLnTx/>
                <a:uFillTx/>
                <a:latin typeface="Arial" charset="0"/>
                <a:ea typeface="Osaka" charset="0"/>
                <a:cs typeface="Osaka" charset="0"/>
              </a:rPr>
              <a:t>I wish you could all speak in tongues, but even more I wish you could all prophesy. For prophecy is greater than speaking in tongues, unless someone interprets what you are saying so that the whole church will be strengthened (NLT).</a:t>
            </a:r>
          </a:p>
        </p:txBody>
      </p:sp>
      <p:pic>
        <p:nvPicPr>
          <p:cNvPr id="296965" name="Picture 1029"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6" name="Rectangle 2"/>
          <p:cNvSpPr>
            <a:spLocks noGrp="1" noChangeArrowheads="1"/>
          </p:cNvSpPr>
          <p:nvPr>
            <p:ph type="title" idx="4294967295"/>
          </p:nvPr>
        </p:nvSpPr>
        <p:spPr>
          <a:xfrm>
            <a:off x="3048000" y="0"/>
            <a:ext cx="6096000" cy="2209800"/>
          </a:xfrm>
          <a:solidFill>
            <a:schemeClr val="accent2"/>
          </a:solidFill>
        </p:spPr>
        <p:txBody>
          <a:bodyPr/>
          <a:lstStyle/>
          <a:p>
            <a:pPr marL="736600" indent="-736600" algn="l" eaLnBrk="1" hangingPunct="1">
              <a:lnSpc>
                <a:spcPct val="90000"/>
              </a:lnSpc>
              <a:defRPr/>
            </a:pPr>
            <a:r>
              <a:rPr lang="en-US" sz="3600">
                <a:solidFill>
                  <a:schemeClr val="bg1"/>
                </a:solidFill>
                <a:effectLst>
                  <a:outerShdw blurRad="38100" dist="38100" dir="2700000" algn="tl">
                    <a:srgbClr val="000000"/>
                  </a:outerShdw>
                </a:effectLst>
                <a:latin typeface="Arial" charset="0"/>
                <a:ea typeface="Osaka" charset="0"/>
                <a:cs typeface="Osaka" charset="0"/>
              </a:rPr>
              <a:t>B.	Prophecy edifies the church while tongues only edifies the speaker (14:4-5).</a:t>
            </a:r>
            <a:endParaRPr lang="en-US" sz="360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98200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71010" name="Picture 2" descr="OMSSO01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1139" name="Text Box 3"/>
          <p:cNvSpPr txBox="1">
            <a:spLocks noChangeArrowheads="1"/>
          </p:cNvSpPr>
          <p:nvPr/>
        </p:nvSpPr>
        <p:spPr bwMode="auto">
          <a:xfrm>
            <a:off x="3352800" y="5638800"/>
            <a:ext cx="54864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algn="r">
              <a:defRPr sz="36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glow rad="317500">
                    <a:srgbClr val="000000">
                      <a:alpha val="90000"/>
                    </a:srgbClr>
                  </a:glow>
                </a:effectLst>
                <a:uLnTx/>
                <a:uFillTx/>
                <a:latin typeface="Arial"/>
                <a:ea typeface="ＭＳ Ｐゴシック"/>
                <a:cs typeface="Arial"/>
              </a:rPr>
              <a:t>Numbers 21</a:t>
            </a:r>
          </a:p>
        </p:txBody>
      </p:sp>
      <p:sp>
        <p:nvSpPr>
          <p:cNvPr id="1371140" name="Rectangle 4"/>
          <p:cNvSpPr>
            <a:spLocks noGrp="1" noChangeArrowheads="1"/>
          </p:cNvSpPr>
          <p:nvPr>
            <p:ph type="title" idx="4294967295"/>
          </p:nvPr>
        </p:nvSpPr>
        <p:spPr>
          <a:xfrm>
            <a:off x="5486400" y="457200"/>
            <a:ext cx="3657600" cy="2362200"/>
          </a:xfrm>
        </p:spPr>
        <p:txBody>
          <a:bodyPr/>
          <a:lstStyle/>
          <a:p>
            <a:pPr eaLnBrk="1" hangingPunct="1">
              <a:defRPr/>
            </a:pPr>
            <a:r>
              <a:rPr lang="en-US" b="1">
                <a:solidFill>
                  <a:schemeClr val="bg1"/>
                </a:solidFill>
              </a:rPr>
              <a:t>The Bronze Serpent</a:t>
            </a:r>
            <a:endParaRPr lang="en-US" sz="5400"/>
          </a:p>
        </p:txBody>
      </p:sp>
    </p:spTree>
    <p:extLst>
      <p:ext uri="{BB962C8B-B14F-4D97-AF65-F5344CB8AC3E}">
        <p14:creationId xmlns:p14="http://schemas.microsoft.com/office/powerpoint/2010/main" val="3144710409"/>
      </p:ext>
    </p:extLst>
  </p:cSld>
  <p:clrMapOvr>
    <a:masterClrMapping/>
  </p:clrMapOvr>
  <p:transition spd="med">
    <p:randomBar dir="vert"/>
  </p:transition>
</p:sld>
</file>

<file path=ppt/slides/slide26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title" idx="4294967295"/>
          </p:nvPr>
        </p:nvSpPr>
        <p:spPr>
          <a:xfrm>
            <a:off x="152400" y="609600"/>
            <a:ext cx="8991600" cy="1143000"/>
          </a:xfrm>
        </p:spPr>
        <p:txBody>
          <a:bodyPr/>
          <a:lstStyle/>
          <a:p>
            <a:pPr eaLnBrk="1" hangingPunct="1"/>
            <a:r>
              <a:rPr lang="en-US" sz="4000">
                <a:solidFill>
                  <a:schemeClr val="bg1"/>
                </a:solidFill>
                <a:latin typeface="Arial" charset="0"/>
                <a:ea typeface="Osaka" charset="0"/>
                <a:cs typeface="Osaka" charset="0"/>
              </a:rPr>
              <a:t>II. Uninterpreted tongues are </a:t>
            </a:r>
            <a:r>
              <a:rPr lang="en-US" sz="4000">
                <a:solidFill>
                  <a:srgbClr val="FFFF00"/>
                </a:solidFill>
                <a:latin typeface="Arial" charset="0"/>
                <a:ea typeface="Osaka" charset="0"/>
                <a:cs typeface="Osaka" charset="0"/>
              </a:rPr>
              <a:t>incomprehensible</a:t>
            </a:r>
            <a:r>
              <a:rPr lang="en-US" sz="4000">
                <a:solidFill>
                  <a:schemeClr val="bg1"/>
                </a:solidFill>
                <a:latin typeface="Arial" charset="0"/>
                <a:ea typeface="Osaka" charset="0"/>
                <a:cs typeface="Osaka" charset="0"/>
              </a:rPr>
              <a:t> (1 Cor. 14:6-19)</a:t>
            </a:r>
            <a:endParaRPr lang="en-US" sz="4000">
              <a:latin typeface="Arial" charset="0"/>
              <a:ea typeface="Osaka" charset="0"/>
              <a:cs typeface="Osaka" charset="0"/>
            </a:endParaRPr>
          </a:p>
        </p:txBody>
      </p:sp>
      <p:sp>
        <p:nvSpPr>
          <p:cNvPr id="299011"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299012"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133600"/>
            <a:ext cx="5513388"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02007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1059" name="Rectangle 2"/>
          <p:cNvSpPr>
            <a:spLocks noGrp="1" noChangeArrowheads="1"/>
          </p:cNvSpPr>
          <p:nvPr>
            <p:ph type="title" idx="4294967295"/>
          </p:nvPr>
        </p:nvSpPr>
        <p:spPr>
          <a:xfrm>
            <a:off x="0" y="0"/>
            <a:ext cx="9144000" cy="914400"/>
          </a:xfrm>
          <a:solidFill>
            <a:srgbClr val="800000"/>
          </a:solidFill>
        </p:spPr>
        <p:txBody>
          <a:bodyPr/>
          <a:lstStyle/>
          <a:p>
            <a:pPr eaLnBrk="1" hangingPunct="1"/>
            <a:r>
              <a:rPr lang="en-US" sz="4000">
                <a:solidFill>
                  <a:schemeClr val="bg1"/>
                </a:solidFill>
                <a:latin typeface="Arial" charset="0"/>
                <a:ea typeface="Osaka" charset="0"/>
                <a:cs typeface="Osaka" charset="0"/>
              </a:rPr>
              <a:t>Modern </a:t>
            </a:r>
            <a:r>
              <a:rPr lang="ru-RU" sz="4000">
                <a:solidFill>
                  <a:schemeClr val="bg1"/>
                </a:solidFill>
                <a:latin typeface="Arial" charset="0"/>
                <a:ea typeface="Osaka" charset="0"/>
                <a:cs typeface="Osaka" charset="0"/>
              </a:rPr>
              <a:t>"</a:t>
            </a:r>
            <a:r>
              <a:rPr lang="en-US" sz="4000">
                <a:solidFill>
                  <a:schemeClr val="bg1"/>
                </a:solidFill>
                <a:latin typeface="Arial" charset="0"/>
                <a:ea typeface="Osaka" charset="0"/>
                <a:cs typeface="Osaka" charset="0"/>
              </a:rPr>
              <a:t>Tongues</a:t>
            </a:r>
            <a:r>
              <a:rPr lang="ru-RU" sz="4000">
                <a:solidFill>
                  <a:schemeClr val="bg1"/>
                </a:solidFill>
                <a:latin typeface="Arial" charset="0"/>
                <a:ea typeface="Osaka" charset="0"/>
                <a:cs typeface="Osaka" charset="0"/>
              </a:rPr>
              <a:t>"</a:t>
            </a:r>
            <a:r>
              <a:rPr lang="en-US" sz="4000">
                <a:solidFill>
                  <a:schemeClr val="bg1"/>
                </a:solidFill>
                <a:latin typeface="Arial" charset="0"/>
                <a:ea typeface="Osaka" charset="0"/>
                <a:cs typeface="Osaka" charset="0"/>
              </a:rPr>
              <a:t> are Not Languages</a:t>
            </a:r>
            <a:endParaRPr lang="en-US">
              <a:latin typeface="Arial" charset="0"/>
              <a:ea typeface="Osaka" charset="0"/>
              <a:cs typeface="Osaka" charset="0"/>
            </a:endParaRPr>
          </a:p>
        </p:txBody>
      </p:sp>
      <p:sp>
        <p:nvSpPr>
          <p:cNvPr id="30106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1061" name="Rectangle 3"/>
          <p:cNvSpPr>
            <a:spLocks noChangeArrowheads="1"/>
          </p:cNvSpPr>
          <p:nvPr/>
        </p:nvSpPr>
        <p:spPr bwMode="auto">
          <a:xfrm>
            <a:off x="685800" y="3200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301062" name="Rectangle 3"/>
          <p:cNvSpPr>
            <a:spLocks noChangeArrowheads="1"/>
          </p:cNvSpPr>
          <p:nvPr/>
        </p:nvSpPr>
        <p:spPr bwMode="auto">
          <a:xfrm>
            <a:off x="304800" y="1066800"/>
            <a:ext cx="59436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ru-RU" sz="2800" b="0" i="0" u="none" strike="noStrike" kern="1200" cap="none" spc="0" normalizeH="0" baseline="0" noProof="0">
                <a:ln>
                  <a:noFill/>
                </a:ln>
                <a:solidFill>
                  <a:srgbClr val="FFFFFF"/>
                </a:solidFill>
                <a:effectLst/>
                <a:uLnTx/>
                <a:uFillTx/>
                <a:latin typeface="Arial Bold" charset="0"/>
                <a:ea typeface="Osaka" charset="0"/>
                <a:cs typeface="Osaka" charset="0"/>
              </a:rPr>
              <a:t>"</a:t>
            </a:r>
            <a:r>
              <a:rPr kumimoji="0" lang="en-US" sz="2800" b="0" i="0" u="none" strike="noStrike" kern="1200" cap="none" spc="0" normalizeH="0" baseline="0" noProof="0">
                <a:ln>
                  <a:noFill/>
                </a:ln>
                <a:solidFill>
                  <a:srgbClr val="FFFFFF"/>
                </a:solidFill>
                <a:effectLst/>
                <a:uLnTx/>
                <a:uFillTx/>
                <a:latin typeface="Arial Bold" charset="0"/>
                <a:ea typeface="Osaka" charset="0"/>
                <a:cs typeface="Osaka" charset="0"/>
              </a:rPr>
              <a:t>To my knowledge there is universal agreement among linguists who have taped and analyzed thousands of examples of modern tongues-speaking that the contemporary phenomenon is not any human language. </a:t>
            </a:r>
          </a:p>
        </p:txBody>
      </p:sp>
      <p:sp>
        <p:nvSpPr>
          <p:cNvPr id="301063" name="Rectangle 3"/>
          <p:cNvSpPr>
            <a:spLocks noChangeArrowheads="1"/>
          </p:cNvSpPr>
          <p:nvPr/>
        </p:nvSpPr>
        <p:spPr bwMode="auto">
          <a:xfrm>
            <a:off x="304800" y="4267200"/>
            <a:ext cx="8534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ru-RU" sz="2800" b="0" i="0" u="none" strike="noStrike" kern="1200" cap="none" spc="0" normalizeH="0" baseline="0" noProof="0">
                <a:ln>
                  <a:noFill/>
                </a:ln>
                <a:solidFill>
                  <a:srgbClr val="FFFFFF"/>
                </a:solidFill>
                <a:effectLst/>
                <a:uLnTx/>
                <a:uFillTx/>
                <a:latin typeface="Arial Bold" charset="0"/>
                <a:ea typeface="Osaka" charset="0"/>
                <a:cs typeface="Osaka" charset="0"/>
              </a:rPr>
              <a:t>"</a:t>
            </a:r>
            <a:r>
              <a:rPr kumimoji="0" lang="en-US" sz="2800" b="0" i="0" u="none" strike="noStrike" kern="1200" cap="none" spc="0" normalizeH="0" baseline="0" noProof="0">
                <a:ln>
                  <a:noFill/>
                </a:ln>
                <a:solidFill>
                  <a:srgbClr val="FFFFFF"/>
                </a:solidFill>
                <a:effectLst/>
                <a:uLnTx/>
                <a:uFillTx/>
                <a:latin typeface="Arial Bold" charset="0"/>
                <a:ea typeface="Osaka" charset="0"/>
                <a:cs typeface="Osaka" charset="0"/>
              </a:rPr>
              <a:t>The patterns and structures that all known languages require are simply not there.  Occasionally a recognizable word slips out; but this is statistically likely, given the sheer quantity of verbalization.</a:t>
            </a:r>
            <a:r>
              <a:rPr kumimoji="0" lang="ru-RU" sz="2800" b="0" i="0" u="none" strike="noStrike" kern="1200" cap="none" spc="0" normalizeH="0" baseline="0" noProof="0">
                <a:ln>
                  <a:noFill/>
                </a:ln>
                <a:solidFill>
                  <a:srgbClr val="FFFFFF"/>
                </a:solidFill>
                <a:effectLst/>
                <a:uLnTx/>
                <a:uFillTx/>
                <a:latin typeface="Arial Bold" charset="0"/>
                <a:ea typeface="Osaka" charset="0"/>
                <a:cs typeface="Osaka" charset="0"/>
              </a:rPr>
              <a:t>"</a:t>
            </a:r>
            <a:endParaRPr kumimoji="0" lang="en-US" sz="2800" b="0" i="0" u="none" strike="noStrike" kern="1200" cap="none" spc="0" normalizeH="0" baseline="0" noProof="0">
              <a:ln>
                <a:noFill/>
              </a:ln>
              <a:solidFill>
                <a:srgbClr val="FFFFFF"/>
              </a:solidFill>
              <a:effectLst/>
              <a:uLnTx/>
              <a:uFillTx/>
              <a:latin typeface="Arial Bold" charset="0"/>
              <a:ea typeface="Osaka" charset="0"/>
              <a:cs typeface="Osaka" charset="0"/>
            </a:endParaRPr>
          </a:p>
        </p:txBody>
      </p:sp>
      <p:pic>
        <p:nvPicPr>
          <p:cNvPr id="301064" name="Picture 8" descr="Ca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295400"/>
            <a:ext cx="18288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5" name="Text Box 9"/>
          <p:cNvSpPr txBox="1">
            <a:spLocks noChangeArrowheads="1"/>
          </p:cNvSpPr>
          <p:nvPr/>
        </p:nvSpPr>
        <p:spPr bwMode="auto">
          <a:xfrm>
            <a:off x="3702050" y="6324600"/>
            <a:ext cx="536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Bold" charset="0"/>
                <a:ea typeface="Osaka" charset="0"/>
                <a:cs typeface="Osaka" charset="0"/>
              </a:rPr>
              <a:t>D. A. Carson, </a:t>
            </a:r>
            <a:r>
              <a:rPr kumimoji="0" lang="en-US" sz="2400" b="0" i="1" u="none" strike="noStrike" kern="1200" cap="none" spc="0" normalizeH="0" baseline="0" noProof="0">
                <a:ln>
                  <a:noFill/>
                </a:ln>
                <a:solidFill>
                  <a:srgbClr val="FFFFFF"/>
                </a:solidFill>
                <a:effectLst/>
                <a:uLnTx/>
                <a:uFillTx/>
                <a:latin typeface="Arial Bold" charset="0"/>
                <a:ea typeface="Osaka" charset="0"/>
                <a:cs typeface="Osaka" charset="0"/>
              </a:rPr>
              <a:t>Showing the Spirit</a:t>
            </a:r>
            <a:r>
              <a:rPr kumimoji="0" lang="en-US" sz="2400" b="0" i="0" u="none" strike="noStrike" kern="1200" cap="none" spc="0" normalizeH="0" baseline="0" noProof="0">
                <a:ln>
                  <a:noFill/>
                </a:ln>
                <a:solidFill>
                  <a:srgbClr val="FFFFFF"/>
                </a:solidFill>
                <a:effectLst/>
                <a:uLnTx/>
                <a:uFillTx/>
                <a:latin typeface="Arial Bold" charset="0"/>
                <a:ea typeface="Osaka" charset="0"/>
                <a:cs typeface="Osaka" charset="0"/>
              </a:rPr>
              <a:t>, 83</a:t>
            </a:r>
          </a:p>
        </p:txBody>
      </p:sp>
    </p:spTree>
    <p:extLst>
      <p:ext uri="{BB962C8B-B14F-4D97-AF65-F5344CB8AC3E}">
        <p14:creationId xmlns:p14="http://schemas.microsoft.com/office/powerpoint/2010/main" val="308027021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3105" name="Picture 2" descr="tonguesabstr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3"/>
          <p:cNvSpPr>
            <a:spLocks noGrp="1" noChangeArrowheads="1"/>
          </p:cNvSpPr>
          <p:nvPr>
            <p:ph type="title" idx="4294967295"/>
          </p:nvPr>
        </p:nvSpPr>
        <p:spPr>
          <a:xfrm>
            <a:off x="685800" y="304800"/>
            <a:ext cx="7772400" cy="914400"/>
          </a:xfrm>
        </p:spPr>
        <p:txBody>
          <a:bodyPr/>
          <a:lstStyle/>
          <a:p>
            <a:r>
              <a:rPr lang="en-US">
                <a:solidFill>
                  <a:schemeClr val="bg1"/>
                </a:solidFill>
                <a:latin typeface="Arial" charset="0"/>
                <a:ea typeface="Osaka" charset="0"/>
                <a:cs typeface="Osaka" charset="0"/>
              </a:rPr>
              <a:t>I once knew a little Greek…</a:t>
            </a:r>
            <a:endParaRPr lang="en-US">
              <a:latin typeface="Arial" charset="0"/>
              <a:ea typeface="Osaka" charset="0"/>
              <a:cs typeface="Osaka" charset="0"/>
            </a:endParaRPr>
          </a:p>
        </p:txBody>
      </p:sp>
      <p:sp>
        <p:nvSpPr>
          <p:cNvPr id="303107" name="Rectangle 4"/>
          <p:cNvSpPr>
            <a:spLocks noChangeArrowheads="1"/>
          </p:cNvSpPr>
          <p:nvPr/>
        </p:nvSpPr>
        <p:spPr bwMode="auto">
          <a:xfrm>
            <a:off x="152400" y="19812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VEn avrch/| h=n o` lo,goj( kai. o` lo,goj h=n pro.j to.n qeo,n( kai. qeo.j h=n o` lo,gojÅ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2</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ou-toj h=n evn avrch/| pro.j to.n qeo,nÅ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3</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pa,nta diV auvtou/ evge,neto( kai. cwri.j auvtou/ evge,neto ouvde. e[nÅ o] ge,gonen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4</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evn auvtw/| zwh. h=n( kai. h` zwh. h=n to. fw/j tw/n avnqrw,pwn\</a:t>
            </a:r>
          </a:p>
        </p:txBody>
      </p:sp>
      <p:pic>
        <p:nvPicPr>
          <p:cNvPr id="303108" name="Picture 5" descr="Greek John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177800"/>
            <a:ext cx="9436100" cy="721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5555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5155" name="Rectangle 2"/>
          <p:cNvSpPr>
            <a:spLocks noGrp="1" noChangeArrowheads="1"/>
          </p:cNvSpPr>
          <p:nvPr>
            <p:ph type="title" idx="4294967295"/>
          </p:nvPr>
        </p:nvSpPr>
        <p:spPr>
          <a:xfrm>
            <a:off x="0" y="609600"/>
            <a:ext cx="9144000" cy="1143000"/>
          </a:xfrm>
        </p:spPr>
        <p:txBody>
          <a:bodyPr/>
          <a:lstStyle/>
          <a:p>
            <a:pPr eaLnBrk="1" hangingPunct="1"/>
            <a:r>
              <a:rPr lang="en-US" sz="4000">
                <a:solidFill>
                  <a:schemeClr val="bg1"/>
                </a:solidFill>
                <a:latin typeface="Arial" charset="0"/>
                <a:ea typeface="Osaka" charset="0"/>
                <a:cs typeface="Osaka" charset="0"/>
              </a:rPr>
              <a:t>III. Prophecy has a superior </a:t>
            </a:r>
            <a:r>
              <a:rPr lang="en-US" sz="4000">
                <a:solidFill>
                  <a:srgbClr val="FFFF00"/>
                </a:solidFill>
                <a:latin typeface="Arial" charset="0"/>
                <a:ea typeface="Osaka" charset="0"/>
                <a:cs typeface="Osaka" charset="0"/>
              </a:rPr>
              <a:t>purpose</a:t>
            </a:r>
            <a:r>
              <a:rPr lang="en-US" sz="4000">
                <a:solidFill>
                  <a:schemeClr val="bg1"/>
                </a:solidFill>
                <a:latin typeface="Arial" charset="0"/>
                <a:ea typeface="Osaka" charset="0"/>
                <a:cs typeface="Osaka" charset="0"/>
              </a:rPr>
              <a:t> and </a:t>
            </a:r>
            <a:r>
              <a:rPr lang="en-US" sz="4000">
                <a:solidFill>
                  <a:srgbClr val="FFFF00"/>
                </a:solidFill>
                <a:latin typeface="Arial" charset="0"/>
                <a:ea typeface="Osaka" charset="0"/>
                <a:cs typeface="Osaka" charset="0"/>
              </a:rPr>
              <a:t>results</a:t>
            </a:r>
            <a:r>
              <a:rPr lang="en-US" sz="4000">
                <a:solidFill>
                  <a:schemeClr val="bg1"/>
                </a:solidFill>
                <a:latin typeface="Arial" charset="0"/>
                <a:ea typeface="Osaka" charset="0"/>
                <a:cs typeface="Osaka" charset="0"/>
              </a:rPr>
              <a:t> (1 Cor. 14:20-25).</a:t>
            </a:r>
            <a:endParaRPr lang="en-US" sz="4000">
              <a:latin typeface="Arial" charset="0"/>
              <a:ea typeface="Osaka" charset="0"/>
              <a:cs typeface="Osaka" charset="0"/>
            </a:endParaRPr>
          </a:p>
        </p:txBody>
      </p:sp>
      <p:sp>
        <p:nvSpPr>
          <p:cNvPr id="305156"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305157" name="Picture 7" descr="prophecylionART-PB001_450pixels_3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362200"/>
            <a:ext cx="5294313" cy="362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10773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7203"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39268"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1200" cap="none" spc="0" normalizeH="0" baseline="0" noProof="0">
                <a:ln>
                  <a:noFill/>
                </a:ln>
                <a:solidFill>
                  <a:srgbClr val="FFFFFF"/>
                </a:solidFill>
                <a:effectLst/>
                <a:uLnTx/>
                <a:uFillTx/>
                <a:latin typeface="Arial Bold" charset="0"/>
                <a:ea typeface="Osaka" charset="0"/>
                <a:cs typeface="Osaka" charset="0"/>
              </a:rPr>
              <a:t>Far superior is prophecy, for </a:t>
            </a:r>
            <a:r>
              <a:rPr kumimoji="0" lang="en-US" sz="3200" b="0" i="0" u="none" strike="noStrike" kern="1200" cap="none" spc="0" normalizeH="0" baseline="0" noProof="0">
                <a:ln>
                  <a:noFill/>
                </a:ln>
                <a:solidFill>
                  <a:srgbClr val="FFFF00"/>
                </a:solidFill>
                <a:effectLst/>
                <a:uLnTx/>
                <a:uFillTx/>
                <a:latin typeface="Arial Bold" charset="0"/>
                <a:ea typeface="Osaka" charset="0"/>
                <a:cs typeface="Osaka" charset="0"/>
              </a:rPr>
              <a:t>prophecy edifies believers</a:t>
            </a:r>
            <a:r>
              <a:rPr kumimoji="0" lang="en-US" sz="3200" b="0" i="0" u="none" strike="noStrike" kern="1200" cap="none" spc="0" normalizeH="0" baseline="0" noProof="0">
                <a:ln>
                  <a:noFill/>
                </a:ln>
                <a:solidFill>
                  <a:srgbClr val="FFFFFF"/>
                </a:solidFill>
                <a:effectLst/>
                <a:uLnTx/>
                <a:uFillTx/>
                <a:latin typeface="Arial Bold" charset="0"/>
                <a:ea typeface="Osaka" charset="0"/>
                <a:cs typeface="Osaka" charset="0"/>
              </a:rPr>
              <a:t> (14:22b)</a:t>
            </a:r>
          </a:p>
        </p:txBody>
      </p:sp>
      <p:grpSp>
        <p:nvGrpSpPr>
          <p:cNvPr id="2" name="Group 5"/>
          <p:cNvGrpSpPr>
            <a:grpSpLocks/>
          </p:cNvGrpSpPr>
          <p:nvPr/>
        </p:nvGrpSpPr>
        <p:grpSpPr bwMode="auto">
          <a:xfrm>
            <a:off x="381000" y="1066800"/>
            <a:ext cx="4343400" cy="5791200"/>
            <a:chOff x="240" y="672"/>
            <a:chExt cx="2736" cy="3648"/>
          </a:xfrm>
        </p:grpSpPr>
        <p:pic>
          <p:nvPicPr>
            <p:cNvPr id="307207" name="Picture 6"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71" name="Rectangle 3"/>
            <p:cNvSpPr>
              <a:spLocks noChangeArrowheads="1"/>
            </p:cNvSpPr>
            <p:nvPr/>
          </p:nvSpPr>
          <p:spPr bwMode="auto">
            <a:xfrm>
              <a:off x="240" y="2928"/>
              <a:ext cx="2736" cy="1392"/>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1200" cap="none" spc="0" normalizeH="0" baseline="0" noProof="0">
                  <a:ln>
                    <a:noFill/>
                  </a:ln>
                  <a:solidFill>
                    <a:srgbClr val="FFFF00"/>
                  </a:solidFill>
                  <a:effectLst/>
                  <a:uLnTx/>
                  <a:uFillTx/>
                  <a:latin typeface="Arial Bold" pitchFamily="-105" charset="0"/>
                  <a:ea typeface="Osaka"/>
                  <a:cs typeface="Osaka"/>
                </a:rPr>
                <a:t>Tongues</a:t>
              </a:r>
              <a:r>
                <a:rPr kumimoji="0" lang="en-US" sz="3200" b="0" i="0" u="none" strike="noStrike" kern="1200" cap="none" spc="0" normalizeH="0" baseline="0" noProof="0">
                  <a:ln>
                    <a:noFill/>
                  </a:ln>
                  <a:solidFill>
                    <a:srgbClr val="FFFFFF"/>
                  </a:solidFill>
                  <a:effectLst/>
                  <a:uLnTx/>
                  <a:uFillTx/>
                  <a:latin typeface="Arial Bold" pitchFamily="-105" charset="0"/>
                  <a:ea typeface="Osaka"/>
                  <a:cs typeface="Osaka"/>
                </a:rPr>
                <a:t> </a:t>
              </a:r>
              <a:r>
                <a:rPr kumimoji="0" lang="en-US" sz="3200" b="0" i="0" u="none" strike="noStrike" kern="1200" cap="none" spc="0" normalizeH="0" baseline="0" noProof="0">
                  <a:ln>
                    <a:noFill/>
                  </a:ln>
                  <a:solidFill>
                    <a:srgbClr val="FFFF00"/>
                  </a:solidFill>
                  <a:effectLst/>
                  <a:uLnTx/>
                  <a:uFillTx/>
                  <a:latin typeface="Arial Bold" pitchFamily="-105" charset="0"/>
                  <a:ea typeface="Osaka"/>
                  <a:cs typeface="Osaka"/>
                </a:rPr>
                <a:t>authenticate</a:t>
              </a:r>
              <a:r>
                <a:rPr kumimoji="0" lang="en-US" sz="3200" b="0" i="0" u="none" strike="noStrike" kern="1200" cap="none" spc="0" normalizeH="0" baseline="0" noProof="0">
                  <a:ln>
                    <a:noFill/>
                  </a:ln>
                  <a:solidFill>
                    <a:srgbClr val="FFFFFF"/>
                  </a:solidFill>
                  <a:effectLst/>
                  <a:uLnTx/>
                  <a:uFillTx/>
                  <a:latin typeface="Arial Bold" pitchFamily="-105" charset="0"/>
                  <a:ea typeface="Osaka"/>
                  <a:cs typeface="Osaka"/>
                </a:rPr>
                <a:t> God</a:t>
              </a:r>
              <a:r>
                <a:rPr kumimoji="0" lang="uk-UA" sz="3200" b="0" i="0" u="none" strike="noStrike" kern="1200" cap="none" spc="0" normalizeH="0" baseline="0" noProof="0">
                  <a:ln>
                    <a:noFill/>
                  </a:ln>
                  <a:solidFill>
                    <a:srgbClr val="FFFFFF"/>
                  </a:solidFill>
                  <a:effectLst/>
                  <a:uLnTx/>
                  <a:uFillTx/>
                  <a:latin typeface="Arial Bold" pitchFamily="-105" charset="0"/>
                  <a:ea typeface="Osaka"/>
                  <a:cs typeface="Osaka"/>
                </a:rPr>
                <a:t>'</a:t>
              </a:r>
              <a:r>
                <a:rPr kumimoji="0" lang="en-US" sz="3200" b="0" i="0" u="none" strike="noStrike" kern="1200" cap="none" spc="0" normalizeH="0" baseline="0" noProof="0">
                  <a:ln>
                    <a:noFill/>
                  </a:ln>
                  <a:solidFill>
                    <a:srgbClr val="FFFFFF"/>
                  </a:solidFill>
                  <a:effectLst/>
                  <a:uLnTx/>
                  <a:uFillTx/>
                  <a:latin typeface="Arial Bold" pitchFamily="-105" charset="0"/>
                  <a:ea typeface="Osaka"/>
                  <a:cs typeface="Osaka"/>
                </a:rPr>
                <a:t>s work </a:t>
              </a:r>
              <a:r>
                <a:rPr kumimoji="0" lang="en-US" sz="3200" b="0" i="0" u="none" strike="noStrike" kern="1200" cap="none" spc="0" normalizeH="0" baseline="0" noProof="0">
                  <a:ln>
                    <a:noFill/>
                  </a:ln>
                  <a:solidFill>
                    <a:srgbClr val="FFFF00"/>
                  </a:solidFill>
                  <a:effectLst/>
                  <a:uLnTx/>
                  <a:uFillTx/>
                  <a:latin typeface="Arial Bold" pitchFamily="-105" charset="0"/>
                  <a:ea typeface="Osaka"/>
                  <a:cs typeface="Osaka"/>
                </a:rPr>
                <a:t>to unbelievers</a:t>
              </a:r>
              <a:r>
                <a:rPr kumimoji="0" lang="en-US" sz="3200" b="0" i="0" u="none" strike="noStrike" kern="1200" cap="none" spc="0" normalizeH="0" baseline="0" noProof="0">
                  <a:ln>
                    <a:noFill/>
                  </a:ln>
                  <a:solidFill>
                    <a:srgbClr val="FFFFFF"/>
                  </a:solidFill>
                  <a:effectLst/>
                  <a:uLnTx/>
                  <a:uFillTx/>
                  <a:latin typeface="Arial Bold" pitchFamily="-105" charset="0"/>
                  <a:ea typeface="Osaka"/>
                  <a:cs typeface="Osaka"/>
                </a:rPr>
                <a:t> (14:21-22a)</a:t>
              </a:r>
            </a:p>
          </p:txBody>
        </p:sp>
      </p:grpSp>
      <p:sp>
        <p:nvSpPr>
          <p:cNvPr id="139272" name="Rectangle 2"/>
          <p:cNvSpPr>
            <a:spLocks noGrp="1" noChangeArrowheads="1"/>
          </p:cNvSpPr>
          <p:nvPr>
            <p:ph type="title" idx="4294967295"/>
          </p:nvPr>
        </p:nvSpPr>
        <p:spPr>
          <a:xfrm>
            <a:off x="685800" y="228600"/>
            <a:ext cx="7772400" cy="11430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charset="0"/>
                <a:ea typeface="Osaka" charset="0"/>
                <a:cs typeface="Osaka" charset="0"/>
              </a:rPr>
              <a:t>A. Prophecy has a superior </a:t>
            </a:r>
            <a:r>
              <a:rPr lang="en-US">
                <a:solidFill>
                  <a:srgbClr val="FFFF00"/>
                </a:solidFill>
                <a:latin typeface="Arial" charset="0"/>
                <a:ea typeface="Osaka" charset="0"/>
                <a:cs typeface="Osaka" charset="0"/>
              </a:rPr>
              <a:t>purpose</a:t>
            </a:r>
            <a:r>
              <a:rPr lang="en-US">
                <a:solidFill>
                  <a:schemeClr val="bg1"/>
                </a:solidFill>
                <a:latin typeface="Arial" charset="0"/>
                <a:ea typeface="Osaka" charset="0"/>
                <a:cs typeface="Osaka" charset="0"/>
              </a:rPr>
              <a:t> (14:20-22).</a:t>
            </a:r>
            <a:endParaRPr lang="en-US">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1826563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9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p:bldLst>
  </p:timing>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249" name="Rectangle 2"/>
          <p:cNvSpPr>
            <a:spLocks noGrp="1" noChangeArrowheads="1"/>
          </p:cNvSpPr>
          <p:nvPr>
            <p:ph type="ctrTitle" idx="4294967295"/>
          </p:nvPr>
        </p:nvSpPr>
        <p:spPr>
          <a:xfrm>
            <a:off x="685800" y="0"/>
            <a:ext cx="8458200" cy="609600"/>
          </a:xfrm>
          <a:solidFill>
            <a:srgbClr val="800000"/>
          </a:solidFill>
        </p:spPr>
        <p:txBody>
          <a:bodyPr/>
          <a:lstStyle/>
          <a:p>
            <a:pPr algn="ctr" eaLnBrk="1" hangingPunct="1"/>
            <a:r>
              <a:rPr lang="en-US" sz="3200" b="1">
                <a:solidFill>
                  <a:schemeClr val="bg1"/>
                </a:solidFill>
                <a:latin typeface="Arial" charset="0"/>
                <a:ea typeface="ＭＳ Ｐゴシック" charset="0"/>
                <a:cs typeface="ＭＳ Ｐゴシック" charset="0"/>
              </a:rPr>
              <a:t>Purpose for Unbelievers (especially Jews)</a:t>
            </a:r>
            <a:endParaRPr lang="en-US" sz="4000" b="1">
              <a:solidFill>
                <a:schemeClr val="bg1"/>
              </a:solidFill>
              <a:latin typeface="Times New Roman" charset="0"/>
              <a:ea typeface="ＭＳ Ｐゴシック" charset="0"/>
              <a:cs typeface="ＭＳ Ｐゴシック" charset="0"/>
            </a:endParaRPr>
          </a:p>
        </p:txBody>
      </p:sp>
      <p:sp>
        <p:nvSpPr>
          <p:cNvPr id="309250" name="TextBox 5"/>
          <p:cNvSpPr txBox="1">
            <a:spLocks noChangeArrowheads="1"/>
          </p:cNvSpPr>
          <p:nvPr/>
        </p:nvSpPr>
        <p:spPr bwMode="auto">
          <a:xfrm>
            <a:off x="3179763" y="6216650"/>
            <a:ext cx="34432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482400"/>
                </a:solidFill>
                <a:effectLst/>
                <a:uLnTx/>
                <a:uFillTx/>
                <a:latin typeface="Arial" charset="0"/>
                <a:ea typeface="Osaka" charset="0"/>
                <a:cs typeface="Osaka" charset="0"/>
              </a:rPr>
              <a:t>1 Cor. 14:21-22</a:t>
            </a:r>
          </a:p>
        </p:txBody>
      </p:sp>
      <p:sp>
        <p:nvSpPr>
          <p:cNvPr id="309251" name="Rectangle 3"/>
          <p:cNvSpPr>
            <a:spLocks noChangeArrowheads="1"/>
          </p:cNvSpPr>
          <p:nvPr/>
        </p:nvSpPr>
        <p:spPr bwMode="auto">
          <a:xfrm>
            <a:off x="685800" y="685800"/>
            <a:ext cx="8458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In the Law it is written: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Through men of strange tongues and through the lips of foreigners </a:t>
            </a:r>
            <a:r>
              <a:rPr kumimoji="0" lang="en-US" sz="3200" b="1" i="0" u="none" strike="noStrike" kern="1200" cap="none" spc="0" normalizeH="0" baseline="0" noProof="0">
                <a:ln>
                  <a:noFill/>
                </a:ln>
                <a:solidFill>
                  <a:srgbClr val="0000FF"/>
                </a:solidFill>
                <a:effectLst/>
                <a:uLnTx/>
                <a:uFillTx/>
                <a:latin typeface="Arial" charset="0"/>
                <a:ea typeface="ＭＳ Ｐゴシック" charset="0"/>
              </a:rPr>
              <a:t>I will speak to this people [Jews]</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but even then they will not listen to me,</a:t>
            </a:r>
            <a:r>
              <a:rPr kumimoji="0" lang="ru-RU"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says the Lord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[Isa. 28:11].</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800000"/>
                </a:solidFill>
                <a:effectLst/>
                <a:uLnTx/>
                <a:uFillTx/>
                <a:latin typeface="Arial" charset="0"/>
                <a:ea typeface="ＭＳ Ｐゴシック" charset="0"/>
              </a:rPr>
              <a:t>Tongues</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then, are a sign, not for believers but </a:t>
            </a:r>
            <a:r>
              <a:rPr kumimoji="0" lang="en-US" sz="3200" b="1" i="0" u="none" strike="noStrike" kern="1200" cap="none" spc="0" normalizeH="0" baseline="0" noProof="0">
                <a:ln>
                  <a:noFill/>
                </a:ln>
                <a:solidFill>
                  <a:srgbClr val="800000"/>
                </a:solidFill>
                <a:effectLst/>
                <a:uLnTx/>
                <a:uFillTx/>
                <a:latin typeface="Arial" charset="0"/>
                <a:ea typeface="ＭＳ Ｐゴシック" charset="0"/>
              </a:rPr>
              <a:t>for unbelievers</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rPr>
            </a:br>
            <a:r>
              <a:rPr kumimoji="0" lang="en-US" sz="3200" b="1" i="0" u="none" strike="noStrike" kern="1200" cap="none" spc="0" normalizeH="0" baseline="0" noProof="0">
                <a:ln>
                  <a:noFill/>
                </a:ln>
                <a:solidFill>
                  <a:srgbClr val="800000"/>
                </a:solidFill>
                <a:effectLst/>
                <a:uLnTx/>
                <a:uFillTx/>
                <a:latin typeface="Arial" charset="0"/>
                <a:ea typeface="ＭＳ Ｐゴシック" charset="0"/>
              </a:rPr>
              <a:t>prophecy</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however, is </a:t>
            </a:r>
            <a:r>
              <a:rPr kumimoji="0" lang="en-US" sz="3200" b="1" i="0" u="none" strike="noStrike" kern="1200" cap="none" spc="0" normalizeH="0" baseline="0" noProof="0">
                <a:ln>
                  <a:noFill/>
                </a:ln>
                <a:solidFill>
                  <a:srgbClr val="800000"/>
                </a:solidFill>
                <a:effectLst/>
                <a:uLnTx/>
                <a:uFillTx/>
                <a:latin typeface="Arial" charset="0"/>
                <a:ea typeface="ＭＳ Ｐゴシック" charset="0"/>
              </a:rPr>
              <a:t>for believers</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a:t>
            </a:r>
            <a:br>
              <a:rPr kumimoji="0" lang="en-US" sz="3200" b="1" i="0" u="none" strike="noStrike" kern="1200" cap="none" spc="0" normalizeH="0" baseline="0" noProof="0">
                <a:ln>
                  <a:noFill/>
                </a:ln>
                <a:solidFill>
                  <a:srgbClr val="000000"/>
                </a:solidFill>
                <a:effectLst/>
                <a:uLnTx/>
                <a:uFillTx/>
                <a:latin typeface="Arial" charset="0"/>
                <a:ea typeface="ＭＳ Ｐゴシック" charset="0"/>
              </a:rPr>
            </a:b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not for unbelievers.</a:t>
            </a:r>
          </a:p>
        </p:txBody>
      </p:sp>
    </p:spTree>
    <p:extLst>
      <p:ext uri="{BB962C8B-B14F-4D97-AF65-F5344CB8AC3E}">
        <p14:creationId xmlns:p14="http://schemas.microsoft.com/office/powerpoint/2010/main" val="151707034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1297" name="Picture 2" descr="bibleking_james_bible7"/>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209800" y="-26988"/>
            <a:ext cx="6934200"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0"/>
            <a:ext cx="6858000" cy="2209800"/>
          </a:xfrm>
          <a:solidFill>
            <a:srgbClr val="000000"/>
          </a:solidFill>
          <a:effectLst>
            <a:outerShdw blurRad="38100" dist="38099" dir="2700000" algn="ctr" rotWithShape="0">
              <a:srgbClr val="0A0A0A">
                <a:alpha val="99962"/>
              </a:srgbClr>
            </a:outerShdw>
          </a:effectLst>
        </p:spPr>
        <p:txBody>
          <a:bodyPr/>
          <a:lstStyle/>
          <a:p>
            <a:pPr eaLnBrk="1" hangingPunct="1">
              <a:defRPr/>
            </a:pPr>
            <a:r>
              <a:rPr lang="en-US" sz="5400">
                <a:latin typeface="Trebuchet MS" charset="0"/>
                <a:ea typeface="Osaka" charset="0"/>
                <a:cs typeface="Osaka" charset="0"/>
              </a:rPr>
              <a:t>A Biblical Definition of Tongues</a:t>
            </a:r>
            <a:endParaRPr lang="en-US">
              <a:latin typeface="Trebuchet MS" charset="0"/>
              <a:ea typeface="Osaka" charset="0"/>
              <a:cs typeface="Osaka" charset="0"/>
            </a:endParaRPr>
          </a:p>
        </p:txBody>
      </p:sp>
      <p:sp>
        <p:nvSpPr>
          <p:cNvPr id="635908" name="Text Box 4"/>
          <p:cNvSpPr txBox="1">
            <a:spLocks noChangeArrowheads="1"/>
          </p:cNvSpPr>
          <p:nvPr/>
        </p:nvSpPr>
        <p:spPr bwMode="auto">
          <a:xfrm>
            <a:off x="8534400" y="0"/>
            <a:ext cx="565150" cy="457200"/>
          </a:xfrm>
          <a:prstGeom prst="rect">
            <a:avLst/>
          </a:prstGeom>
          <a:solidFill>
            <a:srgbClr val="0A0A0A"/>
          </a:solidFill>
          <a:ln w="9525">
            <a:noFill/>
            <a:miter lim="800000"/>
            <a:headEnd/>
            <a:tailEnd/>
          </a:ln>
          <a:effectLst/>
        </p:spPr>
        <p:txBody>
          <a:bodyPr anchor="b">
            <a:spAutoFit/>
          </a:bodyPr>
          <a:lstStyle>
            <a:lvl1pPr eaLnBrk="0" hangingPunct="0">
              <a:defRPr sz="4400">
                <a:solidFill>
                  <a:schemeClr val="tx2"/>
                </a:solidFill>
                <a:latin typeface="Times New Roman" charset="0"/>
                <a:ea typeface="Osaka" charset="0"/>
                <a:cs typeface="Osaka" charset="0"/>
              </a:defRPr>
            </a:lvl1pPr>
            <a:lvl2pPr marL="37931725" indent="-37474525" eaLnBrk="0" hangingPunct="0">
              <a:defRPr sz="4400">
                <a:solidFill>
                  <a:schemeClr val="tx2"/>
                </a:solidFill>
                <a:latin typeface="Times New Roman" charset="0"/>
                <a:ea typeface="Osaka" charset="0"/>
                <a:cs typeface="Osaka" charset="0"/>
              </a:defRPr>
            </a:lvl2pPr>
            <a:lvl3pPr eaLnBrk="0" hangingPunct="0">
              <a:defRPr sz="4400">
                <a:solidFill>
                  <a:schemeClr val="tx2"/>
                </a:solidFill>
                <a:latin typeface="Times New Roman" charset="0"/>
                <a:ea typeface="Osaka" charset="0"/>
                <a:cs typeface="Osaka" charset="0"/>
              </a:defRPr>
            </a:lvl3pPr>
            <a:lvl4pPr eaLnBrk="0" hangingPunct="0">
              <a:defRPr sz="4400">
                <a:solidFill>
                  <a:schemeClr val="tx2"/>
                </a:solidFill>
                <a:latin typeface="Times New Roman" charset="0"/>
                <a:ea typeface="Osaka" charset="0"/>
                <a:cs typeface="Osaka" charset="0"/>
              </a:defRPr>
            </a:lvl4pPr>
            <a:lvl5pPr eaLnBrk="0" hangingPunct="0">
              <a:defRPr sz="4400">
                <a:solidFill>
                  <a:schemeClr val="tx2"/>
                </a:solidFill>
                <a:latin typeface="Times New Roman" charset="0"/>
                <a:ea typeface="Osaka" charset="0"/>
                <a:cs typeface="Osaka" charset="0"/>
              </a:defRPr>
            </a:lvl5pPr>
            <a:lvl6pPr marL="457200" eaLnBrk="0" fontAlgn="base" hangingPunct="0">
              <a:spcBef>
                <a:spcPct val="0"/>
              </a:spcBef>
              <a:spcAft>
                <a:spcPct val="0"/>
              </a:spcAft>
              <a:defRPr sz="4400">
                <a:solidFill>
                  <a:schemeClr val="tx2"/>
                </a:solidFill>
                <a:latin typeface="Times New Roman" charset="0"/>
                <a:ea typeface="Osaka" charset="0"/>
                <a:cs typeface="Osaka" charset="0"/>
              </a:defRPr>
            </a:lvl6pPr>
            <a:lvl7pPr marL="914400" eaLnBrk="0" fontAlgn="base" hangingPunct="0">
              <a:spcBef>
                <a:spcPct val="0"/>
              </a:spcBef>
              <a:spcAft>
                <a:spcPct val="0"/>
              </a:spcAft>
              <a:defRPr sz="4400">
                <a:solidFill>
                  <a:schemeClr val="tx2"/>
                </a:solidFill>
                <a:latin typeface="Times New Roman" charset="0"/>
                <a:ea typeface="Osaka" charset="0"/>
                <a:cs typeface="Osaka" charset="0"/>
              </a:defRPr>
            </a:lvl7pPr>
            <a:lvl8pPr marL="1371600" eaLnBrk="0" fontAlgn="base" hangingPunct="0">
              <a:spcBef>
                <a:spcPct val="0"/>
              </a:spcBef>
              <a:spcAft>
                <a:spcPct val="0"/>
              </a:spcAft>
              <a:defRPr sz="4400">
                <a:solidFill>
                  <a:schemeClr val="tx2"/>
                </a:solidFill>
                <a:latin typeface="Times New Roman" charset="0"/>
                <a:ea typeface="Osaka" charset="0"/>
                <a:cs typeface="Osaka" charset="0"/>
              </a:defRPr>
            </a:lvl8pPr>
            <a:lvl9pPr marL="18288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66"/>
                </a:solidFill>
                <a:effectLst>
                  <a:glow rad="266700">
                    <a:srgbClr val="040404">
                      <a:alpha val="91000"/>
                    </a:srgbClr>
                  </a:glow>
                </a:effectLst>
                <a:uLnTx/>
                <a:uFillTx/>
                <a:latin typeface="Arial"/>
                <a:cs typeface="Arial"/>
              </a:rPr>
              <a:t>29</a:t>
            </a:r>
          </a:p>
        </p:txBody>
      </p:sp>
      <p:sp>
        <p:nvSpPr>
          <p:cNvPr id="635907" name="Rectangle 3"/>
          <p:cNvSpPr>
            <a:spLocks noChangeArrowheads="1"/>
          </p:cNvSpPr>
          <p:nvPr/>
        </p:nvSpPr>
        <p:spPr bwMode="auto">
          <a:xfrm>
            <a:off x="2286000" y="1143000"/>
            <a:ext cx="6705600" cy="5334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Times" charset="0"/>
              <a:buNone/>
              <a:tabLst/>
              <a:defRPr/>
            </a:pPr>
            <a:r>
              <a:rPr kumimoji="0" lang="ru-RU"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rPr>
              <a:t>"</a:t>
            </a:r>
            <a:r>
              <a:rPr kumimoji="0" lang="en-US"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rPr>
              <a:t>The God-given ability to speak divine </a:t>
            </a:r>
            <a:r>
              <a:rPr kumimoji="0" lang="en-US" sz="4000" b="1" i="0" u="none" strike="noStrike" kern="1200" cap="none" spc="0" normalizeH="0" baseline="0" noProof="0">
                <a:ln>
                  <a:noFill/>
                </a:ln>
                <a:solidFill>
                  <a:srgbClr val="FFFF66">
                    <a:lumMod val="20000"/>
                    <a:lumOff val="80000"/>
                  </a:srgbClr>
                </a:solidFill>
                <a:effectLst>
                  <a:glow rad="266700">
                    <a:srgbClr val="040404">
                      <a:alpha val="91000"/>
                    </a:srgbClr>
                  </a:glow>
                </a:effectLst>
                <a:uLnTx/>
                <a:uFillTx/>
                <a:latin typeface="Arial"/>
                <a:ea typeface="Osaka" charset="0"/>
                <a:cs typeface="Arial"/>
              </a:rPr>
              <a:t>revelation</a:t>
            </a:r>
            <a:r>
              <a:rPr kumimoji="0" lang="en-US"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rPr>
              <a:t> in a foreign </a:t>
            </a:r>
            <a:r>
              <a:rPr kumimoji="0" lang="en-US" sz="4000" b="1" i="0" u="none" strike="noStrike" kern="1200" cap="none" spc="0" normalizeH="0" baseline="0" noProof="0">
                <a:ln>
                  <a:noFill/>
                </a:ln>
                <a:solidFill>
                  <a:srgbClr val="FFFFE0"/>
                </a:solidFill>
                <a:effectLst>
                  <a:glow rad="266700">
                    <a:srgbClr val="040404">
                      <a:alpha val="91000"/>
                    </a:srgbClr>
                  </a:glow>
                </a:effectLst>
                <a:uLnTx/>
                <a:uFillTx/>
                <a:latin typeface="Arial"/>
                <a:ea typeface="Osaka" charset="0"/>
                <a:cs typeface="Arial"/>
              </a:rPr>
              <a:t>language</a:t>
            </a:r>
            <a:r>
              <a:rPr kumimoji="0" lang="en-US"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rPr>
              <a:t> by the speaker to </a:t>
            </a:r>
            <a:r>
              <a:rPr kumimoji="0" lang="en-US" sz="4000" b="1" i="0" u="none" strike="noStrike" kern="1200" cap="none" spc="0" normalizeH="0" baseline="0" noProof="0">
                <a:ln>
                  <a:noFill/>
                </a:ln>
                <a:solidFill>
                  <a:srgbClr val="FFFFE0"/>
                </a:solidFill>
                <a:effectLst>
                  <a:glow rad="266700">
                    <a:srgbClr val="040404">
                      <a:alpha val="91000"/>
                    </a:srgbClr>
                  </a:glow>
                </a:effectLst>
                <a:uLnTx/>
                <a:uFillTx/>
                <a:latin typeface="Arial"/>
                <a:ea typeface="Osaka" charset="0"/>
                <a:cs typeface="Arial"/>
              </a:rPr>
              <a:t>unbelieving Jews</a:t>
            </a:r>
            <a:r>
              <a:rPr kumimoji="0" lang="en-US"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rPr>
              <a:t> in their language (as a </a:t>
            </a:r>
            <a:r>
              <a:rPr kumimoji="0" lang="en-US" sz="4000" b="1" i="0" u="none" strike="noStrike" kern="1200" cap="none" spc="0" normalizeH="0" baseline="0" noProof="0">
                <a:ln>
                  <a:noFill/>
                </a:ln>
                <a:solidFill>
                  <a:srgbClr val="FFFFE0"/>
                </a:solidFill>
                <a:effectLst>
                  <a:glow rad="266700">
                    <a:srgbClr val="040404">
                      <a:alpha val="91000"/>
                    </a:srgbClr>
                  </a:glow>
                </a:effectLst>
                <a:uLnTx/>
                <a:uFillTx/>
                <a:latin typeface="Arial"/>
                <a:ea typeface="Osaka" charset="0"/>
                <a:cs typeface="Arial"/>
              </a:rPr>
              <a:t>sign</a:t>
            </a:r>
            <a:r>
              <a:rPr kumimoji="0" lang="en-US"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rPr>
              <a:t>) that a gifted interpreter </a:t>
            </a:r>
            <a:r>
              <a:rPr kumimoji="0" lang="en-US" sz="4000" b="1" i="0" u="none" strike="noStrike" kern="1200" cap="none" spc="0" normalizeH="0" baseline="0" noProof="0">
                <a:ln>
                  <a:noFill/>
                </a:ln>
                <a:solidFill>
                  <a:srgbClr val="FFFFE0"/>
                </a:solidFill>
                <a:effectLst>
                  <a:glow rad="266700">
                    <a:srgbClr val="040404">
                      <a:alpha val="91000"/>
                    </a:srgbClr>
                  </a:glow>
                </a:effectLst>
                <a:uLnTx/>
                <a:uFillTx/>
                <a:latin typeface="Arial"/>
                <a:ea typeface="Osaka" charset="0"/>
                <a:cs typeface="Arial"/>
              </a:rPr>
              <a:t>can translate</a:t>
            </a:r>
            <a:r>
              <a:rPr kumimoji="0" lang="en-US"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rPr>
              <a:t> to </a:t>
            </a:r>
            <a:r>
              <a:rPr kumimoji="0" lang="en-US" sz="4000" b="1" i="0" u="none" strike="noStrike" kern="1200" cap="none" spc="0" normalizeH="0" baseline="0" noProof="0">
                <a:ln>
                  <a:noFill/>
                </a:ln>
                <a:solidFill>
                  <a:srgbClr val="FFFFE0"/>
                </a:solidFill>
                <a:effectLst>
                  <a:glow rad="266700">
                    <a:srgbClr val="040404">
                      <a:alpha val="91000"/>
                    </a:srgbClr>
                  </a:glow>
                </a:effectLst>
                <a:uLnTx/>
                <a:uFillTx/>
                <a:latin typeface="Arial"/>
                <a:ea typeface="Osaka" charset="0"/>
                <a:cs typeface="Arial"/>
              </a:rPr>
              <a:t>edify the church</a:t>
            </a:r>
            <a:r>
              <a:rPr kumimoji="0" lang="ru-RU"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rPr>
              <a:t>"</a:t>
            </a:r>
            <a:endParaRPr kumimoji="0" lang="en-US" sz="4000" b="1" i="0" u="none" strike="noStrike" kern="1200" cap="none" spc="0" normalizeH="0" baseline="0" noProof="0">
              <a:ln>
                <a:noFill/>
              </a:ln>
              <a:solidFill>
                <a:srgbClr val="FFFF66"/>
              </a:solidFill>
              <a:effectLst>
                <a:glow rad="266700">
                  <a:srgbClr val="040404">
                    <a:alpha val="91000"/>
                  </a:srgbClr>
                </a:glow>
              </a:effectLst>
              <a:uLnTx/>
              <a:uFillTx/>
              <a:latin typeface="Arial"/>
              <a:ea typeface="Osaka" charset="0"/>
              <a:cs typeface="Arial"/>
            </a:endParaRPr>
          </a:p>
        </p:txBody>
      </p:sp>
    </p:spTree>
    <p:extLst>
      <p:ext uri="{BB962C8B-B14F-4D97-AF65-F5344CB8AC3E}">
        <p14:creationId xmlns:p14="http://schemas.microsoft.com/office/powerpoint/2010/main" val="3838160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5907"/>
                                        </p:tgtEl>
                                        <p:attrNameLst>
                                          <p:attrName>style.visibility</p:attrName>
                                        </p:attrNameLst>
                                      </p:cBhvr>
                                      <p:to>
                                        <p:strVal val="visible"/>
                                      </p:to>
                                    </p:set>
                                    <p:animEffect transition="in" filter="dissolve">
                                      <p:cBhvr>
                                        <p:cTn id="7" dur="500"/>
                                        <p:tgtEl>
                                          <p:spTgt spid="63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13347" name="Rectangle 2"/>
          <p:cNvSpPr>
            <a:spLocks noGrp="1" noChangeArrowheads="1"/>
          </p:cNvSpPr>
          <p:nvPr>
            <p:ph type="title" idx="4294967295"/>
          </p:nvPr>
        </p:nvSpPr>
        <p:spPr>
          <a:xfrm>
            <a:off x="3962400" y="3886200"/>
            <a:ext cx="4876800" cy="2133600"/>
          </a:xfrm>
        </p:spPr>
        <p:txBody>
          <a:bodyPr/>
          <a:lstStyle/>
          <a:p>
            <a:pPr eaLnBrk="1" hangingPunct="1"/>
            <a:r>
              <a:rPr lang="en-US" sz="4000">
                <a:solidFill>
                  <a:schemeClr val="bg1"/>
                </a:solidFill>
                <a:latin typeface="Arial" charset="0"/>
                <a:ea typeface="Osaka" charset="0"/>
                <a:cs typeface="Osaka" charset="0"/>
              </a:rPr>
              <a:t>Today:</a:t>
            </a:r>
            <a:br>
              <a:rPr lang="en-US" sz="4000">
                <a:solidFill>
                  <a:schemeClr val="bg1"/>
                </a:solidFill>
                <a:latin typeface="Arial" charset="0"/>
                <a:ea typeface="Osaka" charset="0"/>
                <a:cs typeface="Osaka" charset="0"/>
              </a:rPr>
            </a:br>
            <a:r>
              <a:rPr lang="en-US" sz="4000">
                <a:solidFill>
                  <a:schemeClr val="bg1"/>
                </a:solidFill>
                <a:latin typeface="Arial" charset="0"/>
                <a:ea typeface="Osaka" charset="0"/>
                <a:cs typeface="Osaka" charset="0"/>
              </a:rPr>
              <a:t>Real Languages? </a:t>
            </a:r>
            <a:br>
              <a:rPr lang="en-US" sz="4000">
                <a:solidFill>
                  <a:schemeClr val="bg1"/>
                </a:solidFill>
                <a:latin typeface="Arial" charset="0"/>
                <a:ea typeface="Osaka" charset="0"/>
                <a:cs typeface="Osaka" charset="0"/>
              </a:rPr>
            </a:br>
            <a:r>
              <a:rPr lang="en-US" sz="4000">
                <a:solidFill>
                  <a:schemeClr val="bg1"/>
                </a:solidFill>
                <a:latin typeface="Arial" charset="0"/>
                <a:ea typeface="Osaka" charset="0"/>
                <a:cs typeface="Osaka" charset="0"/>
              </a:rPr>
              <a:t>For Unbelievers?</a:t>
            </a:r>
            <a:endParaRPr lang="en-US" sz="4000">
              <a:latin typeface="Arial" charset="0"/>
              <a:ea typeface="Osaka" charset="0"/>
              <a:cs typeface="Osaka" charset="0"/>
            </a:endParaRPr>
          </a:p>
        </p:txBody>
      </p:sp>
      <p:sp>
        <p:nvSpPr>
          <p:cNvPr id="313348"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313349" name="Picture 5" descr="tongues200303_018_Ess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3890963"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350" name="Picture 6" descr="Crouch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0" y="0"/>
            <a:ext cx="4826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351" name="Picture 7" descr="tonguesHead on fire paint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0"/>
            <a:ext cx="2689225" cy="358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12168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5393" name="Picture 1026" descr="glowhand">
            <a:hlinkClick r:id="rId3" action="ppaction://hlinkpres?slideindex=22&amp;slidetitle=Open Hands"/>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0003" name="Rectangle 1027"/>
          <p:cNvSpPr>
            <a:spLocks noGrp="1" noChangeArrowheads="1"/>
          </p:cNvSpPr>
          <p:nvPr>
            <p:ph type="title" idx="4294967295"/>
          </p:nvPr>
        </p:nvSpPr>
        <p:spPr>
          <a:xfrm>
            <a:off x="533400" y="152400"/>
            <a:ext cx="7772400" cy="1371600"/>
          </a:xfrm>
          <a:solidFill>
            <a:schemeClr val="bg1"/>
          </a:solidFill>
          <a:effectLst>
            <a:outerShdw blurRad="63500" dist="35921" dir="2700000" algn="ctr" rotWithShape="0">
              <a:schemeClr val="bg1">
                <a:alpha val="74998"/>
              </a:schemeClr>
            </a:outerShdw>
          </a:effectLst>
        </p:spPr>
        <p:txBody>
          <a:bodyPr/>
          <a:lstStyle/>
          <a:p>
            <a:pPr eaLnBrk="1" hangingPunct="1">
              <a:defRPr/>
            </a:pPr>
            <a:r>
              <a:rPr lang="en-US" b="1">
                <a:latin typeface="Arial" charset="0"/>
                <a:ea typeface="ＭＳ Ｐゴシック" charset="0"/>
                <a:cs typeface="ＭＳ Ｐゴシック" charset="0"/>
              </a:rPr>
              <a:t>Why can</a:t>
            </a:r>
            <a:r>
              <a:rPr lang="uk-UA"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t tongues be a special prayer language?</a:t>
            </a:r>
            <a:endParaRPr lang="en-US">
              <a:latin typeface="Arial" charset="0"/>
              <a:ea typeface="ＭＳ Ｐゴシック" charset="0"/>
              <a:cs typeface="ＭＳ Ｐゴシック" charset="0"/>
            </a:endParaRPr>
          </a:p>
        </p:txBody>
      </p:sp>
      <p:sp>
        <p:nvSpPr>
          <p:cNvPr id="315395" name="Text Box 1029"/>
          <p:cNvSpPr txBox="1">
            <a:spLocks noChangeArrowheads="1"/>
          </p:cNvSpPr>
          <p:nvPr/>
        </p:nvSpPr>
        <p:spPr bwMode="auto">
          <a:xfrm>
            <a:off x="85471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31</a:t>
            </a:r>
            <a:endPar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640004" name="Rectangle 1028"/>
          <p:cNvSpPr>
            <a:spLocks noChangeArrowheads="1"/>
          </p:cNvSpPr>
          <p:nvPr/>
        </p:nvSpPr>
        <p:spPr bwMode="auto">
          <a:xfrm>
            <a:off x="2057400" y="2133600"/>
            <a:ext cx="7086600" cy="3505200"/>
          </a:xfrm>
          <a:prstGeom prst="rect">
            <a:avLst/>
          </a:prstGeom>
          <a:noFill/>
          <a:ln w="9525">
            <a:noFill/>
            <a:miter lim="800000"/>
            <a:headEnd/>
            <a:tailEnd/>
          </a:ln>
          <a:effectLst>
            <a:outerShdw blurRad="63500" dist="35921" dir="2700000" algn="ctr" rotWithShape="0">
              <a:schemeClr val="bg1">
                <a:alpha val="74997"/>
              </a:schemeClr>
            </a:outerShdw>
          </a:effectLst>
        </p:spPr>
        <p:txBody>
          <a:bodyPr/>
          <a:lstStyle/>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a:ln>
                  <a:noFill/>
                </a:ln>
                <a:solidFill>
                  <a:srgbClr val="000000"/>
                </a:solidFill>
                <a:effectLst/>
                <a:uLnTx/>
                <a:uFillTx/>
                <a:latin typeface="Arial" pitchFamily="-105" charset="0"/>
                <a:ea typeface="Osaka" charset="0"/>
                <a:cs typeface="Osaka" charset="0"/>
              </a:rPr>
              <a:t>Edifies others (14:26)</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a:ln>
                  <a:noFill/>
                </a:ln>
                <a:solidFill>
                  <a:srgbClr val="000000"/>
                </a:solidFill>
                <a:effectLst/>
                <a:uLnTx/>
                <a:uFillTx/>
                <a:latin typeface="Arial" pitchFamily="-105" charset="0"/>
                <a:ea typeface="Osaka" charset="0"/>
                <a:cs typeface="Osaka" charset="0"/>
              </a:rPr>
              <a:t>For unbelievers (14:22)</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a:ln>
                  <a:noFill/>
                </a:ln>
                <a:solidFill>
                  <a:srgbClr val="000000"/>
                </a:solidFill>
                <a:effectLst/>
                <a:uLnTx/>
                <a:uFillTx/>
                <a:latin typeface="Arial" pitchFamily="-105" charset="0"/>
                <a:ea typeface="Osaka" charset="0"/>
                <a:cs typeface="Osaka" charset="0"/>
              </a:rPr>
              <a:t>Not understood (14:14-15)</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a:ln>
                  <a:noFill/>
                </a:ln>
                <a:solidFill>
                  <a:srgbClr val="000000"/>
                </a:solidFill>
                <a:effectLst/>
                <a:uLnTx/>
                <a:uFillTx/>
                <a:latin typeface="Arial" pitchFamily="-105" charset="0"/>
                <a:ea typeface="Osaka" charset="0"/>
                <a:cs typeface="Osaka" charset="0"/>
              </a:rPr>
              <a:t>Limited to some (12:30)</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a:ln>
                  <a:noFill/>
                </a:ln>
                <a:solidFill>
                  <a:srgbClr val="000000"/>
                </a:solidFill>
                <a:effectLst/>
                <a:uLnTx/>
                <a:uFillTx/>
                <a:latin typeface="Arial" pitchFamily="-105" charset="0"/>
                <a:ea typeface="Osaka" charset="0"/>
                <a:cs typeface="Osaka" charset="0"/>
              </a:rPr>
              <a:t>Interpretation required (14:26-28)</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a:ln>
                  <a:noFill/>
                </a:ln>
                <a:solidFill>
                  <a:srgbClr val="000000"/>
                </a:solidFill>
                <a:effectLst/>
                <a:uLnTx/>
                <a:uFillTx/>
                <a:latin typeface="Arial" pitchFamily="-105" charset="0"/>
                <a:ea typeface="Osaka" charset="0"/>
                <a:cs typeface="Osaka" charset="0"/>
              </a:rPr>
              <a:t>Keep quiet in the church (14:28)</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a:ln>
                  <a:noFill/>
                </a:ln>
                <a:solidFill>
                  <a:srgbClr val="000000"/>
                </a:solidFill>
                <a:effectLst/>
                <a:uLnTx/>
                <a:uFillTx/>
                <a:latin typeface="Arial" pitchFamily="-105" charset="0"/>
                <a:ea typeface="Osaka" charset="0"/>
                <a:cs typeface="Osaka" charset="0"/>
              </a:rPr>
              <a:t>Outside church as a sign (14:20)</a:t>
            </a:r>
          </a:p>
        </p:txBody>
      </p:sp>
    </p:spTree>
    <p:extLst>
      <p:ext uri="{BB962C8B-B14F-4D97-AF65-F5344CB8AC3E}">
        <p14:creationId xmlns:p14="http://schemas.microsoft.com/office/powerpoint/2010/main" val="4288637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Effect transition="in" filter="dissolve">
                                      <p:cBhvr>
                                        <p:cTn id="7" dur="500"/>
                                        <p:tgtEl>
                                          <p:spTgt spid="640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4">
                                            <p:txEl>
                                              <p:pRg st="1" end="1"/>
                                            </p:txEl>
                                          </p:spTgt>
                                        </p:tgtEl>
                                        <p:attrNameLst>
                                          <p:attrName>style.visibility</p:attrName>
                                        </p:attrNameLst>
                                      </p:cBhvr>
                                      <p:to>
                                        <p:strVal val="visible"/>
                                      </p:to>
                                    </p:set>
                                    <p:animEffect transition="in" filter="dissolve">
                                      <p:cBhvr>
                                        <p:cTn id="12" dur="500"/>
                                        <p:tgtEl>
                                          <p:spTgt spid="6400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0004">
                                            <p:txEl>
                                              <p:pRg st="2" end="2"/>
                                            </p:txEl>
                                          </p:spTgt>
                                        </p:tgtEl>
                                        <p:attrNameLst>
                                          <p:attrName>style.visibility</p:attrName>
                                        </p:attrNameLst>
                                      </p:cBhvr>
                                      <p:to>
                                        <p:strVal val="visible"/>
                                      </p:to>
                                    </p:set>
                                    <p:animEffect transition="in" filter="dissolve">
                                      <p:cBhvr>
                                        <p:cTn id="17" dur="500"/>
                                        <p:tgtEl>
                                          <p:spTgt spid="6400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0004">
                                            <p:txEl>
                                              <p:pRg st="3" end="3"/>
                                            </p:txEl>
                                          </p:spTgt>
                                        </p:tgtEl>
                                        <p:attrNameLst>
                                          <p:attrName>style.visibility</p:attrName>
                                        </p:attrNameLst>
                                      </p:cBhvr>
                                      <p:to>
                                        <p:strVal val="visible"/>
                                      </p:to>
                                    </p:set>
                                    <p:animEffect transition="in" filter="dissolve">
                                      <p:cBhvr>
                                        <p:cTn id="22" dur="500"/>
                                        <p:tgtEl>
                                          <p:spTgt spid="6400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0004">
                                            <p:txEl>
                                              <p:pRg st="4" end="4"/>
                                            </p:txEl>
                                          </p:spTgt>
                                        </p:tgtEl>
                                        <p:attrNameLst>
                                          <p:attrName>style.visibility</p:attrName>
                                        </p:attrNameLst>
                                      </p:cBhvr>
                                      <p:to>
                                        <p:strVal val="visible"/>
                                      </p:to>
                                    </p:set>
                                    <p:animEffect transition="in" filter="dissolve">
                                      <p:cBhvr>
                                        <p:cTn id="27" dur="500"/>
                                        <p:tgtEl>
                                          <p:spTgt spid="6400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0004">
                                            <p:txEl>
                                              <p:pRg st="5" end="5"/>
                                            </p:txEl>
                                          </p:spTgt>
                                        </p:tgtEl>
                                        <p:attrNameLst>
                                          <p:attrName>style.visibility</p:attrName>
                                        </p:attrNameLst>
                                      </p:cBhvr>
                                      <p:to>
                                        <p:strVal val="visible"/>
                                      </p:to>
                                    </p:set>
                                    <p:animEffect transition="in" filter="dissolve">
                                      <p:cBhvr>
                                        <p:cTn id="32" dur="500"/>
                                        <p:tgtEl>
                                          <p:spTgt spid="6400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0004">
                                            <p:txEl>
                                              <p:pRg st="6" end="6"/>
                                            </p:txEl>
                                          </p:spTgt>
                                        </p:tgtEl>
                                        <p:attrNameLst>
                                          <p:attrName>style.visibility</p:attrName>
                                        </p:attrNameLst>
                                      </p:cBhvr>
                                      <p:to>
                                        <p:strVal val="visible"/>
                                      </p:to>
                                    </p:set>
                                    <p:animEffect transition="in" filter="dissolve">
                                      <p:cBhvr>
                                        <p:cTn id="37" dur="500"/>
                                        <p:tgtEl>
                                          <p:spTgt spid="6400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a:xfrm>
            <a:off x="0" y="38100"/>
            <a:ext cx="9144000" cy="522288"/>
          </a:xfrm>
          <a:solidFill>
            <a:srgbClr val="000000"/>
          </a:solidFill>
        </p:spPr>
        <p:txBody>
          <a:bodyPr anchor="ctr">
            <a:spAutoFit/>
          </a:bodyPr>
          <a:lstStyle/>
          <a:p>
            <a:pPr algn="ctr" eaLnBrk="1" hangingPunct="1">
              <a:defRPr/>
            </a:pPr>
            <a:r>
              <a:rPr lang="en-US" altLang="zh-CN" sz="2800" b="1" kern="1200">
                <a:solidFill>
                  <a:srgbClr val="FFFFFF"/>
                </a:solidFill>
                <a:latin typeface="Arial" charset="0"/>
                <a:ea typeface="SimSun" charset="0"/>
                <a:cs typeface="SimSun" charset="0"/>
              </a:rPr>
              <a:t>Apakah </a:t>
            </a:r>
            <a:r>
              <a:rPr lang="en-US" altLang="zh-CN" sz="2800" b="1" kern="1200" err="1">
                <a:solidFill>
                  <a:srgbClr val="FFFFFF"/>
                </a:solidFill>
                <a:latin typeface="Arial" charset="0"/>
                <a:ea typeface="SimSun" charset="0"/>
                <a:cs typeface="SimSun" charset="0"/>
              </a:rPr>
              <a:t>bahasa</a:t>
            </a:r>
            <a:r>
              <a:rPr lang="en-US" altLang="zh-CN" sz="2800" b="1" kern="1200">
                <a:solidFill>
                  <a:srgbClr val="FFFFFF"/>
                </a:solidFill>
                <a:latin typeface="Arial" charset="0"/>
                <a:ea typeface="SimSun" charset="0"/>
                <a:cs typeface="SimSun" charset="0"/>
              </a:rPr>
              <a:t> </a:t>
            </a:r>
            <a:r>
              <a:rPr lang="en-US" altLang="zh-CN" sz="2800" b="1" kern="1200" err="1">
                <a:solidFill>
                  <a:srgbClr val="FFFFFF"/>
                </a:solidFill>
                <a:latin typeface="Arial" charset="0"/>
                <a:ea typeface="SimSun" charset="0"/>
                <a:cs typeface="SimSun" charset="0"/>
              </a:rPr>
              <a:t>lidah</a:t>
            </a:r>
            <a:r>
              <a:rPr lang="en-US" altLang="zh-CN" sz="2800" b="1" kern="1200">
                <a:solidFill>
                  <a:srgbClr val="FFFFFF"/>
                </a:solidFill>
                <a:latin typeface="Arial" charset="0"/>
                <a:ea typeface="SimSun" charset="0"/>
                <a:cs typeface="SimSun" charset="0"/>
              </a:rPr>
              <a:t> di </a:t>
            </a:r>
            <a:r>
              <a:rPr lang="en-US" altLang="zh-CN" sz="2800" b="1" kern="1200" err="1">
                <a:solidFill>
                  <a:srgbClr val="FFFFFF"/>
                </a:solidFill>
                <a:latin typeface="Arial" charset="0"/>
                <a:ea typeface="SimSun" charset="0"/>
                <a:cs typeface="SimSun" charset="0"/>
              </a:rPr>
              <a:t>kisah</a:t>
            </a:r>
            <a:r>
              <a:rPr lang="en-US" altLang="zh-CN" sz="2800" b="1" kern="1200">
                <a:solidFill>
                  <a:srgbClr val="FFFFFF"/>
                </a:solidFill>
                <a:latin typeface="Arial" charset="0"/>
                <a:ea typeface="SimSun" charset="0"/>
                <a:cs typeface="SimSun" charset="0"/>
              </a:rPr>
              <a:t> </a:t>
            </a:r>
            <a:r>
              <a:rPr lang="en-US" altLang="zh-CN" sz="2800" b="1" kern="1200" err="1">
                <a:solidFill>
                  <a:srgbClr val="FFFFFF"/>
                </a:solidFill>
                <a:latin typeface="Arial" charset="0"/>
                <a:ea typeface="SimSun" charset="0"/>
                <a:cs typeface="SimSun" charset="0"/>
              </a:rPr>
              <a:t>pola</a:t>
            </a:r>
            <a:r>
              <a:rPr lang="en-US" altLang="zh-CN" sz="2800" b="1" kern="1200">
                <a:solidFill>
                  <a:srgbClr val="FFFFFF"/>
                </a:solidFill>
                <a:latin typeface="Arial" charset="0"/>
                <a:ea typeface="SimSun" charset="0"/>
                <a:cs typeface="SimSun" charset="0"/>
              </a:rPr>
              <a:t> </a:t>
            </a:r>
            <a:r>
              <a:rPr lang="en-US" altLang="zh-CN" sz="2800" b="1" kern="1200" err="1">
                <a:solidFill>
                  <a:srgbClr val="FFFFFF"/>
                </a:solidFill>
                <a:latin typeface="Arial" charset="0"/>
                <a:ea typeface="SimSun" charset="0"/>
                <a:cs typeface="SimSun" charset="0"/>
              </a:rPr>
              <a:t>untuk</a:t>
            </a:r>
            <a:r>
              <a:rPr lang="en-US" altLang="zh-CN" sz="2800" b="1" kern="1200">
                <a:solidFill>
                  <a:srgbClr val="FFFFFF"/>
                </a:solidFill>
                <a:latin typeface="Arial" charset="0"/>
                <a:ea typeface="SimSun" charset="0"/>
                <a:cs typeface="SimSun" charset="0"/>
              </a:rPr>
              <a:t> masa </a:t>
            </a:r>
            <a:r>
              <a:rPr lang="en-US" altLang="zh-CN" sz="2800" b="1" kern="1200" err="1">
                <a:solidFill>
                  <a:srgbClr val="FFFFFF"/>
                </a:solidFill>
                <a:latin typeface="Arial" charset="0"/>
                <a:ea typeface="SimSun" charset="0"/>
                <a:cs typeface="SimSun" charset="0"/>
              </a:rPr>
              <a:t>kini</a:t>
            </a:r>
            <a:r>
              <a:rPr lang="en-US" altLang="zh-CN" sz="2800" b="1" kern="1200">
                <a:solidFill>
                  <a:srgbClr val="FFFFFF"/>
                </a:solidFill>
                <a:latin typeface="Arial" charset="0"/>
                <a:ea typeface="SimSun" charset="0"/>
                <a:cs typeface="SimSun" charset="0"/>
              </a:rPr>
              <a:t>?</a:t>
            </a:r>
            <a:endParaRPr lang="en-US" sz="2800" b="1" kern="1200">
              <a:solidFill>
                <a:srgbClr val="FFFFFF"/>
              </a:solidFill>
              <a:latin typeface="Arial" charset="0"/>
              <a:ea typeface="SimSun" charset="0"/>
              <a:cs typeface="SimSun" charset="0"/>
            </a:endParaRPr>
          </a:p>
        </p:txBody>
      </p:sp>
      <p:sp>
        <p:nvSpPr>
          <p:cNvPr id="203779" name="Text Box 3"/>
          <p:cNvSpPr txBox="1">
            <a:spLocks noChangeArrowheads="1"/>
          </p:cNvSpPr>
          <p:nvPr/>
        </p:nvSpPr>
        <p:spPr bwMode="auto">
          <a:xfrm>
            <a:off x="9297988" y="0"/>
            <a:ext cx="7604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rPr>
              <a:t>161l</a:t>
            </a:r>
          </a:p>
        </p:txBody>
      </p:sp>
      <p:graphicFrame>
        <p:nvGraphicFramePr>
          <p:cNvPr id="203781" name="Group 5"/>
          <p:cNvGraphicFramePr>
            <a:graphicFrameLocks noGrp="1"/>
          </p:cNvGraphicFramePr>
          <p:nvPr/>
        </p:nvGraphicFramePr>
        <p:xfrm>
          <a:off x="76200" y="914400"/>
          <a:ext cx="8991600" cy="5989637"/>
        </p:xfrm>
        <a:graphic>
          <a:graphicData uri="http://schemas.openxmlformats.org/drawingml/2006/table">
            <a:tbl>
              <a:tblPr/>
              <a:tblGrid>
                <a:gridCol w="1408113">
                  <a:extLst>
                    <a:ext uri="{9D8B030D-6E8A-4147-A177-3AD203B41FA5}">
                      <a16:colId xmlns:a16="http://schemas.microsoft.com/office/drawing/2014/main" val="20000"/>
                    </a:ext>
                  </a:extLst>
                </a:gridCol>
                <a:gridCol w="1719262">
                  <a:extLst>
                    <a:ext uri="{9D8B030D-6E8A-4147-A177-3AD203B41FA5}">
                      <a16:colId xmlns:a16="http://schemas.microsoft.com/office/drawing/2014/main" val="20001"/>
                    </a:ext>
                  </a:extLst>
                </a:gridCol>
                <a:gridCol w="1876425">
                  <a:extLst>
                    <a:ext uri="{9D8B030D-6E8A-4147-A177-3AD203B41FA5}">
                      <a16:colId xmlns:a16="http://schemas.microsoft.com/office/drawing/2014/main" val="20002"/>
                    </a:ext>
                  </a:extLst>
                </a:gridCol>
                <a:gridCol w="1720850">
                  <a:extLst>
                    <a:ext uri="{9D8B030D-6E8A-4147-A177-3AD203B41FA5}">
                      <a16:colId xmlns:a16="http://schemas.microsoft.com/office/drawing/2014/main" val="20003"/>
                    </a:ext>
                  </a:extLst>
                </a:gridCol>
                <a:gridCol w="2266950">
                  <a:extLst>
                    <a:ext uri="{9D8B030D-6E8A-4147-A177-3AD203B41FA5}">
                      <a16:colId xmlns:a16="http://schemas.microsoft.com/office/drawing/2014/main" val="20004"/>
                    </a:ext>
                  </a:extLst>
                </a:gridCol>
              </a:tblGrid>
              <a:tr h="9144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1" u="none" strike="noStrike" kern="1200" cap="none" normalizeH="0" baseline="0" err="1">
                          <a:ln>
                            <a:noFill/>
                          </a:ln>
                          <a:solidFill>
                            <a:schemeClr val="bg1"/>
                          </a:solidFill>
                          <a:effectLst/>
                          <a:latin typeface="Arial"/>
                          <a:ea typeface="SimSun" charset="0"/>
                          <a:cs typeface="Arial"/>
                        </a:rPr>
                        <a:t>Fasal</a:t>
                      </a:r>
                      <a:endParaRPr kumimoji="0" lang="en-US" sz="1800" b="1" i="1" u="none" strike="noStrike" kern="1200" cap="none" normalizeH="0" baseline="0">
                        <a:ln>
                          <a:noFill/>
                        </a:ln>
                        <a:solidFill>
                          <a:schemeClr val="bg1"/>
                        </a:solidFill>
                        <a:effectLst/>
                        <a:latin typeface="Arial"/>
                        <a:ea typeface="SimSun" charset="0"/>
                        <a:cs typeface="Arial"/>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1" u="none" strike="noStrike" kern="1200" cap="none" normalizeH="0" baseline="0" err="1">
                          <a:ln>
                            <a:noFill/>
                          </a:ln>
                          <a:solidFill>
                            <a:schemeClr val="bg1"/>
                          </a:solidFill>
                          <a:effectLst/>
                          <a:latin typeface="Arial"/>
                          <a:ea typeface="SimSun" charset="0"/>
                          <a:cs typeface="Arial"/>
                        </a:rPr>
                        <a:t>Pembicara</a:t>
                      </a:r>
                      <a:endParaRPr kumimoji="0" lang="en-US" sz="1800" b="1" i="1" u="none" strike="noStrike" kern="1200" cap="none" normalizeH="0" baseline="0">
                        <a:ln>
                          <a:noFill/>
                        </a:ln>
                        <a:solidFill>
                          <a:schemeClr val="bg1"/>
                        </a:solidFill>
                        <a:effectLst/>
                        <a:latin typeface="Arial"/>
                        <a:ea typeface="SimSun" charset="0"/>
                        <a:cs typeface="Arial"/>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1" u="none" strike="noStrike" kern="1200" cap="none" normalizeH="0" baseline="0" err="1">
                          <a:ln>
                            <a:noFill/>
                          </a:ln>
                          <a:solidFill>
                            <a:schemeClr val="bg1"/>
                          </a:solidFill>
                          <a:effectLst/>
                          <a:latin typeface="Arial"/>
                          <a:ea typeface="SimSun" charset="0"/>
                          <a:cs typeface="Arial"/>
                        </a:rPr>
                        <a:t>Pendengar</a:t>
                      </a:r>
                      <a:endParaRPr kumimoji="0" lang="en-US" sz="1800" b="1" i="1" u="none" strike="noStrike" kern="1200" cap="none" normalizeH="0" baseline="0">
                        <a:ln>
                          <a:noFill/>
                        </a:ln>
                        <a:solidFill>
                          <a:schemeClr val="bg1"/>
                        </a:solidFill>
                        <a:effectLst/>
                        <a:latin typeface="Arial"/>
                        <a:ea typeface="SimSun" charset="0"/>
                        <a:cs typeface="Arial"/>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normalizeH="0" baseline="0" err="1">
                          <a:ln>
                            <a:noFill/>
                          </a:ln>
                          <a:solidFill>
                            <a:schemeClr val="bg1"/>
                          </a:solidFill>
                          <a:effectLst/>
                          <a:latin typeface="Arial"/>
                          <a:ea typeface="SimSun" charset="0"/>
                          <a:cs typeface="Arial"/>
                        </a:rPr>
                        <a:t>Hubungan</a:t>
                      </a:r>
                      <a:r>
                        <a:rPr lang="en-US" altLang="zh-CN" sz="1800" b="1" i="1">
                          <a:solidFill>
                            <a:srgbClr val="000000"/>
                          </a:solidFill>
                          <a:latin typeface="Arial"/>
                          <a:ea typeface="SimSun" charset="0"/>
                          <a:cs typeface="Arial"/>
                        </a:rPr>
                        <a:t> </a:t>
                      </a:r>
                      <a:r>
                        <a:rPr kumimoji="0" lang="en-US" altLang="zh-CN" sz="1800" b="1" i="1" u="none" strike="noStrike" kern="1200" cap="none" normalizeH="0" baseline="0" err="1">
                          <a:ln>
                            <a:noFill/>
                          </a:ln>
                          <a:solidFill>
                            <a:schemeClr val="bg1"/>
                          </a:solidFill>
                          <a:effectLst/>
                          <a:latin typeface="Arial"/>
                          <a:ea typeface="SimSun" charset="0"/>
                          <a:cs typeface="Arial"/>
                        </a:rPr>
                        <a:t>dengan</a:t>
                      </a:r>
                      <a:r>
                        <a:rPr lang="en-US" altLang="zh-CN" sz="1800" b="1" i="1">
                          <a:solidFill>
                            <a:srgbClr val="000000"/>
                          </a:solidFill>
                          <a:latin typeface="Arial"/>
                          <a:ea typeface="SimSun" charset="0"/>
                          <a:cs typeface="Arial"/>
                        </a:rPr>
                        <a:t> </a:t>
                      </a:r>
                      <a:r>
                        <a:rPr kumimoji="0" lang="en-US" altLang="zh-CN" sz="1800" b="1" i="1" u="none" strike="noStrike" kern="1200" cap="none" normalizeH="0" baseline="0" err="1">
                          <a:ln>
                            <a:noFill/>
                          </a:ln>
                          <a:solidFill>
                            <a:schemeClr val="bg1"/>
                          </a:solidFill>
                          <a:effectLst/>
                          <a:latin typeface="Arial"/>
                          <a:ea typeface="SimSun" charset="0"/>
                          <a:cs typeface="Arial"/>
                        </a:rPr>
                        <a:t>pertobatan</a:t>
                      </a:r>
                      <a:endParaRPr kumimoji="0" lang="en-US" altLang="zh-CN" sz="1800" b="1" i="1" u="none" strike="noStrike" kern="1200" cap="none" normalizeH="0" baseline="0">
                        <a:ln>
                          <a:noFill/>
                        </a:ln>
                        <a:solidFill>
                          <a:schemeClr val="bg1"/>
                        </a:solidFill>
                        <a:effectLst/>
                        <a:latin typeface="Arial"/>
                        <a:ea typeface="SimSun" charset="0"/>
                        <a:cs typeface="Arial"/>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1" u="none" strike="noStrike" cap="none" normalizeH="0" baseline="0" err="1">
                          <a:ln>
                            <a:noFill/>
                          </a:ln>
                          <a:solidFill>
                            <a:schemeClr val="bg1"/>
                          </a:solidFill>
                          <a:effectLst/>
                          <a:latin typeface="Arial"/>
                          <a:ea typeface="SimSun" charset="0"/>
                          <a:cs typeface="Arial"/>
                        </a:rPr>
                        <a:t>Tujuan</a:t>
                      </a:r>
                      <a:endParaRPr kumimoji="0" lang="en-US" sz="1800" b="1" i="1" u="none" strike="noStrike" cap="none" normalizeH="0" baseline="0">
                        <a:ln>
                          <a:noFill/>
                        </a:ln>
                        <a:solidFill>
                          <a:schemeClr val="bg1"/>
                        </a:solidFill>
                        <a:effectLst/>
                        <a:latin typeface="Arial"/>
                        <a:ea typeface="ＭＳ Ｐゴシック" charset="0"/>
                        <a:cs typeface="Arial"/>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1430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1" u="none" strike="noStrike" cap="none" normalizeH="0" baseline="0">
                          <a:ln>
                            <a:noFill/>
                          </a:ln>
                          <a:solidFill>
                            <a:schemeClr val="tx1"/>
                          </a:solidFill>
                          <a:effectLst/>
                          <a:latin typeface="Arial"/>
                          <a:ea typeface="SimSun" charset="0"/>
                          <a:cs typeface="Arial"/>
                        </a:rPr>
                        <a:t>2:1-4</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cap="none" normalizeH="0" baseline="0">
                          <a:ln>
                            <a:noFill/>
                          </a:ln>
                          <a:solidFill>
                            <a:schemeClr val="tx1"/>
                          </a:solidFill>
                          <a:effectLst/>
                          <a:latin typeface="Arial"/>
                          <a:ea typeface="SimSun" charset="0"/>
                          <a:cs typeface="Arial"/>
                        </a:rPr>
                        <a:t> Para </a:t>
                      </a:r>
                      <a:r>
                        <a:rPr kumimoji="0" lang="en-US" altLang="zh-CN" sz="1600" b="1" i="1" u="none" strike="noStrike" cap="none" normalizeH="0" baseline="0" err="1">
                          <a:ln>
                            <a:noFill/>
                          </a:ln>
                          <a:solidFill>
                            <a:schemeClr val="tx1"/>
                          </a:solidFill>
                          <a:effectLst/>
                          <a:latin typeface="Arial"/>
                          <a:ea typeface="SimSun" charset="0"/>
                          <a:cs typeface="Arial"/>
                        </a:rPr>
                        <a:t>rasul</a:t>
                      </a:r>
                      <a:r>
                        <a:rPr kumimoji="0" lang="en-US" altLang="zh-CN" sz="1600" b="1" i="1" u="none" strike="noStrike" cap="none" normalizeH="0" baseline="0">
                          <a:ln>
                            <a:noFill/>
                          </a:ln>
                          <a:solidFill>
                            <a:schemeClr val="tx1"/>
                          </a:solidFill>
                          <a:effectLst/>
                          <a:latin typeface="Arial"/>
                          <a:ea typeface="SimSun" charset="0"/>
                          <a:cs typeface="Arial"/>
                        </a:rPr>
                        <a:t> +</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1" u="none" strike="noStrike" cap="none" normalizeH="0" baseline="0">
                          <a:ln>
                            <a:noFill/>
                          </a:ln>
                          <a:solidFill>
                            <a:schemeClr val="tx1"/>
                          </a:solidFill>
                          <a:effectLst/>
                          <a:latin typeface="Arial"/>
                          <a:ea typeface="SimSun" charset="0"/>
                          <a:cs typeface="Arial"/>
                        </a:rPr>
                        <a:t> Orang </a:t>
                      </a:r>
                      <a:r>
                        <a:rPr kumimoji="0" lang="en-US" altLang="zh-CN" sz="1600" b="1" i="1" u="none" strike="noStrike" cap="none" normalizeH="0" baseline="0" err="1">
                          <a:ln>
                            <a:noFill/>
                          </a:ln>
                          <a:solidFill>
                            <a:schemeClr val="tx1"/>
                          </a:solidFill>
                          <a:effectLst/>
                          <a:latin typeface="Arial"/>
                          <a:ea typeface="SimSun" charset="0"/>
                          <a:cs typeface="Arial"/>
                        </a:rPr>
                        <a:t>Yahudi</a:t>
                      </a:r>
                      <a:r>
                        <a:rPr kumimoji="0" lang="en-US" altLang="zh-CN" sz="1600" b="1" i="1" u="none" strike="noStrike" cap="none" normalizeH="0" baseline="0">
                          <a:ln>
                            <a:noFill/>
                          </a:ln>
                          <a:solidFill>
                            <a:schemeClr val="tx1"/>
                          </a:solidFill>
                          <a:effectLst/>
                          <a:latin typeface="Arial"/>
                          <a:ea typeface="SimSun" charset="0"/>
                          <a:cs typeface="Arial"/>
                        </a:rPr>
                        <a:t> yang </a:t>
                      </a:r>
                      <a:r>
                        <a:rPr kumimoji="0" lang="en-US" altLang="zh-CN" sz="1600" b="1" i="1" u="none" strike="noStrike" cap="none" normalizeH="0" baseline="0" err="1">
                          <a:ln>
                            <a:noFill/>
                          </a:ln>
                          <a:solidFill>
                            <a:schemeClr val="tx1"/>
                          </a:solidFill>
                          <a:effectLst/>
                          <a:latin typeface="Arial"/>
                          <a:ea typeface="SimSun" charset="0"/>
                          <a:cs typeface="Arial"/>
                        </a:rPr>
                        <a:t>belum</a:t>
                      </a:r>
                      <a:r>
                        <a:rPr kumimoji="0" lang="en-US" altLang="zh-CN" sz="1600" b="1" i="1" u="none" strike="noStrike" cap="none" normalizeH="0" baseline="0">
                          <a:ln>
                            <a:noFill/>
                          </a:ln>
                          <a:solidFill>
                            <a:schemeClr val="tx1"/>
                          </a:solidFill>
                          <a:effectLst/>
                          <a:latin typeface="Arial"/>
                          <a:ea typeface="SimSun" charset="0"/>
                          <a:cs typeface="Arial"/>
                        </a:rPr>
                        <a:t> </a:t>
                      </a:r>
                      <a:r>
                        <a:rPr kumimoji="0" lang="en-US" altLang="zh-CN" sz="1600" b="1" i="1" u="none" strike="noStrike" cap="none" normalizeH="0" baseline="0" err="1">
                          <a:ln>
                            <a:noFill/>
                          </a:ln>
                          <a:solidFill>
                            <a:schemeClr val="tx1"/>
                          </a:solidFill>
                          <a:effectLst/>
                          <a:latin typeface="Arial"/>
                          <a:ea typeface="SimSun" charset="0"/>
                          <a:cs typeface="Arial"/>
                        </a:rPr>
                        <a:t>bertobat</a:t>
                      </a:r>
                      <a:r>
                        <a:rPr kumimoji="0" lang="en-US" altLang="zh-CN" sz="1600" b="1" i="1" u="none" strike="noStrike" cap="none" normalizeH="0" baseline="0">
                          <a:ln>
                            <a:noFill/>
                          </a:ln>
                          <a:solidFill>
                            <a:schemeClr val="tx1"/>
                          </a:solidFill>
                          <a:effectLst/>
                          <a:latin typeface="Arial"/>
                          <a:ea typeface="SimSun" charset="0"/>
                          <a:cs typeface="Arial"/>
                        </a:rPr>
                        <a:t> </a:t>
                      </a:r>
                      <a:r>
                        <a:rPr kumimoji="0" lang="en-US" altLang="zh-CN" sz="1600" b="1" i="1" u="none" strike="noStrike" cap="none" normalizeH="0" baseline="0" err="1">
                          <a:ln>
                            <a:noFill/>
                          </a:ln>
                          <a:solidFill>
                            <a:schemeClr val="tx1"/>
                          </a:solidFill>
                          <a:effectLst/>
                          <a:latin typeface="Arial"/>
                          <a:ea typeface="SimSun" charset="0"/>
                          <a:cs typeface="Arial"/>
                        </a:rPr>
                        <a:t>pada</a:t>
                      </a:r>
                      <a:r>
                        <a:rPr kumimoji="0" lang="en-US" altLang="zh-CN" sz="1600" b="1" i="1" u="none" strike="noStrike" cap="none" normalizeH="0" baseline="0">
                          <a:ln>
                            <a:noFill/>
                          </a:ln>
                          <a:solidFill>
                            <a:schemeClr val="tx1"/>
                          </a:solidFill>
                          <a:effectLst/>
                          <a:latin typeface="Arial"/>
                          <a:ea typeface="SimSun" charset="0"/>
                          <a:cs typeface="Arial"/>
                        </a:rPr>
                        <a:t> </a:t>
                      </a:r>
                      <a:r>
                        <a:rPr kumimoji="0" lang="en-US" altLang="zh-CN" sz="1600" b="1" i="1" u="none" strike="noStrike" cap="none" normalizeH="0" baseline="0" err="1">
                          <a:ln>
                            <a:noFill/>
                          </a:ln>
                          <a:solidFill>
                            <a:schemeClr val="tx1"/>
                          </a:solidFill>
                          <a:effectLst/>
                          <a:latin typeface="Arial"/>
                          <a:ea typeface="SimSun" charset="0"/>
                          <a:cs typeface="Arial"/>
                        </a:rPr>
                        <a:t>hari</a:t>
                      </a:r>
                      <a:r>
                        <a:rPr kumimoji="0" lang="en-US" altLang="zh-CN" sz="1600" b="1" i="1" u="none" strike="noStrike" cap="none" normalizeH="0" baseline="0">
                          <a:ln>
                            <a:noFill/>
                          </a:ln>
                          <a:solidFill>
                            <a:schemeClr val="tx1"/>
                          </a:solidFill>
                          <a:effectLst/>
                          <a:latin typeface="Arial"/>
                          <a:ea typeface="SimSun" charset="0"/>
                          <a:cs typeface="Arial"/>
                        </a:rPr>
                        <a:t> </a:t>
                      </a:r>
                      <a:r>
                        <a:rPr kumimoji="0" lang="en-US" altLang="zh-CN" sz="1600" b="1" i="1" u="none" strike="noStrike" cap="none" normalizeH="0" baseline="0" err="1">
                          <a:ln>
                            <a:noFill/>
                          </a:ln>
                          <a:solidFill>
                            <a:schemeClr val="tx1"/>
                          </a:solidFill>
                          <a:effectLst/>
                          <a:latin typeface="Arial"/>
                          <a:ea typeface="SimSun" charset="0"/>
                          <a:cs typeface="Arial"/>
                        </a:rPr>
                        <a:t>Pentakosta</a:t>
                      </a:r>
                      <a:endParaRPr kumimoji="0" lang="en-US" altLang="zh-CN" sz="1600" b="1" i="1" u="none" strike="noStrike" cap="none" normalizeH="0" baseline="0">
                        <a:ln>
                          <a:noFill/>
                        </a:ln>
                        <a:solidFill>
                          <a:schemeClr val="tx1"/>
                        </a:solidFill>
                        <a:effectLst/>
                        <a:latin typeface="Arial"/>
                        <a:ea typeface="SimSun"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1" u="none" strike="noStrike" cap="none" normalizeH="0" baseline="0" err="1">
                          <a:ln>
                            <a:noFill/>
                          </a:ln>
                          <a:solidFill>
                            <a:schemeClr val="tx1"/>
                          </a:solidFill>
                          <a:effectLst/>
                          <a:latin typeface="Arial"/>
                          <a:ea typeface="SimSun" charset="0"/>
                          <a:cs typeface="Arial"/>
                        </a:rPr>
                        <a:t>Setelah</a:t>
                      </a:r>
                      <a:r>
                        <a:rPr kumimoji="0" lang="en-US" altLang="zh-CN" sz="1600" b="1" i="1" u="none" strike="noStrike" cap="none" normalizeH="0" baseline="0">
                          <a:ln>
                            <a:noFill/>
                          </a:ln>
                          <a:solidFill>
                            <a:schemeClr val="tx1"/>
                          </a:solidFill>
                          <a:effectLst/>
                          <a:latin typeface="Arial"/>
                          <a:ea typeface="SimSun" charset="0"/>
                          <a:cs typeface="Arial"/>
                        </a:rPr>
                        <a:t> </a:t>
                      </a:r>
                      <a:r>
                        <a:rPr kumimoji="0" lang="en-US" altLang="zh-CN" sz="1600" b="1" i="1" u="none" strike="noStrike" cap="none" normalizeH="0" baseline="0" err="1">
                          <a:ln>
                            <a:noFill/>
                          </a:ln>
                          <a:solidFill>
                            <a:schemeClr val="tx1"/>
                          </a:solidFill>
                          <a:effectLst/>
                          <a:latin typeface="Arial"/>
                          <a:ea typeface="SimSun" charset="0"/>
                          <a:cs typeface="Arial"/>
                        </a:rPr>
                        <a:t>pertobatan</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zh-CN" sz="1600" b="1" i="1" err="1">
                          <a:solidFill>
                            <a:srgbClr val="000000"/>
                          </a:solidFill>
                          <a:latin typeface="Arial"/>
                          <a:ea typeface="SimSun" charset="0"/>
                          <a:cs typeface="Arial"/>
                        </a:rPr>
                        <a:t>Keabsahan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penggenapan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Yoel</a:t>
                      </a:r>
                      <a:r>
                        <a:rPr lang="en-US" altLang="zh-CN" sz="1600" b="1" i="1">
                          <a:solidFill>
                            <a:srgbClr val="000000"/>
                          </a:solidFill>
                          <a:latin typeface="Arial"/>
                          <a:ea typeface="SimSun" charset="0"/>
                          <a:cs typeface="Arial"/>
                        </a:rPr>
                        <a:t> 2 </a:t>
                      </a:r>
                      <a:r>
                        <a:rPr lang="en-US" altLang="zh-CN" sz="1600" b="1" i="1" err="1">
                          <a:solidFill>
                            <a:srgbClr val="000000"/>
                          </a:solidFill>
                          <a:latin typeface="Arial"/>
                          <a:ea typeface="SimSun" charset="0"/>
                          <a:cs typeface="Arial"/>
                        </a:rPr>
                        <a:t>bagi</a:t>
                      </a:r>
                      <a:r>
                        <a:rPr lang="en-US" altLang="zh-CN" sz="1600" b="1" i="1">
                          <a:solidFill>
                            <a:srgbClr val="000000"/>
                          </a:solidFill>
                          <a:latin typeface="Arial"/>
                          <a:ea typeface="SimSun" charset="0"/>
                          <a:cs typeface="Arial"/>
                        </a:rPr>
                        <a:t> orang </a:t>
                      </a:r>
                      <a:r>
                        <a:rPr lang="en-US" altLang="zh-CN" sz="1600" b="1" i="1" err="1">
                          <a:solidFill>
                            <a:srgbClr val="000000"/>
                          </a:solidFill>
                          <a:latin typeface="Arial"/>
                          <a:ea typeface="SimSun" charset="0"/>
                          <a:cs typeface="Arial"/>
                        </a:rPr>
                        <a:t>Yahudi</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7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1" u="none" strike="noStrike" cap="none" normalizeH="0" baseline="0">
                          <a:ln>
                            <a:noFill/>
                          </a:ln>
                          <a:solidFill>
                            <a:schemeClr val="tx1"/>
                          </a:solidFill>
                          <a:effectLst/>
                          <a:latin typeface="Arial"/>
                          <a:ea typeface="SimSun" charset="0"/>
                          <a:cs typeface="Arial"/>
                        </a:rPr>
                        <a:t>8:14-17</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zh-CN" sz="1600" b="1" i="1">
                          <a:solidFill>
                            <a:srgbClr val="000000"/>
                          </a:solidFill>
                          <a:latin typeface="Arial"/>
                          <a:ea typeface="SimSun" charset="0"/>
                          <a:cs typeface="Arial"/>
                        </a:rPr>
                        <a:t>Orang Samaria</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zh-CN" sz="1600" b="1" i="1" err="1">
                          <a:solidFill>
                            <a:srgbClr val="000000"/>
                          </a:solidFill>
                          <a:latin typeface="Arial"/>
                          <a:ea typeface="SimSun" charset="0"/>
                          <a:cs typeface="Arial"/>
                        </a:rPr>
                        <a:t>Yahudi</a:t>
                      </a:r>
                      <a:r>
                        <a:rPr lang="en-US" altLang="zh-CN" sz="1600" b="1" i="1">
                          <a:solidFill>
                            <a:srgbClr val="000000"/>
                          </a:solidFill>
                          <a:latin typeface="Arial"/>
                          <a:ea typeface="SimSun" charset="0"/>
                          <a:cs typeface="Arial"/>
                        </a:rPr>
                        <a:t> yang </a:t>
                      </a:r>
                      <a:r>
                        <a:rPr lang="en-US" altLang="zh-CN" sz="1600" b="1" i="1" err="1">
                          <a:solidFill>
                            <a:srgbClr val="000000"/>
                          </a:solidFill>
                          <a:latin typeface="Arial"/>
                          <a:ea typeface="SimSun" charset="0"/>
                          <a:cs typeface="Arial"/>
                        </a:rPr>
                        <a:t>sudah</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bertobat</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tetapi</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meragukan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rencana</a:t>
                      </a:r>
                      <a:r>
                        <a:rPr lang="en-US" altLang="zh-CN" sz="1600" b="1" i="1">
                          <a:solidFill>
                            <a:srgbClr val="000000"/>
                          </a:solidFill>
                          <a:latin typeface="Arial"/>
                          <a:ea typeface="SimSun" charset="0"/>
                          <a:cs typeface="Arial"/>
                        </a:rPr>
                        <a:t> Allah (</a:t>
                      </a:r>
                      <a:r>
                        <a:rPr lang="en-US" altLang="zh-CN" sz="1600" b="1" i="1" err="1">
                          <a:solidFill>
                            <a:srgbClr val="000000"/>
                          </a:solidFill>
                          <a:latin typeface="Arial"/>
                          <a:ea typeface="SimSun" charset="0"/>
                          <a:cs typeface="Arial"/>
                        </a:rPr>
                        <a:t>Petrus</a:t>
                      </a:r>
                      <a:r>
                        <a:rPr lang="en-US" altLang="zh-CN" sz="1600" b="1" i="1">
                          <a:solidFill>
                            <a:srgbClr val="000000"/>
                          </a:solidFill>
                          <a:latin typeface="Arial"/>
                          <a:ea typeface="SimSun" charset="0"/>
                          <a:cs typeface="Arial"/>
                        </a:rPr>
                        <a:t>)</a:t>
                      </a:r>
                      <a:endParaRPr lang="en-US" altLang="zh-CN" sz="1600" b="1">
                        <a:solidFill>
                          <a:srgbClr val="000000"/>
                        </a:solidFill>
                        <a:latin typeface="Arial"/>
                        <a:ea typeface="SimSun"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1" u="none" strike="noStrike" cap="none" normalizeH="0" baseline="0" err="1">
                          <a:ln>
                            <a:noFill/>
                          </a:ln>
                          <a:solidFill>
                            <a:schemeClr val="tx1"/>
                          </a:solidFill>
                          <a:effectLst/>
                          <a:latin typeface="Arial"/>
                          <a:ea typeface="SimSun" charset="0"/>
                          <a:cs typeface="Arial"/>
                        </a:rPr>
                        <a:t>Setelah</a:t>
                      </a:r>
                      <a:r>
                        <a:rPr kumimoji="0" lang="en-US" altLang="zh-CN" sz="1600" b="1" i="1" u="none" strike="noStrike" cap="none" normalizeH="0" baseline="0">
                          <a:ln>
                            <a:noFill/>
                          </a:ln>
                          <a:solidFill>
                            <a:schemeClr val="tx1"/>
                          </a:solidFill>
                          <a:effectLst/>
                          <a:latin typeface="Arial"/>
                          <a:ea typeface="SimSun" charset="0"/>
                          <a:cs typeface="Arial"/>
                        </a:rPr>
                        <a:t> </a:t>
                      </a:r>
                      <a:r>
                        <a:rPr kumimoji="0" lang="en-US" altLang="zh-CN" sz="1600" b="1" i="1" u="none" strike="noStrike" cap="none" normalizeH="0" baseline="0" err="1">
                          <a:ln>
                            <a:noFill/>
                          </a:ln>
                          <a:solidFill>
                            <a:schemeClr val="tx1"/>
                          </a:solidFill>
                          <a:effectLst/>
                          <a:latin typeface="Arial"/>
                          <a:ea typeface="SimSun" charset="0"/>
                          <a:cs typeface="Arial"/>
                        </a:rPr>
                        <a:t>pertobatan</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Keabsahan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bagi</a:t>
                      </a:r>
                      <a:r>
                        <a:rPr lang="en-US" altLang="zh-CN" sz="1600" b="1" i="1">
                          <a:solidFill>
                            <a:srgbClr val="000000"/>
                          </a:solidFill>
                          <a:latin typeface="Arial"/>
                          <a:ea typeface="SimSun" charset="0"/>
                          <a:cs typeface="Arial"/>
                        </a:rPr>
                        <a:t> orang </a:t>
                      </a:r>
                      <a:r>
                        <a:rPr lang="en-US" altLang="zh-CN" sz="1600" b="1" i="1" err="1">
                          <a:solidFill>
                            <a:srgbClr val="000000"/>
                          </a:solidFill>
                          <a:latin typeface="Arial"/>
                          <a:ea typeface="SimSun" charset="0"/>
                          <a:cs typeface="Arial"/>
                        </a:rPr>
                        <a:t>Yahudi</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bahwa</a:t>
                      </a:r>
                      <a:r>
                        <a:rPr lang="en-US" altLang="zh-CN" sz="1600" b="1" i="1">
                          <a:solidFill>
                            <a:srgbClr val="000000"/>
                          </a:solidFill>
                          <a:latin typeface="Arial"/>
                          <a:ea typeface="SimSun" charset="0"/>
                          <a:cs typeface="Arial"/>
                        </a:rPr>
                        <a:t> Allah </a:t>
                      </a:r>
                      <a:r>
                        <a:rPr lang="en-US" altLang="zh-CN" sz="1600" b="1" i="1" err="1">
                          <a:solidFill>
                            <a:srgbClr val="000000"/>
                          </a:solidFill>
                          <a:latin typeface="Arial"/>
                          <a:ea typeface="SimSun" charset="0"/>
                          <a:cs typeface="Arial"/>
                        </a:rPr>
                        <a:t>menerima</a:t>
                      </a:r>
                      <a:r>
                        <a:rPr lang="en-US" altLang="zh-CN" sz="1600" b="1" i="1">
                          <a:solidFill>
                            <a:srgbClr val="000000"/>
                          </a:solidFill>
                          <a:latin typeface="Arial"/>
                          <a:ea typeface="SimSun" charset="0"/>
                          <a:cs typeface="Arial"/>
                        </a:rPr>
                        <a:t> orang Samaria</a:t>
                      </a:r>
                      <a:endParaRPr lang="en-US" altLang="zh-CN" sz="1600" b="1">
                        <a:solidFill>
                          <a:srgbClr val="000000"/>
                        </a:solidFill>
                        <a:latin typeface="Arial"/>
                        <a:ea typeface="SimSun" charset="0"/>
                        <a:cs typeface="Arial"/>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07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1" u="none" strike="noStrike" cap="none" normalizeH="0" baseline="0">
                          <a:ln>
                            <a:noFill/>
                          </a:ln>
                          <a:solidFill>
                            <a:schemeClr val="tx1"/>
                          </a:solidFill>
                          <a:effectLst/>
                          <a:latin typeface="Arial"/>
                          <a:ea typeface="SimSun" charset="0"/>
                          <a:cs typeface="Arial"/>
                        </a:rPr>
                        <a:t>10:44-47</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zh-CN" sz="1600" b="1" i="1" err="1">
                          <a:solidFill>
                            <a:srgbClr val="000000"/>
                          </a:solidFill>
                          <a:latin typeface="Arial"/>
                          <a:ea typeface="SimSun" charset="0"/>
                          <a:cs typeface="Arial"/>
                        </a:rPr>
                        <a:t>Kafir</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Kornelius</a:t>
                      </a:r>
                      <a:r>
                        <a:rPr lang="en-US" altLang="zh-CN" sz="1600" b="1" i="1">
                          <a:solidFill>
                            <a:srgbClr val="000000"/>
                          </a:solidFill>
                          <a:latin typeface="Arial"/>
                          <a:ea typeface="SimSun" charset="0"/>
                          <a:cs typeface="Arial"/>
                        </a:rPr>
                        <a:t>)</a:t>
                      </a:r>
                      <a:endParaRPr lang="en-US" altLang="zh-CN" sz="1600" b="1">
                        <a:solidFill>
                          <a:srgbClr val="000000"/>
                        </a:solidFill>
                        <a:latin typeface="Arial"/>
                        <a:ea typeface="SimSun"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zh-CN" sz="1600" b="1" i="1" err="1">
                          <a:solidFill>
                            <a:srgbClr val="000000"/>
                          </a:solidFill>
                          <a:latin typeface="Arial"/>
                          <a:ea typeface="SimSun" charset="0"/>
                          <a:cs typeface="Arial"/>
                        </a:rPr>
                        <a:t>Yahudi</a:t>
                      </a:r>
                      <a:r>
                        <a:rPr lang="en-US" altLang="zh-CN" sz="1600" b="1" i="1">
                          <a:solidFill>
                            <a:srgbClr val="000000"/>
                          </a:solidFill>
                          <a:latin typeface="Arial"/>
                          <a:ea typeface="SimSun" charset="0"/>
                          <a:cs typeface="Arial"/>
                        </a:rPr>
                        <a:t> yang </a:t>
                      </a:r>
                      <a:r>
                        <a:rPr lang="en-US" altLang="zh-CN" sz="1600" b="1" i="1" err="1">
                          <a:solidFill>
                            <a:srgbClr val="000000"/>
                          </a:solidFill>
                          <a:latin typeface="Arial"/>
                          <a:ea typeface="SimSun" charset="0"/>
                          <a:cs typeface="Arial"/>
                        </a:rPr>
                        <a:t>sudah</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bertobat</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tetapi</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meragukan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rencana</a:t>
                      </a:r>
                      <a:r>
                        <a:rPr lang="en-US" altLang="zh-CN" sz="1600" b="1" i="1">
                          <a:solidFill>
                            <a:srgbClr val="000000"/>
                          </a:solidFill>
                          <a:latin typeface="Arial"/>
                          <a:ea typeface="SimSun" charset="0"/>
                          <a:cs typeface="Arial"/>
                        </a:rPr>
                        <a:t> Allah (</a:t>
                      </a:r>
                      <a:r>
                        <a:rPr lang="en-US" altLang="zh-CN" sz="1600" b="1" i="1" err="1">
                          <a:solidFill>
                            <a:srgbClr val="000000"/>
                          </a:solidFill>
                          <a:latin typeface="Arial"/>
                          <a:ea typeface="SimSun" charset="0"/>
                          <a:cs typeface="Arial"/>
                        </a:rPr>
                        <a:t>Petrus</a:t>
                      </a:r>
                      <a:r>
                        <a:rPr lang="en-US" altLang="zh-CN" sz="1600" b="1" i="1">
                          <a:solidFill>
                            <a:srgbClr val="000000"/>
                          </a:solidFill>
                          <a:latin typeface="Arial"/>
                          <a:ea typeface="SimSun" charset="0"/>
                          <a:cs typeface="Arial"/>
                        </a:rPr>
                        <a:t>)</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Saat</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bertobat</a:t>
                      </a:r>
                      <a:endParaRPr lang="en-US" altLang="zh-CN" sz="1600" b="1">
                        <a:solidFill>
                          <a:srgbClr val="000000"/>
                        </a:solidFill>
                        <a:latin typeface="Arial"/>
                        <a:ea typeface="SimSun"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Keabsahan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bagi</a:t>
                      </a:r>
                      <a:r>
                        <a:rPr lang="en-US" altLang="zh-CN" sz="1600" b="1" i="1">
                          <a:solidFill>
                            <a:srgbClr val="000000"/>
                          </a:solidFill>
                          <a:latin typeface="Arial"/>
                          <a:ea typeface="SimSun" charset="0"/>
                          <a:cs typeface="Arial"/>
                        </a:rPr>
                        <a:t> orang </a:t>
                      </a:r>
                      <a:r>
                        <a:rPr lang="en-US" altLang="zh-CN" sz="1600" b="1" i="1" err="1">
                          <a:solidFill>
                            <a:srgbClr val="000000"/>
                          </a:solidFill>
                          <a:latin typeface="Arial"/>
                          <a:ea typeface="SimSun" charset="0"/>
                          <a:cs typeface="Arial"/>
                        </a:rPr>
                        <a:t>Yahudi</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bahwa</a:t>
                      </a:r>
                      <a:r>
                        <a:rPr lang="en-US" altLang="zh-CN" sz="1600" b="1" i="1">
                          <a:solidFill>
                            <a:srgbClr val="000000"/>
                          </a:solidFill>
                          <a:latin typeface="Arial"/>
                          <a:ea typeface="SimSun" charset="0"/>
                          <a:cs typeface="Arial"/>
                        </a:rPr>
                        <a:t> Allah </a:t>
                      </a:r>
                      <a:r>
                        <a:rPr lang="en-US" altLang="zh-CN" sz="1600" b="1" i="1" err="1">
                          <a:solidFill>
                            <a:srgbClr val="000000"/>
                          </a:solidFill>
                          <a:latin typeface="Arial"/>
                          <a:ea typeface="SimSun" charset="0"/>
                          <a:cs typeface="Arial"/>
                        </a:rPr>
                        <a:t>menerima</a:t>
                      </a:r>
                      <a:r>
                        <a:rPr lang="en-US" altLang="zh-CN" sz="1600" b="1" i="1">
                          <a:solidFill>
                            <a:srgbClr val="000000"/>
                          </a:solidFill>
                          <a:latin typeface="Arial"/>
                          <a:ea typeface="SimSun" charset="0"/>
                          <a:cs typeface="Arial"/>
                        </a:rPr>
                        <a:t> orang kafir</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07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1" u="none" strike="noStrike" cap="none" normalizeH="0" baseline="0">
                          <a:ln>
                            <a:noFill/>
                          </a:ln>
                          <a:solidFill>
                            <a:schemeClr val="tx1"/>
                          </a:solidFill>
                          <a:effectLst/>
                          <a:latin typeface="Arial"/>
                          <a:ea typeface="SimSun" charset="0"/>
                          <a:cs typeface="Arial"/>
                        </a:rPr>
                        <a:t>19:1-7</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defRPr/>
                      </a:pPr>
                      <a:r>
                        <a:rPr lang="en-US" altLang="zh-CN" sz="1600" b="1" i="1">
                          <a:solidFill>
                            <a:srgbClr val="000000"/>
                          </a:solidFill>
                          <a:latin typeface="Arial"/>
                          <a:ea typeface="SimSun" charset="0"/>
                          <a:cs typeface="Arial"/>
                        </a:rPr>
                        <a:t>Orang PL yang </a:t>
                      </a:r>
                      <a:r>
                        <a:rPr lang="en-US" altLang="zh-CN" sz="1600" b="1" i="1" err="1">
                          <a:solidFill>
                            <a:srgbClr val="000000"/>
                          </a:solidFill>
                          <a:latin typeface="Arial"/>
                          <a:ea typeface="SimSun" charset="0"/>
                          <a:cs typeface="Arial"/>
                        </a:rPr>
                        <a:t>percaya</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kepada</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Mesias</a:t>
                      </a:r>
                      <a:endParaRPr lang="en-US" altLang="zh-CN" sz="1600" b="1">
                        <a:solidFill>
                          <a:srgbClr val="000000"/>
                        </a:solidFill>
                        <a:latin typeface="Arial"/>
                        <a:ea typeface="SimSun"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defRPr/>
                      </a:pPr>
                      <a:r>
                        <a:rPr lang="en-US" altLang="zh-CN" sz="1600" b="1" i="1">
                          <a:solidFill>
                            <a:srgbClr val="000000"/>
                          </a:solidFill>
                          <a:latin typeface="Arial"/>
                          <a:ea typeface="SimSun" charset="0"/>
                          <a:cs typeface="Arial"/>
                        </a:rPr>
                        <a:t> Orang </a:t>
                      </a:r>
                      <a:r>
                        <a:rPr lang="en-US" altLang="zh-CN" sz="1600" b="1" i="1" err="1">
                          <a:solidFill>
                            <a:srgbClr val="000000"/>
                          </a:solidFill>
                          <a:latin typeface="Arial"/>
                          <a:ea typeface="SimSun" charset="0"/>
                          <a:cs typeface="Arial"/>
                        </a:rPr>
                        <a:t>Yahudi</a:t>
                      </a:r>
                      <a:r>
                        <a:rPr lang="en-US" altLang="zh-CN" sz="1600" b="1" i="1">
                          <a:solidFill>
                            <a:srgbClr val="000000"/>
                          </a:solidFill>
                          <a:latin typeface="Arial"/>
                          <a:ea typeface="SimSun" charset="0"/>
                          <a:cs typeface="Arial"/>
                        </a:rPr>
                        <a:t> yang </a:t>
                      </a:r>
                      <a:r>
                        <a:rPr lang="en-US" altLang="zh-CN" sz="1600" b="1" i="1" err="1">
                          <a:solidFill>
                            <a:srgbClr val="000000"/>
                          </a:solidFill>
                          <a:latin typeface="Arial"/>
                          <a:ea typeface="SimSun" charset="0"/>
                          <a:cs typeface="Arial"/>
                        </a:rPr>
                        <a:t>membutuhkan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peneguhan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berita</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Injil</a:t>
                      </a:r>
                      <a:endParaRPr lang="en-US" altLang="zh-CN" sz="1600" b="1">
                        <a:solidFill>
                          <a:srgbClr val="000000"/>
                        </a:solidFill>
                        <a:latin typeface="Arial"/>
                        <a:ea typeface="SimSun"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zh-CN" sz="1600" b="1" i="1" err="1">
                          <a:solidFill>
                            <a:srgbClr val="000000"/>
                          </a:solidFill>
                          <a:latin typeface="Arial"/>
                          <a:ea typeface="SimSun" charset="0"/>
                          <a:cs typeface="Arial"/>
                        </a:rPr>
                        <a:t>Saat</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bertobat</a:t>
                      </a:r>
                      <a:endParaRPr kumimoji="0" lang="en-US" sz="1600" b="1" i="1" u="none" strike="noStrike" cap="none" normalizeH="0" baseline="0">
                        <a:ln>
                          <a:noFill/>
                        </a:ln>
                        <a:solidFill>
                          <a:schemeClr val="tx1"/>
                        </a:solidFill>
                        <a:effectLst/>
                        <a:latin typeface="Arial"/>
                        <a:ea typeface="ＭＳ Ｐゴシック" charset="0"/>
                        <a:cs typeface="Arial"/>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1" u="none" strike="noStrike" cap="none" normalizeH="0" baseline="0">
                          <a:ln>
                            <a:noFill/>
                          </a:ln>
                          <a:solidFill>
                            <a:schemeClr val="tx1"/>
                          </a:solidFill>
                          <a:effectLst/>
                          <a:latin typeface="Arial"/>
                          <a:ea typeface="SimSun" charset="0"/>
                          <a:cs typeface="Arial"/>
                        </a:rPr>
                        <a:t> </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Keabsahan</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bagi</a:t>
                      </a:r>
                      <a:r>
                        <a:rPr lang="en-US" altLang="zh-CN" sz="1600" b="1" i="1">
                          <a:solidFill>
                            <a:srgbClr val="000000"/>
                          </a:solidFill>
                          <a:latin typeface="Arial"/>
                          <a:ea typeface="SimSun" charset="0"/>
                          <a:cs typeface="Arial"/>
                        </a:rPr>
                        <a:t> orang </a:t>
                      </a:r>
                      <a:r>
                        <a:rPr lang="en-US" altLang="zh-CN" sz="1600" b="1" i="1" err="1">
                          <a:solidFill>
                            <a:srgbClr val="000000"/>
                          </a:solidFill>
                          <a:latin typeface="Arial"/>
                          <a:ea typeface="SimSun" charset="0"/>
                          <a:cs typeface="Arial"/>
                        </a:rPr>
                        <a:t>Yahudi</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bahwa</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Firman</a:t>
                      </a:r>
                      <a:r>
                        <a:rPr lang="en-US" altLang="zh-CN" sz="1600" b="1" i="1">
                          <a:solidFill>
                            <a:srgbClr val="000000"/>
                          </a:solidFill>
                          <a:latin typeface="Arial"/>
                          <a:ea typeface="SimSun" charset="0"/>
                          <a:cs typeface="Arial"/>
                        </a:rPr>
                        <a:t> Allah </a:t>
                      </a:r>
                      <a:r>
                        <a:rPr lang="en-US" altLang="zh-CN" sz="1600" b="1" i="1" err="1">
                          <a:solidFill>
                            <a:srgbClr val="000000"/>
                          </a:solidFill>
                          <a:latin typeface="Arial"/>
                          <a:ea typeface="SimSun" charset="0"/>
                          <a:cs typeface="Arial"/>
                        </a:rPr>
                        <a:t>itu</a:t>
                      </a:r>
                      <a:r>
                        <a:rPr lang="en-US" altLang="zh-CN" sz="1600" b="1" i="1">
                          <a:solidFill>
                            <a:srgbClr val="000000"/>
                          </a:solidFill>
                          <a:latin typeface="Arial"/>
                          <a:ea typeface="SimSun" charset="0"/>
                          <a:cs typeface="Arial"/>
                        </a:rPr>
                        <a:t> </a:t>
                      </a:r>
                      <a:r>
                        <a:rPr lang="en-US" altLang="zh-CN" sz="1600" b="1" i="1" err="1">
                          <a:solidFill>
                            <a:srgbClr val="000000"/>
                          </a:solidFill>
                          <a:latin typeface="Arial"/>
                          <a:ea typeface="SimSun" charset="0"/>
                          <a:cs typeface="Arial"/>
                        </a:rPr>
                        <a:t>melalui</a:t>
                      </a:r>
                      <a:r>
                        <a:rPr lang="en-US" altLang="zh-CN" sz="1600" b="1" i="1">
                          <a:solidFill>
                            <a:srgbClr val="000000"/>
                          </a:solidFill>
                          <a:latin typeface="Arial"/>
                          <a:ea typeface="SimSun" charset="0"/>
                          <a:cs typeface="Arial"/>
                        </a:rPr>
                        <a:t> Paulus</a:t>
                      </a:r>
                      <a:endParaRPr lang="en-US" altLang="zh-CN" sz="1600" b="1">
                        <a:solidFill>
                          <a:srgbClr val="000000"/>
                        </a:solidFill>
                        <a:latin typeface="Arial"/>
                        <a:ea typeface="SimSun" charset="0"/>
                        <a:cs typeface="Arial"/>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3819" name="Text Box 43"/>
          <p:cNvSpPr txBox="1">
            <a:spLocks noChangeArrowheads="1"/>
          </p:cNvSpPr>
          <p:nvPr/>
        </p:nvSpPr>
        <p:spPr bwMode="auto">
          <a:xfrm>
            <a:off x="0" y="533400"/>
            <a:ext cx="91440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charset="0"/>
                <a:ea typeface="SimSun" charset="0"/>
                <a:cs typeface="SimSun" charset="0"/>
              </a:rPr>
              <a:t>Diagram </a:t>
            </a:r>
            <a:r>
              <a:rPr kumimoji="0" lang="en-US" altLang="zh-CN" sz="1400" b="1" i="0" u="none" strike="noStrike" kern="1200" cap="none" spc="0" normalizeH="0" baseline="0" noProof="0" err="1">
                <a:ln>
                  <a:noFill/>
                </a:ln>
                <a:solidFill>
                  <a:srgbClr val="000000"/>
                </a:solidFill>
                <a:effectLst/>
                <a:uLnTx/>
                <a:uFillTx/>
                <a:latin typeface="Arial" charset="0"/>
                <a:ea typeface="SimSun" charset="0"/>
                <a:cs typeface="SimSun" charset="0"/>
              </a:rPr>
              <a:t>ini</a:t>
            </a:r>
            <a:r>
              <a:rPr kumimoji="0" lang="en-US" altLang="zh-CN" sz="14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1400" b="1" i="0" u="none" strike="noStrike" kern="1200" cap="none" spc="0" normalizeH="0" baseline="0" noProof="0" err="1">
                <a:ln>
                  <a:noFill/>
                </a:ln>
                <a:solidFill>
                  <a:srgbClr val="000000"/>
                </a:solidFill>
                <a:effectLst/>
                <a:uLnTx/>
                <a:uFillTx/>
                <a:latin typeface="Arial" charset="0"/>
                <a:ea typeface="SimSun" charset="0"/>
                <a:cs typeface="SimSun" charset="0"/>
              </a:rPr>
              <a:t>diambil</a:t>
            </a:r>
            <a:r>
              <a:rPr kumimoji="0" lang="en-US" altLang="zh-CN" sz="14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1400" b="1" i="0" u="none" strike="noStrike" kern="1200" cap="none" spc="0" normalizeH="0" baseline="0" noProof="0" err="1">
                <a:ln>
                  <a:noFill/>
                </a:ln>
                <a:solidFill>
                  <a:srgbClr val="000000"/>
                </a:solidFill>
                <a:effectLst/>
                <a:uLnTx/>
                <a:uFillTx/>
                <a:latin typeface="Arial" charset="0"/>
                <a:ea typeface="SimSun" charset="0"/>
                <a:cs typeface="SimSun" charset="0"/>
              </a:rPr>
              <a:t>dari</a:t>
            </a:r>
            <a:r>
              <a:rPr kumimoji="0" lang="en-US" altLang="zh-CN" sz="1400" b="1" i="0" u="none" strike="noStrike" kern="1200" cap="none" spc="0" normalizeH="0" baseline="0" noProof="0">
                <a:ln>
                  <a:noFill/>
                </a:ln>
                <a:solidFill>
                  <a:srgbClr val="000000"/>
                </a:solidFill>
                <a:effectLst/>
                <a:uLnTx/>
                <a:uFillTx/>
                <a:latin typeface="Arial" charset="0"/>
                <a:ea typeface="SimSun" charset="0"/>
                <a:cs typeface="SimSun" charset="0"/>
              </a:rPr>
              <a:t> Stanley Toussaint, “Acts,” in </a:t>
            </a:r>
            <a:r>
              <a:rPr kumimoji="0" lang="en-US" altLang="zh-CN" sz="1400" b="1" i="1" u="none" strike="noStrike" kern="1200" cap="none" spc="0" normalizeH="0" baseline="0" noProof="0">
                <a:ln>
                  <a:noFill/>
                </a:ln>
                <a:solidFill>
                  <a:srgbClr val="000000"/>
                </a:solidFill>
                <a:effectLst/>
                <a:uLnTx/>
                <a:uFillTx/>
                <a:latin typeface="Arial" charset="0"/>
                <a:ea typeface="SimSun" charset="0"/>
                <a:cs typeface="SimSun" charset="0"/>
              </a:rPr>
              <a:t>The Bible Knowledge Commentary</a:t>
            </a:r>
            <a:r>
              <a:rPr kumimoji="0" lang="en-US" altLang="zh-CN" sz="1400" b="1" i="0" u="none" strike="noStrike" kern="1200" cap="none" spc="0" normalizeH="0" baseline="0" noProof="0">
                <a:ln>
                  <a:noFill/>
                </a:ln>
                <a:solidFill>
                  <a:srgbClr val="000000"/>
                </a:solidFill>
                <a:effectLst/>
                <a:uLnTx/>
                <a:uFillTx/>
                <a:latin typeface="Arial" charset="0"/>
                <a:ea typeface="SimSun" charset="0"/>
                <a:cs typeface="SimSun" charset="0"/>
              </a:rPr>
              <a:t>, 2:408</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173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5" name="Picture 2" descr="bible_la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5235" name="Rectangle 3"/>
          <p:cNvSpPr>
            <a:spLocks noGrp="1"/>
          </p:cNvSpPr>
          <p:nvPr>
            <p:ph type="ctrTitle"/>
          </p:nvPr>
        </p:nvSpPr>
        <p:spPr>
          <a:xfrm>
            <a:off x="152400" y="685800"/>
            <a:ext cx="8763000" cy="1790700"/>
          </a:xfrm>
        </p:spPr>
        <p:txBody>
          <a:bodyPr>
            <a:normAutofit/>
          </a:bodyPr>
          <a:lstStyle/>
          <a:p>
            <a:pPr marL="715963" indent="-715963" algn="l" eaLnBrk="1" hangingPunct="1">
              <a:defRPr/>
            </a:pPr>
            <a:r>
              <a:rPr lang="en-US" b="1">
                <a:effectLst>
                  <a:glow rad="317500">
                    <a:schemeClr val="bg2">
                      <a:alpha val="90000"/>
                    </a:schemeClr>
                  </a:glow>
                </a:effectLst>
                <a:latin typeface="Arial"/>
                <a:cs typeface="Arial"/>
              </a:rPr>
              <a:t>B. </a:t>
            </a:r>
            <a:r>
              <a:rPr lang="en-US" b="1">
                <a:solidFill>
                  <a:srgbClr val="FFFF00"/>
                </a:solidFill>
                <a:effectLst>
                  <a:glow rad="317500">
                    <a:schemeClr val="bg2">
                      <a:alpha val="90000"/>
                    </a:schemeClr>
                  </a:glow>
                </a:effectLst>
                <a:latin typeface="Arial"/>
                <a:cs typeface="Arial"/>
              </a:rPr>
              <a:t>Humbly</a:t>
            </a:r>
            <a:r>
              <a:rPr lang="en-US" b="1">
                <a:effectLst>
                  <a:glow rad="317500">
                    <a:schemeClr val="bg2">
                      <a:alpha val="90000"/>
                    </a:schemeClr>
                  </a:glow>
                </a:effectLst>
                <a:latin typeface="Arial"/>
                <a:cs typeface="Arial"/>
              </a:rPr>
              <a:t> accept God</a:t>
            </a:r>
            <a:r>
              <a:rPr lang="uk-UA" altLang="ja-JP" b="1">
                <a:effectLst>
                  <a:glow rad="317500">
                    <a:schemeClr val="bg2">
                      <a:alpha val="90000"/>
                    </a:schemeClr>
                  </a:glow>
                </a:effectLst>
                <a:latin typeface="Arial"/>
                <a:cs typeface="Arial"/>
              </a:rPr>
              <a:t>'</a:t>
            </a:r>
            <a:r>
              <a:rPr lang="en-US" b="1">
                <a:effectLst>
                  <a:glow rad="317500">
                    <a:schemeClr val="bg2">
                      <a:alpha val="90000"/>
                    </a:schemeClr>
                  </a:glow>
                </a:effectLst>
                <a:latin typeface="Arial"/>
                <a:cs typeface="Arial"/>
              </a:rPr>
              <a:t>s help when tempted (10:12-13).</a:t>
            </a:r>
          </a:p>
        </p:txBody>
      </p:sp>
    </p:spTree>
    <p:extLst>
      <p:ext uri="{BB962C8B-B14F-4D97-AF65-F5344CB8AC3E}">
        <p14:creationId xmlns:p14="http://schemas.microsoft.com/office/powerpoint/2010/main" val="198599797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FF0000"/>
              </a:gs>
              <a:gs pos="100000">
                <a:schemeClr val="tx1"/>
              </a:gs>
            </a:gsLst>
            <a:path path="rect">
              <a:fillToRect l="50000" t="50000" r="50000" b="50000"/>
            </a:path>
            <a:tileRect/>
          </a:gradFill>
        </p:spPr>
        <p:txBody>
          <a:bodyPr anchor="t">
            <a:spAutoFit/>
          </a:bodyPr>
          <a:lstStyle/>
          <a:p>
            <a:pPr algn="ctr" eaLnBrk="1" hangingPunct="1"/>
            <a:r>
              <a:rPr lang="en-US" sz="2800" b="1">
                <a:solidFill>
                  <a:srgbClr val="FFFFFF"/>
                </a:solidFill>
                <a:effectLst>
                  <a:outerShdw blurRad="38100" dist="38100" dir="2700000" algn="tl">
                    <a:srgbClr val="000000">
                      <a:alpha val="43137"/>
                    </a:srgbClr>
                  </a:outerShdw>
                </a:effectLst>
                <a:latin typeface="Arial" charset="0"/>
                <a:ea typeface="SimSun" charset="0"/>
                <a:cs typeface="SimSun" charset="0"/>
              </a:rPr>
              <a:t>Bahasa </a:t>
            </a:r>
            <a:r>
              <a:rPr lang="en-US" sz="2800" b="1" err="1">
                <a:solidFill>
                  <a:srgbClr val="FFFFFF"/>
                </a:solidFill>
                <a:effectLst>
                  <a:outerShdw blurRad="38100" dist="38100" dir="2700000" algn="tl">
                    <a:srgbClr val="000000">
                      <a:alpha val="43137"/>
                    </a:srgbClr>
                  </a:outerShdw>
                </a:effectLst>
                <a:latin typeface="Arial" charset="0"/>
                <a:ea typeface="SimSun" charset="0"/>
                <a:cs typeface="SimSun" charset="0"/>
              </a:rPr>
              <a:t>Roh</a:t>
            </a:r>
            <a:r>
              <a:rPr lang="en-US" sz="2800" b="1">
                <a:solidFill>
                  <a:srgbClr val="FFFFFF"/>
                </a:solidFill>
                <a:effectLst>
                  <a:outerShdw blurRad="38100" dist="38100" dir="2700000" algn="tl">
                    <a:srgbClr val="000000">
                      <a:alpha val="43137"/>
                    </a:srgbClr>
                  </a:outerShdw>
                </a:effectLst>
                <a:latin typeface="Arial" charset="0"/>
                <a:ea typeface="SimSun" charset="0"/>
                <a:cs typeface="SimSun" charset="0"/>
              </a:rPr>
              <a:t> vs </a:t>
            </a:r>
            <a:r>
              <a:rPr lang="en-US" sz="2800" b="1" err="1">
                <a:solidFill>
                  <a:srgbClr val="FFFFFF"/>
                </a:solidFill>
                <a:effectLst>
                  <a:outerShdw blurRad="38100" dist="38100" dir="2700000" algn="tl">
                    <a:srgbClr val="000000">
                      <a:alpha val="43137"/>
                    </a:srgbClr>
                  </a:outerShdw>
                </a:effectLst>
                <a:latin typeface="Arial" charset="0"/>
                <a:ea typeface="SimSun" charset="0"/>
                <a:cs typeface="SimSun" charset="0"/>
              </a:rPr>
              <a:t>Nubuatan</a:t>
            </a:r>
            <a:endParaRPr lang="en-US" sz="2800" b="1">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nvGraphicFramePr>
        <p:xfrm>
          <a:off x="23618" y="554451"/>
          <a:ext cx="9144000" cy="6592205"/>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Narrow" charset="0"/>
                          <a:ea typeface="SimSun" charset="0"/>
                          <a:cs typeface="SimSun" charset="0"/>
                        </a:rPr>
                        <a:t>Contrasts</a:t>
                      </a:r>
                      <a:endParaRPr kumimoji="0" lang="en-US" sz="2400" b="1" i="0" u="none" strike="noStrike" cap="none" normalizeH="0" baseline="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err="1">
                          <a:ln>
                            <a:noFill/>
                          </a:ln>
                          <a:solidFill>
                            <a:srgbClr val="FFFFFF"/>
                          </a:solidFill>
                          <a:effectLst/>
                          <a:latin typeface="Arial" charset="0"/>
                          <a:ea typeface="ＭＳ Ｐゴシック" charset="0"/>
                          <a:cs typeface="Arial" charset="0"/>
                        </a:rPr>
                        <a:t>Bahasaa</a:t>
                      </a: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err="1">
                          <a:ln>
                            <a:noFill/>
                          </a:ln>
                          <a:solidFill>
                            <a:srgbClr val="FFFFFF"/>
                          </a:solidFill>
                          <a:effectLst/>
                          <a:latin typeface="Arial" charset="0"/>
                          <a:ea typeface="ＭＳ Ｐゴシック" charset="0"/>
                          <a:cs typeface="Arial" charset="0"/>
                        </a:rPr>
                        <a:t>Roh</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err="1">
                          <a:ln>
                            <a:noFill/>
                          </a:ln>
                          <a:solidFill>
                            <a:srgbClr val="FFFFFF"/>
                          </a:solidFill>
                          <a:effectLst/>
                          <a:latin typeface="Arial" charset="0"/>
                          <a:ea typeface="ＭＳ Ｐゴシック" charset="0"/>
                          <a:cs typeface="Arial" charset="0"/>
                        </a:rPr>
                        <a:t>Nubuatan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1" u="none" strike="noStrike" cap="none" normalizeH="0" baseline="0" err="1">
                          <a:ln>
                            <a:noFill/>
                          </a:ln>
                          <a:solidFill>
                            <a:srgbClr val="000000"/>
                          </a:solidFill>
                          <a:effectLst/>
                          <a:latin typeface="Arial Narrow" charset="0"/>
                          <a:ea typeface="SimSun" charset="0"/>
                          <a:cs typeface="SimSun" charset="0"/>
                        </a:rPr>
                        <a:t>Nilai</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err="1">
                          <a:latin typeface="Arial Narrow" charset="0"/>
                          <a:ea typeface="SimSun" charset="0"/>
                          <a:cs typeface="SimSun" charset="0"/>
                        </a:rPr>
                        <a:t>Rendah</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diri</a:t>
                      </a:r>
                      <a:r>
                        <a:rPr lang="en-US" altLang="zh-CN" sz="2000" b="1">
                          <a:latin typeface="Arial Narrow" charset="0"/>
                          <a:ea typeface="SimSun" charset="0"/>
                          <a:cs typeface="SimSun" charset="0"/>
                        </a:rPr>
                        <a:t> (14:5a)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a:latin typeface="Arial Narrow" charset="0"/>
                          <a:ea typeface="SimSun" charset="0"/>
                          <a:cs typeface="SimSun" charset="0"/>
                        </a:rPr>
                        <a:t>Yang </a:t>
                      </a:r>
                      <a:r>
                        <a:rPr lang="en-US" altLang="zh-CN" sz="2000" b="1" err="1">
                          <a:latin typeface="Arial Narrow" charset="0"/>
                          <a:ea typeface="SimSun" charset="0"/>
                          <a:cs typeface="SimSun" charset="0"/>
                        </a:rPr>
                        <a:t>diunggulkan</a:t>
                      </a:r>
                      <a:r>
                        <a:rPr lang="en-US" altLang="zh-CN" sz="2000" b="1">
                          <a:latin typeface="Arial Narrow" charset="0"/>
                          <a:ea typeface="SimSun" charset="0"/>
                          <a:cs typeface="SimSun" charset="0"/>
                        </a:rPr>
                        <a:t> (14:1)</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err="1">
                          <a:latin typeface="Arial Narrow" charset="0"/>
                          <a:ea typeface="SimSun" charset="0"/>
                          <a:cs typeface="SimSun" charset="0"/>
                        </a:rPr>
                        <a:t>Hubungan</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dengan</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karunia</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lainnya</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a:latin typeface="Arial Narrow" charset="0"/>
                          <a:ea typeface="SimSun" charset="0"/>
                          <a:cs typeface="SimSun" charset="0"/>
                        </a:rPr>
                        <a:t>Yang </a:t>
                      </a:r>
                      <a:r>
                        <a:rPr lang="en-US" altLang="zh-CN" sz="2000" b="1" err="1">
                          <a:latin typeface="Arial Narrow" charset="0"/>
                          <a:ea typeface="SimSun" charset="0"/>
                          <a:cs typeface="SimSun" charset="0"/>
                        </a:rPr>
                        <a:t>terakhir</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dari</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karunia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utama</a:t>
                      </a:r>
                      <a:r>
                        <a:rPr lang="en-US" altLang="zh-CN" sz="2000" b="1">
                          <a:latin typeface="Arial Narrow" charset="0"/>
                          <a:ea typeface="SimSun" charset="0"/>
                          <a:cs typeface="SimSun" charset="0"/>
                        </a:rPr>
                        <a:t> (12:28)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a:latin typeface="Arial Narrow" charset="0"/>
                          <a:ea typeface="SimSun" charset="0"/>
                          <a:cs typeface="SimSun" charset="0"/>
                        </a:rPr>
                        <a:t>Yang </a:t>
                      </a:r>
                      <a:r>
                        <a:rPr lang="en-US" altLang="zh-CN" sz="2000" b="1" err="1">
                          <a:latin typeface="Arial Narrow" charset="0"/>
                          <a:ea typeface="SimSun" charset="0"/>
                          <a:cs typeface="SimSun" charset="0"/>
                        </a:rPr>
                        <a:t>kedua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dari</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karunia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utama</a:t>
                      </a:r>
                      <a:r>
                        <a:rPr lang="en-US" altLang="zh-CN" sz="2000" b="1">
                          <a:latin typeface="Arial Narrow" charset="0"/>
                          <a:ea typeface="SimSun" charset="0"/>
                          <a:cs typeface="SimSun" charset="0"/>
                        </a:rPr>
                        <a:t> (12:28)</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515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a:latin typeface="Arial Narrow" charset="0"/>
                          <a:ea typeface="SimSun" charset="0"/>
                          <a:cs typeface="SimSun" charset="0"/>
                        </a:rPr>
                        <a:t>Bahasa yang </a:t>
                      </a:r>
                      <a:r>
                        <a:rPr lang="en-US" altLang="zh-CN" sz="1800" b="1" i="1" err="1">
                          <a:latin typeface="Arial Narrow" charset="0"/>
                          <a:ea typeface="SimSun" charset="0"/>
                          <a:cs typeface="SimSun" charset="0"/>
                        </a:rPr>
                        <a:t>digunakan</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err="1">
                          <a:latin typeface="Arial Narrow" charset="0"/>
                          <a:ea typeface="SimSun" charset="0"/>
                          <a:cs typeface="SimSun" charset="0"/>
                        </a:rPr>
                        <a:t>Asing</a:t>
                      </a:r>
                      <a:r>
                        <a:rPr lang="en-US" altLang="zh-CN" sz="2000" b="1">
                          <a:latin typeface="Arial Narrow" charset="0"/>
                          <a:ea typeface="SimSun" charset="0"/>
                          <a:cs typeface="SimSun" charset="0"/>
                        </a:rPr>
                        <a:t> (14:10)</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err="1">
                          <a:latin typeface="Arial Narrow" charset="0"/>
                          <a:ea typeface="SimSun" charset="0"/>
                          <a:cs typeface="SimSun" charset="0"/>
                        </a:rPr>
                        <a:t>Logat</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asli</a:t>
                      </a:r>
                      <a:r>
                        <a:rPr lang="en-US" altLang="zh-CN" sz="2000" b="1">
                          <a:latin typeface="Arial Narrow" charset="0"/>
                          <a:ea typeface="SimSun" charset="0"/>
                          <a:cs typeface="SimSun" charset="0"/>
                        </a:rPr>
                        <a:t> (14:19)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875">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err="1">
                          <a:latin typeface="Arial Narrow" charset="0"/>
                          <a:ea typeface="SimSun" charset="0"/>
                          <a:cs typeface="SimSun" charset="0"/>
                        </a:rPr>
                        <a:t>Karunia</a:t>
                      </a:r>
                      <a:r>
                        <a:rPr lang="en-US" altLang="zh-CN" sz="1800" b="1" i="1">
                          <a:latin typeface="Arial Narrow" charset="0"/>
                          <a:ea typeface="SimSun" charset="0"/>
                          <a:cs typeface="SimSun" charset="0"/>
                        </a:rPr>
                        <a:t> yang </a:t>
                      </a:r>
                      <a:r>
                        <a:rPr lang="en-US" altLang="zh-CN" sz="1800" b="1" i="1" err="1">
                          <a:latin typeface="Arial Narrow" charset="0"/>
                          <a:ea typeface="SimSun" charset="0"/>
                          <a:cs typeface="SimSun" charset="0"/>
                        </a:rPr>
                        <a:t>berkaitan</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err="1">
                          <a:latin typeface="Arial Narrow" charset="0"/>
                          <a:ea typeface="SimSun" charset="0"/>
                          <a:cs typeface="SimSun" charset="0"/>
                        </a:rPr>
                        <a:t>Penafsiran</a:t>
                      </a:r>
                      <a:r>
                        <a:rPr lang="en-US" altLang="zh-CN" sz="2000" b="1">
                          <a:latin typeface="Arial Narrow" charset="0"/>
                          <a:ea typeface="SimSun" charset="0"/>
                          <a:cs typeface="SimSun" charset="0"/>
                        </a:rPr>
                        <a:t> Bahasa </a:t>
                      </a:r>
                      <a:r>
                        <a:rPr lang="en-US" altLang="zh-CN" sz="2000" b="1" err="1">
                          <a:latin typeface="Arial Narrow" charset="0"/>
                          <a:ea typeface="SimSun" charset="0"/>
                          <a:cs typeface="SimSun" charset="0"/>
                        </a:rPr>
                        <a:t>roh</a:t>
                      </a:r>
                      <a:r>
                        <a:rPr lang="en-US" altLang="zh-CN" sz="2000" b="1">
                          <a:latin typeface="Arial Narrow" charset="0"/>
                          <a:ea typeface="SimSun" charset="0"/>
                          <a:cs typeface="SimSun" charset="0"/>
                        </a:rPr>
                        <a:t>(12:30; 14:27-28)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err="1">
                          <a:latin typeface="Arial Narrow" charset="0"/>
                          <a:ea typeface="SimSun" charset="0"/>
                          <a:cs typeface="SimSun" charset="0"/>
                        </a:rPr>
                        <a:t>Karunia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untuk</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membedakan</a:t>
                      </a:r>
                      <a:r>
                        <a:rPr lang="en-US" altLang="zh-CN" sz="2000" b="1">
                          <a:latin typeface="Arial Narrow" charset="0"/>
                          <a:ea typeface="SimSun" charset="0"/>
                          <a:cs typeface="SimSun" charset="0"/>
                        </a:rPr>
                        <a:t> </a:t>
                      </a:r>
                    </a:p>
                    <a:p>
                      <a:pPr eaLnBrk="0" hangingPunct="0">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(12:10; 14:29)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zh-CN" sz="1800" b="1" i="1" err="1">
                          <a:latin typeface="Arial Narrow" charset="0"/>
                          <a:ea typeface="SimSun" charset="0"/>
                          <a:cs typeface="SimSun" charset="0"/>
                        </a:rPr>
                        <a:t>Pengetahuan</a:t>
                      </a:r>
                      <a:r>
                        <a:rPr lang="en-GB" altLang="zh-CN" sz="1800" b="1" i="1">
                          <a:latin typeface="Arial Narrow" charset="0"/>
                          <a:ea typeface="SimSun" charset="0"/>
                          <a:cs typeface="SimSun" charset="0"/>
                        </a:rPr>
                        <a:t> </a:t>
                      </a:r>
                      <a:r>
                        <a:rPr lang="en-GB" altLang="zh-CN" sz="1800" b="1" i="1" err="1">
                          <a:latin typeface="Arial Narrow" charset="0"/>
                          <a:ea typeface="SimSun" charset="0"/>
                          <a:cs typeface="SimSun" charset="0"/>
                        </a:rPr>
                        <a:t>pembicara</a:t>
                      </a:r>
                      <a:r>
                        <a:rPr lang="en-GB" altLang="zh-CN" sz="1800" b="1" i="1">
                          <a:latin typeface="Arial Narrow" charset="0"/>
                          <a:ea typeface="SimSun" charset="0"/>
                          <a:cs typeface="SimSun" charset="0"/>
                        </a:rPr>
                        <a:t> </a:t>
                      </a:r>
                      <a:r>
                        <a:rPr lang="en-GB" altLang="zh-CN" sz="1800" b="1" i="1" err="1">
                          <a:latin typeface="Arial Narrow" charset="0"/>
                          <a:ea typeface="SimSun" charset="0"/>
                          <a:cs typeface="SimSun" charset="0"/>
                        </a:rPr>
                        <a:t>akan</a:t>
                      </a:r>
                      <a:r>
                        <a:rPr lang="en-GB" altLang="zh-CN" sz="1800" b="1" i="1">
                          <a:latin typeface="Arial Narrow" charset="0"/>
                          <a:ea typeface="SimSun" charset="0"/>
                          <a:cs typeface="SimSun" charset="0"/>
                        </a:rPr>
                        <a:t> Bahasa </a:t>
                      </a:r>
                      <a:r>
                        <a:rPr lang="en-GB" altLang="zh-CN" sz="1800" b="1" i="1" err="1">
                          <a:latin typeface="Arial Narrow" charset="0"/>
                          <a:ea typeface="SimSun" charset="0"/>
                          <a:cs typeface="SimSun" charset="0"/>
                        </a:rPr>
                        <a:t>itu</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a:latin typeface="Arial Narrow" charset="0"/>
                          <a:ea typeface="SimSun" charset="0"/>
                          <a:cs typeface="SimSun" charset="0"/>
                        </a:rPr>
                        <a:t>Tidak </a:t>
                      </a:r>
                      <a:r>
                        <a:rPr lang="en-US" altLang="zh-CN" sz="2000" b="1" err="1">
                          <a:latin typeface="Arial Narrow" charset="0"/>
                          <a:ea typeface="SimSun" charset="0"/>
                          <a:cs typeface="SimSun" charset="0"/>
                        </a:rPr>
                        <a:t>diketahui</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jika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aku</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berdoa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dengan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bahasa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Roh</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maka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rohku</a:t>
                      </a:r>
                      <a:r>
                        <a:rPr lang="en-US" altLang="zh-CN" sz="2000" b="1">
                          <a:latin typeface="Arial Narrow" charset="0"/>
                          <a:ea typeface="SimSun" charset="0"/>
                          <a:cs typeface="SimSun" charset="0"/>
                        </a:rPr>
                        <a:t> yang </a:t>
                      </a:r>
                      <a:r>
                        <a:rPr lang="en-US" altLang="zh-CN" sz="2000" b="1" err="1">
                          <a:latin typeface="Arial Narrow" charset="0"/>
                          <a:ea typeface="SimSun" charset="0"/>
                          <a:cs typeface="SimSun" charset="0"/>
                        </a:rPr>
                        <a:t>berdoa</a:t>
                      </a:r>
                      <a:r>
                        <a:rPr lang="ru-RU" altLang="zh-CN" sz="2000" b="1">
                          <a:latin typeface="Arial Narrow" charset="0"/>
                          <a:ea typeface="SimSun" charset="0"/>
                          <a:cs typeface="SimSun" charset="0"/>
                        </a:rPr>
                        <a:t>"</a:t>
                      </a:r>
                      <a:r>
                        <a:rPr lang="en-US" altLang="zh-CN" sz="2000" b="1">
                          <a:latin typeface="Arial Narrow" charset="0"/>
                          <a:ea typeface="SimSun" charset="0"/>
                          <a:cs typeface="SimSun" charset="0"/>
                        </a:rPr>
                        <a:t> </a:t>
                      </a:r>
                      <a:br>
                        <a:rPr lang="en-US" altLang="zh-CN" sz="2000" b="1">
                          <a:latin typeface="Arial Narrow" charset="0"/>
                          <a:ea typeface="SimSun" charset="0"/>
                          <a:cs typeface="SimSun" charset="0"/>
                        </a:rPr>
                      </a:br>
                      <a:r>
                        <a:rPr lang="en-US" altLang="zh-CN" sz="2000" b="1">
                          <a:latin typeface="Arial Narrow" charset="0"/>
                          <a:ea typeface="SimSun" charset="0"/>
                          <a:cs typeface="SimSun" charset="0"/>
                        </a:rPr>
                        <a:t>(14:2b, 14)</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a:latin typeface="Arial Narrow" charset="0"/>
                          <a:ea typeface="SimSun" charset="0"/>
                          <a:cs typeface="SimSun" charset="0"/>
                        </a:rPr>
                        <a:t>Diketahui: “</a:t>
                      </a:r>
                      <a:r>
                        <a:rPr lang="en-US" altLang="zh-CN" sz="2000" b="1" err="1">
                          <a:latin typeface="Arial Narrow" charset="0"/>
                          <a:ea typeface="SimSun" charset="0"/>
                          <a:cs typeface="SimSun" charset="0"/>
                        </a:rPr>
                        <a:t>berdoa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dengan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akal</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budi</a:t>
                      </a:r>
                      <a:r>
                        <a:rPr lang="en-US" altLang="zh-CN" sz="2000" b="1">
                          <a:latin typeface="Arial Narrow" charset="0"/>
                          <a:ea typeface="SimSun" charset="0"/>
                          <a:cs typeface="SimSun" charset="0"/>
                        </a:rPr>
                        <a:t>” (14:15, 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err="1">
                          <a:latin typeface="Arial Narrow" charset="0"/>
                          <a:ea typeface="SimSun" charset="0"/>
                          <a:cs typeface="SimSun" charset="0"/>
                        </a:rPr>
                        <a:t>Nilai</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tanpa</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penterjemahan</a:t>
                      </a:r>
                      <a:r>
                        <a:rPr lang="en-US" altLang="zh-CN" sz="1800" b="1" i="1">
                          <a:latin typeface="Arial Narrow" charset="0"/>
                          <a:ea typeface="SimSun" charset="0"/>
                          <a:cs typeface="SimSun" charset="0"/>
                        </a:rPr>
                        <a:t>)</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Menyakitkan: </a:t>
                      </a:r>
                      <a:r>
                        <a:rPr lang="en-US" altLang="zh-CN" sz="2000" b="1" err="1">
                          <a:latin typeface="Arial Narrow" charset="0"/>
                          <a:ea typeface="SimSun" charset="0"/>
                          <a:cs typeface="SimSun" charset="0"/>
                        </a:rPr>
                        <a:t>umat</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tidak</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mengerti</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tidak</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dibangun</a:t>
                      </a:r>
                      <a:r>
                        <a:rPr lang="en-US" altLang="zh-CN" sz="2000" b="1">
                          <a:latin typeface="Arial Narrow" charset="0"/>
                          <a:ea typeface="SimSun" charset="0"/>
                          <a:cs typeface="SimSun" charset="0"/>
                        </a:rPr>
                        <a:t> (14:16-17, 23, 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Luar </a:t>
                      </a:r>
                      <a:r>
                        <a:rPr lang="en-US" altLang="zh-CN" sz="2000" b="1" err="1">
                          <a:latin typeface="Arial Narrow" charset="0"/>
                          <a:ea typeface="SimSun" charset="0"/>
                          <a:cs typeface="SimSun" charset="0"/>
                        </a:rPr>
                        <a:t>biasa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umat</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dapat</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mengerti</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dibangun</a:t>
                      </a:r>
                      <a:r>
                        <a:rPr lang="en-US" altLang="zh-CN" sz="2000" b="1">
                          <a:latin typeface="Arial Narrow" charset="0"/>
                          <a:ea typeface="SimSun" charset="0"/>
                          <a:cs typeface="SimSun" charset="0"/>
                        </a:rPr>
                        <a:t> (14:5b, 24-25)</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err="1">
                          <a:latin typeface="Arial Narrow" charset="0"/>
                          <a:ea typeface="SimSun" charset="0"/>
                          <a:cs typeface="SimSun" charset="0"/>
                        </a:rPr>
                        <a:t>Pembinaan</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tanpa</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penterjemahan</a:t>
                      </a:r>
                      <a:r>
                        <a:rPr lang="en-US" altLang="zh-CN" sz="1800" b="1" i="1">
                          <a:latin typeface="Arial Narrow" charset="0"/>
                          <a:ea typeface="SimSun" charset="0"/>
                          <a:cs typeface="SimSun" charset="0"/>
                        </a:rPr>
                        <a:t>)</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err="1">
                          <a:latin typeface="Arial Narrow" charset="0"/>
                          <a:ea typeface="SimSun" charset="0"/>
                          <a:cs typeface="SimSun" charset="0"/>
                        </a:rPr>
                        <a:t>Diri</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sendiri</a:t>
                      </a:r>
                      <a:r>
                        <a:rPr lang="en-US" altLang="zh-CN" sz="2000" b="1">
                          <a:latin typeface="Arial Narrow" charset="0"/>
                          <a:ea typeface="SimSun" charset="0"/>
                          <a:cs typeface="SimSun" charset="0"/>
                        </a:rPr>
                        <a:t> (14:4a; cf. 10:24; 12:7, 11)</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err="1">
                          <a:latin typeface="Arial Narrow" charset="0"/>
                          <a:ea typeface="SimSun" charset="0"/>
                          <a:cs typeface="SimSun" charset="0"/>
                        </a:rPr>
                        <a:t>Keseluruhan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gereja</a:t>
                      </a:r>
                      <a:r>
                        <a:rPr lang="en-US" altLang="zh-CN" sz="2000" b="1">
                          <a:latin typeface="Arial Narrow" charset="0"/>
                          <a:ea typeface="SimSun" charset="0"/>
                          <a:cs typeface="SimSun" charset="0"/>
                        </a:rPr>
                        <a:t> (14:4b)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bl>
          </a:graphicData>
        </a:graphic>
      </p:graphicFrame>
      <p:sp>
        <p:nvSpPr>
          <p:cNvPr id="534580" name="Text Box 2"/>
          <p:cNvSpPr txBox="1">
            <a:spLocks noChangeArrowheads="1"/>
          </p:cNvSpPr>
          <p:nvPr/>
        </p:nvSpPr>
        <p:spPr bwMode="auto">
          <a:xfrm>
            <a:off x="8350640" y="-76200"/>
            <a:ext cx="840596"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161m</a:t>
            </a:r>
          </a:p>
        </p:txBody>
      </p:sp>
    </p:spTree>
    <p:extLst>
      <p:ext uri="{BB962C8B-B14F-4D97-AF65-F5344CB8AC3E}">
        <p14:creationId xmlns:p14="http://schemas.microsoft.com/office/powerpoint/2010/main" val="204798048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FF0000"/>
              </a:gs>
              <a:gs pos="100000">
                <a:schemeClr val="tx1"/>
              </a:gs>
            </a:gsLst>
            <a:path path="rect">
              <a:fillToRect l="50000" t="50000" r="50000" b="50000"/>
            </a:path>
            <a:tileRect/>
          </a:gradFill>
        </p:spPr>
        <p:txBody>
          <a:bodyPr anchor="t">
            <a:spAutoFit/>
          </a:bodyPr>
          <a:lstStyle/>
          <a:p>
            <a:pPr algn="ctr" eaLnBrk="1" hangingPunct="1"/>
            <a:r>
              <a:rPr lang="en-US" sz="2800" b="1">
                <a:solidFill>
                  <a:srgbClr val="FFFFFF"/>
                </a:solidFill>
                <a:effectLst>
                  <a:outerShdw blurRad="38100" dist="38100" dir="2700000" algn="tl">
                    <a:srgbClr val="000000">
                      <a:alpha val="43137"/>
                    </a:srgbClr>
                  </a:outerShdw>
                </a:effectLst>
                <a:latin typeface="Arial" charset="0"/>
                <a:ea typeface="SimSun" charset="0"/>
                <a:cs typeface="SimSun" charset="0"/>
              </a:rPr>
              <a:t>Bahasa </a:t>
            </a:r>
            <a:r>
              <a:rPr lang="en-US" sz="2800" b="1" err="1">
                <a:solidFill>
                  <a:srgbClr val="FFFFFF"/>
                </a:solidFill>
                <a:effectLst>
                  <a:outerShdw blurRad="38100" dist="38100" dir="2700000" algn="tl">
                    <a:srgbClr val="000000">
                      <a:alpha val="43137"/>
                    </a:srgbClr>
                  </a:outerShdw>
                </a:effectLst>
                <a:latin typeface="Arial" charset="0"/>
                <a:ea typeface="SimSun" charset="0"/>
                <a:cs typeface="SimSun" charset="0"/>
              </a:rPr>
              <a:t>Roh</a:t>
            </a:r>
            <a:r>
              <a:rPr lang="en-US" sz="2800" b="1">
                <a:solidFill>
                  <a:srgbClr val="FFFFFF"/>
                </a:solidFill>
                <a:effectLst>
                  <a:outerShdw blurRad="38100" dist="38100" dir="2700000" algn="tl">
                    <a:srgbClr val="000000">
                      <a:alpha val="43137"/>
                    </a:srgbClr>
                  </a:outerShdw>
                </a:effectLst>
                <a:latin typeface="Arial" charset="0"/>
                <a:ea typeface="SimSun" charset="0"/>
                <a:cs typeface="SimSun" charset="0"/>
              </a:rPr>
              <a:t> vs </a:t>
            </a:r>
            <a:r>
              <a:rPr lang="en-US" sz="2800" b="1" err="1">
                <a:solidFill>
                  <a:srgbClr val="FFFFFF"/>
                </a:solidFill>
                <a:effectLst>
                  <a:outerShdw blurRad="38100" dist="38100" dir="2700000" algn="tl">
                    <a:srgbClr val="000000">
                      <a:alpha val="43137"/>
                    </a:srgbClr>
                  </a:outerShdw>
                </a:effectLst>
                <a:latin typeface="Arial" charset="0"/>
                <a:ea typeface="SimSun" charset="0"/>
                <a:cs typeface="SimSun" charset="0"/>
              </a:rPr>
              <a:t>Nubuatan</a:t>
            </a:r>
            <a:endParaRPr lang="en-US" sz="2800" b="1">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nvGraphicFramePr>
        <p:xfrm>
          <a:off x="-36512" y="620688"/>
          <a:ext cx="9144000" cy="6135005"/>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Narrow" charset="0"/>
                          <a:ea typeface="SimSun" charset="0"/>
                          <a:cs typeface="SimSun" charset="0"/>
                        </a:rPr>
                        <a:t>Contrasts</a:t>
                      </a:r>
                      <a:endParaRPr kumimoji="0" lang="en-US" sz="2400" b="1" i="0" u="none" strike="noStrike" cap="none" normalizeH="0" baseline="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Bahasa </a:t>
                      </a:r>
                      <a:r>
                        <a:rPr kumimoji="0" lang="en-US" altLang="zh-CN" sz="2400" b="1" i="0" u="none" strike="noStrike" cap="none" normalizeH="0" baseline="0" err="1">
                          <a:ln>
                            <a:noFill/>
                          </a:ln>
                          <a:solidFill>
                            <a:srgbClr val="FFFFFF"/>
                          </a:solidFill>
                          <a:effectLst/>
                          <a:latin typeface="Arial" charset="0"/>
                          <a:ea typeface="ＭＳ Ｐゴシック" charset="0"/>
                          <a:cs typeface="Arial" charset="0"/>
                        </a:rPr>
                        <a:t>roh</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err="1">
                          <a:ln>
                            <a:noFill/>
                          </a:ln>
                          <a:solidFill>
                            <a:srgbClr val="FFFFFF"/>
                          </a:solidFill>
                          <a:effectLst/>
                          <a:latin typeface="Arial" charset="0"/>
                          <a:ea typeface="ＭＳ Ｐゴシック" charset="0"/>
                          <a:cs typeface="Arial" charset="0"/>
                        </a:rPr>
                        <a:t>Nubuatan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err="1">
                          <a:latin typeface="Arial Narrow" charset="0"/>
                          <a:ea typeface="SimSun" charset="0"/>
                          <a:cs typeface="SimSun" charset="0"/>
                        </a:rPr>
                        <a:t>Kepada</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siapa</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ditujukan</a:t>
                      </a:r>
                      <a:r>
                        <a:rPr lang="en-US" altLang="zh-CN" sz="1800" b="1" i="1">
                          <a:latin typeface="Arial Narrow" charset="0"/>
                          <a:ea typeface="SimSun" charset="0"/>
                          <a:cs typeface="SimSun" charset="0"/>
                        </a:rPr>
                        <a:t>…</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Allah (14:2)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err="1">
                          <a:latin typeface="Arial Narrow" charset="0"/>
                          <a:ea typeface="SimSun" charset="0"/>
                          <a:cs typeface="SimSun" charset="0"/>
                        </a:rPr>
                        <a:t>Manusia</a:t>
                      </a:r>
                      <a:r>
                        <a:rPr lang="en-US" altLang="zh-CN" sz="2000" b="1">
                          <a:latin typeface="Arial Narrow" charset="0"/>
                          <a:ea typeface="SimSun" charset="0"/>
                          <a:cs typeface="SimSun" charset="0"/>
                        </a:rPr>
                        <a:t> (14:3)</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err="1">
                          <a:latin typeface="Arial Narrow" charset="0"/>
                          <a:ea typeface="SimSun" charset="0"/>
                          <a:cs typeface="SimSun" charset="0"/>
                        </a:rPr>
                        <a:t>Hasil-hasilnya</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fi-FI" altLang="zh-CN" sz="2000" b="1">
                          <a:latin typeface="Arial Narrow" charset="0"/>
                          <a:ea typeface="SimSun" charset="0"/>
                          <a:cs typeface="SimSun" charset="0"/>
                        </a:rPr>
                        <a:t>Pewahyuan, pengetahuan, nubuat, kata-kata pengajaran </a:t>
                      </a:r>
                      <a:r>
                        <a:rPr lang="en-US" altLang="zh-CN" sz="2000" b="1">
                          <a:latin typeface="Arial Narrow" charset="0"/>
                          <a:ea typeface="SimSun" charset="0"/>
                          <a:cs typeface="SimSun" charset="0"/>
                        </a:rPr>
                        <a:t>(14:6)</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Peneguhan, </a:t>
                      </a:r>
                      <a:r>
                        <a:rPr lang="en-US" altLang="zh-CN" sz="2000" b="1" err="1">
                          <a:latin typeface="Arial Narrow" charset="0"/>
                          <a:ea typeface="SimSun" charset="0"/>
                          <a:cs typeface="SimSun" charset="0"/>
                        </a:rPr>
                        <a:t>penghiburan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menasehati</a:t>
                      </a:r>
                      <a:r>
                        <a:rPr lang="en-US" altLang="zh-CN" sz="2000" b="1">
                          <a:latin typeface="Arial Narrow" charset="0"/>
                          <a:ea typeface="SimSun" charset="0"/>
                          <a:cs typeface="SimSun" charset="0"/>
                        </a:rPr>
                        <a:t> (14:3b)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515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err="1">
                          <a:latin typeface="Arial Narrow" charset="0"/>
                          <a:ea typeface="SimSun" charset="0"/>
                          <a:cs typeface="SimSun" charset="0"/>
                        </a:rPr>
                        <a:t>Tipe</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komunikasi</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err="1">
                          <a:latin typeface="Arial Narrow" charset="0"/>
                          <a:ea typeface="SimSun" charset="0"/>
                          <a:cs typeface="SimSun" charset="0"/>
                        </a:rPr>
                        <a:t>Berbicara</a:t>
                      </a:r>
                      <a:r>
                        <a:rPr lang="en-US" altLang="zh-CN" sz="1800" b="1">
                          <a:latin typeface="Arial Narrow" charset="0"/>
                          <a:ea typeface="SimSun" charset="0"/>
                          <a:cs typeface="SimSun" charset="0"/>
                        </a:rPr>
                        <a:t> (14:6), </a:t>
                      </a:r>
                      <a:r>
                        <a:rPr lang="en-US" altLang="zh-CN" sz="1800" b="1" err="1">
                          <a:latin typeface="Arial Narrow" charset="0"/>
                          <a:ea typeface="SimSun" charset="0"/>
                          <a:cs typeface="SimSun" charset="0"/>
                        </a:rPr>
                        <a:t>berdoa</a:t>
                      </a:r>
                      <a:r>
                        <a:rPr lang="en-US" altLang="zh-CN" sz="1800" b="1">
                          <a:latin typeface="Arial Narrow" charset="0"/>
                          <a:ea typeface="SimSun" charset="0"/>
                          <a:cs typeface="SimSun" charset="0"/>
                        </a:rPr>
                        <a:t> (14:14), </a:t>
                      </a:r>
                      <a:r>
                        <a:rPr lang="en-US" altLang="zh-CN" sz="1800" b="1" err="1">
                          <a:latin typeface="Arial Narrow" charset="0"/>
                          <a:ea typeface="SimSun" charset="0"/>
                          <a:cs typeface="SimSun" charset="0"/>
                        </a:rPr>
                        <a:t>pujian</a:t>
                      </a:r>
                      <a:r>
                        <a:rPr lang="en-US" altLang="zh-CN" sz="1800" b="1">
                          <a:latin typeface="Arial Narrow" charset="0"/>
                          <a:ea typeface="SimSun" charset="0"/>
                          <a:cs typeface="SimSun" charset="0"/>
                        </a:rPr>
                        <a:t> (14:16), </a:t>
                      </a:r>
                      <a:r>
                        <a:rPr lang="en-US" altLang="zh-CN" sz="1800" b="1" err="1">
                          <a:latin typeface="Arial Narrow" charset="0"/>
                          <a:ea typeface="SimSun" charset="0"/>
                          <a:cs typeface="SimSun" charset="0"/>
                        </a:rPr>
                        <a:t>nyanyian</a:t>
                      </a:r>
                      <a:r>
                        <a:rPr lang="en-US" altLang="zh-CN" sz="1800" b="1">
                          <a:latin typeface="Arial Narrow" charset="0"/>
                          <a:ea typeface="SimSun" charset="0"/>
                          <a:cs typeface="SimSun" charset="0"/>
                        </a:rPr>
                        <a:t>? (14:15b)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Mengungkapkan masa </a:t>
                      </a:r>
                      <a:r>
                        <a:rPr lang="en-US" altLang="zh-CN" sz="2000" b="1" err="1">
                          <a:latin typeface="Arial Narrow" charset="0"/>
                          <a:ea typeface="SimSun" charset="0"/>
                          <a:cs typeface="SimSun" charset="0"/>
                        </a:rPr>
                        <a:t>depan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bernubuat</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atau</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menyatakan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kebenaran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doktrin</a:t>
                      </a:r>
                      <a:r>
                        <a:rPr lang="en-US" altLang="zh-CN" sz="2000" b="1">
                          <a:latin typeface="Arial Narrow" charset="0"/>
                          <a:ea typeface="SimSun" charset="0"/>
                          <a:cs typeface="SimSun" charset="0"/>
                        </a:rPr>
                        <a:t> (14:19)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483532">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err="1">
                          <a:latin typeface="Arial Narrow" charset="0"/>
                          <a:ea typeface="SimSun" charset="0"/>
                          <a:cs typeface="SimSun" charset="0"/>
                        </a:rPr>
                        <a:t>Tujuan</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Tanda </a:t>
                      </a:r>
                      <a:r>
                        <a:rPr lang="en-US" altLang="zh-CN" sz="2000" b="1" err="1">
                          <a:latin typeface="Arial Narrow" charset="0"/>
                          <a:ea typeface="SimSun" charset="0"/>
                          <a:cs typeface="SimSun" charset="0"/>
                        </a:rPr>
                        <a:t>untuk</a:t>
                      </a:r>
                      <a:r>
                        <a:rPr lang="en-US" altLang="zh-CN" sz="2000" b="1">
                          <a:latin typeface="Arial Narrow" charset="0"/>
                          <a:ea typeface="SimSun" charset="0"/>
                          <a:cs typeface="SimSun" charset="0"/>
                        </a:rPr>
                        <a:t> orang </a:t>
                      </a:r>
                      <a:r>
                        <a:rPr lang="en-US" altLang="zh-CN" sz="2000" b="1" err="1">
                          <a:latin typeface="Arial Narrow" charset="0"/>
                          <a:ea typeface="SimSun" charset="0"/>
                          <a:cs typeface="SimSun" charset="0"/>
                        </a:rPr>
                        <a:t>Yahudi</a:t>
                      </a:r>
                      <a:r>
                        <a:rPr lang="en-US" altLang="zh-CN" sz="2000" b="1">
                          <a:latin typeface="Arial Narrow" charset="0"/>
                          <a:ea typeface="SimSun" charset="0"/>
                          <a:cs typeface="SimSun" charset="0"/>
                        </a:rPr>
                        <a:t> yang </a:t>
                      </a:r>
                      <a:r>
                        <a:rPr lang="en-US" altLang="zh-CN" sz="2000" b="1" err="1">
                          <a:latin typeface="Arial Narrow" charset="0"/>
                          <a:ea typeface="SimSun" charset="0"/>
                          <a:cs typeface="SimSun" charset="0"/>
                        </a:rPr>
                        <a:t>belum</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percaya</a:t>
                      </a:r>
                      <a:r>
                        <a:rPr lang="en-US" altLang="zh-CN" sz="2000" b="1">
                          <a:latin typeface="Arial Narrow" charset="0"/>
                          <a:ea typeface="SimSun" charset="0"/>
                          <a:cs typeface="SimSun" charset="0"/>
                        </a:rPr>
                        <a:t> (14:21-22a)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it-IT" altLang="zh-CN" sz="2000" b="1">
                          <a:latin typeface="Arial Narrow" charset="0"/>
                          <a:ea typeface="SimSun" charset="0"/>
                          <a:cs typeface="SimSun" charset="0"/>
                        </a:rPr>
                        <a:t>Berita untuk orang percaya 14:22b)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err="1">
                          <a:latin typeface="Arial Narrow" charset="0"/>
                          <a:ea typeface="SimSun" charset="0"/>
                          <a:cs typeface="SimSun" charset="0"/>
                        </a:rPr>
                        <a:t>Larangan</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a:latin typeface="Arial Narrow" charset="0"/>
                          <a:ea typeface="SimSun" charset="0"/>
                          <a:cs typeface="SimSun" charset="0"/>
                        </a:rPr>
                        <a:t>2-3 orang </a:t>
                      </a:r>
                      <a:r>
                        <a:rPr lang="en-US" altLang="zh-CN" sz="1800" b="1" err="1">
                          <a:latin typeface="Arial Narrow" charset="0"/>
                          <a:ea typeface="SimSun" charset="0"/>
                          <a:cs typeface="SimSun" charset="0"/>
                        </a:rPr>
                        <a:t>setiap</a:t>
                      </a:r>
                      <a:r>
                        <a:rPr lang="en-US" altLang="zh-CN" sz="1800" b="1">
                          <a:latin typeface="Arial Narrow" charset="0"/>
                          <a:ea typeface="SimSun" charset="0"/>
                          <a:cs typeface="SimSun" charset="0"/>
                        </a:rPr>
                        <a:t> </a:t>
                      </a:r>
                      <a:r>
                        <a:rPr lang="en-US" altLang="zh-CN" sz="1800" b="1" err="1">
                          <a:latin typeface="Arial Narrow" charset="0"/>
                          <a:ea typeface="SimSun" charset="0"/>
                          <a:cs typeface="SimSun" charset="0"/>
                        </a:rPr>
                        <a:t>ibadah</a:t>
                      </a:r>
                      <a:r>
                        <a:rPr lang="en-US" altLang="zh-CN" sz="1800" b="1">
                          <a:latin typeface="Arial Narrow" charset="0"/>
                          <a:ea typeface="SimSun" charset="0"/>
                          <a:cs typeface="SimSun" charset="0"/>
                        </a:rPr>
                        <a:t>(14:27a), </a:t>
                      </a:r>
                      <a:r>
                        <a:rPr lang="en-US" altLang="zh-CN" sz="1800" b="1" err="1">
                          <a:latin typeface="Arial Narrow" charset="0"/>
                          <a:ea typeface="SimSun" charset="0"/>
                          <a:cs typeface="SimSun" charset="0"/>
                        </a:rPr>
                        <a:t>bergiliran</a:t>
                      </a:r>
                      <a:r>
                        <a:rPr lang="en-US" altLang="zh-CN" sz="1800" b="1">
                          <a:latin typeface="Arial Narrow" charset="0"/>
                          <a:ea typeface="SimSun" charset="0"/>
                          <a:cs typeface="SimSun" charset="0"/>
                        </a:rPr>
                        <a:t> (14:27b), yang lain </a:t>
                      </a:r>
                      <a:r>
                        <a:rPr lang="en-US" altLang="zh-CN" sz="1800" b="1" err="1">
                          <a:latin typeface="Arial Narrow" charset="0"/>
                          <a:ea typeface="SimSun" charset="0"/>
                          <a:cs typeface="SimSun" charset="0"/>
                        </a:rPr>
                        <a:t>harus</a:t>
                      </a:r>
                      <a:r>
                        <a:rPr lang="en-US" altLang="zh-CN" sz="1800" b="1">
                          <a:latin typeface="Arial Narrow" charset="0"/>
                          <a:ea typeface="SimSun" charset="0"/>
                          <a:cs typeface="SimSun" charset="0"/>
                        </a:rPr>
                        <a:t> </a:t>
                      </a:r>
                      <a:r>
                        <a:rPr lang="en-US" altLang="zh-CN" sz="1800" b="1" err="1">
                          <a:latin typeface="Arial Narrow" charset="0"/>
                          <a:ea typeface="SimSun" charset="0"/>
                          <a:cs typeface="SimSun" charset="0"/>
                        </a:rPr>
                        <a:t>menterjemahkan</a:t>
                      </a:r>
                      <a:r>
                        <a:rPr lang="en-US" altLang="zh-CN" sz="1800" b="1">
                          <a:latin typeface="Arial Narrow" charset="0"/>
                          <a:ea typeface="SimSun" charset="0"/>
                          <a:cs typeface="SimSun" charset="0"/>
                        </a:rPr>
                        <a:t> (14:27c-28)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a:latin typeface="Arial Narrow" charset="0"/>
                          <a:ea typeface="SimSun" charset="0"/>
                          <a:cs typeface="SimSun" charset="0"/>
                        </a:rPr>
                        <a:t>2-3 orang </a:t>
                      </a:r>
                      <a:r>
                        <a:rPr lang="en-US" altLang="zh-CN" sz="1800" b="1" err="1">
                          <a:latin typeface="Arial Narrow" charset="0"/>
                          <a:ea typeface="SimSun" charset="0"/>
                          <a:cs typeface="SimSun" charset="0"/>
                        </a:rPr>
                        <a:t>bernubuat</a:t>
                      </a:r>
                      <a:r>
                        <a:rPr lang="en-US" altLang="zh-CN" sz="1800" b="1">
                          <a:latin typeface="Arial Narrow" charset="0"/>
                          <a:ea typeface="SimSun" charset="0"/>
                          <a:cs typeface="SimSun" charset="0"/>
                        </a:rPr>
                        <a:t> </a:t>
                      </a:r>
                      <a:r>
                        <a:rPr lang="en-US" altLang="zh-CN" sz="1800" b="1" err="1">
                          <a:latin typeface="Arial Narrow" charset="0"/>
                          <a:ea typeface="SimSun" charset="0"/>
                          <a:cs typeface="SimSun" charset="0"/>
                        </a:rPr>
                        <a:t>setiap</a:t>
                      </a:r>
                      <a:r>
                        <a:rPr lang="en-US" altLang="zh-CN" sz="1800" b="1">
                          <a:latin typeface="Arial Narrow" charset="0"/>
                          <a:ea typeface="SimSun" charset="0"/>
                          <a:cs typeface="SimSun" charset="0"/>
                        </a:rPr>
                        <a:t> </a:t>
                      </a:r>
                      <a:r>
                        <a:rPr lang="en-US" altLang="zh-CN" sz="1800" b="1" err="1">
                          <a:latin typeface="Arial Narrow" charset="0"/>
                          <a:ea typeface="SimSun" charset="0"/>
                          <a:cs typeface="SimSun" charset="0"/>
                        </a:rPr>
                        <a:t>ibadah</a:t>
                      </a:r>
                      <a:r>
                        <a:rPr lang="en-US" altLang="zh-CN" sz="1800" b="1">
                          <a:latin typeface="Arial Narrow" charset="0"/>
                          <a:ea typeface="SimSun" charset="0"/>
                          <a:cs typeface="SimSun" charset="0"/>
                        </a:rPr>
                        <a:t> (14:29a), </a:t>
                      </a:r>
                      <a:r>
                        <a:rPr lang="en-US" altLang="zh-CN" sz="1800" b="1" err="1">
                          <a:latin typeface="Arial Narrow" charset="0"/>
                          <a:ea typeface="SimSun" charset="0"/>
                          <a:cs typeface="SimSun" charset="0"/>
                        </a:rPr>
                        <a:t>bergiliran</a:t>
                      </a:r>
                      <a:r>
                        <a:rPr lang="en-US" altLang="zh-CN" sz="1800" b="1">
                          <a:latin typeface="Arial Narrow" charset="0"/>
                          <a:ea typeface="SimSun" charset="0"/>
                          <a:cs typeface="SimSun" charset="0"/>
                        </a:rPr>
                        <a:t> (14:30-31), </a:t>
                      </a:r>
                      <a:r>
                        <a:rPr lang="en-US" altLang="zh-CN" sz="1800" b="1" err="1">
                          <a:latin typeface="Arial Narrow" charset="0"/>
                          <a:ea typeface="SimSun" charset="0"/>
                          <a:cs typeface="SimSun" charset="0"/>
                        </a:rPr>
                        <a:t>mempertimbangkan</a:t>
                      </a:r>
                      <a:r>
                        <a:rPr lang="en-US" altLang="zh-CN" sz="1800" b="1">
                          <a:latin typeface="Arial Narrow" charset="0"/>
                          <a:ea typeface="SimSun" charset="0"/>
                          <a:cs typeface="SimSun" charset="0"/>
                        </a:rPr>
                        <a:t> </a:t>
                      </a:r>
                      <a:r>
                        <a:rPr lang="en-US" altLang="zh-CN" sz="1800" b="1" err="1">
                          <a:latin typeface="Arial Narrow" charset="0"/>
                          <a:ea typeface="SimSun" charset="0"/>
                          <a:cs typeface="SimSun" charset="0"/>
                        </a:rPr>
                        <a:t>apa</a:t>
                      </a:r>
                      <a:r>
                        <a:rPr lang="en-US" altLang="zh-CN" sz="1800" b="1">
                          <a:latin typeface="Arial Narrow" charset="0"/>
                          <a:ea typeface="SimSun" charset="0"/>
                          <a:cs typeface="SimSun" charset="0"/>
                        </a:rPr>
                        <a:t> yang </a:t>
                      </a:r>
                      <a:r>
                        <a:rPr lang="en-US" altLang="zh-CN" sz="1800" b="1" err="1">
                          <a:latin typeface="Arial Narrow" charset="0"/>
                          <a:ea typeface="SimSun" charset="0"/>
                          <a:cs typeface="SimSun" charset="0"/>
                        </a:rPr>
                        <a:t>dikatakan</a:t>
                      </a:r>
                      <a:r>
                        <a:rPr lang="en-US" altLang="zh-CN" sz="1800" b="1">
                          <a:latin typeface="Arial Narrow" charset="0"/>
                          <a:ea typeface="SimSun" charset="0"/>
                          <a:cs typeface="SimSun" charset="0"/>
                        </a:rPr>
                        <a:t>(14:29b, 32)</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err="1">
                          <a:latin typeface="Arial Narrow" charset="0"/>
                          <a:ea typeface="SimSun" charset="0"/>
                          <a:cs typeface="SimSun" charset="0"/>
                        </a:rPr>
                        <a:t>Dorongan</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Negatif: </a:t>
                      </a:r>
                      <a:r>
                        <a:rPr lang="en-US" altLang="zh-CN" sz="2000" b="1" err="1">
                          <a:latin typeface="Arial Narrow" charset="0"/>
                          <a:ea typeface="SimSun" charset="0"/>
                          <a:cs typeface="SimSun" charset="0"/>
                        </a:rPr>
                        <a:t>jangan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dilaran</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berbahasa</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Roh</a:t>
                      </a:r>
                      <a:r>
                        <a:rPr lang="en-US" altLang="zh-CN" sz="2000" b="1">
                          <a:latin typeface="Arial Narrow" charset="0"/>
                          <a:ea typeface="SimSun" charset="0"/>
                          <a:cs typeface="SimSun" charset="0"/>
                        </a:rPr>
                        <a:t> (14:39b)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Positif: </a:t>
                      </a:r>
                      <a:r>
                        <a:rPr lang="en-US" altLang="zh-CN" sz="2000" b="1" err="1">
                          <a:latin typeface="Arial Narrow" charset="0"/>
                          <a:ea typeface="SimSun" charset="0"/>
                          <a:cs typeface="SimSun" charset="0"/>
                        </a:rPr>
                        <a:t>Berusahalah</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untuk</a:t>
                      </a:r>
                      <a:r>
                        <a:rPr lang="en-US" altLang="zh-CN" sz="2000" b="1">
                          <a:latin typeface="Arial Narrow" charset="0"/>
                          <a:ea typeface="SimSun" charset="0"/>
                          <a:cs typeface="SimSun" charset="0"/>
                        </a:rPr>
                        <a:t> </a:t>
                      </a:r>
                      <a:r>
                        <a:rPr lang="en-US" altLang="zh-CN" sz="2000" b="1" err="1">
                          <a:latin typeface="Arial Narrow" charset="0"/>
                          <a:ea typeface="SimSun" charset="0"/>
                          <a:cs typeface="SimSun" charset="0"/>
                        </a:rPr>
                        <a:t>bernubuat</a:t>
                      </a:r>
                      <a:r>
                        <a:rPr lang="en-US" altLang="zh-CN" sz="2000" b="1">
                          <a:latin typeface="Arial Narrow" charset="0"/>
                          <a:ea typeface="SimSun" charset="0"/>
                          <a:cs typeface="SimSun" charset="0"/>
                        </a:rPr>
                        <a:t> (14:39a)</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a:latin typeface="Arial Narrow" charset="0"/>
                          <a:ea typeface="SimSun" charset="0"/>
                          <a:cs typeface="SimSun" charset="0"/>
                        </a:rPr>
                        <a:t>Yang </a:t>
                      </a:r>
                      <a:r>
                        <a:rPr lang="en-US" altLang="zh-CN" sz="1800" b="1" i="1" err="1">
                          <a:latin typeface="Arial Narrow" charset="0"/>
                          <a:ea typeface="SimSun" charset="0"/>
                          <a:cs typeface="SimSun" charset="0"/>
                        </a:rPr>
                        <a:t>dapat</a:t>
                      </a:r>
                      <a:r>
                        <a:rPr lang="en-US" altLang="zh-CN" sz="1800" b="1" i="1">
                          <a:latin typeface="Arial Narrow" charset="0"/>
                          <a:ea typeface="SimSun" charset="0"/>
                          <a:cs typeface="SimSun" charset="0"/>
                        </a:rPr>
                        <a:t> </a:t>
                      </a:r>
                      <a:r>
                        <a:rPr lang="en-US" altLang="zh-CN" sz="1800" b="1" i="1" err="1">
                          <a:latin typeface="Arial Narrow" charset="0"/>
                          <a:ea typeface="SimSun" charset="0"/>
                          <a:cs typeface="SimSun" charset="0"/>
                        </a:rPr>
                        <a:t>menghentikan</a:t>
                      </a:r>
                      <a:endParaRPr lang="en-US" altLang="zh-CN" sz="1800" b="1">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it-IT" altLang="zh-CN" sz="2000" b="1">
                          <a:latin typeface="Arial Narrow" charset="0"/>
                          <a:ea typeface="SimSun" charset="0"/>
                          <a:cs typeface="SimSun" charset="0"/>
                        </a:rPr>
                        <a:t>Diri sendiri: suara yang menengah (13:8b)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it-IT" altLang="zh-CN" sz="2000" b="1">
                          <a:latin typeface="Arial Narrow" charset="0"/>
                          <a:ea typeface="SimSun" charset="0"/>
                          <a:cs typeface="SimSun" charset="0"/>
                        </a:rPr>
                        <a:t>Orang lain daripada diri sendiri: suara pasif (13:8a)</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bl>
          </a:graphicData>
        </a:graphic>
      </p:graphicFrame>
      <p:sp>
        <p:nvSpPr>
          <p:cNvPr id="534580" name="Text Box 2"/>
          <p:cNvSpPr txBox="1">
            <a:spLocks noChangeArrowheads="1"/>
          </p:cNvSpPr>
          <p:nvPr/>
        </p:nvSpPr>
        <p:spPr bwMode="auto">
          <a:xfrm>
            <a:off x="8350640" y="-76200"/>
            <a:ext cx="840596"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161m</a:t>
            </a:r>
          </a:p>
        </p:txBody>
      </p:sp>
    </p:spTree>
    <p:extLst>
      <p:ext uri="{BB962C8B-B14F-4D97-AF65-F5344CB8AC3E}">
        <p14:creationId xmlns:p14="http://schemas.microsoft.com/office/powerpoint/2010/main" val="185551277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540674" name="Rectangle 2"/>
          <p:cNvSpPr>
            <a:spLocks noChangeArrowheads="1"/>
          </p:cNvSpPr>
          <p:nvPr/>
        </p:nvSpPr>
        <p:spPr bwMode="auto">
          <a:xfrm>
            <a:off x="228600" y="533401"/>
            <a:ext cx="8686800" cy="62484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40675" name="Rectangle 3"/>
          <p:cNvSpPr>
            <a:spLocks noChangeArrowheads="1"/>
          </p:cNvSpPr>
          <p:nvPr/>
        </p:nvSpPr>
        <p:spPr bwMode="auto">
          <a:xfrm>
            <a:off x="304800" y="533401"/>
            <a:ext cx="4311650"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Narrow" charset="0"/>
                <a:ea typeface="SimSun" charset="0"/>
                <a:cs typeface="SimSun" charset="0"/>
              </a:rPr>
              <a:t>Pandangan Grudem</a:t>
            </a:r>
          </a:p>
        </p:txBody>
      </p:sp>
      <p:sp>
        <p:nvSpPr>
          <p:cNvPr id="540676" name="Rectangle 4"/>
          <p:cNvSpPr>
            <a:spLocks noChangeArrowheads="1"/>
          </p:cNvSpPr>
          <p:nvPr/>
        </p:nvSpPr>
        <p:spPr bwMode="auto">
          <a:xfrm>
            <a:off x="4800605" y="533401"/>
            <a:ext cx="3990975"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Narrow" charset="0"/>
                <a:ea typeface="SimSun" charset="0"/>
                <a:cs typeface="SimSun" charset="0"/>
              </a:rPr>
              <a:t>Pandangan Alkitab</a:t>
            </a:r>
          </a:p>
        </p:txBody>
      </p:sp>
      <p:grpSp>
        <p:nvGrpSpPr>
          <p:cNvPr id="540677" name="Group 5"/>
          <p:cNvGrpSpPr>
            <a:grpSpLocks/>
          </p:cNvGrpSpPr>
          <p:nvPr/>
        </p:nvGrpSpPr>
        <p:grpSpPr bwMode="auto">
          <a:xfrm>
            <a:off x="236538" y="1044575"/>
            <a:ext cx="4495800" cy="673100"/>
            <a:chOff x="0" y="432"/>
            <a:chExt cx="2109" cy="575"/>
          </a:xfrm>
        </p:grpSpPr>
        <p:sp>
          <p:nvSpPr>
            <p:cNvPr id="540716" name="Rectangle 6"/>
            <p:cNvSpPr>
              <a:spLocks noChangeArrowheads="1"/>
            </p:cNvSpPr>
            <p:nvPr/>
          </p:nvSpPr>
          <p:spPr bwMode="auto">
            <a:xfrm>
              <a:off x="43" y="432"/>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Bernubuat adalah menyatakan segala hal (benar atau salah) yang Roh Kudus sampaikan dalam pikiran seseorang</a:t>
              </a:r>
              <a:endParaRPr kumimoji="0" lang="en-US" altLang="zh-CN" sz="1600" b="1" i="0" u="none" strike="noStrike" kern="1200" cap="none" spc="0" normalizeH="0" baseline="0" noProof="0" dirty="0">
                <a:ln>
                  <a:noFill/>
                </a:ln>
                <a:solidFill>
                  <a:srgbClr val="000000"/>
                </a:solidFill>
                <a:effectLst/>
                <a:uLnTx/>
                <a:uFillTx/>
                <a:latin typeface="Arial Narrow" charset="0"/>
                <a:ea typeface="SimSun" charset="0"/>
                <a:cs typeface="SimSun" charset="0"/>
              </a:endParaRPr>
            </a:p>
          </p:txBody>
        </p:sp>
        <p:sp>
          <p:nvSpPr>
            <p:cNvPr id="540717" name="Rectangle 7"/>
            <p:cNvSpPr>
              <a:spLocks noChangeArrowheads="1"/>
            </p:cNvSpPr>
            <p:nvPr/>
          </p:nvSpPr>
          <p:spPr bwMode="auto">
            <a:xfrm>
              <a:off x="0" y="432"/>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40678" name="Group 8"/>
          <p:cNvGrpSpPr>
            <a:grpSpLocks/>
          </p:cNvGrpSpPr>
          <p:nvPr/>
        </p:nvGrpSpPr>
        <p:grpSpPr bwMode="auto">
          <a:xfrm>
            <a:off x="4732339" y="1044575"/>
            <a:ext cx="4175125" cy="673100"/>
            <a:chOff x="2109" y="432"/>
            <a:chExt cx="1958" cy="575"/>
          </a:xfrm>
        </p:grpSpPr>
        <p:sp>
          <p:nvSpPr>
            <p:cNvPr id="540714" name="Rectangle 9"/>
            <p:cNvSpPr>
              <a:spLocks noChangeArrowheads="1"/>
            </p:cNvSpPr>
            <p:nvPr/>
          </p:nvSpPr>
          <p:spPr bwMode="auto">
            <a:xfrm>
              <a:off x="2152" y="432"/>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Bernubuat adalah menyatakan bahwa Allah telah menginspirasikan wahyu yang tidak bersalah kepada orang lain.</a:t>
              </a:r>
              <a:endParaRPr kumimoji="0" lang="en-US" altLang="zh-CN" sz="1600" b="1" i="0" u="none" strike="noStrike" kern="1200" cap="none" spc="0" normalizeH="0" baseline="0" noProof="0" dirty="0">
                <a:ln>
                  <a:noFill/>
                </a:ln>
                <a:solidFill>
                  <a:srgbClr val="000000"/>
                </a:solidFill>
                <a:effectLst/>
                <a:uLnTx/>
                <a:uFillTx/>
                <a:latin typeface="Arial Narrow" charset="0"/>
                <a:ea typeface="SimSun" charset="0"/>
                <a:cs typeface="SimSun" charset="0"/>
              </a:endParaRPr>
            </a:p>
          </p:txBody>
        </p:sp>
        <p:sp>
          <p:nvSpPr>
            <p:cNvPr id="540715" name="Rectangle 10"/>
            <p:cNvSpPr>
              <a:spLocks noChangeArrowheads="1"/>
            </p:cNvSpPr>
            <p:nvPr/>
          </p:nvSpPr>
          <p:spPr bwMode="auto">
            <a:xfrm>
              <a:off x="2109" y="432"/>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40679"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Definisi di atas populerkan oleh by Wayne Grudem, pada tahun 1988</a:t>
            </a:r>
            <a:endPar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540680" name="Rectangle 12"/>
          <p:cNvSpPr>
            <a:spLocks noChangeArrowheads="1"/>
          </p:cNvSpPr>
          <p:nvPr/>
        </p:nvSpPr>
        <p:spPr bwMode="auto">
          <a:xfrm>
            <a:off x="4800605" y="1717675"/>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Definisi diatas sudah diajarkan kepada gereja selama 20 abad</a:t>
            </a:r>
          </a:p>
        </p:txBody>
      </p:sp>
      <p:grpSp>
        <p:nvGrpSpPr>
          <p:cNvPr id="540681" name="Group 13"/>
          <p:cNvGrpSpPr>
            <a:grpSpLocks/>
          </p:cNvGrpSpPr>
          <p:nvPr/>
        </p:nvGrpSpPr>
        <p:grpSpPr bwMode="auto">
          <a:xfrm>
            <a:off x="236538" y="2390775"/>
            <a:ext cx="4495800" cy="573088"/>
            <a:chOff x="0" y="1582"/>
            <a:chExt cx="2109" cy="489"/>
          </a:xfrm>
        </p:grpSpPr>
        <p:sp>
          <p:nvSpPr>
            <p:cNvPr id="540712" name="Rectangle 14"/>
            <p:cNvSpPr>
              <a:spLocks noChangeArrowheads="1"/>
            </p:cNvSpPr>
            <p:nvPr/>
          </p:nvSpPr>
          <p:spPr bwMode="auto">
            <a:xfrm>
              <a:off x="43" y="1582"/>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Nabi-nabi PL sama dengan nabi-nabi PB</a:t>
              </a:r>
            </a:p>
          </p:txBody>
        </p:sp>
        <p:sp>
          <p:nvSpPr>
            <p:cNvPr id="540713" name="Rectangle 15"/>
            <p:cNvSpPr>
              <a:spLocks noChangeArrowheads="1"/>
            </p:cNvSpPr>
            <p:nvPr/>
          </p:nvSpPr>
          <p:spPr bwMode="auto">
            <a:xfrm>
              <a:off x="0" y="1582"/>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40682" name="Group 16"/>
          <p:cNvGrpSpPr>
            <a:grpSpLocks/>
          </p:cNvGrpSpPr>
          <p:nvPr/>
        </p:nvGrpSpPr>
        <p:grpSpPr bwMode="auto">
          <a:xfrm>
            <a:off x="4732339" y="2390775"/>
            <a:ext cx="4175125" cy="573088"/>
            <a:chOff x="2109" y="1582"/>
            <a:chExt cx="1958" cy="489"/>
          </a:xfrm>
        </p:grpSpPr>
        <p:sp>
          <p:nvSpPr>
            <p:cNvPr id="540710" name="Rectangle 17"/>
            <p:cNvSpPr>
              <a:spLocks noChangeArrowheads="1"/>
            </p:cNvSpPr>
            <p:nvPr/>
          </p:nvSpPr>
          <p:spPr bwMode="auto">
            <a:xfrm>
              <a:off x="2152" y="1582"/>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Nabi-nabi PL sama dengan nabi-nabi PB</a:t>
              </a:r>
            </a:p>
          </p:txBody>
        </p:sp>
        <p:sp>
          <p:nvSpPr>
            <p:cNvPr id="540711" name="Rectangle 18"/>
            <p:cNvSpPr>
              <a:spLocks noChangeArrowheads="1"/>
            </p:cNvSpPr>
            <p:nvPr/>
          </p:nvSpPr>
          <p:spPr bwMode="auto">
            <a:xfrm>
              <a:off x="2109" y="1582"/>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40683"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Allah telah mengubah definisi bernubuat dari zaman PL ke zaman PB</a:t>
            </a:r>
          </a:p>
        </p:txBody>
      </p:sp>
      <p:sp>
        <p:nvSpPr>
          <p:cNvPr id="540684" name="Rectangle 20"/>
          <p:cNvSpPr>
            <a:spLocks noChangeArrowheads="1"/>
          </p:cNvSpPr>
          <p:nvPr/>
        </p:nvSpPr>
        <p:spPr bwMode="auto">
          <a:xfrm>
            <a:off x="4824418" y="2963863"/>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SimSun" charset="0"/>
                <a:cs typeface="SimSun" charset="0"/>
              </a:rPr>
              <a:t>Allah tetap memelihara terus menerus arti bernubuat baik di PL atau juga di PB. </a:t>
            </a:r>
          </a:p>
        </p:txBody>
      </p:sp>
      <p:grpSp>
        <p:nvGrpSpPr>
          <p:cNvPr id="540685" name="Group 21"/>
          <p:cNvGrpSpPr>
            <a:grpSpLocks/>
          </p:cNvGrpSpPr>
          <p:nvPr/>
        </p:nvGrpSpPr>
        <p:grpSpPr bwMode="auto">
          <a:xfrm>
            <a:off x="236538" y="3636963"/>
            <a:ext cx="4495800" cy="571500"/>
            <a:chOff x="0" y="2646"/>
            <a:chExt cx="2109" cy="489"/>
          </a:xfrm>
        </p:grpSpPr>
        <p:sp>
          <p:nvSpPr>
            <p:cNvPr id="540708" name="Rectangle 22"/>
            <p:cNvSpPr>
              <a:spLocks noChangeArrowheads="1"/>
            </p:cNvSpPr>
            <p:nvPr/>
          </p:nvSpPr>
          <p:spPr bwMode="auto">
            <a:xfrm>
              <a:off x="43" y="2646"/>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Allah memberikan beberapa nubuatan melalui kesalahan-kesalahan</a:t>
              </a:r>
            </a:p>
          </p:txBody>
        </p:sp>
        <p:sp>
          <p:nvSpPr>
            <p:cNvPr id="540709" name="Rectangle 23"/>
            <p:cNvSpPr>
              <a:spLocks noChangeArrowheads="1"/>
            </p:cNvSpPr>
            <p:nvPr/>
          </p:nvSpPr>
          <p:spPr bwMode="auto">
            <a:xfrm>
              <a:off x="0" y="2646"/>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40686" name="Group 24"/>
          <p:cNvGrpSpPr>
            <a:grpSpLocks/>
          </p:cNvGrpSpPr>
          <p:nvPr/>
        </p:nvGrpSpPr>
        <p:grpSpPr bwMode="auto">
          <a:xfrm>
            <a:off x="4724400" y="3657600"/>
            <a:ext cx="4175125" cy="571500"/>
            <a:chOff x="2109" y="2646"/>
            <a:chExt cx="1958" cy="489"/>
          </a:xfrm>
        </p:grpSpPr>
        <p:sp>
          <p:nvSpPr>
            <p:cNvPr id="540706" name="Rectangle 25"/>
            <p:cNvSpPr>
              <a:spLocks noChangeArrowheads="1"/>
            </p:cNvSpPr>
            <p:nvPr/>
          </p:nvSpPr>
          <p:spPr bwMode="auto">
            <a:xfrm>
              <a:off x="2152" y="2646"/>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altLang="zh-CN" sz="1600" b="1" i="0" u="none" strike="noStrike" kern="1200" cap="none" spc="0" normalizeH="0" baseline="0" noProof="0">
                  <a:ln>
                    <a:noFill/>
                  </a:ln>
                  <a:solidFill>
                    <a:srgbClr val="000000"/>
                  </a:solidFill>
                  <a:effectLst/>
                  <a:uLnTx/>
                  <a:uFillTx/>
                  <a:latin typeface="Arial Narrow" charset="0"/>
                  <a:ea typeface="SimSun" charset="0"/>
                  <a:cs typeface="SimSun" charset="0"/>
                </a:rPr>
                <a:t>Allah memberikan semua nubuatan: tanpa kesalahan-kesalahan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altLang="zh-CN" sz="1400" b="1" i="0" u="none" strike="noStrike" kern="1200" cap="none" spc="0" normalizeH="0" baseline="0" noProof="0">
                  <a:ln>
                    <a:noFill/>
                  </a:ln>
                  <a:solidFill>
                    <a:srgbClr val="000000"/>
                  </a:solidFill>
                  <a:effectLst/>
                  <a:uLnTx/>
                  <a:uFillTx/>
                  <a:latin typeface="Arial Narrow" charset="0"/>
                  <a:ea typeface="SimSun" charset="0"/>
                  <a:cs typeface="SimSun" charset="0"/>
                </a:rPr>
                <a:t>(2 Pet. 1:20-21)</a:t>
              </a:r>
            </a:p>
          </p:txBody>
        </p:sp>
        <p:sp>
          <p:nvSpPr>
            <p:cNvPr id="540707" name="Rectangle 26"/>
            <p:cNvSpPr>
              <a:spLocks noChangeArrowheads="1"/>
            </p:cNvSpPr>
            <p:nvPr/>
          </p:nvSpPr>
          <p:spPr bwMode="auto">
            <a:xfrm>
              <a:off x="2109" y="2646"/>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40687" name="Rectangle 27"/>
          <p:cNvSpPr>
            <a:spLocks noChangeArrowheads="1"/>
          </p:cNvSpPr>
          <p:nvPr/>
        </p:nvSpPr>
        <p:spPr bwMode="auto">
          <a:xfrm>
            <a:off x="328613" y="4208468"/>
            <a:ext cx="4311650"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Setiap orang percaya dapat bernubuat</a:t>
            </a:r>
          </a:p>
        </p:txBody>
      </p:sp>
      <p:sp>
        <p:nvSpPr>
          <p:cNvPr id="540688" name="Rectangle 28"/>
          <p:cNvSpPr>
            <a:spLocks noChangeArrowheads="1"/>
          </p:cNvSpPr>
          <p:nvPr/>
        </p:nvSpPr>
        <p:spPr bwMode="auto">
          <a:xfrm>
            <a:off x="4824418" y="4208468"/>
            <a:ext cx="3990975"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SimSun" charset="0"/>
                <a:cs typeface="SimSun" charset="0"/>
              </a:rPr>
              <a:t>Hanya mereka yang mendapat karuni bernubuat dapat bernubuat (1 Kor. 12:29)</a:t>
            </a:r>
          </a:p>
        </p:txBody>
      </p:sp>
      <p:grpSp>
        <p:nvGrpSpPr>
          <p:cNvPr id="540689" name="Group 29"/>
          <p:cNvGrpSpPr>
            <a:grpSpLocks/>
          </p:cNvGrpSpPr>
          <p:nvPr/>
        </p:nvGrpSpPr>
        <p:grpSpPr bwMode="auto">
          <a:xfrm>
            <a:off x="236538" y="4883150"/>
            <a:ext cx="4495800" cy="673100"/>
            <a:chOff x="0" y="3710"/>
            <a:chExt cx="2109" cy="575"/>
          </a:xfrm>
        </p:grpSpPr>
        <p:sp>
          <p:nvSpPr>
            <p:cNvPr id="540704" name="Rectangle 30"/>
            <p:cNvSpPr>
              <a:spLocks noChangeArrowheads="1"/>
            </p:cNvSpPr>
            <p:nvPr/>
          </p:nvSpPr>
          <p:spPr bwMode="auto">
            <a:xfrm>
              <a:off x="43" y="3710"/>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Ada 2 macam nubuatan PB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(salah/tidak salah)</a:t>
              </a:r>
            </a:p>
          </p:txBody>
        </p:sp>
        <p:sp>
          <p:nvSpPr>
            <p:cNvPr id="540705" name="Rectangle 31"/>
            <p:cNvSpPr>
              <a:spLocks noChangeArrowheads="1"/>
            </p:cNvSpPr>
            <p:nvPr/>
          </p:nvSpPr>
          <p:spPr bwMode="auto">
            <a:xfrm>
              <a:off x="0" y="3710"/>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40690" name="Group 32"/>
          <p:cNvGrpSpPr>
            <a:grpSpLocks/>
          </p:cNvGrpSpPr>
          <p:nvPr/>
        </p:nvGrpSpPr>
        <p:grpSpPr bwMode="auto">
          <a:xfrm>
            <a:off x="4732339" y="4883150"/>
            <a:ext cx="4175125" cy="673100"/>
            <a:chOff x="2109" y="3710"/>
            <a:chExt cx="1958" cy="575"/>
          </a:xfrm>
        </p:grpSpPr>
        <p:sp>
          <p:nvSpPr>
            <p:cNvPr id="540702" name="Rectangle 33"/>
            <p:cNvSpPr>
              <a:spLocks noChangeArrowheads="1"/>
            </p:cNvSpPr>
            <p:nvPr/>
          </p:nvSpPr>
          <p:spPr bwMode="auto">
            <a:xfrm>
              <a:off x="2152" y="3710"/>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Hanya ada satu macam nubuatan PB (tidak bersalah)</a:t>
              </a:r>
              <a:endParaRPr kumimoji="0" lang="en-US" altLang="zh-CN" sz="2000" b="1" i="0" u="none" strike="noStrike" kern="1200" cap="none" spc="0" normalizeH="0" baseline="0" noProof="0" dirty="0">
                <a:ln>
                  <a:noFill/>
                </a:ln>
                <a:solidFill>
                  <a:srgbClr val="000000"/>
                </a:solidFill>
                <a:effectLst/>
                <a:uLnTx/>
                <a:uFillTx/>
                <a:latin typeface="Arial Narrow" charset="0"/>
                <a:ea typeface="SimSun" charset="0"/>
                <a:cs typeface="SimSun" charset="0"/>
              </a:endParaRPr>
            </a:p>
          </p:txBody>
        </p:sp>
        <p:sp>
          <p:nvSpPr>
            <p:cNvPr id="540703" name="Rectangle 34"/>
            <p:cNvSpPr>
              <a:spLocks noChangeArrowheads="1"/>
            </p:cNvSpPr>
            <p:nvPr/>
          </p:nvSpPr>
          <p:spPr bwMode="auto">
            <a:xfrm>
              <a:off x="2109" y="3710"/>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40691"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Nubuatan yang benar diinspirasikan</a:t>
            </a:r>
          </a:p>
        </p:txBody>
      </p:sp>
      <p:sp>
        <p:nvSpPr>
          <p:cNvPr id="540692" name="Rectangle 36"/>
          <p:cNvSpPr>
            <a:spLocks noChangeArrowheads="1"/>
          </p:cNvSpPr>
          <p:nvPr/>
        </p:nvSpPr>
        <p:spPr bwMode="auto">
          <a:xfrm>
            <a:off x="4824418" y="5556250"/>
            <a:ext cx="3990975"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altLang="zh-CN" sz="1600" b="1" i="0" u="none" strike="noStrike" kern="1200" cap="none" spc="0" normalizeH="0" baseline="0" noProof="0">
                <a:ln>
                  <a:noFill/>
                </a:ln>
                <a:solidFill>
                  <a:srgbClr val="FFFFFF"/>
                </a:solidFill>
                <a:effectLst/>
                <a:uLnTx/>
                <a:uFillTx/>
                <a:latin typeface="Arial Narrow" charset="0"/>
                <a:ea typeface="SimSun" charset="0"/>
                <a:cs typeface="SimSun" charset="0"/>
              </a:rPr>
              <a:t>Nubuatan yang tidak terbukti adalah nubuat palsu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altLang="zh-CN" sz="1600" b="1" i="0" u="none" strike="noStrike" kern="1200" cap="none" spc="0" normalizeH="0" baseline="0" noProof="0">
                <a:ln>
                  <a:noFill/>
                </a:ln>
                <a:solidFill>
                  <a:srgbClr val="FFFFFF"/>
                </a:solidFill>
                <a:effectLst/>
                <a:uLnTx/>
                <a:uFillTx/>
                <a:latin typeface="Arial Narrow" charset="0"/>
                <a:ea typeface="SimSun" charset="0"/>
                <a:cs typeface="SimSun" charset="0"/>
              </a:rPr>
              <a:t>(Ul. 13:1-5; 18:14-20)</a:t>
            </a:r>
          </a:p>
        </p:txBody>
      </p:sp>
      <p:grpSp>
        <p:nvGrpSpPr>
          <p:cNvPr id="540693" name="Group 37"/>
          <p:cNvGrpSpPr>
            <a:grpSpLocks/>
          </p:cNvGrpSpPr>
          <p:nvPr/>
        </p:nvGrpSpPr>
        <p:grpSpPr bwMode="auto">
          <a:xfrm>
            <a:off x="236538" y="6127750"/>
            <a:ext cx="4495800" cy="573088"/>
            <a:chOff x="0" y="4774"/>
            <a:chExt cx="2109" cy="489"/>
          </a:xfrm>
        </p:grpSpPr>
        <p:sp>
          <p:nvSpPr>
            <p:cNvPr id="540700" name="Rectangle 38"/>
            <p:cNvSpPr>
              <a:spLocks noChangeArrowheads="1"/>
            </p:cNvSpPr>
            <p:nvPr/>
          </p:nvSpPr>
          <p:spPr bwMode="auto">
            <a:xfrm>
              <a:off x="43" y="4774"/>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Allah terkadang berbohong</a:t>
              </a:r>
            </a:p>
          </p:txBody>
        </p:sp>
        <p:sp>
          <p:nvSpPr>
            <p:cNvPr id="540701" name="Rectangle 39"/>
            <p:cNvSpPr>
              <a:spLocks noChangeArrowheads="1"/>
            </p:cNvSpPr>
            <p:nvPr/>
          </p:nvSpPr>
          <p:spPr bwMode="auto">
            <a:xfrm>
              <a:off x="0" y="4774"/>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40694" name="Group 40"/>
          <p:cNvGrpSpPr>
            <a:grpSpLocks/>
          </p:cNvGrpSpPr>
          <p:nvPr/>
        </p:nvGrpSpPr>
        <p:grpSpPr bwMode="auto">
          <a:xfrm>
            <a:off x="4732339" y="6127750"/>
            <a:ext cx="4175125" cy="573088"/>
            <a:chOff x="2109" y="4774"/>
            <a:chExt cx="1958" cy="489"/>
          </a:xfrm>
        </p:grpSpPr>
        <p:sp>
          <p:nvSpPr>
            <p:cNvPr id="540698" name="Rectangle 41"/>
            <p:cNvSpPr>
              <a:spLocks noChangeArrowheads="1"/>
            </p:cNvSpPr>
            <p:nvPr/>
          </p:nvSpPr>
          <p:spPr bwMode="auto">
            <a:xfrm>
              <a:off x="2152" y="4774"/>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Allah selalu menyatakan kebenaran, Ia tidak mungkin berbohong (Heb. 6:18)</a:t>
              </a:r>
            </a:p>
          </p:txBody>
        </p:sp>
        <p:sp>
          <p:nvSpPr>
            <p:cNvPr id="540699" name="Rectangle 42"/>
            <p:cNvSpPr>
              <a:spLocks noChangeArrowheads="1"/>
            </p:cNvSpPr>
            <p:nvPr/>
          </p:nvSpPr>
          <p:spPr bwMode="auto">
            <a:xfrm>
              <a:off x="2109" y="4774"/>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40695"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40696" name="Text Box 44"/>
          <p:cNvSpPr txBox="1">
            <a:spLocks noChangeArrowheads="1"/>
          </p:cNvSpPr>
          <p:nvPr/>
        </p:nvSpPr>
        <p:spPr bwMode="auto">
          <a:xfrm>
            <a:off x="8184998" y="76200"/>
            <a:ext cx="886132" cy="46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161g</a:t>
            </a:r>
          </a:p>
        </p:txBody>
      </p:sp>
      <p:sp>
        <p:nvSpPr>
          <p:cNvPr id="540697" name="Rectangle 45"/>
          <p:cNvSpPr>
            <a:spLocks noGrp="1" noChangeArrowheads="1"/>
          </p:cNvSpPr>
          <p:nvPr>
            <p:ph type="title" idx="4294967295"/>
          </p:nvPr>
        </p:nvSpPr>
        <p:spPr>
          <a:xfrm>
            <a:off x="755576" y="1"/>
            <a:ext cx="7272808" cy="523198"/>
          </a:xfrm>
          <a:solidFill>
            <a:srgbClr val="000000"/>
          </a:solidFill>
        </p:spPr>
        <p:txBody>
          <a:bodyPr wrap="square" anchor="t">
            <a:spAutoFit/>
          </a:bodyPr>
          <a:lstStyle/>
          <a:p>
            <a:pPr algn="ctr" eaLnBrk="1" hangingPunct="1"/>
            <a:r>
              <a:rPr lang="en-US" altLang="zh-CN" sz="2800" b="1">
                <a:solidFill>
                  <a:srgbClr val="FFFFFF"/>
                </a:solidFill>
                <a:latin typeface="Arial" charset="0"/>
                <a:ea typeface="SimSun" charset="0"/>
                <a:cs typeface="SimSun" charset="0"/>
              </a:rPr>
              <a:t>Ringkasan Pandangan Nubuatan</a:t>
            </a:r>
            <a:endParaRPr lang="en-US" altLang="zh-CN"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67346204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0000FF"/>
              </a:gs>
              <a:gs pos="100000">
                <a:schemeClr val="tx1"/>
              </a:gs>
            </a:gsLst>
            <a:path path="rect">
              <a:fillToRect l="50000" t="50000" r="50000" b="50000"/>
            </a:path>
            <a:tileRect/>
          </a:gradFill>
        </p:spPr>
        <p:txBody>
          <a:bodyPr anchor="t">
            <a:spAutoFit/>
          </a:bodyPr>
          <a:lstStyle/>
          <a:p>
            <a:pPr algn="ctr" eaLnBrk="1" hangingPunct="1"/>
            <a:r>
              <a:rPr lang="en-US" sz="2800" b="1">
                <a:solidFill>
                  <a:srgbClr val="FFFFFF"/>
                </a:solidFill>
                <a:effectLst>
                  <a:outerShdw blurRad="38100" dist="38100" dir="2700000" algn="tl">
                    <a:srgbClr val="000000">
                      <a:alpha val="43137"/>
                    </a:srgbClr>
                  </a:outerShdw>
                </a:effectLst>
                <a:latin typeface="Arial" charset="0"/>
                <a:ea typeface="SimSun" charset="0"/>
                <a:cs typeface="SimSun" charset="0"/>
              </a:rPr>
              <a:t>Pengajaran vs Bernubuat</a:t>
            </a:r>
            <a:endPar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nvGraphicFramePr>
        <p:xfrm>
          <a:off x="-36512" y="620688"/>
          <a:ext cx="9180512" cy="6249005"/>
        </p:xfrm>
        <a:graphic>
          <a:graphicData uri="http://schemas.openxmlformats.org/drawingml/2006/table">
            <a:tbl>
              <a:tblPr/>
              <a:tblGrid>
                <a:gridCol w="1683094">
                  <a:extLst>
                    <a:ext uri="{9D8B030D-6E8A-4147-A177-3AD203B41FA5}">
                      <a16:colId xmlns:a16="http://schemas.microsoft.com/office/drawing/2014/main" val="20000"/>
                    </a:ext>
                  </a:extLst>
                </a:gridCol>
                <a:gridCol w="3442692">
                  <a:extLst>
                    <a:ext uri="{9D8B030D-6E8A-4147-A177-3AD203B41FA5}">
                      <a16:colId xmlns:a16="http://schemas.microsoft.com/office/drawing/2014/main" val="20001"/>
                    </a:ext>
                  </a:extLst>
                </a:gridCol>
                <a:gridCol w="4054726">
                  <a:extLst>
                    <a:ext uri="{9D8B030D-6E8A-4147-A177-3AD203B41FA5}">
                      <a16:colId xmlns:a16="http://schemas.microsoft.com/office/drawing/2014/main" val="20002"/>
                    </a:ext>
                  </a:extLst>
                </a:gridCol>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Narrow" charset="0"/>
                          <a:ea typeface="SimSun" charset="0"/>
                          <a:cs typeface="SimSun" charset="0"/>
                        </a:rPr>
                        <a:t>Contrasts</a:t>
                      </a:r>
                      <a:endParaRPr kumimoji="0" lang="en-US" sz="20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Pengajaran</a:t>
                      </a:r>
                      <a:endParaRPr kumimoji="0" lang="en-US" altLang="zh-CN" sz="20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Bernubuat</a:t>
                      </a:r>
                      <a:endParaRPr kumimoji="0" lang="en-US" altLang="zh-CN" sz="20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i="1">
                          <a:latin typeface="Arial Narrow" charset="0"/>
                          <a:ea typeface="SimSun" charset="0"/>
                          <a:cs typeface="SimSun" charset="0"/>
                        </a:rPr>
                        <a:t>Nilai</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a:latin typeface="Arial Narrow" charset="0"/>
                          <a:ea typeface="SimSun" charset="0"/>
                          <a:cs typeface="SimSun" charset="0"/>
                        </a:rPr>
                        <a:t>Sederhana: pengajaran didaftarkan setelah bernubuat di dalam struktur kepemimpinan gereja Antiokhia (Kis 13:1)</a:t>
                      </a:r>
                      <a:endParaRPr lang="en-US" altLang="zh-CN" sz="20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1800" b="1">
                          <a:latin typeface="Arial Narrow" charset="0"/>
                          <a:ea typeface="SimSun" charset="0"/>
                          <a:cs typeface="SimSun" charset="0"/>
                        </a:rPr>
                        <a:t>Keunggulang: bernubuat sudah dipahami dalam sejarah panjang PL sebagai salah satu cara menyampaikan Firman Allah (2 Pet. 1:20-21) sebagaimana pengajar harus menafsirkannya</a:t>
                      </a:r>
                      <a:endParaRPr lang="en-US" altLang="zh-CN" sz="18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i="1">
                          <a:latin typeface="Arial Narrow" charset="0"/>
                          <a:ea typeface="SimSun" charset="0"/>
                          <a:cs typeface="SimSun" charset="0"/>
                        </a:rPr>
                        <a:t>Hubungan dengan karunia lain</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a:latin typeface="Arial Narrow" charset="0"/>
                          <a:ea typeface="SimSun" charset="0"/>
                          <a:cs typeface="SimSun" charset="0"/>
                        </a:rPr>
                        <a:t>Karunia yang kurang penting: diletakkan setelah karunia bernubuat dalam daftar karunia utama (1 Kor. 12:28)</a:t>
                      </a:r>
                      <a:endParaRPr lang="en-US" altLang="zh-CN" sz="20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a:latin typeface="Arial Narrow" charset="0"/>
                          <a:ea typeface="SimSun" charset="0"/>
                          <a:cs typeface="SimSun" charset="0"/>
                        </a:rPr>
                        <a:t>Karunia utama yang kedua, yang hanya dapat digantikan oleh kerasulan (1 Kor. 12:28)</a:t>
                      </a:r>
                      <a:endParaRPr lang="en-US" altLang="zh-CN" sz="20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515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i="1">
                          <a:latin typeface="Arial Narrow" charset="0"/>
                          <a:ea typeface="SimSun" charset="0"/>
                          <a:cs typeface="SimSun" charset="0"/>
                        </a:rPr>
                        <a:t>Otoritas</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1800" b="1">
                          <a:latin typeface="Arial Narrow" charset="0"/>
                          <a:ea typeface="SimSun" charset="0"/>
                          <a:cs typeface="SimSun" charset="0"/>
                        </a:rPr>
                        <a:t>Otoritasnya kurang dibandingkan nabi, disebabkan para pengajar masih harus menterjemahkan Alkitab</a:t>
                      </a:r>
                      <a:endParaRPr lang="en-US" altLang="zh-CN" sz="18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a:latin typeface="Arial Narrow" charset="0"/>
                          <a:ea typeface="SimSun" charset="0"/>
                          <a:cs typeface="SimSun" charset="0"/>
                        </a:rPr>
                        <a:t>Lebih berotoritas dibandingkan pengajaran yang adalah kata-kata yang dinspirasikan secara ilahi dan tidak diterjemahkan 2 Pet. 1:20-21)</a:t>
                      </a:r>
                      <a:endParaRPr lang="en-US" altLang="zh-CN" sz="18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875">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i="1">
                          <a:latin typeface="Arial Narrow" charset="0"/>
                          <a:ea typeface="SimSun" charset="0"/>
                          <a:cs typeface="SimSun" charset="0"/>
                        </a:rPr>
                        <a:t>Sumber kebenaran</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a:latin typeface="Arial Narrow" charset="0"/>
                          <a:ea typeface="SimSun" charset="0"/>
                          <a:cs typeface="SimSun" charset="0"/>
                        </a:rPr>
                        <a:t>Firman Allah (Kol. 3:16)</a:t>
                      </a:r>
                      <a:endParaRPr lang="en-US" altLang="zh-CN" sz="20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a:latin typeface="Arial Narrow" charset="0"/>
                          <a:ea typeface="SimSun" charset="0"/>
                          <a:cs typeface="SimSun" charset="0"/>
                        </a:rPr>
                        <a:t>Roh Allah (2 Pet. 1:21)</a:t>
                      </a:r>
                      <a:endParaRPr lang="en-US" altLang="zh-CN" sz="20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i="1">
                          <a:latin typeface="Arial Narrow" charset="0"/>
                          <a:ea typeface="SimSun" charset="0"/>
                          <a:cs typeface="SimSun" charset="0"/>
                        </a:rPr>
                        <a:t>Natur Pewahyuan</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1800" b="1">
                          <a:latin typeface="Arial Narrow" charset="0"/>
                          <a:ea typeface="SimSun" charset="0"/>
                          <a:cs typeface="SimSun" charset="0"/>
                        </a:rPr>
                        <a:t>Karena kebenaran sudah nyata tidak perlu diinspirasikan (Kis 15:35; 11:12, 26; Rom. 2:21; 15:4; Ibr. 5:12)</a:t>
                      </a:r>
                      <a:endParaRPr lang="en-US" altLang="zh-CN" sz="18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1800" b="1">
                          <a:latin typeface="Arial Narrow" charset="0"/>
                          <a:ea typeface="SimSun" charset="0"/>
                          <a:cs typeface="SimSun" charset="0"/>
                        </a:rPr>
                        <a:t>Ucapan-ucapan tentang masa depan yang diinspirasikan (pernyataan kebenaran doktrinal) yang diterima melalui pewahyuan (1 Kor. 14:19, 26, 29-30; Ef. 3:5)</a:t>
                      </a:r>
                      <a:endParaRPr lang="en-US" altLang="zh-CN" sz="18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34580" name="Text Box 2"/>
          <p:cNvSpPr txBox="1">
            <a:spLocks noChangeArrowheads="1"/>
          </p:cNvSpPr>
          <p:nvPr/>
        </p:nvSpPr>
        <p:spPr bwMode="auto">
          <a:xfrm>
            <a:off x="8386332" y="4577"/>
            <a:ext cx="769213"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161h</a:t>
            </a:r>
          </a:p>
        </p:txBody>
      </p:sp>
    </p:spTree>
    <p:extLst>
      <p:ext uri="{BB962C8B-B14F-4D97-AF65-F5344CB8AC3E}">
        <p14:creationId xmlns:p14="http://schemas.microsoft.com/office/powerpoint/2010/main" val="397549970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0000FF"/>
              </a:gs>
              <a:gs pos="100000">
                <a:schemeClr val="tx1"/>
              </a:gs>
            </a:gsLst>
            <a:path path="rect">
              <a:fillToRect l="50000" t="50000" r="50000" b="50000"/>
            </a:path>
            <a:tileRect/>
          </a:gradFill>
        </p:spPr>
        <p:txBody>
          <a:bodyPr anchor="t">
            <a:spAutoFit/>
          </a:bodyPr>
          <a:lstStyle/>
          <a:p>
            <a:pPr algn="ctr" eaLnBrk="1" hangingPunct="1"/>
            <a:r>
              <a:rPr lang="en-US" sz="2800" b="1">
                <a:solidFill>
                  <a:srgbClr val="FFFFFF"/>
                </a:solidFill>
                <a:effectLst>
                  <a:outerShdw blurRad="38100" dist="38100" dir="2700000" algn="tl">
                    <a:srgbClr val="000000">
                      <a:alpha val="43137"/>
                    </a:srgbClr>
                  </a:outerShdw>
                </a:effectLst>
                <a:latin typeface="Arial" charset="0"/>
                <a:ea typeface="SimSun" charset="0"/>
                <a:cs typeface="SimSun" charset="0"/>
              </a:rPr>
              <a:t>Pengajaran vs Bernubuat</a:t>
            </a:r>
            <a:endPar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nvGraphicFramePr>
        <p:xfrm>
          <a:off x="-36512" y="548680"/>
          <a:ext cx="9180512" cy="5852765"/>
        </p:xfrm>
        <a:graphic>
          <a:graphicData uri="http://schemas.openxmlformats.org/drawingml/2006/table">
            <a:tbl>
              <a:tblPr/>
              <a:tblGrid>
                <a:gridCol w="1683094">
                  <a:extLst>
                    <a:ext uri="{9D8B030D-6E8A-4147-A177-3AD203B41FA5}">
                      <a16:colId xmlns:a16="http://schemas.microsoft.com/office/drawing/2014/main" val="20000"/>
                    </a:ext>
                  </a:extLst>
                </a:gridCol>
                <a:gridCol w="3442692">
                  <a:extLst>
                    <a:ext uri="{9D8B030D-6E8A-4147-A177-3AD203B41FA5}">
                      <a16:colId xmlns:a16="http://schemas.microsoft.com/office/drawing/2014/main" val="20001"/>
                    </a:ext>
                  </a:extLst>
                </a:gridCol>
                <a:gridCol w="4054726">
                  <a:extLst>
                    <a:ext uri="{9D8B030D-6E8A-4147-A177-3AD203B41FA5}">
                      <a16:colId xmlns:a16="http://schemas.microsoft.com/office/drawing/2014/main" val="20002"/>
                    </a:ext>
                  </a:extLst>
                </a:gridCol>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Narrow" charset="0"/>
                          <a:ea typeface="SimSun" charset="0"/>
                          <a:cs typeface="SimSun" charset="0"/>
                        </a:rPr>
                        <a:t>Contrasts</a:t>
                      </a:r>
                      <a:endParaRPr kumimoji="0" lang="en-US" sz="20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Pengajaran</a:t>
                      </a:r>
                      <a:endParaRPr kumimoji="0" lang="en-US" altLang="zh-CN" sz="20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Bernubuat</a:t>
                      </a:r>
                      <a:endParaRPr kumimoji="0" lang="en-US" altLang="zh-CN" sz="20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i="1">
                          <a:latin typeface="Arial Narrow" charset="0"/>
                          <a:ea typeface="SimSun" charset="0"/>
                          <a:cs typeface="SimSun" charset="0"/>
                        </a:rPr>
                        <a:t>Bentuk</a:t>
                      </a:r>
                    </a:p>
                    <a:p>
                      <a:pPr>
                        <a:tabLst>
                          <a:tab pos="342813" algn="l"/>
                          <a:tab pos="571355" algn="l"/>
                          <a:tab pos="799895" algn="l"/>
                          <a:tab pos="1028436" algn="l"/>
                          <a:tab pos="1256980" algn="l"/>
                          <a:tab pos="1485520" algn="l"/>
                          <a:tab pos="1714061" algn="l"/>
                          <a:tab pos="4113747" algn="l"/>
                          <a:tab pos="4856506" algn="l"/>
                        </a:tabLst>
                      </a:pPr>
                      <a:endParaRPr lang="en-US" altLang="zh-CN" sz="20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r>
                        <a:rPr lang="en-US" altLang="zh-CN" sz="1800" b="1">
                          <a:latin typeface="Arial Narrow" charset="0"/>
                          <a:ea typeface="SimSun" charset="0"/>
                          <a:cs typeface="SimSun" charset="0"/>
                        </a:rPr>
                        <a:t>Sistematis</a:t>
                      </a:r>
                      <a:endParaRPr lang="en-US" sz="1800" b="1" dirty="0"/>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sv-SE" altLang="zh-CN" sz="1800" b="1">
                          <a:latin typeface="Arial Narrow" charset="0"/>
                          <a:ea typeface="SimSun" charset="0"/>
                          <a:cs typeface="SimSun" charset="0"/>
                        </a:rPr>
                        <a:t>Spontan (Kiss 11:28; 21:4, 10-11)</a:t>
                      </a:r>
                      <a:endParaRPr lang="sv-SE" altLang="zh-CN" sz="18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en-US" altLang="zh-CN" sz="2000" b="1" i="1">
                          <a:latin typeface="Arial Narrow" charset="0"/>
                          <a:ea typeface="SimSun" charset="0"/>
                          <a:cs typeface="SimSun" charset="0"/>
                        </a:rPr>
                        <a:t>Pembatasan-pembatasan</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a:latin typeface="Arial Narrow" charset="0"/>
                          <a:ea typeface="SimSun" charset="0"/>
                          <a:cs typeface="SimSun" charset="0"/>
                        </a:rPr>
                        <a:t>Tidak ada batasan dalam pengajaran yang diberikan dalam ibadah</a:t>
                      </a:r>
                      <a:endParaRPr lang="en-US" altLang="zh-CN" sz="18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a:latin typeface="Arial Narrow" charset="0"/>
                          <a:ea typeface="SimSun" charset="0"/>
                          <a:cs typeface="SimSun" charset="0"/>
                        </a:rPr>
                        <a:t>2-3 berita nubuatan setiap ibadah (14:29a), bergiliran (14:30-31), apa yang ingin ditekankan (14:29b, 32)</a:t>
                      </a:r>
                      <a:endParaRPr lang="en-US" altLang="zh-CN" sz="18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515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i="1">
                          <a:latin typeface="Arial Narrow" charset="0"/>
                          <a:ea typeface="SimSun" charset="0"/>
                          <a:cs typeface="SimSun" charset="0"/>
                        </a:rPr>
                        <a:t>Syarat-syarat kepemimpinan</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a:latin typeface="Arial Narrow" charset="0"/>
                          <a:ea typeface="SimSun" charset="0"/>
                          <a:cs typeface="SimSun" charset="0"/>
                        </a:rPr>
                        <a:t>Keharusan bagi para penatua (1 Tim. 3:2; 5:17; Tit. 1:9) karena gereja membutuhkan pengajaran yang berkesinambungan disepanjang sejarahnya</a:t>
                      </a:r>
                      <a:endParaRPr lang="en-US" altLang="zh-CN" sz="18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a:latin typeface="Arial Narrow" charset="0"/>
                          <a:ea typeface="SimSun" charset="0"/>
                          <a:cs typeface="SimSun" charset="0"/>
                        </a:rPr>
                        <a:t>Tidak wajib para penatua memiliki standar seperti setinggi ini, dan juga nubuatan tidak lagi diperlukan setelah kanon Alkitab lengkap (Rev. 22:18-19)</a:t>
                      </a:r>
                      <a:endParaRPr lang="en-US" altLang="zh-CN" sz="18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875">
                <a:tc>
                  <a:txBody>
                    <a:bodyPr/>
                    <a:lstStyle/>
                    <a:p>
                      <a:pPr>
                        <a:tabLst>
                          <a:tab pos="4113747" algn="l"/>
                          <a:tab pos="4856506" algn="l"/>
                        </a:tabLst>
                      </a:pPr>
                      <a:r>
                        <a:rPr lang="en-US" altLang="zh-CN" sz="2000" b="1" i="1">
                          <a:latin typeface="Arial Narrow" charset="0"/>
                          <a:ea typeface="SimSun" charset="0"/>
                          <a:cs typeface="SimSun" charset="0"/>
                        </a:rPr>
                        <a:t>Dasar bagi gereja</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a:latin typeface="Arial Narrow" charset="0"/>
                          <a:ea typeface="SimSun" charset="0"/>
                          <a:cs typeface="SimSun" charset="0"/>
                        </a:rPr>
                        <a:t>Bukan—dasar gereja bukanlah berita yang ditafsirkan tetapi ucapan-ucapan ilahi dan berita tertulis dari Allah kepada rasul-rasul dan nabi-nabiNya</a:t>
                      </a:r>
                      <a:endParaRPr lang="en-US" altLang="zh-CN" sz="18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a:latin typeface="Arial Narrow" charset="0"/>
                          <a:ea typeface="SimSun" charset="0"/>
                          <a:cs typeface="SimSun" charset="0"/>
                        </a:rPr>
                        <a:t>Mendasar bagi kerasulan (Ef. 2:20), berarti tidak ini tidak harus berkelanjutan di dalam sejarah gereja (misal: hari ini tidak ada rasul)</a:t>
                      </a:r>
                      <a:endParaRPr lang="en-US" altLang="zh-CN" sz="18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i="1">
                          <a:latin typeface="Arial Narrow" charset="0"/>
                          <a:ea typeface="SimSun" charset="0"/>
                          <a:cs typeface="SimSun" charset="0"/>
                        </a:rPr>
                        <a:t>Penghentian</a:t>
                      </a:r>
                      <a:endParaRPr lang="en-US" altLang="zh-CN" sz="2000" b="1" i="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a:latin typeface="Arial Narrow" charset="0"/>
                          <a:ea typeface="SimSun" charset="0"/>
                          <a:cs typeface="SimSun" charset="0"/>
                        </a:rPr>
                        <a:t>Tidak ada tanda dalam PB bahwa karunia ini akan berakhir atau juga pada zaman gereja</a:t>
                      </a:r>
                      <a:endParaRPr lang="en-US" altLang="zh-CN" sz="18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en-US" altLang="zh-CN" sz="1800" b="1">
                          <a:latin typeface="Arial Narrow" charset="0"/>
                          <a:ea typeface="SimSun" charset="0"/>
                          <a:cs typeface="SimSun" charset="0"/>
                        </a:rPr>
                        <a:t>Karunia ini akan dihentikan oleh orang lain ketimbang diri sendiri (1 Kor. 13:8a; bdg. Catatan Karunia rohani, 29)</a:t>
                      </a:r>
                      <a:endParaRPr lang="en-US" altLang="zh-CN" sz="18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34580" name="Text Box 2"/>
          <p:cNvSpPr txBox="1">
            <a:spLocks noChangeArrowheads="1"/>
          </p:cNvSpPr>
          <p:nvPr/>
        </p:nvSpPr>
        <p:spPr bwMode="auto">
          <a:xfrm>
            <a:off x="8386332" y="4577"/>
            <a:ext cx="769213"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161h</a:t>
            </a:r>
          </a:p>
        </p:txBody>
      </p:sp>
    </p:spTree>
    <p:extLst>
      <p:ext uri="{BB962C8B-B14F-4D97-AF65-F5344CB8AC3E}">
        <p14:creationId xmlns:p14="http://schemas.microsoft.com/office/powerpoint/2010/main" val="18518572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a:t>
            </a:r>
            <a:r>
              <a:rPr lang="en-GB" altLang="zh-CN" sz="8800" err="1">
                <a:solidFill>
                  <a:schemeClr val="bg1"/>
                </a:solidFill>
                <a:latin typeface="Arial" charset="0"/>
                <a:ea typeface="Osaka" charset="0"/>
                <a:cs typeface="Arial" charset="0"/>
              </a:rPr>
              <a:t>Korintus</a:t>
            </a:r>
            <a:r>
              <a:rPr lang="en-US" sz="880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17074643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1295400" y="228600"/>
            <a:ext cx="6629400" cy="2609850"/>
          </a:xfrm>
          <a:prstGeom prst="rect">
            <a:avLst/>
          </a:prstGeom>
          <a:noFill/>
          <a:ln w="9525">
            <a:noFill/>
            <a:miter lim="800000"/>
            <a:headEnd/>
            <a:tailEnd/>
          </a:ln>
        </p:spPr>
        <p:txBody>
          <a:bodyPr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1" u="none" strike="noStrike" kern="1200" cap="none" spc="0" normalizeH="0" baseline="0" noProof="0">
                <a:ln>
                  <a:noFill/>
                </a:ln>
                <a:solidFill>
                  <a:srgbClr val="000000"/>
                </a:solidFill>
                <a:effectLst>
                  <a:outerShdw blurRad="38100" dist="38100" dir="2700000" algn="tl">
                    <a:srgbClr val="DDDDDD"/>
                  </a:outerShdw>
                </a:effectLst>
                <a:uLnTx/>
                <a:uFillTx/>
                <a:latin typeface="Alan Den" charset="0"/>
                <a:ea typeface="Alan Den" charset="0"/>
                <a:cs typeface="Alan Den" charset="0"/>
              </a:rPr>
              <a:t>His Body, Our Bodies</a:t>
            </a:r>
            <a:r>
              <a:rPr kumimoji="0" lang="en-US" sz="4400" b="0" i="0" u="none" strike="noStrike" kern="1200" cap="none" spc="0" normalizeH="0" baseline="0" noProof="0">
                <a:ln>
                  <a:noFill/>
                </a:ln>
                <a:solidFill>
                  <a:srgbClr val="000000"/>
                </a:solidFill>
                <a:effectLst/>
                <a:uLnTx/>
                <a:uFillTx/>
                <a:latin typeface="Arial" charset="0"/>
                <a:ea typeface="ヒラギノ角ゴ Pro W3" charset="-128"/>
                <a:cs typeface="ヒラギノ角ゴ Pro W3" charset="-128"/>
              </a:rPr>
              <a:t> </a:t>
            </a:r>
          </a:p>
        </p:txBody>
      </p:sp>
      <p:sp>
        <p:nvSpPr>
          <p:cNvPr id="2" name="Title 1"/>
          <p:cNvSpPr>
            <a:spLocks noGrp="1"/>
          </p:cNvSpPr>
          <p:nvPr>
            <p:ph type="ctrTitle"/>
          </p:nvPr>
        </p:nvSpPr>
        <p:spPr>
          <a:xfrm>
            <a:off x="1219200" y="152401"/>
            <a:ext cx="6629400" cy="2609850"/>
          </a:xfrm>
        </p:spPr>
        <p:txBody>
          <a:bodyPr/>
          <a:lstStyle/>
          <a:p>
            <a:pPr>
              <a:defRPr/>
            </a:pPr>
            <a:r>
              <a:rPr lang="en-US" sz="8000" b="1" i="1">
                <a:solidFill>
                  <a:schemeClr val="bg1"/>
                </a:solidFill>
                <a:effectLst>
                  <a:outerShdw blurRad="38100" dist="38100" dir="2700000" algn="tl">
                    <a:srgbClr val="DDDDDD"/>
                  </a:outerShdw>
                </a:effectLst>
                <a:latin typeface="Alan Den" charset="0"/>
                <a:ea typeface="Alan Den" charset="0"/>
                <a:cs typeface="Alan Den" charset="0"/>
              </a:rPr>
              <a:t>His Body, Our Bodies</a:t>
            </a:r>
            <a:r>
              <a:rPr lang="en-US">
                <a:cs typeface="ヒラギノ角ゴ Pro W3" charset="-128"/>
              </a:rPr>
              <a:t> </a:t>
            </a:r>
          </a:p>
        </p:txBody>
      </p:sp>
      <p:sp>
        <p:nvSpPr>
          <p:cNvPr id="547844" name="TextBox 2"/>
          <p:cNvSpPr txBox="1">
            <a:spLocks noChangeArrowheads="1"/>
          </p:cNvSpPr>
          <p:nvPr/>
        </p:nvSpPr>
        <p:spPr bwMode="auto">
          <a:xfrm>
            <a:off x="5486400" y="6019800"/>
            <a:ext cx="3513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Corinthians 15</a:t>
            </a:r>
          </a:p>
        </p:txBody>
      </p:sp>
    </p:spTree>
    <p:extLst>
      <p:ext uri="{BB962C8B-B14F-4D97-AF65-F5344CB8AC3E}">
        <p14:creationId xmlns:p14="http://schemas.microsoft.com/office/powerpoint/2010/main" val="41172405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89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28674" name="Title 1"/>
          <p:cNvSpPr>
            <a:spLocks noGrp="1"/>
          </p:cNvSpPr>
          <p:nvPr>
            <p:ph type="title"/>
          </p:nvPr>
        </p:nvSpPr>
        <p:spPr>
          <a:xfrm>
            <a:off x="5143500" y="304800"/>
            <a:ext cx="3886200" cy="3124200"/>
          </a:xfrm>
        </p:spPr>
        <p:txBody>
          <a:bodyPr/>
          <a:lstStyle/>
          <a:p>
            <a:r>
              <a:rPr lang="ru-RU" altLang="ja-JP" sz="5400">
                <a:solidFill>
                  <a:srgbClr val="FFFFFF"/>
                </a:solidFill>
                <a:latin typeface="Arial" charset="0"/>
                <a:ea typeface="ヒラギノ角ゴ Pro W3" charset="0"/>
                <a:cs typeface="ヒラギノ角ゴ Pro W3" charset="0"/>
              </a:rPr>
              <a:t>"</a:t>
            </a:r>
            <a:r>
              <a:rPr lang="en-US" sz="5400">
                <a:solidFill>
                  <a:srgbClr val="FFFFFF"/>
                </a:solidFill>
                <a:latin typeface="Arial" charset="0"/>
                <a:ea typeface="ヒラギノ角ゴ Pro W3" charset="0"/>
                <a:cs typeface="ヒラギノ角ゴ Pro W3" charset="0"/>
              </a:rPr>
              <a:t>The Bones of Jesus</a:t>
            </a:r>
            <a:r>
              <a:rPr lang="ru-RU" altLang="ja-JP" sz="5400">
                <a:solidFill>
                  <a:srgbClr val="FFFFFF"/>
                </a:solidFill>
                <a:latin typeface="Arial" charset="0"/>
                <a:ea typeface="ヒラギノ角ゴ Pro W3" charset="0"/>
                <a:cs typeface="ヒラギノ角ゴ Pro W3" charset="0"/>
              </a:rPr>
              <a:t>"</a:t>
            </a:r>
            <a:endParaRPr lang="en-US" sz="5400">
              <a:solidFill>
                <a:srgbClr val="FFFFFF"/>
              </a:solidFill>
              <a:latin typeface="Arial" charset="0"/>
              <a:ea typeface="ヒラギノ角ゴ Pro W3" charset="0"/>
              <a:cs typeface="ヒラギノ角ゴ Pro W3" charset="0"/>
            </a:endParaRPr>
          </a:p>
        </p:txBody>
      </p:sp>
      <p:sp>
        <p:nvSpPr>
          <p:cNvPr id="4" name="Title 1"/>
          <p:cNvSpPr txBox="1">
            <a:spLocks/>
          </p:cNvSpPr>
          <p:nvPr/>
        </p:nvSpPr>
        <p:spPr bwMode="auto">
          <a:xfrm>
            <a:off x="5105401" y="5257800"/>
            <a:ext cx="3962400" cy="13716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James Cameron </a:t>
            </a:r>
            <a:br>
              <a:rPr kumimoji="0" lang="en-US" sz="2800" b="0"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br>
            <a:r>
              <a:rPr kumimoji="0" lang="en-US" sz="2800" b="0"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26 February 2007</a:t>
            </a:r>
            <a:br>
              <a:rPr kumimoji="0" lang="en-US" sz="2800" b="0"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br>
            <a:r>
              <a:rPr kumimoji="0" lang="en-US" sz="2800" b="0"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REUTERS/Mike Segar</a:t>
            </a:r>
          </a:p>
        </p:txBody>
      </p:sp>
      <p:pic>
        <p:nvPicPr>
          <p:cNvPr id="549893" name="Picture 4" descr="jesus-relic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 y="0"/>
            <a:ext cx="5133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49894" name="Straight Connector 6"/>
          <p:cNvCxnSpPr>
            <a:cxnSpLocks noChangeShapeType="1"/>
          </p:cNvCxnSpPr>
          <p:nvPr/>
        </p:nvCxnSpPr>
        <p:spPr bwMode="auto">
          <a:xfrm>
            <a:off x="6019800" y="3810000"/>
            <a:ext cx="22098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38238460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1938" name="Picture 3" descr="Jesus Mary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itle 1"/>
          <p:cNvSpPr>
            <a:spLocks noGrp="1"/>
          </p:cNvSpPr>
          <p:nvPr>
            <p:ph type="title"/>
          </p:nvPr>
        </p:nvSpPr>
        <p:spPr>
          <a:xfrm>
            <a:off x="2667000" y="5105400"/>
            <a:ext cx="6400800" cy="1524000"/>
          </a:xfrm>
        </p:spPr>
        <p:txBody>
          <a:bodyPr/>
          <a:lstStyle/>
          <a:p>
            <a:r>
              <a:rPr lang="en-US" sz="4800" b="1">
                <a:solidFill>
                  <a:srgbClr val="FFFFFF"/>
                </a:solidFill>
                <a:effectLst>
                  <a:outerShdw blurRad="50800" dist="139700" dir="2700000" algn="tl" rotWithShape="0">
                    <a:srgbClr val="000000"/>
                  </a:outerShdw>
                </a:effectLst>
                <a:latin typeface="Arial" charset="0"/>
                <a:ea typeface="ヒラギノ角ゴ Pro W3" charset="0"/>
                <a:cs typeface="ヒラギノ角ゴ Pro W3" charset="0"/>
              </a:rPr>
              <a:t>What difference does it make to you?</a:t>
            </a:r>
          </a:p>
        </p:txBody>
      </p:sp>
    </p:spTree>
    <p:extLst>
      <p:ext uri="{BB962C8B-B14F-4D97-AF65-F5344CB8AC3E}">
        <p14:creationId xmlns:p14="http://schemas.microsoft.com/office/powerpoint/2010/main" val="251006392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62" name="Content Placeholder 3" descr="Garden Tomb II.jpg"/>
          <p:cNvPicPr>
            <a:picLocks noGrp="1" noChangeAspect="1"/>
          </p:cNvPicPr>
          <p:nvPr>
            <p:ph idx="1"/>
          </p:nvPr>
        </p:nvPicPr>
        <p:blipFill>
          <a:blip r:embed="rId2" cstate="screen">
            <a:extLst>
              <a:ext uri="{28A0092B-C50C-407E-A947-70E740481C1C}">
                <a14:useLocalDpi xmlns:a14="http://schemas.microsoft.com/office/drawing/2010/main"/>
              </a:ext>
            </a:extLst>
          </a:blip>
          <a:srcRect l="-621" r="-623"/>
          <a:stretch>
            <a:fillRect/>
          </a:stretch>
        </p:blipFill>
        <p:spPr>
          <a:xfrm>
            <a:off x="0" y="0"/>
            <a:ext cx="9220200" cy="6858000"/>
          </a:xfrm>
        </p:spPr>
      </p:pic>
      <p:sp>
        <p:nvSpPr>
          <p:cNvPr id="2" name="Title 1"/>
          <p:cNvSpPr>
            <a:spLocks noGrp="1"/>
          </p:cNvSpPr>
          <p:nvPr>
            <p:ph type="title"/>
          </p:nvPr>
        </p:nvSpPr>
        <p:spPr>
          <a:xfrm>
            <a:off x="457200" y="5791200"/>
            <a:ext cx="8229600" cy="808038"/>
          </a:xfrm>
          <a:solidFill>
            <a:schemeClr val="tx1"/>
          </a:solidFill>
        </p:spPr>
        <p:txBody>
          <a:bodyPr/>
          <a:lstStyle/>
          <a:p>
            <a:r>
              <a:rPr lang="en-US" b="1">
                <a:solidFill>
                  <a:schemeClr val="bg1"/>
                </a:solidFill>
                <a:latin typeface="Arial" charset="0"/>
                <a:ea typeface="ヒラギノ角ゴ Pro W3" charset="0"/>
                <a:cs typeface="ヒラギノ角ゴ Pro W3" charset="0"/>
              </a:rPr>
              <a:t>The Garden Tomb</a:t>
            </a:r>
          </a:p>
        </p:txBody>
      </p:sp>
    </p:spTree>
    <p:extLst>
      <p:ext uri="{BB962C8B-B14F-4D97-AF65-F5344CB8AC3E}">
        <p14:creationId xmlns:p14="http://schemas.microsoft.com/office/powerpoint/2010/main" val="3708858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15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10:12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377284" name="Text Box 4"/>
          <p:cNvSpPr txBox="1">
            <a:spLocks noChangeArrowheads="1"/>
          </p:cNvSpPr>
          <p:nvPr/>
        </p:nvSpPr>
        <p:spPr bwMode="auto">
          <a:xfrm>
            <a:off x="228600" y="1295400"/>
            <a:ext cx="87630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12 If you think you are standing strong, be careful not to fall. </a:t>
            </a:r>
          </a:p>
        </p:txBody>
      </p:sp>
    </p:spTree>
    <p:extLst>
      <p:ext uri="{BB962C8B-B14F-4D97-AF65-F5344CB8AC3E}">
        <p14:creationId xmlns:p14="http://schemas.microsoft.com/office/powerpoint/2010/main" val="114681473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3986"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53987"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What</a:t>
            </a:r>
            <a:r>
              <a:rPr kumimoji="0" lang="uk-UA" altLang="ja-JP" sz="4400" b="1"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a:t>
            </a:r>
            <a:r>
              <a:rPr kumimoji="0" lang="en-US" sz="4400" b="1"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s so important about Christ</a:t>
            </a:r>
            <a:r>
              <a:rPr kumimoji="0" lang="uk-UA" altLang="ja-JP" sz="4400" b="1"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a:t>
            </a:r>
            <a:r>
              <a:rPr kumimoji="0" lang="en-US" sz="4400" b="1"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s resurrection?</a:t>
            </a:r>
          </a:p>
        </p:txBody>
      </p:sp>
      <p:sp>
        <p:nvSpPr>
          <p:cNvPr id="6" name="TextBox 5"/>
          <p:cNvSpPr txBox="1">
            <a:spLocks noChangeArrowheads="1"/>
          </p:cNvSpPr>
          <p:nvPr/>
        </p:nvSpPr>
        <p:spPr bwMode="auto">
          <a:xfrm rot="242965">
            <a:off x="678985" y="-2514207"/>
            <a:ext cx="7142184" cy="2162072"/>
          </a:xfrm>
          <a:prstGeom prst="rect">
            <a:avLst/>
          </a:prstGeom>
          <a:blipFill rotWithShape="1">
            <a:blip r:embed="rId4"/>
            <a:tile tx="0" ty="0" sx="100000" sy="100000" flip="none" algn="tl"/>
          </a:blipFill>
          <a:ln>
            <a:noFill/>
          </a:ln>
        </p:spPr>
        <p:txBody>
          <a:bodyPr wrap="square" lIns="129480" tIns="64741" rIns="129480" bIns="64741">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163" rtl="0" eaLnBrk="1" fontAlgn="base" latinLnBrk="0" hangingPunct="1">
              <a:lnSpc>
                <a:spcPct val="100000"/>
              </a:lnSpc>
              <a:spcBef>
                <a:spcPct val="0"/>
              </a:spcBef>
              <a:spcAft>
                <a:spcPct val="0"/>
              </a:spcAft>
              <a:buClrTx/>
              <a:buSzTx/>
              <a:buFontTx/>
              <a:buNone/>
              <a:tabLst/>
              <a:defRPr/>
            </a:pPr>
            <a:r>
              <a:rPr kumimoji="0" lang="ru-RU" altLang="zh-CN" sz="66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rPr>
              <a:t>"</a:t>
            </a:r>
            <a:r>
              <a:rPr kumimoji="0" lang="en-US" altLang="zh-CN" sz="66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rPr>
              <a:t>He is not here – for he is risen</a:t>
            </a:r>
            <a:r>
              <a:rPr kumimoji="0" lang="ru-RU" altLang="zh-CN" sz="66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rPr>
              <a:t>"</a:t>
            </a:r>
            <a:endParaRPr kumimoji="0" lang="en-US" sz="66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endParaRPr>
          </a:p>
        </p:txBody>
      </p:sp>
    </p:spTree>
    <p:extLst>
      <p:ext uri="{BB962C8B-B14F-4D97-AF65-F5344CB8AC3E}">
        <p14:creationId xmlns:p14="http://schemas.microsoft.com/office/powerpoint/2010/main" val="4127954656"/>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2178"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1" y="1905000"/>
            <a:ext cx="8842375" cy="2514600"/>
          </a:xfrm>
        </p:spPr>
        <p:txBody>
          <a:bodyPr/>
          <a:lstStyle/>
          <a:p>
            <a:pPr eaLnBrk="1" hangingPunct="1"/>
            <a:r>
              <a:rPr lang="en-US" sz="4800" b="1">
                <a:solidFill>
                  <a:schemeClr val="tx1"/>
                </a:solidFill>
                <a:latin typeface="Tahoma" charset="0"/>
                <a:ea typeface="ＭＳ Ｐゴシック" charset="0"/>
                <a:cs typeface="ＭＳ Ｐゴシック" charset="0"/>
              </a:rPr>
              <a:t>I. Christ</a:t>
            </a:r>
            <a:r>
              <a:rPr lang="uk-UA" altLang="ja-JP" sz="4800" b="1">
                <a:solidFill>
                  <a:schemeClr val="tx1"/>
                </a:solidFill>
                <a:latin typeface="Tahoma" charset="0"/>
                <a:ea typeface="ＭＳ Ｐゴシック" charset="0"/>
                <a:cs typeface="ＭＳ Ｐゴシック" charset="0"/>
              </a:rPr>
              <a:t>'</a:t>
            </a:r>
            <a:r>
              <a:rPr lang="en-US" sz="4800" b="1">
                <a:solidFill>
                  <a:schemeClr val="tx1"/>
                </a:solidFill>
                <a:latin typeface="Tahoma" charset="0"/>
                <a:ea typeface="ＭＳ Ｐゴシック" charset="0"/>
                <a:cs typeface="ＭＳ Ｐゴシック" charset="0"/>
              </a:rPr>
              <a:t>s resurrection is a key part of the </a:t>
            </a:r>
            <a:r>
              <a:rPr lang="en-US" sz="4800" b="1">
                <a:solidFill>
                  <a:srgbClr val="FFFF00"/>
                </a:solidFill>
                <a:latin typeface="Tahoma" charset="0"/>
                <a:ea typeface="ＭＳ Ｐゴシック" charset="0"/>
                <a:cs typeface="ＭＳ Ｐゴシック" charset="0"/>
              </a:rPr>
              <a:t>gospel </a:t>
            </a:r>
            <a:r>
              <a:rPr lang="en-US" sz="4800" b="1">
                <a:solidFill>
                  <a:schemeClr val="tx1"/>
                </a:solidFill>
                <a:latin typeface="Tahoma" charset="0"/>
                <a:ea typeface="ＭＳ Ｐゴシック" charset="0"/>
                <a:cs typeface="ＭＳ Ｐゴシック" charset="0"/>
              </a:rPr>
              <a:t>(15:1-11). </a:t>
            </a:r>
          </a:p>
        </p:txBody>
      </p:sp>
      <p:sp>
        <p:nvSpPr>
          <p:cNvPr id="5" name="TextBox 3"/>
          <p:cNvSpPr txBox="1">
            <a:spLocks noChangeArrowheads="1"/>
          </p:cNvSpPr>
          <p:nvPr/>
        </p:nvSpPr>
        <p:spPr bwMode="auto">
          <a:xfrm>
            <a:off x="0" y="6957392"/>
            <a:ext cx="9144000" cy="1484963"/>
          </a:xfrm>
          <a:prstGeom prst="rect">
            <a:avLst/>
          </a:prstGeom>
          <a:solidFill>
            <a:srgbClr val="000000"/>
          </a:solidFill>
          <a:ln>
            <a:noFill/>
          </a:ln>
        </p:spPr>
        <p:txBody>
          <a:bodyPr wrap="square" lIns="129480" tIns="64741" rIns="129480" bIns="64741">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163"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a:ln>
                  <a:noFill/>
                </a:ln>
                <a:gradFill flip="none" rotWithShape="1">
                  <a:gsLst>
                    <a:gs pos="0">
                      <a:srgbClr val="FFFF00"/>
                    </a:gs>
                    <a:gs pos="100000">
                      <a:srgbClr val="020101"/>
                    </a:gs>
                  </a:gsLst>
                  <a:path path="shape">
                    <a:fillToRect l="50000" t="50000" r="50000" b="50000"/>
                  </a:path>
                  <a:tileRect/>
                </a:gradFill>
                <a:effectLst>
                  <a:glow rad="101600">
                    <a:srgbClr val="020101">
                      <a:alpha val="93000"/>
                    </a:srgbClr>
                  </a:glow>
                </a:effectLst>
                <a:uLnTx/>
                <a:uFillTx/>
                <a:latin typeface="Calibri" charset="0"/>
                <a:ea typeface="宋体" charset="0"/>
                <a:cs typeface="宋体" charset="0"/>
                <a:sym typeface="Times New Roman" charset="0"/>
              </a:rPr>
              <a:t>THE THIRD DAY</a:t>
            </a:r>
          </a:p>
        </p:txBody>
      </p:sp>
    </p:spTree>
    <p:extLst>
      <p:ext uri="{BB962C8B-B14F-4D97-AF65-F5344CB8AC3E}">
        <p14:creationId xmlns:p14="http://schemas.microsoft.com/office/powerpoint/2010/main" val="82938311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en-US" sz="540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What</a:t>
            </a:r>
            <a:r>
              <a:rPr lang="uk-UA" altLang="ja-JP" sz="540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r>
              <a:rPr lang="en-US" sz="540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s the Gospel?</a:t>
            </a:r>
          </a:p>
        </p:txBody>
      </p:sp>
    </p:spTree>
    <p:extLst>
      <p:ext uri="{BB962C8B-B14F-4D97-AF65-F5344CB8AC3E}">
        <p14:creationId xmlns:p14="http://schemas.microsoft.com/office/powerpoint/2010/main" val="1037902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a:solidFill>
                  <a:srgbClr val="FFFFFF"/>
                </a:solidFill>
                <a:latin typeface="Arial" charset="0"/>
                <a:ea typeface="ヒラギノ角ゴ Pro W3" charset="0"/>
                <a:cs typeface="ヒラギノ角ゴ Pro W3" charset="0"/>
              </a:rPr>
              <a:t>The </a:t>
            </a:r>
            <a:r>
              <a:rPr lang="en-US" b="1">
                <a:solidFill>
                  <a:srgbClr val="FFFF00"/>
                </a:solidFill>
                <a:latin typeface="Alan Den" charset="0"/>
                <a:ea typeface="ヒラギノ角ゴ Pro W3" charset="0"/>
                <a:cs typeface="Alan Den" charset="0"/>
              </a:rPr>
              <a:t>Full </a:t>
            </a:r>
            <a:r>
              <a:rPr lang="en-US" b="1">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Christ died for our sins…</a:t>
            </a:r>
            <a:r>
              <a:rPr kumimoji="0" lang="ru-RU" altLang="ja-JP"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buried…</a:t>
            </a:r>
            <a:r>
              <a:rPr kumimoji="0" lang="ru-RU" altLang="ja-JP"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2256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raised from the dead on the third day…</a:t>
            </a:r>
            <a:r>
              <a:rPr kumimoji="0" lang="ru-RU" altLang="ja-JP"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Let me now remind you… of the Good News [Gospel] </a:t>
            </a:r>
            <a:br>
              <a:rPr kumimoji="0" lang="en-US" sz="24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br>
            <a:r>
              <a:rPr kumimoji="0" lang="en-US" sz="24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I preached to you before…</a:t>
            </a:r>
            <a:r>
              <a:rPr kumimoji="0" lang="ru-RU" altLang="ja-JP" sz="24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0" i="0" u="none" strike="noStrike" kern="1200" cap="none" spc="0" normalizeH="0" baseline="0" noProof="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 (NLT)</a:t>
            </a:r>
          </a:p>
        </p:txBody>
      </p:sp>
    </p:spTree>
    <p:extLst>
      <p:ext uri="{BB962C8B-B14F-4D97-AF65-F5344CB8AC3E}">
        <p14:creationId xmlns:p14="http://schemas.microsoft.com/office/powerpoint/2010/main" val="370067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en-US" sz="5400" b="1" i="1">
                <a:solidFill>
                  <a:schemeClr val="bg1"/>
                </a:solidFill>
                <a:latin typeface="Apple Chancery" charset="0"/>
                <a:ea typeface="ヒラギノ角ゴ Pro W3" charset="0"/>
                <a:cs typeface="Apple Chancery" charset="0"/>
              </a:rPr>
              <a:t>What</a:t>
            </a:r>
            <a:r>
              <a:rPr lang="uk-UA" altLang="ja-JP" sz="5400" b="1" i="1">
                <a:solidFill>
                  <a:schemeClr val="bg1"/>
                </a:solidFill>
                <a:latin typeface="Apple Chancery" charset="0"/>
                <a:ea typeface="ヒラギノ角ゴ Pro W3" charset="0"/>
                <a:cs typeface="Apple Chancery" charset="0"/>
              </a:rPr>
              <a:t>'</a:t>
            </a:r>
            <a:r>
              <a:rPr lang="en-US" sz="5400" b="1" i="1">
                <a:solidFill>
                  <a:schemeClr val="bg1"/>
                </a:solidFill>
                <a:latin typeface="Apple Chancery" charset="0"/>
                <a:ea typeface="ヒラギノ角ゴ Pro W3" charset="0"/>
                <a:cs typeface="Apple Chancery" charset="0"/>
              </a:rPr>
              <a:t>s the Difference?</a:t>
            </a:r>
            <a:endParaRPr lang="en-US" sz="5400" b="1" i="1">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121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en-US" sz="5400" b="1" i="1">
                <a:solidFill>
                  <a:schemeClr val="bg1"/>
                </a:solidFill>
                <a:latin typeface="Apple Chancery" charset="0"/>
                <a:ea typeface="Apple Chancery" charset="0"/>
                <a:cs typeface="Apple Chancery" charset="0"/>
              </a:rPr>
              <a:t>What</a:t>
            </a:r>
            <a:r>
              <a:rPr lang="uk-UA" sz="5400" b="1" i="1">
                <a:solidFill>
                  <a:schemeClr val="bg1"/>
                </a:solidFill>
                <a:latin typeface="Apple Chancery" charset="0"/>
                <a:ea typeface="Apple Chancery" charset="0"/>
                <a:cs typeface="Apple Chancery" charset="0"/>
              </a:rPr>
              <a:t>'</a:t>
            </a:r>
            <a:r>
              <a:rPr lang="en-US" sz="5400" b="1" i="1">
                <a:solidFill>
                  <a:schemeClr val="bg1"/>
                </a:solidFill>
                <a:latin typeface="Apple Chancery" charset="0"/>
                <a:ea typeface="Apple Chancery" charset="0"/>
                <a:cs typeface="Apple Chancery" charset="0"/>
              </a:rPr>
              <a:t>s the Difference?</a:t>
            </a: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847750"/>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30000" noProof="0">
                <a:ln>
                  <a:noFill/>
                </a:ln>
                <a:solidFill>
                  <a:srgbClr val="FFFFFF"/>
                </a:solidFill>
                <a:effectLst/>
                <a:uLnTx/>
                <a:uFillTx/>
                <a:latin typeface="Arial" charset="0"/>
                <a:ea typeface="ヒラギノ角ゴ Pro W3" charset="-128"/>
                <a:cs typeface="ヒラギノ角ゴ Pro W3" charset="-128"/>
              </a:rPr>
              <a:t>5</a:t>
            </a:r>
            <a:r>
              <a:rPr kumimoji="0" lang="en-US" sz="2200" b="1" i="0" u="none" strike="noStrike" kern="1200" cap="none" spc="0" normalizeH="0" baseline="0" noProof="0">
                <a:ln>
                  <a:noFill/>
                </a:ln>
                <a:solidFill>
                  <a:srgbClr val="FFFFFF"/>
                </a:solidFill>
                <a:effectLst/>
                <a:uLnTx/>
                <a:uFillTx/>
                <a:latin typeface="Arial" charset="0"/>
                <a:ea typeface="ヒラギノ角ゴ Pro W3" charset="-128"/>
                <a:cs typeface="ヒラギノ角ゴ Pro W3" charset="-128"/>
              </a:rPr>
              <a:t>He was seen by Peter and then by the Twelve. </a:t>
            </a:r>
            <a:r>
              <a:rPr kumimoji="0" lang="en-US" sz="2200" b="1" i="0" u="none" strike="noStrike" kern="1200" cap="none" spc="0" normalizeH="0" baseline="30000" noProof="0">
                <a:ln>
                  <a:noFill/>
                </a:ln>
                <a:solidFill>
                  <a:srgbClr val="FFFFFF"/>
                </a:solidFill>
                <a:effectLst/>
                <a:uLnTx/>
                <a:uFillTx/>
                <a:latin typeface="Arial" charset="0"/>
                <a:ea typeface="ヒラギノ角ゴ Pro W3" charset="-128"/>
                <a:cs typeface="ヒラギノ角ゴ Pro W3" charset="-128"/>
              </a:rPr>
              <a:t>6</a:t>
            </a:r>
            <a:r>
              <a:rPr kumimoji="0" lang="en-US" sz="2200" b="1" i="0" u="none" strike="noStrike" kern="1200" cap="none" spc="0" normalizeH="0" baseline="0" noProof="0">
                <a:ln>
                  <a:noFill/>
                </a:ln>
                <a:solidFill>
                  <a:srgbClr val="FFFFFF"/>
                </a:solidFill>
                <a:effectLst/>
                <a:uLnTx/>
                <a:uFillTx/>
                <a:latin typeface="Arial" charset="0"/>
                <a:ea typeface="ヒラギノ角ゴ Pro W3" charset="-128"/>
                <a:cs typeface="ヒラギノ角ゴ Pro W3" charset="-128"/>
              </a:rPr>
              <a:t>After that, he was seen by more than 500 of his followers at one time, most of whom are still alive, though some have died. </a:t>
            </a:r>
            <a:r>
              <a:rPr kumimoji="0" lang="en-US" sz="2200" b="1" i="0" u="none" strike="noStrike" kern="1200" cap="none" spc="0" normalizeH="0" baseline="30000" noProof="0">
                <a:ln>
                  <a:noFill/>
                </a:ln>
                <a:solidFill>
                  <a:srgbClr val="FFFFFF"/>
                </a:solidFill>
                <a:effectLst/>
                <a:uLnTx/>
                <a:uFillTx/>
                <a:latin typeface="Arial" charset="0"/>
                <a:ea typeface="ヒラギノ角ゴ Pro W3" charset="-128"/>
                <a:cs typeface="ヒラギノ角ゴ Pro W3" charset="-128"/>
              </a:rPr>
              <a:t>7</a:t>
            </a:r>
            <a:r>
              <a:rPr kumimoji="0" lang="en-US" sz="2200" b="1" i="0" u="none" strike="noStrike" kern="1200" cap="none" spc="0" normalizeH="0" baseline="0" noProof="0">
                <a:ln>
                  <a:noFill/>
                </a:ln>
                <a:solidFill>
                  <a:srgbClr val="FFFFFF"/>
                </a:solidFill>
                <a:effectLst/>
                <a:uLnTx/>
                <a:uFillTx/>
                <a:latin typeface="Arial" charset="0"/>
                <a:ea typeface="ヒラギノ角ゴ Pro W3" charset="-128"/>
                <a:cs typeface="ヒラギノ角ゴ Pro W3" charset="-128"/>
              </a:rPr>
              <a:t>Then he was seen by James and later by all the apostles.</a:t>
            </a:r>
          </a:p>
        </p:txBody>
      </p:sp>
    </p:spTree>
    <p:extLst>
      <p:ext uri="{BB962C8B-B14F-4D97-AF65-F5344CB8AC3E}">
        <p14:creationId xmlns:p14="http://schemas.microsoft.com/office/powerpoint/2010/main" val="3643939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itle 1"/>
          <p:cNvSpPr>
            <a:spLocks noGrp="1"/>
          </p:cNvSpPr>
          <p:nvPr>
            <p:ph type="ctrTitle"/>
          </p:nvPr>
        </p:nvSpPr>
        <p:spPr>
          <a:xfrm>
            <a:off x="0" y="0"/>
            <a:ext cx="9144000" cy="3352800"/>
          </a:xfrm>
        </p:spPr>
        <p:txBody>
          <a:bodyPr/>
          <a:lstStyle/>
          <a:p>
            <a:r>
              <a:rPr lang="en-US" sz="4800" b="1">
                <a:solidFill>
                  <a:srgbClr val="FFFFFF"/>
                </a:solidFill>
                <a:effectLst>
                  <a:outerShdw blurRad="38100" dist="38100" dir="2700000" algn="tl">
                    <a:srgbClr val="000000">
                      <a:alpha val="43137"/>
                    </a:srgbClr>
                  </a:outerShdw>
                </a:effectLst>
                <a:latin typeface="Tahoma" charset="0"/>
                <a:ea typeface="ヒラギノ角ゴ Pro W3" charset="0"/>
                <a:cs typeface="Tahoma" charset="0"/>
              </a:rPr>
              <a:t>II. Christ</a:t>
            </a:r>
            <a:r>
              <a:rPr lang="uk-UA" altLang="ja-JP" sz="4800" b="1">
                <a:solidFill>
                  <a:srgbClr val="FFFFFF"/>
                </a:solidFill>
                <a:effectLst>
                  <a:outerShdw blurRad="38100" dist="38100" dir="2700000" algn="tl">
                    <a:srgbClr val="000000">
                      <a:alpha val="43137"/>
                    </a:srgbClr>
                  </a:outerShdw>
                </a:effectLst>
                <a:latin typeface="Tahoma" charset="0"/>
                <a:ea typeface="ヒラギノ角ゴ Pro W3" charset="0"/>
                <a:cs typeface="Tahoma" charset="0"/>
              </a:rPr>
              <a:t>'</a:t>
            </a:r>
            <a:r>
              <a:rPr lang="en-US" sz="4800" b="1">
                <a:solidFill>
                  <a:srgbClr val="FFFFFF"/>
                </a:solidFill>
                <a:effectLst>
                  <a:outerShdw blurRad="38100" dist="38100" dir="2700000" algn="tl">
                    <a:srgbClr val="000000">
                      <a:alpha val="43137"/>
                    </a:srgbClr>
                  </a:outerShdw>
                </a:effectLst>
                <a:latin typeface="Tahoma" charset="0"/>
                <a:ea typeface="ヒラギノ角ゴ Pro W3" charset="0"/>
                <a:cs typeface="Tahoma" charset="0"/>
              </a:rPr>
              <a:t>s resurrection will </a:t>
            </a:r>
            <a:r>
              <a:rPr lang="en-US" sz="4800" b="1">
                <a:solidFill>
                  <a:srgbClr val="FFFF00"/>
                </a:solidFill>
                <a:effectLst>
                  <a:outerShdw blurRad="38100" dist="38100" dir="2700000" algn="tl">
                    <a:srgbClr val="000000">
                      <a:alpha val="43137"/>
                    </a:srgbClr>
                  </a:outerShdw>
                </a:effectLst>
                <a:latin typeface="Tahoma" charset="0"/>
                <a:ea typeface="ヒラギノ角ゴ Pro W3" charset="0"/>
                <a:cs typeface="Tahoma" charset="0"/>
              </a:rPr>
              <a:t>resurrect </a:t>
            </a:r>
            <a:r>
              <a:rPr lang="en-US" sz="4800" b="1">
                <a:solidFill>
                  <a:srgbClr val="FFFFFF"/>
                </a:solidFill>
                <a:effectLst>
                  <a:outerShdw blurRad="38100" dist="38100" dir="2700000" algn="tl">
                    <a:srgbClr val="000000">
                      <a:alpha val="43137"/>
                    </a:srgbClr>
                  </a:outerShdw>
                </a:effectLst>
                <a:latin typeface="Tahoma" charset="0"/>
                <a:ea typeface="ヒラギノ角ゴ Pro W3" charset="0"/>
                <a:cs typeface="Tahoma" charset="0"/>
              </a:rPr>
              <a:t>us in new bodies later (15:12-57).</a:t>
            </a:r>
            <a:endParaRPr lang="en-US" sz="4800">
              <a:effectLst>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3" name="TextBox 2"/>
          <p:cNvSpPr txBox="1">
            <a:spLocks noChangeArrowheads="1"/>
          </p:cNvSpPr>
          <p:nvPr/>
        </p:nvSpPr>
        <p:spPr bwMode="auto">
          <a:xfrm>
            <a:off x="5364088" y="6726804"/>
            <a:ext cx="4323483" cy="1238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9439" tIns="64720" rIns="129439" bIns="647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r" defTabSz="1300163"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rPr>
              <a:t>VICTORY</a:t>
            </a:r>
            <a:endParaRPr kumimoji="0" lang="en-US" sz="72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endParaRPr>
          </a:p>
        </p:txBody>
      </p:sp>
      <p:pic>
        <p:nvPicPr>
          <p:cNvPr id="2" name="Picture 1" descr="1 Cor 15 Bkgr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75964" y="8206"/>
            <a:ext cx="9144000" cy="6840725"/>
          </a:xfrm>
          <a:prstGeom prst="rect">
            <a:avLst/>
          </a:prstGeom>
        </p:spPr>
      </p:pic>
    </p:spTree>
    <p:extLst>
      <p:ext uri="{BB962C8B-B14F-4D97-AF65-F5344CB8AC3E}">
        <p14:creationId xmlns:p14="http://schemas.microsoft.com/office/powerpoint/2010/main" val="327366102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en-US" sz="11500" b="1" kern="120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THE RISEN CHRIST</a:t>
            </a:r>
            <a:endParaRPr lang="en-US" sz="960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36782578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6514" name="Picture 2" descr="therisenchris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1"/>
            <a:ext cx="9144000" cy="1524000"/>
          </a:xfrm>
        </p:spPr>
        <p:txBody>
          <a:bodyPr/>
          <a:lstStyle/>
          <a:p>
            <a:r>
              <a:rPr lang="en-US" sz="4000" b="1">
                <a:solidFill>
                  <a:srgbClr val="FFFFFF"/>
                </a:solidFill>
                <a:effectLst>
                  <a:glow rad="228600">
                    <a:schemeClr val="tx1">
                      <a:alpha val="75000"/>
                    </a:schemeClr>
                  </a:glow>
                </a:effectLst>
                <a:latin typeface="Arial" charset="0"/>
                <a:ea typeface="ヒラギノ角ゴ Pro W3" charset="0"/>
                <a:cs typeface="ヒラギノ角ゴ Pro W3" charset="0"/>
              </a:rPr>
              <a:t>Doubting the resurrection leads to </a:t>
            </a:r>
            <a:r>
              <a:rPr lang="en-US" sz="5400" b="1">
                <a:solidFill>
                  <a:srgbClr val="FFFF00"/>
                </a:solidFill>
                <a:effectLst>
                  <a:glow rad="228600">
                    <a:schemeClr val="tx1">
                      <a:alpha val="75000"/>
                    </a:schemeClr>
                  </a:glow>
                </a:effectLst>
                <a:latin typeface="Taco Salad" charset="0"/>
                <a:ea typeface="ヒラギノ角ゴ Pro W3" charset="0"/>
                <a:cs typeface="Taco Salad" charset="0"/>
              </a:rPr>
              <a:t>hopelessness </a:t>
            </a:r>
            <a:r>
              <a:rPr lang="en-US" sz="4000" b="1">
                <a:solidFill>
                  <a:srgbClr val="FFFFFF"/>
                </a:solidFill>
                <a:effectLst>
                  <a:glow rad="228600">
                    <a:schemeClr val="tx1">
                      <a:alpha val="75000"/>
                    </a:schemeClr>
                  </a:glow>
                </a:effectLst>
                <a:latin typeface="Arial" charset="0"/>
                <a:ea typeface="ヒラギノ角ゴ Pro W3" charset="0"/>
                <a:cs typeface="ヒラギノ角ゴ Pro W3" charset="0"/>
              </a:rPr>
              <a:t>(15:12-19)</a:t>
            </a:r>
          </a:p>
        </p:txBody>
      </p:sp>
      <p:pic>
        <p:nvPicPr>
          <p:cNvPr id="576516" name="Picture 3" descr="person024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p:cNvSpPr txBox="1">
            <a:spLocks/>
          </p:cNvSpPr>
          <p:nvPr/>
        </p:nvSpPr>
        <p:spPr bwMode="auto">
          <a:xfrm>
            <a:off x="1524000" y="1828800"/>
            <a:ext cx="7620000" cy="1371600"/>
          </a:xfrm>
          <a:prstGeom prst="rect">
            <a:avLst/>
          </a:prstGeom>
          <a:noFill/>
          <a:ln w="9525">
            <a:noFill/>
            <a:miter lim="800000"/>
            <a:headEnd/>
            <a:tailEnd/>
          </a:ln>
        </p:spPr>
        <p:txBody>
          <a:bodyPr lIns="91416" tIns="45709" rIns="91416" bIns="45709" anchor="ctr"/>
          <a:lstStyle>
            <a:lvl1pPr marL="354013" indent="-354013"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Both resurrections stand or fall together (15:12-13)</a:t>
            </a:r>
          </a:p>
        </p:txBody>
      </p:sp>
      <p:sp>
        <p:nvSpPr>
          <p:cNvPr id="7" name="Title 2"/>
          <p:cNvSpPr txBox="1">
            <a:spLocks/>
          </p:cNvSpPr>
          <p:nvPr/>
        </p:nvSpPr>
        <p:spPr bwMode="auto">
          <a:xfrm>
            <a:off x="1524000" y="3048000"/>
            <a:ext cx="76200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Preaching/faith useless (15:14)</a:t>
            </a:r>
          </a:p>
        </p:txBody>
      </p:sp>
      <p:sp>
        <p:nvSpPr>
          <p:cNvPr id="8" name="Title 2"/>
          <p:cNvSpPr txBox="1">
            <a:spLocks/>
          </p:cNvSpPr>
          <p:nvPr/>
        </p:nvSpPr>
        <p:spPr bwMode="auto">
          <a:xfrm>
            <a:off x="1524000" y="3657600"/>
            <a:ext cx="76200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Preachers are liars (15:15-16)</a:t>
            </a:r>
          </a:p>
        </p:txBody>
      </p:sp>
      <p:sp>
        <p:nvSpPr>
          <p:cNvPr id="9" name="Title 2"/>
          <p:cNvSpPr txBox="1">
            <a:spLocks/>
          </p:cNvSpPr>
          <p:nvPr/>
        </p:nvSpPr>
        <p:spPr bwMode="auto">
          <a:xfrm>
            <a:off x="1524000" y="4343400"/>
            <a:ext cx="76200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No forgiveness (15:17)</a:t>
            </a:r>
          </a:p>
        </p:txBody>
      </p:sp>
      <p:sp>
        <p:nvSpPr>
          <p:cNvPr id="10" name="Title 2"/>
          <p:cNvSpPr txBox="1">
            <a:spLocks/>
          </p:cNvSpPr>
          <p:nvPr/>
        </p:nvSpPr>
        <p:spPr bwMode="auto">
          <a:xfrm>
            <a:off x="1524000" y="5029200"/>
            <a:ext cx="76200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No heaven (15:18)</a:t>
            </a:r>
          </a:p>
        </p:txBody>
      </p:sp>
      <p:sp>
        <p:nvSpPr>
          <p:cNvPr id="11" name="Title 2"/>
          <p:cNvSpPr txBox="1">
            <a:spLocks/>
          </p:cNvSpPr>
          <p:nvPr/>
        </p:nvSpPr>
        <p:spPr bwMode="auto">
          <a:xfrm>
            <a:off x="1524000" y="5715000"/>
            <a:ext cx="76200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Most pitiful creature (15:19)</a:t>
            </a:r>
          </a:p>
        </p:txBody>
      </p:sp>
    </p:spTree>
    <p:extLst>
      <p:ext uri="{BB962C8B-B14F-4D97-AF65-F5344CB8AC3E}">
        <p14:creationId xmlns:p14="http://schemas.microsoft.com/office/powerpoint/2010/main" val="2819655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9586" name="Picture 4" descr="Empty Tomb Worship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a:noFill/>
          <a:ln w="9525">
            <a:noFill/>
            <a:miter lim="800000"/>
            <a:headEnd/>
            <a:tailEnd/>
          </a:ln>
        </p:spPr>
        <p:txBody>
          <a:bodyPr lIns="91416" tIns="45709" rIns="91416" bIns="45709" anchor="ctr"/>
          <a:lstStyle/>
          <a:p>
            <a:r>
              <a:rPr lang="en-US" sz="4800" b="1" kern="1200">
                <a:solidFill>
                  <a:srgbClr val="FFFFFF"/>
                </a:solidFill>
                <a:effectLst>
                  <a:glow rad="228600">
                    <a:schemeClr val="tx1">
                      <a:alpha val="75000"/>
                    </a:schemeClr>
                  </a:glow>
                </a:effectLst>
                <a:latin typeface="Arial" charset="0"/>
                <a:ea typeface="ヒラギノ角ゴ Pro W3" charset="0"/>
                <a:cs typeface="ヒラギノ角ゴ Pro W3" charset="0"/>
              </a:rPr>
              <a:t>Believing the resurrection leads to </a:t>
            </a:r>
            <a:r>
              <a:rPr lang="en-US" sz="6600" b="1" kern="1200">
                <a:solidFill>
                  <a:srgbClr val="FFFF00"/>
                </a:solidFill>
                <a:effectLst>
                  <a:glow rad="228600">
                    <a:schemeClr val="tx1">
                      <a:alpha val="75000"/>
                    </a:schemeClr>
                  </a:glow>
                </a:effectLst>
                <a:latin typeface="Arial" charset="0"/>
                <a:ea typeface="ヒラギノ角ゴ Pro W3" charset="0"/>
                <a:cs typeface="ヒラギノ角ゴ Pro W3" charset="0"/>
              </a:rPr>
              <a:t>hope</a:t>
            </a:r>
            <a:r>
              <a:rPr lang="en-US" sz="6600" b="1" kern="1200">
                <a:solidFill>
                  <a:srgbClr val="FFFFFF"/>
                </a:solidFill>
                <a:effectLst>
                  <a:glow rad="228600">
                    <a:schemeClr val="tx1">
                      <a:alpha val="75000"/>
                    </a:schemeClr>
                  </a:glow>
                </a:effectLst>
                <a:latin typeface="Arial" charset="0"/>
                <a:ea typeface="ヒラギノ角ゴ Pro W3" charset="0"/>
                <a:cs typeface="ヒラギノ角ゴ Pro W3" charset="0"/>
              </a:rPr>
              <a:t> </a:t>
            </a:r>
            <a:r>
              <a:rPr lang="en-US" sz="4800" b="1" kern="1200">
                <a:solidFill>
                  <a:srgbClr val="FFFFFF"/>
                </a:solidFill>
                <a:effectLst>
                  <a:glow rad="228600">
                    <a:schemeClr val="tx1">
                      <a:alpha val="75000"/>
                    </a:schemeClr>
                  </a:glow>
                </a:effectLst>
                <a:latin typeface="Arial" charset="0"/>
                <a:ea typeface="ヒラギノ角ゴ Pro W3" charset="0"/>
                <a:cs typeface="ヒラギノ角ゴ Pro W3" charset="0"/>
              </a:rPr>
              <a:t>(15:20-28)</a:t>
            </a:r>
          </a:p>
        </p:txBody>
      </p:sp>
      <p:sp>
        <p:nvSpPr>
          <p:cNvPr id="6" name="Title 2"/>
          <p:cNvSpPr txBox="1">
            <a:spLocks/>
          </p:cNvSpPr>
          <p:nvPr/>
        </p:nvSpPr>
        <p:spPr bwMode="auto">
          <a:xfrm>
            <a:off x="971600" y="22098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rPr>
              <a:t>• Hope for resurrection (15:20-23)</a:t>
            </a:r>
          </a:p>
        </p:txBody>
      </p:sp>
      <p:sp>
        <p:nvSpPr>
          <p:cNvPr id="7" name="Title 2"/>
          <p:cNvSpPr txBox="1">
            <a:spLocks/>
          </p:cNvSpPr>
          <p:nvPr/>
        </p:nvSpPr>
        <p:spPr bwMode="auto">
          <a:xfrm>
            <a:off x="971600" y="28956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rPr>
              <a:t>• Will reign with Christ (15:24-27a)</a:t>
            </a:r>
          </a:p>
        </p:txBody>
      </p:sp>
      <p:sp>
        <p:nvSpPr>
          <p:cNvPr id="8" name="Title 2"/>
          <p:cNvSpPr txBox="1">
            <a:spLocks/>
          </p:cNvSpPr>
          <p:nvPr/>
        </p:nvSpPr>
        <p:spPr bwMode="auto">
          <a:xfrm>
            <a:off x="971600" y="35814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75000"/>
                    </a:srgbClr>
                  </a:glow>
                </a:effectLst>
                <a:uLnTx/>
                <a:uFillTx/>
                <a:latin typeface="Arial" charset="0"/>
              </a:rPr>
              <a:t>• Kingdom over all (15:27b-28)</a:t>
            </a:r>
          </a:p>
        </p:txBody>
      </p:sp>
    </p:spTree>
    <p:extLst>
      <p:ext uri="{BB962C8B-B14F-4D97-AF65-F5344CB8AC3E}">
        <p14:creationId xmlns:p14="http://schemas.microsoft.com/office/powerpoint/2010/main" val="19675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79202" name="Rectangle 3"/>
          <p:cNvSpPr>
            <a:spLocks noGrp="1"/>
          </p:cNvSpPr>
          <p:nvPr>
            <p:ph type="title"/>
          </p:nvPr>
        </p:nvSpPr>
        <p:spPr>
          <a:xfrm>
            <a:off x="3584575" y="120650"/>
            <a:ext cx="4570413" cy="1868488"/>
          </a:xfrm>
        </p:spPr>
        <p:txBody>
          <a:bodyPr/>
          <a:lstStyle/>
          <a:p>
            <a:pPr eaLnBrk="1" hangingPunct="1"/>
            <a:r>
              <a:rPr lang="en-US" b="1">
                <a:latin typeface="Arial" charset="0"/>
                <a:ea typeface="ＭＳ Ｐゴシック" charset="0"/>
                <a:cs typeface="Arial" charset="0"/>
              </a:rPr>
              <a:t>Idols are Wrong</a:t>
            </a:r>
          </a:p>
        </p:txBody>
      </p:sp>
      <p:pic>
        <p:nvPicPr>
          <p:cNvPr id="179203" name="Picture 4" descr="idoltwohea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08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9333" name="Picture 5" descr="OTido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98863" y="2384425"/>
            <a:ext cx="44831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9334" name="Picture 6" descr="news_idols_468_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82950" y="2349500"/>
            <a:ext cx="5173663" cy="331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648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379333"/>
                                        </p:tgtEl>
                                        <p:attrNameLst>
                                          <p:attrName>style.visibility</p:attrName>
                                        </p:attrNameLst>
                                      </p:cBhvr>
                                      <p:to>
                                        <p:strVal val="visible"/>
                                      </p:to>
                                    </p:set>
                                    <p:animEffect transition="in" filter="blinds(horizontal)">
                                      <p:cBhvr>
                                        <p:cTn id="7" dur="500"/>
                                        <p:tgtEl>
                                          <p:spTgt spid="137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37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0610" name="Picture 3" descr="christ victor over cros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itle 1"/>
          <p:cNvSpPr>
            <a:spLocks noGrp="1"/>
          </p:cNvSpPr>
          <p:nvPr>
            <p:ph type="title"/>
          </p:nvPr>
        </p:nvSpPr>
        <p:spPr>
          <a:xfrm>
            <a:off x="-76200" y="-76200"/>
            <a:ext cx="9144000" cy="1752600"/>
          </a:xfrm>
        </p:spPr>
        <p:txBody>
          <a:bodyPr/>
          <a:lstStyle/>
          <a:p>
            <a:pPr algn="r"/>
            <a:r>
              <a:rPr lang="en-US" sz="4000" b="1">
                <a:solidFill>
                  <a:srgbClr val="FFFFFF"/>
                </a:solidFill>
                <a:effectLst>
                  <a:glow rad="139700">
                    <a:schemeClr val="tx1"/>
                  </a:glow>
                </a:effectLst>
                <a:latin typeface="Arial" charset="0"/>
                <a:ea typeface="ヒラギノ角ゴ Pro W3" charset="0"/>
                <a:cs typeface="ヒラギノ角ゴ Pro W3" charset="0"/>
              </a:rPr>
              <a:t>Hope for our resurrection comes from His victory over the Cross (15:20-23)</a:t>
            </a:r>
          </a:p>
        </p:txBody>
      </p:sp>
    </p:spTree>
    <p:extLst>
      <p:ext uri="{BB962C8B-B14F-4D97-AF65-F5344CB8AC3E}">
        <p14:creationId xmlns:p14="http://schemas.microsoft.com/office/powerpoint/2010/main" val="34630385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91880" y="1842864"/>
            <a:ext cx="3810000" cy="3962400"/>
          </a:xfrm>
        </p:spPr>
        <p:txBody>
          <a:bodyPr/>
          <a:lstStyle/>
          <a:p>
            <a:r>
              <a:rPr lang="en-US" sz="4000" b="1" i="1">
                <a:solidFill>
                  <a:schemeClr val="tx1"/>
                </a:solidFill>
                <a:effectLst>
                  <a:outerShdw blurRad="38100" dist="38100" dir="2700000" algn="tl">
                    <a:srgbClr val="DDDDDD"/>
                  </a:outerShdw>
                </a:effectLst>
                <a:latin typeface="Arial" charset="0"/>
                <a:ea typeface="ヒラギノ角ゴ Pro W3" charset="0"/>
                <a:cs typeface="ヒラギノ角ゴ Pro W3" charset="0"/>
              </a:rPr>
              <a:t>• We will reign with Christ (15:24-27a)!</a:t>
            </a:r>
            <a:br>
              <a:rPr lang="en-US" sz="4000" b="1" i="1">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b="1" i="1">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8740939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itle 1"/>
          <p:cNvSpPr>
            <a:spLocks noGrp="1"/>
          </p:cNvSpPr>
          <p:nvPr>
            <p:ph type="title"/>
          </p:nvPr>
        </p:nvSpPr>
        <p:spPr>
          <a:xfrm>
            <a:off x="33536" y="5562600"/>
            <a:ext cx="9074968" cy="1143000"/>
          </a:xfrm>
        </p:spPr>
        <p:txBody>
          <a:bodyPr/>
          <a:lstStyle/>
          <a:p>
            <a:r>
              <a:rPr lang="en-US" sz="5400">
                <a:solidFill>
                  <a:srgbClr val="FFFFFF"/>
                </a:solidFill>
                <a:effectLst>
                  <a:glow rad="101600">
                    <a:schemeClr val="tx1">
                      <a:alpha val="75000"/>
                    </a:schemeClr>
                  </a:glow>
                </a:effectLst>
                <a:latin typeface="Arial" charset="0"/>
                <a:ea typeface="ヒラギノ角ゴ Pro W3" charset="0"/>
                <a:cs typeface="ヒラギノ角ゴ Pro W3" charset="0"/>
              </a:rPr>
              <a:t>Real Rule Never Changes</a:t>
            </a:r>
          </a:p>
        </p:txBody>
      </p:sp>
    </p:spTree>
    <p:extLst>
      <p:ext uri="{BB962C8B-B14F-4D97-AF65-F5344CB8AC3E}">
        <p14:creationId xmlns:p14="http://schemas.microsoft.com/office/powerpoint/2010/main" val="20637158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4706"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73914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en-US" sz="3600" b="1">
                <a:solidFill>
                  <a:schemeClr val="tx1"/>
                </a:solidFill>
                <a:effectLst/>
                <a:ea typeface="ＭＳ Ｐゴシック" charset="-128"/>
                <a:cs typeface="ＭＳ Ｐゴシック" charset="-128"/>
              </a:rPr>
              <a:t>First Century Christian Baptism</a:t>
            </a:r>
          </a:p>
        </p:txBody>
      </p:sp>
      <p:sp>
        <p:nvSpPr>
          <p:cNvPr id="93189" name="Rectangle 5"/>
          <p:cNvSpPr>
            <a:spLocks noGrp="1" noChangeArrowheads="1"/>
          </p:cNvSpPr>
          <p:nvPr>
            <p:ph type="body" idx="1"/>
          </p:nvPr>
        </p:nvSpPr>
        <p:spPr>
          <a:xfrm>
            <a:off x="0" y="5562600"/>
            <a:ext cx="58674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None/>
              <a:defRPr/>
            </a:pPr>
            <a:r>
              <a:rPr lang="en-US" sz="3600" b="1">
                <a:effectLst/>
                <a:ea typeface="ＭＳ Ｐゴシック" charset="-128"/>
                <a:cs typeface="ＭＳ Ｐゴシック" charset="-128"/>
              </a:rPr>
              <a:t>In memory of believers who had died</a:t>
            </a:r>
          </a:p>
        </p:txBody>
      </p:sp>
    </p:spTree>
    <p:extLst>
      <p:ext uri="{BB962C8B-B14F-4D97-AF65-F5344CB8AC3E}">
        <p14:creationId xmlns:p14="http://schemas.microsoft.com/office/powerpoint/2010/main" val="3305613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6754" name="Picture 3" descr="the-invitation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
            <a:ext cx="43434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6" name="Title 1"/>
          <p:cNvSpPr>
            <a:spLocks noGrp="1"/>
          </p:cNvSpPr>
          <p:nvPr>
            <p:ph type="title"/>
          </p:nvPr>
        </p:nvSpPr>
        <p:spPr>
          <a:xfrm>
            <a:off x="0" y="4876801"/>
            <a:ext cx="4267200" cy="1905000"/>
          </a:xfrm>
        </p:spPr>
        <p:txBody>
          <a:bodyPr/>
          <a:lstStyle/>
          <a:p>
            <a:r>
              <a:rPr lang="en-US" b="1">
                <a:solidFill>
                  <a:schemeClr val="bg1"/>
                </a:solidFill>
                <a:effectLst>
                  <a:glow rad="1016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rPr>
              <a:t>Resurrection?</a:t>
            </a:r>
            <a:endParaRPr lang="en-US" sz="2800">
              <a:solidFill>
                <a:schemeClr val="bg1"/>
              </a:solidFill>
              <a:effectLst>
                <a:glow rad="101600">
                  <a:schemeClr val="tx1">
                    <a:alpha val="75000"/>
                  </a:scheme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pic>
        <p:nvPicPr>
          <p:cNvPr id="586756" name="Picture 3" descr="reincarnation-cov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0"/>
            <a:ext cx="4953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133600" y="2743200"/>
            <a:ext cx="4267200" cy="19050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ヒラギノ角ゴ Pro W3" charset="0"/>
                <a:cs typeface="ヒラギノ角ゴ Pro W3" charset="0"/>
              </a:rPr>
              <a:t>or…</a:t>
            </a:r>
            <a:endParaRPr kumimoji="0" lang="en-US" sz="2800" b="0" i="0" u="none" strike="noStrike" kern="1200" cap="none" spc="0" normalizeH="0" baseline="0" noProof="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9109713" y="1916832"/>
            <a:ext cx="6451600" cy="9175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29439" tIns="64720" rIns="129439" bIns="647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163" rtl="0" eaLnBrk="1" fontAlgn="base" latinLnBrk="0" hangingPunct="1">
              <a:lnSpc>
                <a:spcPct val="100000"/>
              </a:lnSpc>
              <a:spcBef>
                <a:spcPct val="0"/>
              </a:spcBef>
              <a:spcAft>
                <a:spcPct val="0"/>
              </a:spcAft>
              <a:buClrTx/>
              <a:buSzTx/>
              <a:buFontTx/>
              <a:buNone/>
              <a:tabLst/>
              <a:defRPr/>
            </a:pPr>
            <a:r>
              <a:rPr kumimoji="0" lang="en-US" altLang="zh-CN" sz="51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rPr>
              <a:t>REINCARNATION</a:t>
            </a:r>
            <a:endParaRPr kumimoji="0" lang="en-US" sz="5100" b="1" i="0" u="none" strike="noStrike" kern="1200" cap="none" spc="0" normalizeH="0" baseline="0" noProof="0">
              <a:ln>
                <a:noFill/>
              </a:ln>
              <a:solidFill>
                <a:srgbClr val="FFFFFF"/>
              </a:solidFill>
              <a:effectLst/>
              <a:uLnTx/>
              <a:uFillTx/>
              <a:latin typeface="Calibri" charset="0"/>
              <a:ea typeface="宋体" charset="0"/>
              <a:cs typeface="宋体" charset="0"/>
              <a:sym typeface="Times New Roman" charset="0"/>
            </a:endParaRPr>
          </a:p>
        </p:txBody>
      </p:sp>
    </p:spTree>
    <p:extLst>
      <p:ext uri="{BB962C8B-B14F-4D97-AF65-F5344CB8AC3E}">
        <p14:creationId xmlns:p14="http://schemas.microsoft.com/office/powerpoint/2010/main" val="292353487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en-US">
                <a:effectLst>
                  <a:glow rad="203200">
                    <a:schemeClr val="tx1"/>
                  </a:glow>
                </a:effectLst>
              </a:rPr>
              <a:t>What is Reincarnation?</a:t>
            </a:r>
          </a:p>
        </p:txBody>
      </p:sp>
      <p:sp>
        <p:nvSpPr>
          <p:cNvPr id="2051" name="Rectangle 3"/>
          <p:cNvSpPr>
            <a:spLocks noGrp="1" noChangeArrowheads="1"/>
          </p:cNvSpPr>
          <p:nvPr>
            <p:ph type="subTitle" idx="1"/>
          </p:nvPr>
        </p:nvSpPr>
        <p:spPr/>
        <p:txBody>
          <a:bodyPr/>
          <a:lstStyle/>
          <a:p>
            <a:r>
              <a:rPr lang="en-US">
                <a:effectLst>
                  <a:glow rad="203200">
                    <a:schemeClr val="tx1"/>
                  </a:glow>
                </a:effectLst>
              </a:rPr>
              <a:t>Subtitle</a:t>
            </a:r>
          </a:p>
        </p:txBody>
      </p:sp>
      <p:pic>
        <p:nvPicPr>
          <p:cNvPr id="2" name="Picture 1"/>
          <p:cNvPicPr>
            <a:picLocks noChangeAspect="1"/>
          </p:cNvPicPr>
          <p:nvPr/>
        </p:nvPicPr>
        <p:blipFill>
          <a:blip r:embed="rId2"/>
          <a:stretch>
            <a:fillRect/>
          </a:stretch>
        </p:blipFill>
        <p:spPr>
          <a:xfrm>
            <a:off x="1115616" y="1340768"/>
            <a:ext cx="6794500" cy="4989104"/>
          </a:xfrm>
          <a:prstGeom prst="rect">
            <a:avLst/>
          </a:prstGeom>
        </p:spPr>
      </p:pic>
      <p:sp>
        <p:nvSpPr>
          <p:cNvPr id="4" name="Rectangle 3"/>
          <p:cNvSpPr/>
          <p:nvPr/>
        </p:nvSpPr>
        <p:spPr bwMode="auto">
          <a:xfrm rot="380625">
            <a:off x="5811998" y="3129305"/>
            <a:ext cx="1152128" cy="1080120"/>
          </a:xfrm>
          <a:prstGeom prst="rect">
            <a:avLst/>
          </a:prstGeom>
          <a:solidFill>
            <a:srgbClr val="FF6FCF"/>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death</a:t>
            </a:r>
          </a:p>
        </p:txBody>
      </p:sp>
      <p:sp>
        <p:nvSpPr>
          <p:cNvPr id="7" name="Rectangle 6"/>
          <p:cNvSpPr/>
          <p:nvPr/>
        </p:nvSpPr>
        <p:spPr bwMode="auto">
          <a:xfrm>
            <a:off x="4139952" y="4509120"/>
            <a:ext cx="1152128" cy="1080120"/>
          </a:xfrm>
          <a:prstGeom prst="rect">
            <a:avLst/>
          </a:prstGeom>
          <a:solidFill>
            <a:schemeClr val="accent6">
              <a:lumMod val="20000"/>
              <a:lumOff val="80000"/>
            </a:schemeClr>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life</a:t>
            </a:r>
          </a:p>
        </p:txBody>
      </p:sp>
      <p:sp>
        <p:nvSpPr>
          <p:cNvPr id="8" name="Rectangle 7"/>
          <p:cNvSpPr/>
          <p:nvPr/>
        </p:nvSpPr>
        <p:spPr bwMode="auto">
          <a:xfrm rot="20877705">
            <a:off x="2267744" y="3212976"/>
            <a:ext cx="1152128" cy="1080120"/>
          </a:xfrm>
          <a:prstGeom prst="rect">
            <a:avLst/>
          </a:prstGeom>
          <a:solidFill>
            <a:srgbClr val="CCFFCC"/>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birth</a:t>
            </a:r>
          </a:p>
        </p:txBody>
      </p:sp>
      <p:sp>
        <p:nvSpPr>
          <p:cNvPr id="9" name="Rectangle 8"/>
          <p:cNvSpPr/>
          <p:nvPr/>
        </p:nvSpPr>
        <p:spPr bwMode="auto">
          <a:xfrm>
            <a:off x="4067944" y="1916832"/>
            <a:ext cx="1152128" cy="1080120"/>
          </a:xfrm>
          <a:prstGeom prst="rect">
            <a:avLst/>
          </a:prstGeom>
          <a:solidFill>
            <a:srgbClr val="FFFF00"/>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a:t>
            </a:r>
          </a:p>
        </p:txBody>
      </p:sp>
    </p:spTree>
    <p:extLst>
      <p:ext uri="{BB962C8B-B14F-4D97-AF65-F5344CB8AC3E}">
        <p14:creationId xmlns:p14="http://schemas.microsoft.com/office/powerpoint/2010/main" val="164057681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reincarnationspl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77"/>
            <a:ext cx="5076056" cy="6903436"/>
          </a:xfrm>
          <a:prstGeom prst="rect">
            <a:avLst/>
          </a:prstGeom>
        </p:spPr>
      </p:pic>
      <p:sp>
        <p:nvSpPr>
          <p:cNvPr id="2050" name="Rectangle 2"/>
          <p:cNvSpPr>
            <a:spLocks noGrp="1" noChangeArrowheads="1"/>
          </p:cNvSpPr>
          <p:nvPr>
            <p:ph type="ctrTitle"/>
          </p:nvPr>
        </p:nvSpPr>
        <p:spPr>
          <a:xfrm>
            <a:off x="4716016" y="674779"/>
            <a:ext cx="4427984" cy="1125421"/>
          </a:xfrm>
        </p:spPr>
        <p:txBody>
          <a:bodyPr/>
          <a:lstStyle/>
          <a:p>
            <a:r>
              <a:rPr lang="en-US">
                <a:effectLst>
                  <a:glow rad="203200">
                    <a:schemeClr val="tx1"/>
                  </a:glow>
                </a:effectLst>
              </a:rPr>
              <a:t>Some Terms</a:t>
            </a:r>
          </a:p>
        </p:txBody>
      </p:sp>
      <p:sp>
        <p:nvSpPr>
          <p:cNvPr id="2051" name="Rectangle 3"/>
          <p:cNvSpPr>
            <a:spLocks noGrp="1" noChangeArrowheads="1"/>
          </p:cNvSpPr>
          <p:nvPr>
            <p:ph type="subTitle" idx="1"/>
          </p:nvPr>
        </p:nvSpPr>
        <p:spPr>
          <a:xfrm>
            <a:off x="5076056" y="1872208"/>
            <a:ext cx="4067944" cy="5229200"/>
          </a:xfrm>
        </p:spPr>
        <p:txBody>
          <a:bodyPr/>
          <a:lstStyle/>
          <a:p>
            <a:r>
              <a:rPr lang="en-US" sz="3600">
                <a:solidFill>
                  <a:srgbClr val="FFFF00"/>
                </a:solidFill>
                <a:effectLst>
                  <a:glow rad="203200">
                    <a:schemeClr val="tx1"/>
                  </a:glow>
                </a:effectLst>
              </a:rPr>
              <a:t>Reincarnation</a:t>
            </a:r>
            <a:r>
              <a:rPr lang="en-US" sz="3600">
                <a:effectLst>
                  <a:glow rad="203200">
                    <a:schemeClr val="tx1"/>
                  </a:glow>
                </a:effectLst>
              </a:rPr>
              <a:t> believes that after death people return to earth again in another human body (cf. Latin </a:t>
            </a:r>
            <a:r>
              <a:rPr lang="en-US" sz="3600" i="1">
                <a:effectLst>
                  <a:glow rad="203200">
                    <a:schemeClr val="tx1"/>
                  </a:glow>
                </a:effectLst>
              </a:rPr>
              <a:t>carne</a:t>
            </a:r>
            <a:r>
              <a:rPr lang="en-US" sz="3600">
                <a:effectLst>
                  <a:glow rad="203200">
                    <a:schemeClr val="tx1"/>
                  </a:glow>
                </a:effectLst>
              </a:rPr>
              <a:t>, </a:t>
            </a:r>
            <a:r>
              <a:rPr lang="ru-RU" sz="3600">
                <a:effectLst>
                  <a:glow rad="203200">
                    <a:schemeClr val="tx1"/>
                  </a:glow>
                </a:effectLst>
              </a:rPr>
              <a:t>"</a:t>
            </a:r>
            <a:r>
              <a:rPr lang="en-US" sz="3600">
                <a:effectLst>
                  <a:glow rad="203200">
                    <a:schemeClr val="tx1"/>
                  </a:glow>
                </a:effectLst>
              </a:rPr>
              <a:t>flesh</a:t>
            </a:r>
            <a:r>
              <a:rPr lang="ru-RU" sz="3600">
                <a:effectLst>
                  <a:glow rad="203200">
                    <a:schemeClr val="tx1"/>
                  </a:glow>
                </a:effectLst>
              </a:rPr>
              <a:t>"</a:t>
            </a:r>
            <a:r>
              <a:rPr lang="en-US" sz="3600">
                <a:effectLst>
                  <a:glow rad="203200">
                    <a:schemeClr val="tx1"/>
                  </a:glow>
                </a:effectLst>
              </a:rPr>
              <a:t>) </a:t>
            </a:r>
            <a:endParaRPr lang="en-US">
              <a:effectLst>
                <a:glow rad="203200">
                  <a:schemeClr val="tx1"/>
                </a:glow>
              </a:effectLst>
            </a:endParaRPr>
          </a:p>
        </p:txBody>
      </p:sp>
    </p:spTree>
    <p:extLst>
      <p:ext uri="{BB962C8B-B14F-4D97-AF65-F5344CB8AC3E}">
        <p14:creationId xmlns:p14="http://schemas.microsoft.com/office/powerpoint/2010/main" val="375397077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p:nvPr/>
        </p:nvGraphicFramePr>
        <p:xfrm>
          <a:off x="1115616" y="1268760"/>
          <a:ext cx="7152456" cy="4840312"/>
        </p:xfrm>
        <a:graphic>
          <a:graphicData uri="http://schemas.openxmlformats.org/drawingml/2006/chart">
            <c:chart xmlns:c="http://schemas.openxmlformats.org/drawingml/2006/chart" xmlns:r="http://schemas.openxmlformats.org/officeDocument/2006/relationships" r:id="rId3"/>
          </a:graphicData>
        </a:graphic>
      </p:graphicFrame>
      <p:sp>
        <p:nvSpPr>
          <p:cNvPr id="2050" name="Rectangle 2"/>
          <p:cNvSpPr>
            <a:spLocks noGrp="1" noChangeArrowheads="1"/>
          </p:cNvSpPr>
          <p:nvPr>
            <p:ph type="ctrTitle"/>
          </p:nvPr>
        </p:nvSpPr>
        <p:spPr>
          <a:xfrm>
            <a:off x="0" y="-677"/>
            <a:ext cx="9144000" cy="1125421"/>
          </a:xfrm>
        </p:spPr>
        <p:txBody>
          <a:bodyPr/>
          <a:lstStyle/>
          <a:p>
            <a:r>
              <a:rPr lang="en-US" sz="4800">
                <a:effectLst>
                  <a:glow rad="203200">
                    <a:schemeClr val="tx1"/>
                  </a:glow>
                </a:effectLst>
              </a:rPr>
              <a:t>Reincarnation in America</a:t>
            </a:r>
          </a:p>
        </p:txBody>
      </p:sp>
      <p:sp>
        <p:nvSpPr>
          <p:cNvPr id="2051" name="Rectangle 3"/>
          <p:cNvSpPr>
            <a:spLocks noGrp="1" noChangeArrowheads="1"/>
          </p:cNvSpPr>
          <p:nvPr>
            <p:ph type="subTitle" idx="1"/>
          </p:nvPr>
        </p:nvSpPr>
        <p:spPr>
          <a:xfrm>
            <a:off x="0" y="908720"/>
            <a:ext cx="9144000" cy="692696"/>
          </a:xfrm>
        </p:spPr>
        <p:txBody>
          <a:bodyPr/>
          <a:lstStyle/>
          <a:p>
            <a:r>
              <a:rPr lang="en-US" sz="3600" i="1">
                <a:effectLst>
                  <a:glow rad="203200">
                    <a:schemeClr val="tx1"/>
                  </a:glow>
                </a:effectLst>
              </a:rPr>
              <a:t>1 in 5 Americans!</a:t>
            </a: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03200">
                    <a:srgbClr val="000000"/>
                  </a:glow>
                </a:effectLst>
                <a:uLnTx/>
                <a:uFillTx/>
                <a:latin typeface="Arial"/>
                <a:ea typeface="ＭＳ Ｐゴシック"/>
                <a:cs typeface="ＭＳ Ｐゴシック"/>
              </a:rPr>
              <a:t>Gallup Poll 2005</a:t>
            </a:r>
          </a:p>
        </p:txBody>
      </p:sp>
    </p:spTree>
    <p:extLst>
      <p:ext uri="{BB962C8B-B14F-4D97-AF65-F5344CB8AC3E}">
        <p14:creationId xmlns:p14="http://schemas.microsoft.com/office/powerpoint/2010/main" val="309040586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p:spPr>
        <p:txBody>
          <a:bodyPr/>
          <a:lstStyle/>
          <a:p>
            <a:pPr algn="r"/>
            <a:r>
              <a:rPr lang="en-US">
                <a:effectLst>
                  <a:glow rad="203200">
                    <a:schemeClr val="tx1"/>
                  </a:glow>
                </a:effectLst>
              </a:rPr>
              <a:t>Out on a Limb</a:t>
            </a:r>
          </a:p>
        </p:txBody>
      </p:sp>
      <p:sp>
        <p:nvSpPr>
          <p:cNvPr id="2051" name="Rectangle 3"/>
          <p:cNvSpPr>
            <a:spLocks noGrp="1" noChangeArrowheads="1"/>
          </p:cNvSpPr>
          <p:nvPr>
            <p:ph type="subTitle" idx="1"/>
          </p:nvPr>
        </p:nvSpPr>
        <p:spPr>
          <a:xfrm>
            <a:off x="3923928" y="5229200"/>
            <a:ext cx="5220072" cy="1628800"/>
          </a:xfrm>
        </p:spPr>
        <p:txBody>
          <a:bodyPr/>
          <a:lstStyle/>
          <a:p>
            <a:r>
              <a:rPr lang="en-US">
                <a:effectLst>
                  <a:glow rad="203200">
                    <a:schemeClr val="tx1"/>
                  </a:glow>
                </a:effectLst>
              </a:rPr>
              <a:t>Shirley </a:t>
            </a:r>
            <a:r>
              <a:rPr lang="en-US" err="1">
                <a:effectLst>
                  <a:glow rad="203200">
                    <a:schemeClr val="tx1"/>
                  </a:glow>
                </a:effectLst>
              </a:rPr>
              <a:t>MacLaine</a:t>
            </a:r>
            <a:r>
              <a:rPr lang="uk-UA">
                <a:effectLst>
                  <a:glow rad="203200">
                    <a:schemeClr val="tx1"/>
                  </a:glow>
                </a:effectLst>
              </a:rPr>
              <a:t>'</a:t>
            </a:r>
            <a:r>
              <a:rPr lang="en-US">
                <a:effectLst>
                  <a:glow rad="203200">
                    <a:schemeClr val="tx1"/>
                  </a:glow>
                </a:effectLst>
              </a:rPr>
              <a:t>s 1987 book influenced the USA towards reincarnation</a:t>
            </a:r>
          </a:p>
        </p:txBody>
      </p:sp>
      <p:pic>
        <p:nvPicPr>
          <p:cNvPr id="3" name="Picture 2"/>
          <p:cNvPicPr>
            <a:picLocks noChangeAspect="1"/>
          </p:cNvPicPr>
          <p:nvPr/>
        </p:nvPicPr>
        <p:blipFill>
          <a:blip r:embed="rId2"/>
          <a:stretch>
            <a:fillRect/>
          </a:stretch>
        </p:blipFill>
        <p:spPr>
          <a:xfrm rot="21287720">
            <a:off x="179512" y="476672"/>
            <a:ext cx="3591148" cy="6108308"/>
          </a:xfrm>
          <a:prstGeom prst="rect">
            <a:avLst/>
          </a:prstGeom>
        </p:spPr>
      </p:pic>
      <p:pic>
        <p:nvPicPr>
          <p:cNvPr id="4" name="Picture 3"/>
          <p:cNvPicPr>
            <a:picLocks noChangeAspect="1"/>
          </p:cNvPicPr>
          <p:nvPr/>
        </p:nvPicPr>
        <p:blipFill>
          <a:blip r:embed="rId3"/>
          <a:stretch>
            <a:fillRect/>
          </a:stretch>
        </p:blipFill>
        <p:spPr>
          <a:xfrm>
            <a:off x="4572000" y="-315416"/>
            <a:ext cx="3238500" cy="5334000"/>
          </a:xfrm>
          <a:prstGeom prst="rect">
            <a:avLst/>
          </a:prstGeom>
        </p:spPr>
      </p:pic>
    </p:spTree>
    <p:extLst>
      <p:ext uri="{BB962C8B-B14F-4D97-AF65-F5344CB8AC3E}">
        <p14:creationId xmlns:p14="http://schemas.microsoft.com/office/powerpoint/2010/main" val="71866880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87778" name="Content Placeholder 3" descr="MI 185 Plane.jpg"/>
          <p:cNvPicPr>
            <a:picLocks noGrp="1" noChangeAspect="1"/>
          </p:cNvPicPr>
          <p:nvPr>
            <p:ph idx="1"/>
          </p:nvPr>
        </p:nvPicPr>
        <p:blipFill>
          <a:blip r:embed="rId3" cstate="screen">
            <a:extLst>
              <a:ext uri="{28A0092B-C50C-407E-A947-70E740481C1C}">
                <a14:useLocalDpi xmlns:a14="http://schemas.microsoft.com/office/drawing/2010/main"/>
              </a:ext>
            </a:extLst>
          </a:blip>
          <a:srcRect t="-3442" b="-3442"/>
          <a:stretch>
            <a:fillRect/>
          </a:stretch>
        </p:blipFill>
        <p:spPr>
          <a:xfrm>
            <a:off x="0" y="-152400"/>
            <a:ext cx="7772400" cy="4114800"/>
          </a:xfrm>
        </p:spPr>
      </p:pic>
      <p:sp>
        <p:nvSpPr>
          <p:cNvPr id="2" name="Title 1"/>
          <p:cNvSpPr>
            <a:spLocks noGrp="1"/>
          </p:cNvSpPr>
          <p:nvPr>
            <p:ph type="title"/>
          </p:nvPr>
        </p:nvSpPr>
        <p:spPr>
          <a:xfrm>
            <a:off x="0" y="304800"/>
            <a:ext cx="7772400" cy="1143000"/>
          </a:xfrm>
          <a:effectLst>
            <a:outerShdw blurRad="50800" dist="38100" dir="2700000">
              <a:srgbClr val="000000">
                <a:alpha val="43000"/>
              </a:srgbClr>
            </a:outerShdw>
          </a:effectLst>
        </p:spPr>
        <p:txBody>
          <a:bodyPr/>
          <a:lstStyle/>
          <a:p>
            <a:r>
              <a:rPr lang="en-US">
                <a:solidFill>
                  <a:srgbClr val="FFFFFF"/>
                </a:solidFill>
                <a:latin typeface="Arial" charset="0"/>
                <a:ea typeface="ヒラギノ角ゴ Pro W3" charset="0"/>
                <a:cs typeface="ヒラギノ角ゴ Pro W3" charset="0"/>
              </a:rPr>
              <a:t>Silk Air MI 185 Crash</a:t>
            </a:r>
            <a:br>
              <a:rPr lang="en-US">
                <a:solidFill>
                  <a:srgbClr val="FFFFFF"/>
                </a:solidFill>
                <a:latin typeface="Arial" charset="0"/>
                <a:ea typeface="ヒラギノ角ゴ Pro W3" charset="0"/>
                <a:cs typeface="ヒラギノ角ゴ Pro W3" charset="0"/>
              </a:rPr>
            </a:br>
            <a:r>
              <a:rPr lang="en-US" sz="3600">
                <a:solidFill>
                  <a:srgbClr val="FFFFFF"/>
                </a:solidFill>
                <a:latin typeface="Arial" charset="0"/>
                <a:ea typeface="ヒラギノ角ゴ Pro W3" charset="0"/>
                <a:cs typeface="ヒラギノ角ゴ Pro W3" charset="0"/>
              </a:rPr>
              <a:t>19 December 1997</a:t>
            </a:r>
            <a:endParaRPr lang="en-US">
              <a:solidFill>
                <a:srgbClr val="FFFFFF"/>
              </a:solidFill>
              <a:latin typeface="Arial" charset="0"/>
              <a:ea typeface="ヒラギノ角ゴ Pro W3" charset="0"/>
              <a:cs typeface="ヒラギノ角ゴ Pro W3" charset="0"/>
            </a:endParaRPr>
          </a:p>
        </p:txBody>
      </p:sp>
      <p:pic>
        <p:nvPicPr>
          <p:cNvPr id="587780" name="Picture 4" descr="ac_1_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441700"/>
            <a:ext cx="52197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7781" name="Picture 5" descr="mi_185_silkair_cras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62400" y="4198938"/>
            <a:ext cx="3657600"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7782" name="Picture 6" descr="MI185.silkair.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24588" y="2590805"/>
            <a:ext cx="2919412" cy="218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4933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9938"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a:endParaRPr>
          </a:p>
        </p:txBody>
      </p:sp>
      <p:pic>
        <p:nvPicPr>
          <p:cNvPr id="1319939" name="Picture 3" descr="hungryghostbur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01788"/>
            <a:ext cx="7239000" cy="5256212"/>
          </a:xfrm>
          <a:prstGeom prst="rect">
            <a:avLst/>
          </a:prstGeom>
          <a:noFill/>
          <a:extLst>
            <a:ext uri="{909E8E84-426E-40dd-AFC4-6F175D3DCCD1}">
              <a14:hiddenFill xmlns="" xmlns:a14="http://schemas.microsoft.com/office/drawing/2010/main">
                <a:solidFill>
                  <a:srgbClr val="FFFFFF"/>
                </a:solidFill>
              </a14:hiddenFill>
            </a:ext>
          </a:extLst>
        </p:spPr>
      </p:pic>
      <p:pic>
        <p:nvPicPr>
          <p:cNvPr id="1319940" name="Picture 4" descr="hungryghostburning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838202"/>
            <a:ext cx="5380038" cy="3846513"/>
          </a:xfrm>
          <a:prstGeom prst="rect">
            <a:avLst/>
          </a:prstGeom>
          <a:noFill/>
          <a:extLst>
            <a:ext uri="{909E8E84-426E-40dd-AFC4-6F175D3DCCD1}">
              <a14:hiddenFill xmlns="" xmlns:a14="http://schemas.microsoft.com/office/drawing/2010/main">
                <a:solidFill>
                  <a:srgbClr val="FFFFFF"/>
                </a:solidFill>
              </a14:hiddenFill>
            </a:ext>
          </a:extLst>
        </p:spPr>
      </p:pic>
      <p:sp>
        <p:nvSpPr>
          <p:cNvPr id="1319941" name="Rectangle 5"/>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chemeClr val="bg1"/>
                </a:solidFill>
                <a:latin typeface="Bizarro Regular" charset="0"/>
              </a:rPr>
              <a:t>Fires</a:t>
            </a:r>
            <a:endParaRPr lang="en-US"/>
          </a:p>
        </p:txBody>
      </p:sp>
    </p:spTree>
    <p:extLst>
      <p:ext uri="{BB962C8B-B14F-4D97-AF65-F5344CB8AC3E}">
        <p14:creationId xmlns:p14="http://schemas.microsoft.com/office/powerpoint/2010/main" val="1212472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1250" name="Rectangle 3"/>
          <p:cNvSpPr>
            <a:spLocks noGrp="1"/>
          </p:cNvSpPr>
          <p:nvPr>
            <p:ph type="title"/>
          </p:nvPr>
        </p:nvSpPr>
        <p:spPr>
          <a:xfrm>
            <a:off x="685800" y="304800"/>
            <a:ext cx="7770813" cy="762000"/>
          </a:xfrm>
        </p:spPr>
        <p:txBody>
          <a:bodyPr/>
          <a:lstStyle/>
          <a:p>
            <a:pPr eaLnBrk="1" hangingPunct="1"/>
            <a:r>
              <a:rPr lang="ru-RU" altLang="ja-JP" sz="3600">
                <a:latin typeface="Arial" charset="0"/>
                <a:ea typeface="ＭＳ Ｐゴシック" charset="0"/>
                <a:cs typeface="ＭＳ Ｐゴシック" charset="0"/>
              </a:rPr>
              <a:t>"</a:t>
            </a:r>
            <a:r>
              <a:rPr lang="en-US" altLang="ja-JP" sz="3600">
                <a:latin typeface="Calisto MT" charset="0"/>
                <a:ea typeface="ＭＳ Ｐゴシック" charset="0"/>
                <a:cs typeface="ＭＳ Ｐゴシック" charset="0"/>
              </a:rPr>
              <a:t>Idolatry is OK</a:t>
            </a:r>
            <a:r>
              <a:rPr lang="ru-RU" altLang="ja-JP" sz="3600">
                <a:latin typeface="Arial" charset="0"/>
                <a:ea typeface="ＭＳ Ｐゴシック" charset="0"/>
                <a:cs typeface="ＭＳ Ｐゴシック" charset="0"/>
              </a:rPr>
              <a:t>"</a:t>
            </a:r>
            <a:r>
              <a:rPr lang="en-US" altLang="ja-JP" sz="3600">
                <a:latin typeface="Calisto MT" charset="0"/>
                <a:ea typeface="ＭＳ Ｐゴシック" charset="0"/>
                <a:cs typeface="ＭＳ Ｐゴシック" charset="0"/>
              </a:rPr>
              <a:t> Man</a:t>
            </a:r>
            <a:endParaRPr lang="en-US">
              <a:latin typeface="Calisto MT" charset="0"/>
              <a:ea typeface="ＭＳ Ｐゴシック" charset="0"/>
              <a:cs typeface="ＭＳ Ｐゴシック" charset="0"/>
            </a:endParaRPr>
          </a:p>
        </p:txBody>
      </p:sp>
      <p:sp>
        <p:nvSpPr>
          <p:cNvPr id="181251"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81252" name="Picture 5" descr="AI-wallpaper-1-1280x9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67340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9826" name="Title 1"/>
          <p:cNvSpPr>
            <a:spLocks noGrp="1"/>
          </p:cNvSpPr>
          <p:nvPr>
            <p:ph type="title"/>
          </p:nvPr>
        </p:nvSpPr>
        <p:spPr>
          <a:xfrm>
            <a:off x="-34280" y="0"/>
            <a:ext cx="9286800" cy="1143000"/>
          </a:xfrm>
          <a:solidFill>
            <a:schemeClr val="tx1"/>
          </a:solidFill>
        </p:spPr>
        <p:txBody>
          <a:bodyPr/>
          <a:lstStyle/>
          <a:p>
            <a:r>
              <a:rPr lang="ru-RU" altLang="ja-JP">
                <a:solidFill>
                  <a:srgbClr val="FFFFFF"/>
                </a:solidFill>
                <a:latin typeface="Arial" charset="0"/>
                <a:ea typeface="ヒラギノ角ゴ Pro W3" charset="0"/>
                <a:cs typeface="ヒラギノ角ゴ Pro W3" charset="0"/>
              </a:rPr>
              <a:t>"</a:t>
            </a:r>
            <a:r>
              <a:rPr lang="en-US">
                <a:solidFill>
                  <a:srgbClr val="FFFFFF"/>
                </a:solidFill>
                <a:latin typeface="Arial" charset="0"/>
                <a:ea typeface="ヒラギノ角ゴ Pro W3" charset="0"/>
                <a:cs typeface="ヒラギノ角ゴ Pro W3" charset="0"/>
              </a:rPr>
              <a:t>Hope</a:t>
            </a:r>
            <a:r>
              <a:rPr lang="ru-RU" altLang="ja-JP">
                <a:solidFill>
                  <a:srgbClr val="FFFFFF"/>
                </a:solidFill>
                <a:latin typeface="Arial" charset="0"/>
                <a:ea typeface="ヒラギノ角ゴ Pro W3" charset="0"/>
                <a:cs typeface="ヒラギノ角ゴ Pro W3" charset="0"/>
              </a:rPr>
              <a:t>"</a:t>
            </a:r>
            <a:r>
              <a:rPr lang="en-US">
                <a:solidFill>
                  <a:srgbClr val="FFFFFF"/>
                </a:solidFill>
                <a:latin typeface="Arial" charset="0"/>
                <a:ea typeface="ヒラギノ角ゴ Pro W3" charset="0"/>
                <a:cs typeface="ヒラギノ角ゴ Pro W3" charset="0"/>
              </a:rPr>
              <a:t> in reincarnations…</a:t>
            </a:r>
          </a:p>
        </p:txBody>
      </p:sp>
      <p:pic>
        <p:nvPicPr>
          <p:cNvPr id="589827" name="Content Placeholder 3" descr="reincarnation2.jpg"/>
          <p:cNvPicPr>
            <a:picLocks noGrp="1" noChangeAspect="1"/>
          </p:cNvPicPr>
          <p:nvPr>
            <p:ph idx="1"/>
          </p:nvPr>
        </p:nvPicPr>
        <p:blipFill>
          <a:blip r:embed="rId3" cstate="screen">
            <a:extLst>
              <a:ext uri="{28A0092B-C50C-407E-A947-70E740481C1C}">
                <a14:useLocalDpi xmlns:a14="http://schemas.microsoft.com/office/drawing/2010/main"/>
              </a:ext>
            </a:extLst>
          </a:blip>
          <a:srcRect l="-72" r="-72"/>
          <a:stretch>
            <a:fillRect/>
          </a:stretch>
        </p:blipFill>
        <p:spPr>
          <a:xfrm>
            <a:off x="5" y="1066800"/>
            <a:ext cx="9223375" cy="5791200"/>
          </a:xfrm>
        </p:spPr>
      </p:pic>
    </p:spTree>
    <p:extLst>
      <p:ext uri="{BB962C8B-B14F-4D97-AF65-F5344CB8AC3E}">
        <p14:creationId xmlns:p14="http://schemas.microsoft.com/office/powerpoint/2010/main" val="32938217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1874" name="Picture 3" descr="christ0009.jpg"/>
          <p:cNvPicPr>
            <a:picLocks noChangeAspect="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2819400"/>
            <a:ext cx="9144000" cy="4343400"/>
          </a:xfrm>
        </p:spPr>
        <p:txBody>
          <a:bodyPr/>
          <a:lstStyle/>
          <a:p>
            <a:r>
              <a:rPr lang="en-US" b="1">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B.  Christ</a:t>
            </a:r>
            <a:r>
              <a:rPr lang="uk-UA" altLang="ja-JP" b="1">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a:t>
            </a:r>
            <a:r>
              <a:rPr lang="en-US" b="1">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s resurrection will give us bodies that far outshine our earthly bodies (15:35-57).</a:t>
            </a:r>
          </a:p>
        </p:txBody>
      </p:sp>
    </p:spTree>
    <p:extLst>
      <p:ext uri="{BB962C8B-B14F-4D97-AF65-F5344CB8AC3E}">
        <p14:creationId xmlns:p14="http://schemas.microsoft.com/office/powerpoint/2010/main" val="103655433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22" name="Picture 3" descr="desiringgod-738117.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itle 1"/>
          <p:cNvSpPr>
            <a:spLocks noGrp="1"/>
          </p:cNvSpPr>
          <p:nvPr>
            <p:ph type="title"/>
          </p:nvPr>
        </p:nvSpPr>
        <p:spPr/>
        <p:txBody>
          <a:bodyPr/>
          <a:lstStyle/>
          <a:p>
            <a:r>
              <a:rPr lang="en-US" b="1" i="1">
                <a:solidFill>
                  <a:srgbClr val="FFFFFF"/>
                </a:solidFill>
                <a:effectLst>
                  <a:glow rad="152400">
                    <a:schemeClr val="tx1"/>
                  </a:glow>
                </a:effectLst>
                <a:latin typeface="Arial" charset="0"/>
                <a:ea typeface="ヒラギノ角ゴ Pro W3" charset="0"/>
                <a:cs typeface="ヒラギノ角ゴ Pro W3" charset="0"/>
              </a:rPr>
              <a:t>Three Illustrations of Our New Bodies:</a:t>
            </a:r>
          </a:p>
        </p:txBody>
      </p:sp>
      <p:sp>
        <p:nvSpPr>
          <p:cNvPr id="5" name="Title 2"/>
          <p:cNvSpPr txBox="1">
            <a:spLocks/>
          </p:cNvSpPr>
          <p:nvPr/>
        </p:nvSpPr>
        <p:spPr bwMode="auto">
          <a:xfrm>
            <a:off x="1295400" y="2209800"/>
            <a:ext cx="78486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52400">
                    <a:srgbClr val="000000"/>
                  </a:glow>
                </a:effectLst>
                <a:uLnTx/>
                <a:uFillTx/>
                <a:latin typeface="Arial" charset="0"/>
                <a:ea typeface="ヒラギノ角ゴ Pro W3" charset="0"/>
                <a:cs typeface="ヒラギノ角ゴ Pro W3" charset="0"/>
              </a:rPr>
              <a:t>• Plant Life (15:36-38)</a:t>
            </a:r>
          </a:p>
        </p:txBody>
      </p:sp>
      <p:sp>
        <p:nvSpPr>
          <p:cNvPr id="6" name="Title 2"/>
          <p:cNvSpPr txBox="1">
            <a:spLocks/>
          </p:cNvSpPr>
          <p:nvPr/>
        </p:nvSpPr>
        <p:spPr bwMode="auto">
          <a:xfrm>
            <a:off x="1295400" y="2895600"/>
            <a:ext cx="78486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52400">
                    <a:srgbClr val="000000"/>
                  </a:glow>
                </a:effectLst>
                <a:uLnTx/>
                <a:uFillTx/>
                <a:latin typeface="Arial" charset="0"/>
                <a:ea typeface="ヒラギノ角ゴ Pro W3" charset="0"/>
                <a:cs typeface="ヒラギノ角ゴ Pro W3" charset="0"/>
              </a:rPr>
              <a:t>• Animal Life (15:39)</a:t>
            </a:r>
          </a:p>
        </p:txBody>
      </p:sp>
      <p:sp>
        <p:nvSpPr>
          <p:cNvPr id="7" name="Title 2"/>
          <p:cNvSpPr txBox="1">
            <a:spLocks/>
          </p:cNvSpPr>
          <p:nvPr/>
        </p:nvSpPr>
        <p:spPr bwMode="auto">
          <a:xfrm>
            <a:off x="1295400" y="3581400"/>
            <a:ext cx="78486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52400">
                    <a:srgbClr val="000000"/>
                  </a:glow>
                </a:effectLst>
                <a:uLnTx/>
                <a:uFillTx/>
                <a:latin typeface="Arial" charset="0"/>
                <a:ea typeface="ヒラギノ角ゴ Pro W3" charset="0"/>
                <a:cs typeface="ヒラギノ角ゴ Pro W3" charset="0"/>
              </a:rPr>
              <a:t>• Inanimate Objects (15:40-41)</a:t>
            </a:r>
          </a:p>
        </p:txBody>
      </p:sp>
    </p:spTree>
    <p:extLst>
      <p:ext uri="{BB962C8B-B14F-4D97-AF65-F5344CB8AC3E}">
        <p14:creationId xmlns:p14="http://schemas.microsoft.com/office/powerpoint/2010/main" val="2868496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7" name="Title 1"/>
          <p:cNvSpPr>
            <a:spLocks noGrp="1"/>
          </p:cNvSpPr>
          <p:nvPr>
            <p:ph type="title"/>
          </p:nvPr>
        </p:nvSpPr>
        <p:spPr>
          <a:xfrm>
            <a:off x="2771800" y="116632"/>
            <a:ext cx="4464496" cy="1905000"/>
          </a:xfrm>
        </p:spPr>
        <p:txBody>
          <a:bodyPr/>
          <a:lstStyle/>
          <a:p>
            <a:r>
              <a:rPr lang="en-US" b="1">
                <a:latin typeface="Arial" charset="0"/>
                <a:ea typeface="ヒラギノ角ゴ Pro W3" charset="0"/>
                <a:cs typeface="ヒラギノ角ゴ Pro W3" charset="0"/>
              </a:rPr>
              <a:t>The Resurrected Body</a:t>
            </a:r>
          </a:p>
        </p:txBody>
      </p:sp>
    </p:spTree>
    <p:extLst>
      <p:ext uri="{BB962C8B-B14F-4D97-AF65-F5344CB8AC3E}">
        <p14:creationId xmlns:p14="http://schemas.microsoft.com/office/powerpoint/2010/main" val="28422495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8018"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685800" y="76200"/>
            <a:ext cx="7772400" cy="1143000"/>
          </a:xfrm>
          <a:effectLst>
            <a:outerShdw blurRad="63500" dist="107763" dir="2700000" algn="ctr" rotWithShape="0">
              <a:schemeClr val="tx2">
                <a:alpha val="74998"/>
              </a:schemeClr>
            </a:outerShdw>
          </a:effectLst>
        </p:spPr>
        <p:txBody>
          <a:bodyPr/>
          <a:lstStyle/>
          <a:p>
            <a:pPr eaLnBrk="1" hangingPunct="1"/>
            <a:r>
              <a:rPr lang="en-US" sz="8800" b="1">
                <a:solidFill>
                  <a:schemeClr val="bg1"/>
                </a:solidFill>
                <a:latin typeface="Arial" charset="0"/>
                <a:ea typeface="ヒラギノ角ゴ Pro W3" charset="0"/>
                <a:cs typeface="ヒラギノ角ゴ Pro W3" charset="0"/>
              </a:rPr>
              <a:t>The Rapture</a:t>
            </a:r>
            <a:endParaRPr lang="en-US" sz="8800">
              <a:solidFill>
                <a:schemeClr val="bg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71563235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0066"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7" name="Rectangle 3"/>
          <p:cNvSpPr>
            <a:spLocks noGrp="1" noChangeArrowheads="1"/>
          </p:cNvSpPr>
          <p:nvPr>
            <p:ph type="title" idx="4294967295"/>
          </p:nvPr>
        </p:nvSpPr>
        <p:spPr>
          <a:xfrm>
            <a:off x="-36512" y="260648"/>
            <a:ext cx="9142784" cy="1143000"/>
          </a:xfrm>
        </p:spPr>
        <p:txBody>
          <a:bodyPr/>
          <a:lstStyle/>
          <a:p>
            <a:pPr eaLnBrk="1" hangingPunct="1"/>
            <a:r>
              <a:rPr lang="en-US">
                <a:latin typeface="Arial" charset="0"/>
                <a:ea typeface="ヒラギノ角ゴ Pro W3" charset="0"/>
                <a:cs typeface="ヒラギノ角ゴ Pro W3" charset="0"/>
              </a:rPr>
              <a:t>We will join him in the clouds</a:t>
            </a:r>
          </a:p>
        </p:txBody>
      </p:sp>
    </p:spTree>
    <p:extLst>
      <p:ext uri="{BB962C8B-B14F-4D97-AF65-F5344CB8AC3E}">
        <p14:creationId xmlns:p14="http://schemas.microsoft.com/office/powerpoint/2010/main" val="120135597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5186" name="Picture 3" descr="christruleswor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itle 1"/>
          <p:cNvSpPr>
            <a:spLocks noGrp="1"/>
          </p:cNvSpPr>
          <p:nvPr>
            <p:ph type="title"/>
          </p:nvPr>
        </p:nvSpPr>
        <p:spPr>
          <a:xfrm>
            <a:off x="76200" y="1828800"/>
            <a:ext cx="6400800" cy="2590800"/>
          </a:xfrm>
        </p:spPr>
        <p:txBody>
          <a:bodyPr/>
          <a:lstStyle/>
          <a:p>
            <a:pPr algn="l"/>
            <a:r>
              <a:rPr lang="en-US" sz="4000" b="1">
                <a:solidFill>
                  <a:srgbClr val="FFFFFF"/>
                </a:solidFill>
                <a:effectLst>
                  <a:outerShdw blurRad="38100" dist="38100" dir="2700000" algn="tl">
                    <a:srgbClr val="000000">
                      <a:alpha val="43137"/>
                    </a:srgbClr>
                  </a:outerShdw>
                </a:effectLst>
                <a:latin typeface="Arial" charset="0"/>
                <a:ea typeface="ヒラギノ角ゴ Pro W3" charset="0"/>
                <a:cs typeface="ヒラギノ角ゴ Pro W3" charset="0"/>
              </a:rPr>
              <a:t>III. Our future resurrection should </a:t>
            </a:r>
            <a:br>
              <a:rPr lang="en-US" sz="4000" b="1">
                <a:solidFill>
                  <a:srgbClr val="FFFFFF"/>
                </a:solidFill>
                <a:effectLst>
                  <a:outerShdw blurRad="38100" dist="38100" dir="2700000" algn="tl">
                    <a:srgbClr val="000000">
                      <a:alpha val="43137"/>
                    </a:srgbClr>
                  </a:outerShdw>
                </a:effectLst>
                <a:latin typeface="Arial" charset="0"/>
                <a:ea typeface="ヒラギノ角ゴ Pro W3" charset="0"/>
                <a:cs typeface="ヒラギノ角ゴ Pro W3" charset="0"/>
              </a:rPr>
            </a:br>
            <a:r>
              <a:rPr lang="en-US" sz="4000" b="1">
                <a:solidFill>
                  <a:srgbClr val="FFFFFF"/>
                </a:solidFill>
                <a:effectLst>
                  <a:outerShdw blurRad="38100" dist="38100" dir="2700000" algn="tl">
                    <a:srgbClr val="000000">
                      <a:alpha val="43137"/>
                    </a:srgbClr>
                  </a:outerShdw>
                </a:effectLst>
                <a:latin typeface="Arial" charset="0"/>
                <a:ea typeface="ヒラギノ角ゴ Pro W3" charset="0"/>
                <a:cs typeface="ヒラギノ角ゴ Pro W3" charset="0"/>
              </a:rPr>
              <a:t>spur us to serve Him </a:t>
            </a:r>
            <a:br>
              <a:rPr lang="en-US" sz="4000" b="1">
                <a:solidFill>
                  <a:srgbClr val="FFFFFF"/>
                </a:solidFill>
                <a:effectLst>
                  <a:outerShdw blurRad="38100" dist="38100" dir="2700000" algn="tl">
                    <a:srgbClr val="000000">
                      <a:alpha val="43137"/>
                    </a:srgbClr>
                  </a:outerShdw>
                </a:effectLst>
                <a:latin typeface="Arial" charset="0"/>
                <a:ea typeface="ヒラギノ角ゴ Pro W3" charset="0"/>
                <a:cs typeface="ヒラギノ角ゴ Pro W3" charset="0"/>
              </a:rPr>
            </a:br>
            <a:r>
              <a:rPr lang="en-US" sz="4000" b="1">
                <a:solidFill>
                  <a:srgbClr val="FFFF00"/>
                </a:solidFill>
                <a:effectLst>
                  <a:outerShdw blurRad="38100" dist="38100" dir="2700000" algn="tl">
                    <a:srgbClr val="000000">
                      <a:alpha val="43137"/>
                    </a:srgbClr>
                  </a:outerShdw>
                </a:effectLst>
                <a:latin typeface="Arial" charset="0"/>
                <a:ea typeface="ヒラギノ角ゴ Pro W3" charset="0"/>
                <a:cs typeface="ヒラギノ角ゴ Pro W3" charset="0"/>
              </a:rPr>
              <a:t>confidently </a:t>
            </a:r>
            <a:r>
              <a:rPr lang="en-US" sz="4000" b="1">
                <a:solidFill>
                  <a:srgbClr val="FFFFFF"/>
                </a:solidFill>
                <a:effectLst>
                  <a:outerShdw blurRad="38100" dist="38100" dir="2700000" algn="tl">
                    <a:srgbClr val="000000">
                      <a:alpha val="43137"/>
                    </a:srgbClr>
                  </a:outerShdw>
                </a:effectLst>
                <a:latin typeface="Arial" charset="0"/>
                <a:ea typeface="ヒラギノ角ゴ Pro W3" charset="0"/>
                <a:cs typeface="ヒラギノ角ゴ Pro W3" charset="0"/>
              </a:rPr>
              <a:t>now (15:58). </a:t>
            </a:r>
          </a:p>
        </p:txBody>
      </p:sp>
      <p:sp>
        <p:nvSpPr>
          <p:cNvPr id="6" name="Title 2"/>
          <p:cNvSpPr txBox="1">
            <a:spLocks/>
          </p:cNvSpPr>
          <p:nvPr/>
        </p:nvSpPr>
        <p:spPr bwMode="auto">
          <a:xfrm>
            <a:off x="0" y="4572000"/>
            <a:ext cx="7848600" cy="914400"/>
          </a:xfrm>
          <a:prstGeom prst="rect">
            <a:avLst/>
          </a:prstGeom>
          <a:noFill/>
          <a:ln w="9525">
            <a:noFill/>
            <a:miter lim="800000"/>
            <a:headEnd/>
            <a:tailEnd/>
          </a:ln>
          <a:effectLst>
            <a:outerShdw blurRad="50800" dist="38100" dir="2700000">
              <a:srgbClr val="000000">
                <a:alpha val="43000"/>
              </a:srgbClr>
            </a:outerShdw>
          </a:effectLst>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 Stand firm in the resurrection</a:t>
            </a:r>
          </a:p>
        </p:txBody>
      </p:sp>
      <p:sp>
        <p:nvSpPr>
          <p:cNvPr id="7" name="Title 2"/>
          <p:cNvSpPr txBox="1">
            <a:spLocks/>
          </p:cNvSpPr>
          <p:nvPr/>
        </p:nvSpPr>
        <p:spPr bwMode="auto">
          <a:xfrm>
            <a:off x="0" y="5257800"/>
            <a:ext cx="9144000" cy="914400"/>
          </a:xfrm>
          <a:prstGeom prst="rect">
            <a:avLst/>
          </a:prstGeom>
          <a:noFill/>
          <a:ln w="9525">
            <a:noFill/>
            <a:miter lim="800000"/>
            <a:headEnd/>
            <a:tailEnd/>
          </a:ln>
          <a:effectLst>
            <a:outerShdw blurRad="50800" dist="38100" dir="2700000">
              <a:srgbClr val="000000">
                <a:alpha val="43000"/>
              </a:srgbClr>
            </a:outerShdw>
          </a:effectLst>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 Don</a:t>
            </a:r>
            <a:r>
              <a:rPr kumimoji="0" lang="uk-UA" altLang="ja-JP"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a:t>
            </a: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t let anyone shake your faith</a:t>
            </a:r>
          </a:p>
        </p:txBody>
      </p:sp>
      <p:sp>
        <p:nvSpPr>
          <p:cNvPr id="8" name="Title 2"/>
          <p:cNvSpPr txBox="1">
            <a:spLocks/>
          </p:cNvSpPr>
          <p:nvPr/>
        </p:nvSpPr>
        <p:spPr bwMode="auto">
          <a:xfrm>
            <a:off x="0" y="5943600"/>
            <a:ext cx="7848600" cy="914400"/>
          </a:xfrm>
          <a:prstGeom prst="rect">
            <a:avLst/>
          </a:prstGeom>
          <a:noFill/>
          <a:ln w="9525">
            <a:noFill/>
            <a:miter lim="800000"/>
            <a:headEnd/>
            <a:tailEnd/>
          </a:ln>
          <a:effectLst>
            <a:outerShdw blurRad="50800" dist="38100" dir="2700000">
              <a:srgbClr val="000000">
                <a:alpha val="43000"/>
              </a:srgbClr>
            </a:outerShdw>
          </a:effectLst>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 You</a:t>
            </a:r>
            <a:r>
              <a:rPr kumimoji="0" lang="uk-UA" altLang="ja-JP"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a:t>
            </a:r>
            <a:r>
              <a:rPr kumimoji="0" lang="en-US" sz="40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ll</a:t>
            </a:r>
            <a:r>
              <a:rPr kumimoji="0" 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 be rewarded</a:t>
            </a:r>
          </a:p>
        </p:txBody>
      </p:sp>
    </p:spTree>
    <p:extLst>
      <p:ext uri="{BB962C8B-B14F-4D97-AF65-F5344CB8AC3E}">
        <p14:creationId xmlns:p14="http://schemas.microsoft.com/office/powerpoint/2010/main" val="872994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4" descr="rapture3.jpg"/>
          <p:cNvPicPr>
            <a:picLocks noChangeAspect="1"/>
          </p:cNvPicPr>
          <p:nvPr/>
        </p:nvPicPr>
        <p:blipFill>
          <a:blip r:embed="rId4" cstate="screen">
            <a:extLst>
              <a:ext uri="{28A0092B-C50C-407E-A947-70E740481C1C}">
                <a14:useLocalDpi xmlns:a14="http://schemas.microsoft.com/office/drawing/2010/main"/>
              </a:ext>
            </a:extLst>
          </a:blip>
          <a:srcRect l="-1421" r="-32"/>
          <a:stretch>
            <a:fillRect/>
          </a:stretch>
        </p:blipFill>
        <p:spPr bwMode="auto">
          <a:xfrm>
            <a:off x="-152400" y="0"/>
            <a:ext cx="927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r>
              <a:rPr lang="en-US" b="1">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Since Christ rose, you will too!  So </a:t>
            </a:r>
            <a:r>
              <a:rPr lang="en-US" b="1">
                <a:solidFill>
                  <a:srgbClr val="FFFF00"/>
                </a:solidFill>
                <a:effectLst>
                  <a:outerShdw blurRad="38100" dist="38100" dir="2700000" algn="tl">
                    <a:srgbClr val="000000">
                      <a:alpha val="43137"/>
                    </a:srgbClr>
                  </a:outerShdw>
                </a:effectLst>
                <a:latin typeface="Arial" charset="0"/>
                <a:ea typeface="ヒラギノ角ゴ Pro W3" charset="0"/>
                <a:cs typeface="ヒラギノ角ゴ Pro W3" charset="0"/>
              </a:rPr>
              <a:t>live like </a:t>
            </a:r>
            <a:r>
              <a:rPr lang="en-US" b="1">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it!</a:t>
            </a: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The Main Idea of 1 Corinthians 15</a:t>
            </a:r>
          </a:p>
        </p:txBody>
      </p:sp>
    </p:spTree>
    <p:extLst>
      <p:ext uri="{BB962C8B-B14F-4D97-AF65-F5344CB8AC3E}">
        <p14:creationId xmlns:p14="http://schemas.microsoft.com/office/powerpoint/2010/main" val="418395465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a:t>
            </a:r>
            <a:r>
              <a:rPr lang="en-GB" altLang="zh-CN" sz="8800" err="1">
                <a:solidFill>
                  <a:schemeClr val="bg1"/>
                </a:solidFill>
                <a:latin typeface="Arial" charset="0"/>
                <a:ea typeface="Osaka" charset="0"/>
                <a:cs typeface="Arial" charset="0"/>
              </a:rPr>
              <a:t>Korintus</a:t>
            </a:r>
            <a:r>
              <a:rPr lang="en-US" sz="880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45485779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1133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1331" name="Rectangle 3"/>
          <p:cNvSpPr>
            <a:spLocks noGrp="1" noChangeArrowheads="1"/>
          </p:cNvSpPr>
          <p:nvPr>
            <p:ph type="ctrTitle"/>
          </p:nvPr>
        </p:nvSpPr>
        <p:spPr>
          <a:xfrm>
            <a:off x="1447800" y="4038600"/>
            <a:ext cx="6248400" cy="1828800"/>
          </a:xfrm>
        </p:spPr>
        <p:txBody>
          <a:bodyPr/>
          <a:lstStyle/>
          <a:p>
            <a:pPr eaLnBrk="1" hangingPunct="1"/>
            <a:r>
              <a:rPr lang="en-US" sz="5400">
                <a:solidFill>
                  <a:schemeClr val="bg1"/>
                </a:solidFill>
                <a:latin typeface="Arial" charset="0"/>
                <a:ea typeface="ＭＳ Ｐゴシック" charset="0"/>
                <a:cs typeface="ＭＳ Ｐゴシック" charset="0"/>
              </a:rPr>
              <a:t>Others-Centered Christianity</a:t>
            </a:r>
            <a:endParaRPr lang="en-US" sz="4000">
              <a:latin typeface="Arial" charset="0"/>
              <a:ea typeface="ＭＳ Ｐゴシック" charset="0"/>
              <a:cs typeface="ＭＳ Ｐゴシック" charset="0"/>
            </a:endParaRPr>
          </a:p>
        </p:txBody>
      </p:sp>
      <p:pic>
        <p:nvPicPr>
          <p:cNvPr id="611332" name="Picture 3" descr="cic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0300" y="685801"/>
            <a:ext cx="4343400" cy="321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1333" name="Rectangle 6"/>
          <p:cNvSpPr>
            <a:spLocks noChangeArrowheads="1"/>
          </p:cNvSpPr>
          <p:nvPr/>
        </p:nvSpPr>
        <p:spPr bwMode="auto">
          <a:xfrm>
            <a:off x="1447800" y="5943600"/>
            <a:ext cx="6248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FF"/>
                </a:solidFill>
                <a:effectLst/>
                <a:uLnTx/>
                <a:uFillTx/>
                <a:latin typeface="Arial" charset="0"/>
                <a:ea typeface="ＭＳ Ｐゴシック" charset="0"/>
              </a:rPr>
              <a:t>1 Corinthians 16</a:t>
            </a:r>
            <a:endParaRPr kumimoji="0" lang="en-US" sz="2800" b="0" i="1"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7997391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3298" name="Rectangle 3"/>
          <p:cNvSpPr>
            <a:spLocks noGrp="1"/>
          </p:cNvSpPr>
          <p:nvPr>
            <p:ph type="title"/>
          </p:nvPr>
        </p:nvSpPr>
        <p:spPr>
          <a:xfrm>
            <a:off x="685800" y="304800"/>
            <a:ext cx="7770813" cy="762000"/>
          </a:xfrm>
        </p:spPr>
        <p:txBody>
          <a:bodyPr/>
          <a:lstStyle/>
          <a:p>
            <a:pPr eaLnBrk="1" hangingPunct="1"/>
            <a:r>
              <a:rPr lang="ru-RU" altLang="ja-JP" sz="3600">
                <a:latin typeface="Arial" charset="0"/>
                <a:ea typeface="ＭＳ Ｐゴシック" charset="0"/>
                <a:cs typeface="ＭＳ Ｐゴシック" charset="0"/>
              </a:rPr>
              <a:t>"</a:t>
            </a:r>
            <a:r>
              <a:rPr lang="en-US" altLang="ja-JP" sz="3600">
                <a:latin typeface="Calisto MT" charset="0"/>
                <a:ea typeface="ＭＳ Ｐゴシック" charset="0"/>
                <a:cs typeface="ＭＳ Ｐゴシック" charset="0"/>
              </a:rPr>
              <a:t>Idolatry is OK</a:t>
            </a:r>
            <a:r>
              <a:rPr lang="ru-RU" altLang="ja-JP" sz="3600">
                <a:latin typeface="Arial" charset="0"/>
                <a:ea typeface="ＭＳ Ｐゴシック" charset="0"/>
                <a:cs typeface="ＭＳ Ｐゴシック" charset="0"/>
              </a:rPr>
              <a:t>"</a:t>
            </a:r>
            <a:r>
              <a:rPr lang="en-US" altLang="ja-JP" sz="3600">
                <a:latin typeface="Calisto MT" charset="0"/>
                <a:ea typeface="ＭＳ Ｐゴシック" charset="0"/>
                <a:cs typeface="ＭＳ Ｐゴシック" charset="0"/>
              </a:rPr>
              <a:t> Woman</a:t>
            </a:r>
            <a:endParaRPr lang="en-US">
              <a:latin typeface="Calisto MT" charset="0"/>
              <a:ea typeface="ＭＳ Ｐゴシック" charset="0"/>
              <a:cs typeface="ＭＳ Ｐゴシック" charset="0"/>
            </a:endParaRPr>
          </a:p>
        </p:txBody>
      </p:sp>
      <p:sp>
        <p:nvSpPr>
          <p:cNvPr id="183299"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83300" name="Picture 5" descr="AI-wallpaper-2-1280x9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22936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3378"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3379" name="Picture 4" descr="transitionwindow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22438"/>
            <a:ext cx="9144000" cy="513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3"/>
          <p:cNvSpPr>
            <a:spLocks noGrp="1" noChangeArrowheads="1"/>
          </p:cNvSpPr>
          <p:nvPr>
            <p:ph type="title" idx="4294967295"/>
          </p:nvPr>
        </p:nvSpPr>
        <p:spPr>
          <a:xfrm>
            <a:off x="0" y="0"/>
            <a:ext cx="9144000" cy="1676400"/>
          </a:xfrm>
          <a:effectLst>
            <a:outerShdw blurRad="63500" dist="107763" dir="13500000" algn="ctr" rotWithShape="0">
              <a:srgbClr val="000000">
                <a:alpha val="74998"/>
              </a:srgbClr>
            </a:outerShdw>
          </a:effectLst>
        </p:spPr>
        <p:txBody>
          <a:bodyPr/>
          <a:lstStyle/>
          <a:p>
            <a:pPr eaLnBrk="1" hangingPunct="1"/>
            <a:r>
              <a:rPr lang="en-US" sz="11700" b="1">
                <a:solidFill>
                  <a:schemeClr val="bg1"/>
                </a:solidFill>
                <a:effectLst>
                  <a:glow rad="127000">
                    <a:schemeClr val="tx1">
                      <a:alpha val="75000"/>
                    </a:schemeClr>
                  </a:glow>
                </a:effectLst>
                <a:latin typeface="Arial" charset="0"/>
                <a:ea typeface="ＭＳ Ｐゴシック" charset="0"/>
                <a:cs typeface="ＭＳ Ｐゴシック" charset="0"/>
              </a:rPr>
              <a:t>T</a:t>
            </a:r>
            <a:r>
              <a:rPr lang="en-US" sz="11700" b="1">
                <a:solidFill>
                  <a:schemeClr val="bg2"/>
                </a:solidFill>
                <a:effectLst>
                  <a:glow rad="127000">
                    <a:schemeClr val="tx1">
                      <a:alpha val="75000"/>
                    </a:schemeClr>
                  </a:glow>
                </a:effectLst>
                <a:latin typeface="Arial" charset="0"/>
                <a:ea typeface="ＭＳ Ｐゴシック" charset="0"/>
                <a:cs typeface="ＭＳ Ｐゴシック" charset="0"/>
              </a:rPr>
              <a:t>r</a:t>
            </a:r>
            <a:r>
              <a:rPr lang="en-US" sz="11700" b="1">
                <a:solidFill>
                  <a:schemeClr val="accent2"/>
                </a:solidFill>
                <a:effectLst>
                  <a:glow rad="127000">
                    <a:schemeClr val="tx1">
                      <a:alpha val="75000"/>
                    </a:schemeClr>
                  </a:glow>
                </a:effectLst>
                <a:latin typeface="Arial" charset="0"/>
                <a:ea typeface="ＭＳ Ｐゴシック" charset="0"/>
                <a:cs typeface="ＭＳ Ｐゴシック" charset="0"/>
              </a:rPr>
              <a:t>a</a:t>
            </a:r>
            <a:r>
              <a:rPr lang="en-US" sz="11700" b="1">
                <a:solidFill>
                  <a:schemeClr val="hlink"/>
                </a:solidFill>
                <a:effectLst>
                  <a:glow rad="127000">
                    <a:schemeClr val="tx1">
                      <a:alpha val="75000"/>
                    </a:schemeClr>
                  </a:glow>
                </a:effectLst>
                <a:latin typeface="Arial" charset="0"/>
                <a:ea typeface="ＭＳ Ｐゴシック" charset="0"/>
                <a:cs typeface="ＭＳ Ｐゴシック" charset="0"/>
              </a:rPr>
              <a:t>n</a:t>
            </a:r>
            <a:r>
              <a:rPr lang="en-US" sz="11700" b="1">
                <a:solidFill>
                  <a:srgbClr val="800080"/>
                </a:solidFill>
                <a:effectLst>
                  <a:glow rad="127000">
                    <a:schemeClr val="tx1">
                      <a:alpha val="75000"/>
                    </a:schemeClr>
                  </a:glow>
                </a:effectLst>
                <a:latin typeface="Arial" charset="0"/>
                <a:ea typeface="ＭＳ Ｐゴシック" charset="0"/>
                <a:cs typeface="ＭＳ Ｐゴシック" charset="0"/>
              </a:rPr>
              <a:t>s</a:t>
            </a:r>
            <a:r>
              <a:rPr lang="en-US" sz="11700" b="1">
                <a:solidFill>
                  <a:srgbClr val="FF0000"/>
                </a:solidFill>
                <a:effectLst>
                  <a:glow rad="127000">
                    <a:schemeClr val="tx1">
                      <a:alpha val="75000"/>
                    </a:schemeClr>
                  </a:glow>
                </a:effectLst>
                <a:latin typeface="Arial" charset="0"/>
                <a:ea typeface="ＭＳ Ｐゴシック" charset="0"/>
                <a:cs typeface="ＭＳ Ｐゴシック" charset="0"/>
              </a:rPr>
              <a:t>i</a:t>
            </a:r>
            <a:r>
              <a:rPr lang="en-US" sz="11700" b="1">
                <a:solidFill>
                  <a:srgbClr val="FF8000"/>
                </a:solidFill>
                <a:effectLst>
                  <a:glow rad="127000">
                    <a:schemeClr val="tx1">
                      <a:alpha val="75000"/>
                    </a:schemeClr>
                  </a:glow>
                </a:effectLst>
                <a:latin typeface="Arial" charset="0"/>
                <a:ea typeface="ＭＳ Ｐゴシック" charset="0"/>
                <a:cs typeface="ＭＳ Ｐゴシック" charset="0"/>
              </a:rPr>
              <a:t>t</a:t>
            </a:r>
            <a:r>
              <a:rPr lang="en-US" sz="11700" b="1">
                <a:solidFill>
                  <a:srgbClr val="FF00FF"/>
                </a:solidFill>
                <a:effectLst>
                  <a:glow rad="127000">
                    <a:schemeClr val="tx1">
                      <a:alpha val="75000"/>
                    </a:schemeClr>
                  </a:glow>
                </a:effectLst>
                <a:latin typeface="Arial" charset="0"/>
                <a:ea typeface="ＭＳ Ｐゴシック" charset="0"/>
                <a:cs typeface="ＭＳ Ｐゴシック" charset="0"/>
              </a:rPr>
              <a:t>i</a:t>
            </a:r>
            <a:r>
              <a:rPr lang="en-US" sz="11700" b="1">
                <a:solidFill>
                  <a:srgbClr val="FFA782"/>
                </a:solidFill>
                <a:effectLst>
                  <a:glow rad="127000">
                    <a:schemeClr val="tx1">
                      <a:alpha val="75000"/>
                    </a:schemeClr>
                  </a:glow>
                </a:effectLst>
                <a:latin typeface="Arial" charset="0"/>
                <a:ea typeface="ＭＳ Ｐゴシック" charset="0"/>
                <a:cs typeface="ＭＳ Ｐゴシック" charset="0"/>
              </a:rPr>
              <a:t>o</a:t>
            </a:r>
            <a:r>
              <a:rPr lang="en-US" sz="11700" b="1">
                <a:solidFill>
                  <a:srgbClr val="B1FF77"/>
                </a:solidFill>
                <a:effectLst>
                  <a:glow rad="127000">
                    <a:schemeClr val="tx1">
                      <a:alpha val="75000"/>
                    </a:schemeClr>
                  </a:glow>
                </a:effectLst>
                <a:latin typeface="Arial" charset="0"/>
                <a:ea typeface="ＭＳ Ｐゴシック" charset="0"/>
                <a:cs typeface="ＭＳ Ｐゴシック" charset="0"/>
              </a:rPr>
              <a:t>n</a:t>
            </a:r>
            <a:r>
              <a:rPr lang="en-US" sz="11700" b="1">
                <a:solidFill>
                  <a:srgbClr val="FFFE0F"/>
                </a:solidFill>
                <a:effectLst>
                  <a:glow rad="127000">
                    <a:schemeClr val="tx1">
                      <a:alpha val="75000"/>
                    </a:schemeClr>
                  </a:glow>
                </a:effectLst>
                <a:latin typeface="Arial" charset="0"/>
                <a:ea typeface="ＭＳ Ｐゴシック" charset="0"/>
                <a:cs typeface="ＭＳ Ｐゴシック" charset="0"/>
              </a:rPr>
              <a:t>s</a:t>
            </a:r>
            <a:endParaRPr lang="en-US" b="1">
              <a:effectLst>
                <a:glow rad="127000">
                  <a:schemeClr val="tx1">
                    <a:alpha val="75000"/>
                  </a:schemeClr>
                </a:glow>
              </a:effectLst>
              <a:latin typeface="Arial" charset="0"/>
              <a:ea typeface="ＭＳ Ｐゴシック" charset="0"/>
              <a:cs typeface="ＭＳ Ｐゴシック" charset="0"/>
            </a:endParaRPr>
          </a:p>
        </p:txBody>
      </p:sp>
      <p:sp>
        <p:nvSpPr>
          <p:cNvPr id="22533" name="Rectangle 3"/>
          <p:cNvSpPr>
            <a:spLocks noChangeArrowheads="1"/>
          </p:cNvSpPr>
          <p:nvPr/>
        </p:nvSpPr>
        <p:spPr bwMode="auto">
          <a:xfrm>
            <a:off x="152400" y="1981201"/>
            <a:ext cx="8915400" cy="4038600"/>
          </a:xfrm>
          <a:prstGeom prst="rect">
            <a:avLst/>
          </a:prstGeom>
          <a:noFill/>
          <a:ln w="9525">
            <a:noFill/>
            <a:miter lim="800000"/>
            <a:headEnd/>
            <a:tailEnd/>
          </a:ln>
          <a:effectLst>
            <a:outerShdw blurRad="63500" dist="107763" dir="13500000" algn="ctr" rotWithShape="0">
              <a:srgbClr val="000000">
                <a:alpha val="74998"/>
              </a:srgbClr>
            </a:outerShdw>
          </a:effectLst>
        </p:spPr>
        <p:txBody>
          <a:bodyPr lIns="91416" tIns="45709" rIns="91416" bIns="4570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700" b="1" i="0" u="none" strike="noStrike" kern="1200" cap="none" spc="0" normalizeH="0" baseline="0" noProof="0">
                <a:ln>
                  <a:noFill/>
                </a:ln>
                <a:solidFill>
                  <a:srgbClr val="FFFFFF"/>
                </a:solidFill>
                <a:effectLst>
                  <a:glow rad="152400">
                    <a:srgbClr val="000000">
                      <a:alpha val="75000"/>
                    </a:srgbClr>
                  </a:glow>
                </a:effectLst>
                <a:uLnTx/>
                <a:uFillTx/>
                <a:latin typeface="Arial" charset="0"/>
                <a:ea typeface="ＭＳ Ｐゴシック" charset="0"/>
              </a:rPr>
              <a:t>What</a:t>
            </a:r>
            <a:r>
              <a:rPr kumimoji="0" lang="uk-UA" altLang="ja-JP" sz="11700" b="1" i="0" u="none" strike="noStrike" kern="1200" cap="none" spc="0" normalizeH="0" baseline="0" noProof="0">
                <a:ln>
                  <a:noFill/>
                </a:ln>
                <a:solidFill>
                  <a:srgbClr val="FFFFFF"/>
                </a:solidFill>
                <a:effectLst>
                  <a:glow rad="152400">
                    <a:srgbClr val="000000">
                      <a:alpha val="75000"/>
                    </a:srgbClr>
                  </a:glow>
                </a:effectLst>
                <a:uLnTx/>
                <a:uFillTx/>
                <a:latin typeface="Arial" charset="0"/>
                <a:ea typeface="ＭＳ Ｐゴシック" charset="0"/>
              </a:rPr>
              <a:t>'</a:t>
            </a:r>
            <a:r>
              <a:rPr kumimoji="0" lang="en-US" sz="11700" b="1" i="0" u="none" strike="noStrike" kern="1200" cap="none" spc="0" normalizeH="0" baseline="0" noProof="0">
                <a:ln>
                  <a:noFill/>
                </a:ln>
                <a:solidFill>
                  <a:srgbClr val="FFFFFF"/>
                </a:solidFill>
                <a:effectLst>
                  <a:glow rad="152400">
                    <a:srgbClr val="000000">
                      <a:alpha val="75000"/>
                    </a:srgbClr>
                  </a:glow>
                </a:effectLst>
                <a:uLnTx/>
                <a:uFillTx/>
                <a:latin typeface="Arial" charset="0"/>
                <a:ea typeface="ＭＳ Ｐゴシック" charset="0"/>
              </a:rPr>
              <a:t>s yours?</a:t>
            </a:r>
            <a:endParaRPr kumimoji="0" lang="en-US" sz="4400" b="1" i="0" u="none" strike="noStrike" kern="1200" cap="none" spc="0" normalizeH="0" baseline="0" noProof="0">
              <a:ln>
                <a:noFill/>
              </a:ln>
              <a:solidFill>
                <a:srgbClr val="000000"/>
              </a:solidFill>
              <a:effectLst>
                <a:glow rad="1524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51732983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0" fill="hold"/>
                                        <p:tgtEl>
                                          <p:spTgt spid="22533"/>
                                        </p:tgtEl>
                                        <p:attrNameLst>
                                          <p:attrName>ppt_x</p:attrName>
                                        </p:attrNameLst>
                                      </p:cBhvr>
                                      <p:tavLst>
                                        <p:tav tm="0">
                                          <p:val>
                                            <p:strVal val="#ppt_x"/>
                                          </p:val>
                                        </p:tav>
                                        <p:tav tm="100000">
                                          <p:val>
                                            <p:strVal val="#ppt_x"/>
                                          </p:val>
                                        </p:tav>
                                      </p:tavLst>
                                    </p:anim>
                                    <p:anim calcmode="lin" valueType="num">
                                      <p:cBhvr additive="base">
                                        <p:cTn id="8" dur="5000" fill="hold"/>
                                        <p:tgtEl>
                                          <p:spTgt spid="225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3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1570" name="Picture 4" descr="transitions abstrac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571" name="Rectangle 2"/>
          <p:cNvSpPr>
            <a:spLocks noGrp="1" noChangeArrowheads="1"/>
          </p:cNvSpPr>
          <p:nvPr>
            <p:ph type="ctrTitle"/>
          </p:nvPr>
        </p:nvSpPr>
        <p:spPr>
          <a:xfrm>
            <a:off x="2743200" y="2514600"/>
            <a:ext cx="4648200" cy="1905000"/>
          </a:xfrm>
        </p:spPr>
        <p:txBody>
          <a:bodyPr/>
          <a:lstStyle/>
          <a:p>
            <a:pPr eaLnBrk="1" hangingPunct="1"/>
            <a:r>
              <a:rPr lang="en-US" b="1">
                <a:latin typeface="Arial" charset="0"/>
                <a:ea typeface="ＭＳ Ｐゴシック" charset="0"/>
                <a:cs typeface="ＭＳ Ｐゴシック" charset="0"/>
              </a:rPr>
              <a:t>Transitions often turn us </a:t>
            </a:r>
            <a:r>
              <a:rPr lang="en-US" sz="6000" b="1">
                <a:solidFill>
                  <a:schemeClr val="tx1"/>
                </a:solidFill>
                <a:latin typeface="Arial" charset="0"/>
                <a:ea typeface="ＭＳ Ｐゴシック" charset="0"/>
                <a:cs typeface="ＭＳ Ｐゴシック" charset="0"/>
              </a:rPr>
              <a:t>inward</a:t>
            </a:r>
            <a:r>
              <a:rPr lang="en-US" sz="6000" b="1">
                <a:solidFill>
                  <a:srgbClr val="FF0000"/>
                </a:solidFill>
                <a:latin typeface="Arial" charset="0"/>
                <a:ea typeface="ＭＳ Ｐゴシック" charset="0"/>
                <a:cs typeface="ＭＳ Ｐゴシック" charset="0"/>
              </a:rPr>
              <a:t> </a:t>
            </a:r>
            <a:endParaRPr lang="en-US">
              <a:latin typeface="Arial" charset="0"/>
              <a:ea typeface="ＭＳ Ｐゴシック" charset="0"/>
              <a:cs typeface="ＭＳ Ｐゴシック" charset="0"/>
            </a:endParaRPr>
          </a:p>
        </p:txBody>
      </p:sp>
      <p:sp>
        <p:nvSpPr>
          <p:cNvPr id="621572" name="AutoShape 6"/>
          <p:cNvSpPr>
            <a:spLocks noChangeArrowheads="1"/>
          </p:cNvSpPr>
          <p:nvPr/>
        </p:nvSpPr>
        <p:spPr bwMode="auto">
          <a:xfrm rot="-2771668">
            <a:off x="1257300" y="4838700"/>
            <a:ext cx="25908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1573" name="AutoShape 7"/>
          <p:cNvSpPr>
            <a:spLocks noChangeArrowheads="1"/>
          </p:cNvSpPr>
          <p:nvPr/>
        </p:nvSpPr>
        <p:spPr bwMode="auto">
          <a:xfrm rot="7767017">
            <a:off x="5829300" y="723900"/>
            <a:ext cx="25908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1574" name="AutoShape 8"/>
          <p:cNvSpPr>
            <a:spLocks noChangeArrowheads="1"/>
          </p:cNvSpPr>
          <p:nvPr/>
        </p:nvSpPr>
        <p:spPr bwMode="auto">
          <a:xfrm rot="2792151">
            <a:off x="1485900" y="876300"/>
            <a:ext cx="25908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1575" name="AutoShape 9"/>
          <p:cNvSpPr>
            <a:spLocks noChangeArrowheads="1"/>
          </p:cNvSpPr>
          <p:nvPr/>
        </p:nvSpPr>
        <p:spPr bwMode="auto">
          <a:xfrm rot="-8104359">
            <a:off x="6096000" y="4876800"/>
            <a:ext cx="25908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4624414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42"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624643" name="Picture 3"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44" name="Text Box 4"/>
          <p:cNvSpPr txBox="1">
            <a:spLocks noChangeArrowheads="1"/>
          </p:cNvSpPr>
          <p:nvPr/>
        </p:nvSpPr>
        <p:spPr bwMode="auto">
          <a:xfrm>
            <a:off x="8393300" y="152402"/>
            <a:ext cx="698129" cy="4616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157</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4645" name="Text Box 5"/>
          <p:cNvSpPr txBox="1">
            <a:spLocks noChangeArrowheads="1"/>
          </p:cNvSpPr>
          <p:nvPr/>
        </p:nvSpPr>
        <p:spPr bwMode="auto">
          <a:xfrm>
            <a:off x="246807" y="152401"/>
            <a:ext cx="8164612" cy="52514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1 Corinthians on the Third Missionary Journey</a:t>
            </a:r>
          </a:p>
        </p:txBody>
      </p:sp>
      <p:sp>
        <p:nvSpPr>
          <p:cNvPr id="253958" name="Text Box 6"/>
          <p:cNvSpPr txBox="1">
            <a:spLocks noChangeArrowheads="1"/>
          </p:cNvSpPr>
          <p:nvPr/>
        </p:nvSpPr>
        <p:spPr bwMode="auto">
          <a:xfrm>
            <a:off x="2584170" y="3048003"/>
            <a:ext cx="1467421" cy="8309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Origin: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Ephesus</a:t>
            </a:r>
          </a:p>
        </p:txBody>
      </p:sp>
      <p:sp>
        <p:nvSpPr>
          <p:cNvPr id="253959" name="Text Box 7"/>
          <p:cNvSpPr txBox="1">
            <a:spLocks noChangeArrowheads="1"/>
          </p:cNvSpPr>
          <p:nvPr/>
        </p:nvSpPr>
        <p:spPr bwMode="auto">
          <a:xfrm>
            <a:off x="27411" y="3048003"/>
            <a:ext cx="1962899" cy="83097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Destination: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Corinth</a:t>
            </a:r>
          </a:p>
        </p:txBody>
      </p:sp>
      <p:sp>
        <p:nvSpPr>
          <p:cNvPr id="253960" name="AutoShape 8"/>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3961" name="AutoShape 9"/>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3962" name="AutoShape 10"/>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6783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3958"/>
                                        </p:tgtEl>
                                        <p:attrNameLst>
                                          <p:attrName>style.visibility</p:attrName>
                                        </p:attrNameLst>
                                      </p:cBhvr>
                                      <p:to>
                                        <p:strVal val="visible"/>
                                      </p:to>
                                    </p:set>
                                    <p:anim calcmode="lin" valueType="num">
                                      <p:cBhvr>
                                        <p:cTn id="7" dur="1000" fill="hold"/>
                                        <p:tgtEl>
                                          <p:spTgt spid="253958"/>
                                        </p:tgtEl>
                                        <p:attrNameLst>
                                          <p:attrName>ppt_w</p:attrName>
                                        </p:attrNameLst>
                                      </p:cBhvr>
                                      <p:tavLst>
                                        <p:tav tm="0">
                                          <p:val>
                                            <p:fltVal val="0"/>
                                          </p:val>
                                        </p:tav>
                                        <p:tav tm="100000">
                                          <p:val>
                                            <p:strVal val="#ppt_w"/>
                                          </p:val>
                                        </p:tav>
                                      </p:tavLst>
                                    </p:anim>
                                    <p:anim calcmode="lin" valueType="num">
                                      <p:cBhvr>
                                        <p:cTn id="8" dur="1000" fill="hold"/>
                                        <p:tgtEl>
                                          <p:spTgt spid="253958"/>
                                        </p:tgtEl>
                                        <p:attrNameLst>
                                          <p:attrName>ppt_h</p:attrName>
                                        </p:attrNameLst>
                                      </p:cBhvr>
                                      <p:tavLst>
                                        <p:tav tm="0">
                                          <p:val>
                                            <p:fltVal val="0"/>
                                          </p:val>
                                        </p:tav>
                                        <p:tav tm="100000">
                                          <p:val>
                                            <p:strVal val="#ppt_h"/>
                                          </p:val>
                                        </p:tav>
                                      </p:tavLst>
                                    </p:anim>
                                    <p:anim calcmode="lin" valueType="num">
                                      <p:cBhvr>
                                        <p:cTn id="9" dur="1000" fill="hold"/>
                                        <p:tgtEl>
                                          <p:spTgt spid="2539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395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53960"/>
                                        </p:tgtEl>
                                        <p:attrNameLst>
                                          <p:attrName>style.visibility</p:attrName>
                                        </p:attrNameLst>
                                      </p:cBhvr>
                                      <p:to>
                                        <p:strVal val="visible"/>
                                      </p:to>
                                    </p:set>
                                    <p:anim calcmode="lin" valueType="num">
                                      <p:cBhvr>
                                        <p:cTn id="13" dur="1000" fill="hold"/>
                                        <p:tgtEl>
                                          <p:spTgt spid="253960"/>
                                        </p:tgtEl>
                                        <p:attrNameLst>
                                          <p:attrName>ppt_w</p:attrName>
                                        </p:attrNameLst>
                                      </p:cBhvr>
                                      <p:tavLst>
                                        <p:tav tm="0">
                                          <p:val>
                                            <p:fltVal val="0"/>
                                          </p:val>
                                        </p:tav>
                                        <p:tav tm="100000">
                                          <p:val>
                                            <p:strVal val="#ppt_w"/>
                                          </p:val>
                                        </p:tav>
                                      </p:tavLst>
                                    </p:anim>
                                    <p:anim calcmode="lin" valueType="num">
                                      <p:cBhvr>
                                        <p:cTn id="14" dur="1000" fill="hold"/>
                                        <p:tgtEl>
                                          <p:spTgt spid="253960"/>
                                        </p:tgtEl>
                                        <p:attrNameLst>
                                          <p:attrName>ppt_h</p:attrName>
                                        </p:attrNameLst>
                                      </p:cBhvr>
                                      <p:tavLst>
                                        <p:tav tm="0">
                                          <p:val>
                                            <p:fltVal val="0"/>
                                          </p:val>
                                        </p:tav>
                                        <p:tav tm="100000">
                                          <p:val>
                                            <p:strVal val="#ppt_h"/>
                                          </p:val>
                                        </p:tav>
                                      </p:tavLst>
                                    </p:anim>
                                    <p:anim calcmode="lin" valueType="num">
                                      <p:cBhvr>
                                        <p:cTn id="15" dur="1000" fill="hold"/>
                                        <p:tgtEl>
                                          <p:spTgt spid="2539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539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53962"/>
                                        </p:tgtEl>
                                        <p:attrNameLst>
                                          <p:attrName>style.visibility</p:attrName>
                                        </p:attrNameLst>
                                      </p:cBhvr>
                                      <p:to>
                                        <p:strVal val="visible"/>
                                      </p:to>
                                    </p:set>
                                    <p:animEffect transition="in" filter="wipe(right)">
                                      <p:cBhvr>
                                        <p:cTn id="21" dur="500"/>
                                        <p:tgtEl>
                                          <p:spTgt spid="25396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53961"/>
                                        </p:tgtEl>
                                        <p:attrNameLst>
                                          <p:attrName>style.visibility</p:attrName>
                                        </p:attrNameLst>
                                      </p:cBhvr>
                                      <p:to>
                                        <p:strVal val="visible"/>
                                      </p:to>
                                    </p:set>
                                    <p:anim calcmode="lin" valueType="num">
                                      <p:cBhvr>
                                        <p:cTn id="26" dur="1000" fill="hold"/>
                                        <p:tgtEl>
                                          <p:spTgt spid="253961"/>
                                        </p:tgtEl>
                                        <p:attrNameLst>
                                          <p:attrName>ppt_w</p:attrName>
                                        </p:attrNameLst>
                                      </p:cBhvr>
                                      <p:tavLst>
                                        <p:tav tm="0">
                                          <p:val>
                                            <p:fltVal val="0"/>
                                          </p:val>
                                        </p:tav>
                                        <p:tav tm="100000">
                                          <p:val>
                                            <p:strVal val="#ppt_w"/>
                                          </p:val>
                                        </p:tav>
                                      </p:tavLst>
                                    </p:anim>
                                    <p:anim calcmode="lin" valueType="num">
                                      <p:cBhvr>
                                        <p:cTn id="27" dur="1000" fill="hold"/>
                                        <p:tgtEl>
                                          <p:spTgt spid="253961"/>
                                        </p:tgtEl>
                                        <p:attrNameLst>
                                          <p:attrName>ppt_h</p:attrName>
                                        </p:attrNameLst>
                                      </p:cBhvr>
                                      <p:tavLst>
                                        <p:tav tm="0">
                                          <p:val>
                                            <p:fltVal val="0"/>
                                          </p:val>
                                        </p:tav>
                                        <p:tav tm="100000">
                                          <p:val>
                                            <p:strVal val="#ppt_h"/>
                                          </p:val>
                                        </p:tav>
                                      </p:tavLst>
                                    </p:anim>
                                    <p:anim calcmode="lin" valueType="num">
                                      <p:cBhvr>
                                        <p:cTn id="28" dur="1000" fill="hold"/>
                                        <p:tgtEl>
                                          <p:spTgt spid="25396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53961"/>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53959"/>
                                        </p:tgtEl>
                                        <p:attrNameLst>
                                          <p:attrName>style.visibility</p:attrName>
                                        </p:attrNameLst>
                                      </p:cBhvr>
                                      <p:to>
                                        <p:strVal val="visible"/>
                                      </p:to>
                                    </p:set>
                                    <p:anim calcmode="lin" valueType="num">
                                      <p:cBhvr>
                                        <p:cTn id="32" dur="1000" fill="hold"/>
                                        <p:tgtEl>
                                          <p:spTgt spid="253959"/>
                                        </p:tgtEl>
                                        <p:attrNameLst>
                                          <p:attrName>ppt_w</p:attrName>
                                        </p:attrNameLst>
                                      </p:cBhvr>
                                      <p:tavLst>
                                        <p:tav tm="0">
                                          <p:val>
                                            <p:fltVal val="0"/>
                                          </p:val>
                                        </p:tav>
                                        <p:tav tm="100000">
                                          <p:val>
                                            <p:strVal val="#ppt_w"/>
                                          </p:val>
                                        </p:tav>
                                      </p:tavLst>
                                    </p:anim>
                                    <p:anim calcmode="lin" valueType="num">
                                      <p:cBhvr>
                                        <p:cTn id="33" dur="1000" fill="hold"/>
                                        <p:tgtEl>
                                          <p:spTgt spid="253959"/>
                                        </p:tgtEl>
                                        <p:attrNameLst>
                                          <p:attrName>ppt_h</p:attrName>
                                        </p:attrNameLst>
                                      </p:cBhvr>
                                      <p:tavLst>
                                        <p:tav tm="0">
                                          <p:val>
                                            <p:fltVal val="0"/>
                                          </p:val>
                                        </p:tav>
                                        <p:tav tm="100000">
                                          <p:val>
                                            <p:strVal val="#ppt_h"/>
                                          </p:val>
                                        </p:tav>
                                      </p:tavLst>
                                    </p:anim>
                                    <p:anim calcmode="lin" valueType="num">
                                      <p:cBhvr>
                                        <p:cTn id="34" dur="1000" fill="hold"/>
                                        <p:tgtEl>
                                          <p:spTgt spid="253959"/>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539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8" grpId="0" animBg="1"/>
      <p:bldP spid="253959" grpId="0" animBg="1"/>
      <p:bldP spid="253960" grpId="0" animBg="1"/>
      <p:bldP spid="253961" grpId="0" animBg="1"/>
      <p:bldP spid="253962" grpId="0" animBg="1"/>
    </p:bldLst>
  </p:timing>
</p:sld>
</file>

<file path=ppt/slides/slide3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266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958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6691" name="Rectangle 4"/>
          <p:cNvSpPr>
            <a:spLocks noChangeArrowheads="1"/>
          </p:cNvSpPr>
          <p:nvPr/>
        </p:nvSpPr>
        <p:spPr bwMode="auto">
          <a:xfrm>
            <a:off x="4495800" y="0"/>
            <a:ext cx="4648200" cy="6858000"/>
          </a:xfrm>
          <a:prstGeom prst="rect">
            <a:avLst/>
          </a:prstGeom>
          <a:gradFill rotWithShape="0">
            <a:gsLst>
              <a:gs pos="0">
                <a:srgbClr val="664B19"/>
              </a:gs>
              <a:gs pos="100000">
                <a:srgbClr val="DCA135"/>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ChangeArrowheads="1"/>
          </p:cNvSpPr>
          <p:nvPr>
            <p:ph type="title" idx="4294967295"/>
          </p:nvPr>
        </p:nvSpPr>
        <p:spPr>
          <a:xfrm>
            <a:off x="4572000" y="152400"/>
            <a:ext cx="4572000" cy="6705600"/>
          </a:xfrm>
          <a:effectLst/>
        </p:spPr>
        <p:txBody>
          <a:bodyPr/>
          <a:lstStyle/>
          <a:p>
            <a:pPr eaLnBrk="1" hangingPunct="1"/>
            <a:r>
              <a:rPr lang="en-US" sz="6000" b="1">
                <a:solidFill>
                  <a:schemeClr val="bg1"/>
                </a:solidFill>
                <a:effectLst>
                  <a:glow rad="279400">
                    <a:schemeClr val="tx1"/>
                  </a:glow>
                </a:effectLst>
                <a:latin typeface="Arial Bold Italic" charset="0"/>
                <a:ea typeface="ＭＳ Ｐゴシック" charset="0"/>
                <a:cs typeface="ＭＳ Ｐゴシック" charset="0"/>
              </a:rPr>
              <a:t>How to advance the gospel during transition…</a:t>
            </a:r>
          </a:p>
        </p:txBody>
      </p:sp>
    </p:spTree>
    <p:extLst>
      <p:ext uri="{BB962C8B-B14F-4D97-AF65-F5344CB8AC3E}">
        <p14:creationId xmlns:p14="http://schemas.microsoft.com/office/powerpoint/2010/main" val="2943250778"/>
      </p:ext>
    </p:extLst>
  </p:cSld>
  <p:clrMapOvr>
    <a:masterClrMapping/>
  </p:clrMapOvr>
  <p:transition>
    <p:cut/>
  </p:transition>
</p:sld>
</file>

<file path=ppt/slides/slide3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8738" name="Picture 2" descr="Money Temp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 y="-31750"/>
            <a:ext cx="91567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ctrTitle" idx="4294967295"/>
          </p:nvPr>
        </p:nvSpPr>
        <p:spPr>
          <a:xfrm>
            <a:off x="0" y="2057400"/>
            <a:ext cx="7812360" cy="1828800"/>
          </a:xfrm>
          <a:noFill/>
          <a:ln>
            <a:noFill/>
          </a:ln>
          <a:effectLst>
            <a:outerShdw blurRad="63500" dist="38099" dir="2700000" algn="ctr" rotWithShape="0">
              <a:schemeClr val="tx1">
                <a:alpha val="74997"/>
              </a:schemeClr>
            </a:outerShdw>
          </a:effectLst>
        </p:spPr>
        <p:txBody>
          <a:bodyPr lIns="129439" tIns="64720" rIns="129439" bIns="64720" anchor="ctr"/>
          <a:lstStyle/>
          <a:p>
            <a:pPr algn="r" defTabSz="650875"/>
            <a:r>
              <a:rPr lang="en-US" sz="5400" b="1" kern="1200">
                <a:solidFill>
                  <a:srgbClr val="FFFFFF"/>
                </a:solidFill>
                <a:effectLst>
                  <a:outerShdw blurRad="206375" dist="177800" dir="2700000" algn="tl" rotWithShape="0">
                    <a:srgbClr val="000000">
                      <a:alpha val="85000"/>
                    </a:srgbClr>
                  </a:outerShdw>
                </a:effectLst>
                <a:latin typeface="Arial Bold Italic" charset="0"/>
                <a:ea typeface="ＭＳ Ｐゴシック" charset="0"/>
                <a:cs typeface="ＭＳ Ｐゴシック" charset="0"/>
              </a:rPr>
              <a:t>I. </a:t>
            </a:r>
            <a:r>
              <a:rPr lang="en-US" sz="5400" b="1" kern="1200">
                <a:solidFill>
                  <a:srgbClr val="FFFF00"/>
                </a:solidFill>
                <a:effectLst>
                  <a:outerShdw blurRad="206375" dist="177800" dir="2700000" algn="tl" rotWithShape="0">
                    <a:srgbClr val="000000">
                      <a:alpha val="85000"/>
                    </a:srgbClr>
                  </a:outerShdw>
                </a:effectLst>
                <a:latin typeface="Arial Bold Italic" charset="0"/>
                <a:ea typeface="ＭＳ Ｐゴシック" charset="0"/>
                <a:cs typeface="ＭＳ Ｐゴシック" charset="0"/>
              </a:rPr>
              <a:t>Give</a:t>
            </a:r>
            <a:r>
              <a:rPr lang="en-US" sz="5400" b="1" kern="1200">
                <a:solidFill>
                  <a:srgbClr val="FFFFFF"/>
                </a:solidFill>
                <a:effectLst>
                  <a:outerShdw blurRad="206375" dist="177800" dir="2700000" algn="tl" rotWithShape="0">
                    <a:srgbClr val="000000">
                      <a:alpha val="85000"/>
                    </a:srgbClr>
                  </a:outerShdw>
                </a:effectLst>
                <a:latin typeface="Arial Bold Italic" charset="0"/>
                <a:ea typeface="ＭＳ Ｐゴシック" charset="0"/>
                <a:cs typeface="ＭＳ Ｐゴシック" charset="0"/>
              </a:rPr>
              <a:t> to needy saints (16:1-4). </a:t>
            </a:r>
          </a:p>
        </p:txBody>
      </p:sp>
      <p:sp>
        <p:nvSpPr>
          <p:cNvPr id="2" name="Rectangle 3"/>
          <p:cNvSpPr>
            <a:spLocks noChangeArrowheads="1"/>
          </p:cNvSpPr>
          <p:nvPr/>
        </p:nvSpPr>
        <p:spPr bwMode="auto">
          <a:xfrm>
            <a:off x="152401" y="4495801"/>
            <a:ext cx="7467600" cy="1981200"/>
          </a:xfrm>
          <a:prstGeom prst="rect">
            <a:avLst/>
          </a:prstGeom>
          <a:noFill/>
          <a:ln>
            <a:noFill/>
          </a:ln>
          <a:effectLst>
            <a:outerShdw blurRad="63500" dist="38099" dir="2700000" algn="ctr" rotWithShape="0">
              <a:schemeClr val="tx1">
                <a:alpha val="74997"/>
              </a:schemeClr>
            </a:outerShdw>
          </a:effectLst>
        </p:spPr>
        <p:txBody>
          <a:bodyPr vert="horz" wrap="square" lIns="129439" tIns="64720" rIns="129439" bIns="64720" numCol="1" anchor="ctr" anchorCtr="0" compatLnSpc="1">
            <a:prstTxWarp prst="textNoShape">
              <a:avLst/>
            </a:prstTxWarp>
          </a:bodyPr>
          <a:lstStyle/>
          <a:p>
            <a:pPr marL="0" marR="0" lvl="0" indent="0" algn="r" defTabSz="650875" rtl="0" eaLnBrk="0" fontAlgn="base" latinLnBrk="0" hangingPunct="0">
              <a:lnSpc>
                <a:spcPct val="100000"/>
              </a:lnSpc>
              <a:spcBef>
                <a:spcPct val="0"/>
              </a:spcBef>
              <a:spcAft>
                <a:spcPct val="0"/>
              </a:spcAft>
              <a:buClrTx/>
              <a:buSzTx/>
              <a:buFontTx/>
              <a:buNone/>
              <a:tabLst/>
              <a:defRPr/>
            </a:pPr>
            <a:r>
              <a:rPr kumimoji="0" lang="ru-RU" altLang="ja-JP" sz="4000" b="1" i="0" u="none" strike="noStrike" kern="1200" cap="none" spc="0" normalizeH="0" baseline="0" noProof="0">
                <a:ln>
                  <a:noFill/>
                </a:ln>
                <a:solidFill>
                  <a:srgbClr val="FFFFFF"/>
                </a:solidFill>
                <a:effectLst>
                  <a:outerShdw blurRad="206375" dist="177800" dir="2700000" algn="tl" rotWithShape="0">
                    <a:srgbClr val="000000">
                      <a:alpha val="85000"/>
                    </a:srgbClr>
                  </a:outerShdw>
                </a:effectLst>
                <a:uLnTx/>
                <a:uFillTx/>
                <a:latin typeface="Arial Bold Italic" charset="0"/>
                <a:ea typeface="ＭＳ Ｐゴシック" charset="0"/>
              </a:rPr>
              <a:t>"</a:t>
            </a:r>
            <a:r>
              <a:rPr kumimoji="0" lang="en-US" sz="4000" b="1" i="0" u="none" strike="noStrike" kern="1200" cap="none" spc="0" normalizeH="0" baseline="0" noProof="0">
                <a:ln>
                  <a:noFill/>
                </a:ln>
                <a:solidFill>
                  <a:srgbClr val="FFFFFF"/>
                </a:solidFill>
                <a:effectLst>
                  <a:outerShdw blurRad="206375" dist="177800" dir="2700000" algn="tl" rotWithShape="0">
                    <a:srgbClr val="000000">
                      <a:alpha val="85000"/>
                    </a:srgbClr>
                  </a:outerShdw>
                </a:effectLst>
                <a:uLnTx/>
                <a:uFillTx/>
                <a:latin typeface="Arial Bold Italic" charset="0"/>
                <a:ea typeface="ＭＳ Ｐゴシック" charset="0"/>
              </a:rPr>
              <a:t>Now about the collection for the saints…</a:t>
            </a:r>
            <a:r>
              <a:rPr kumimoji="0" lang="ru-RU" altLang="ja-JP" sz="4000" b="1" i="0" u="none" strike="noStrike" kern="1200" cap="none" spc="0" normalizeH="0" baseline="0" noProof="0">
                <a:ln>
                  <a:noFill/>
                </a:ln>
                <a:solidFill>
                  <a:srgbClr val="FFFFFF"/>
                </a:solidFill>
                <a:effectLst>
                  <a:outerShdw blurRad="206375" dist="177800" dir="2700000" algn="tl" rotWithShape="0">
                    <a:srgbClr val="000000">
                      <a:alpha val="85000"/>
                    </a:srgbClr>
                  </a:outerShdw>
                </a:effectLst>
                <a:uLnTx/>
                <a:uFillTx/>
                <a:latin typeface="Arial Bold Italic" charset="0"/>
                <a:ea typeface="ＭＳ Ｐゴシック" charset="0"/>
              </a:rPr>
              <a:t>"</a:t>
            </a:r>
            <a:r>
              <a:rPr kumimoji="0" lang="en-US" sz="4000" b="1" i="0" u="none" strike="noStrike" kern="1200" cap="none" spc="0" normalizeH="0" baseline="0" noProof="0">
                <a:ln>
                  <a:noFill/>
                </a:ln>
                <a:solidFill>
                  <a:srgbClr val="FFFFFF"/>
                </a:solidFill>
                <a:effectLst>
                  <a:outerShdw blurRad="206375" dist="177800" dir="2700000" algn="tl" rotWithShape="0">
                    <a:srgbClr val="000000">
                      <a:alpha val="85000"/>
                    </a:srgbClr>
                  </a:outerShdw>
                </a:effectLst>
                <a:uLnTx/>
                <a:uFillTx/>
                <a:latin typeface="Arial Bold Italic" charset="0"/>
                <a:ea typeface="ＭＳ Ｐゴシック" charset="0"/>
              </a:rPr>
              <a:t> </a:t>
            </a:r>
            <a:br>
              <a:rPr kumimoji="0" lang="en-US" sz="4000" b="1" i="0" u="none" strike="noStrike" kern="1200" cap="none" spc="0" normalizeH="0" baseline="0" noProof="0">
                <a:ln>
                  <a:noFill/>
                </a:ln>
                <a:solidFill>
                  <a:srgbClr val="FFFFFF"/>
                </a:solidFill>
                <a:effectLst>
                  <a:outerShdw blurRad="206375" dist="177800" dir="2700000" algn="tl" rotWithShape="0">
                    <a:srgbClr val="000000">
                      <a:alpha val="85000"/>
                    </a:srgbClr>
                  </a:outerShdw>
                </a:effectLst>
                <a:uLnTx/>
                <a:uFillTx/>
                <a:latin typeface="Arial Bold Italic" charset="0"/>
                <a:ea typeface="ＭＳ Ｐゴシック" charset="0"/>
              </a:rPr>
            </a:br>
            <a:r>
              <a:rPr kumimoji="0" lang="en-US" sz="4000" b="1" i="0" u="none" strike="noStrike" kern="1200" cap="none" spc="0" normalizeH="0" baseline="0" noProof="0">
                <a:ln>
                  <a:noFill/>
                </a:ln>
                <a:solidFill>
                  <a:srgbClr val="FFFFFF"/>
                </a:solidFill>
                <a:effectLst>
                  <a:outerShdw blurRad="206375" dist="177800" dir="2700000" algn="tl" rotWithShape="0">
                    <a:srgbClr val="000000">
                      <a:alpha val="85000"/>
                    </a:srgbClr>
                  </a:outerShdw>
                </a:effectLst>
                <a:uLnTx/>
                <a:uFillTx/>
                <a:latin typeface="Arial Bold Italic" charset="0"/>
                <a:ea typeface="ＭＳ Ｐゴシック" charset="0"/>
              </a:rPr>
              <a:t>(1 Cor. 16:1)</a:t>
            </a:r>
          </a:p>
        </p:txBody>
      </p:sp>
      <p:sp>
        <p:nvSpPr>
          <p:cNvPr id="204806" name="Text Box 6"/>
          <p:cNvSpPr txBox="1">
            <a:spLocks noChangeArrowheads="1"/>
          </p:cNvSpPr>
          <p:nvPr/>
        </p:nvSpPr>
        <p:spPr bwMode="auto">
          <a:xfrm>
            <a:off x="0" y="72008"/>
            <a:ext cx="7812360" cy="1268760"/>
          </a:xfrm>
          <a:prstGeom prst="rect">
            <a:avLst/>
          </a:prstGeom>
          <a:noFill/>
          <a:ln>
            <a:noFill/>
          </a:ln>
          <a:effectLst>
            <a:outerShdw blurRad="63500" dist="38099" dir="2700000" algn="ctr" rotWithShape="0">
              <a:schemeClr val="tx1">
                <a:alpha val="74997"/>
              </a:schemeClr>
            </a:outerShdw>
          </a:effectLst>
        </p:spPr>
        <p:txBody>
          <a:bodyPr lIns="129439" tIns="64720" rIns="129439" bIns="64720" anchor="ctr"/>
          <a:lstStyle>
            <a:defPPr>
              <a:defRPr lang="en-US"/>
            </a:defPPr>
            <a:lvl1pPr algn="l" defTabSz="650875">
              <a:defRPr sz="4800">
                <a:solidFill>
                  <a:srgbClr val="FFFFFF"/>
                </a:solidFill>
                <a:effectLst>
                  <a:outerShdw blurRad="206375" dist="177800" dir="2700000" algn="tl" rotWithShape="0">
                    <a:srgbClr val="000000">
                      <a:alpha val="85000"/>
                    </a:srgbClr>
                  </a:outerShdw>
                </a:effectLst>
                <a:latin typeface="Arial Bold Italic" charset="0"/>
                <a:sym typeface="Times New Roman" charset="0"/>
              </a:defRPr>
            </a:lvl1pPr>
            <a:lvl2pPr marL="1057275" indent="-406400" algn="l" defTabSz="650875">
              <a:defRPr sz="1200">
                <a:latin typeface="Times New Roman" charset="0"/>
                <a:sym typeface="Times New Roman" charset="0"/>
              </a:defRPr>
            </a:lvl2pPr>
            <a:lvl3pPr marL="1625600" indent="-325438" algn="l" defTabSz="650875">
              <a:defRPr sz="1200">
                <a:latin typeface="Times New Roman" charset="0"/>
                <a:sym typeface="Times New Roman" charset="0"/>
              </a:defRPr>
            </a:lvl3pPr>
            <a:lvl4pPr marL="2276475" indent="-325438" algn="l" defTabSz="650875">
              <a:defRPr sz="1200">
                <a:latin typeface="Times New Roman" charset="0"/>
                <a:sym typeface="Times New Roman" charset="0"/>
              </a:defRPr>
            </a:lvl4pPr>
            <a:lvl5pPr marL="2925763" indent="-325438" algn="l" defTabSz="650875">
              <a:defRPr sz="1200">
                <a:latin typeface="Times New Roman" charset="0"/>
                <a:sym typeface="Times New Roman" charset="0"/>
              </a:defRPr>
            </a:lvl5pPr>
            <a:lvl6pPr marL="3382963" indent="-325438" defTabSz="650875" fontAlgn="base">
              <a:spcBef>
                <a:spcPct val="0"/>
              </a:spcBef>
              <a:spcAft>
                <a:spcPct val="0"/>
              </a:spcAft>
              <a:defRPr sz="1200">
                <a:latin typeface="Times New Roman" charset="0"/>
                <a:sym typeface="Times New Roman" charset="0"/>
              </a:defRPr>
            </a:lvl6pPr>
            <a:lvl7pPr marL="3840163" indent="-325438" defTabSz="650875" fontAlgn="base">
              <a:spcBef>
                <a:spcPct val="0"/>
              </a:spcBef>
              <a:spcAft>
                <a:spcPct val="0"/>
              </a:spcAft>
              <a:defRPr sz="1200">
                <a:latin typeface="Times New Roman" charset="0"/>
                <a:sym typeface="Times New Roman" charset="0"/>
              </a:defRPr>
            </a:lvl7pPr>
            <a:lvl8pPr marL="4297363" indent="-325438" defTabSz="650875" fontAlgn="base">
              <a:spcBef>
                <a:spcPct val="0"/>
              </a:spcBef>
              <a:spcAft>
                <a:spcPct val="0"/>
              </a:spcAft>
              <a:defRPr sz="1200">
                <a:latin typeface="Times New Roman" charset="0"/>
                <a:sym typeface="Times New Roman" charset="0"/>
              </a:defRPr>
            </a:lvl8pPr>
            <a:lvl9pPr marL="4754563" indent="-325438" defTabSz="650875" fontAlgn="base">
              <a:spcBef>
                <a:spcPct val="0"/>
              </a:spcBef>
              <a:spcAft>
                <a:spcPct val="0"/>
              </a:spcAft>
              <a:defRPr sz="1200">
                <a:latin typeface="Times New Roman" charset="0"/>
                <a:sym typeface="Times New Roman" charset="0"/>
              </a:defRPr>
            </a:lvl9pPr>
          </a:lstStyle>
          <a:p>
            <a:pPr marL="0" marR="0" lvl="0" indent="0" algn="l" defTabSz="650875"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206375" dist="177800" dir="2700000" algn="tl" rotWithShape="0">
                    <a:srgbClr val="000000">
                      <a:alpha val="85000"/>
                    </a:srgbClr>
                  </a:outerShdw>
                </a:effectLst>
                <a:uLnTx/>
                <a:uFillTx/>
                <a:latin typeface="Arial Bold Italic" charset="0"/>
                <a:ea typeface="ＭＳ Ｐゴシック" charset="0"/>
                <a:sym typeface="Times New Roman" charset="0"/>
              </a:rPr>
              <a:t>How to advance the gospel during transition…</a:t>
            </a:r>
          </a:p>
        </p:txBody>
      </p:sp>
    </p:spTree>
    <p:extLst>
      <p:ext uri="{BB962C8B-B14F-4D97-AF65-F5344CB8AC3E}">
        <p14:creationId xmlns:p14="http://schemas.microsoft.com/office/powerpoint/2010/main" val="150929710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18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631811" name="Rectangle 3"/>
          <p:cNvSpPr>
            <a:spLocks noGrp="1" noChangeArrowheads="1"/>
          </p:cNvSpPr>
          <p:nvPr>
            <p:ph type="title"/>
          </p:nvPr>
        </p:nvSpPr>
        <p:spPr>
          <a:xfrm>
            <a:off x="0" y="304801"/>
            <a:ext cx="6553200" cy="1219200"/>
          </a:xfrm>
          <a:solidFill>
            <a:schemeClr val="bg1"/>
          </a:solidFill>
        </p:spPr>
        <p:txBody>
          <a:bodyPr/>
          <a:lstStyle/>
          <a:p>
            <a:pPr eaLnBrk="1" hangingPunct="1"/>
            <a:r>
              <a:rPr lang="en-US" sz="4000" b="1">
                <a:solidFill>
                  <a:srgbClr val="FFFFFF"/>
                </a:solidFill>
                <a:latin typeface="Arial"/>
                <a:ea typeface="ＭＳ Ｐゴシック" charset="0"/>
                <a:cs typeface="Arial"/>
              </a:rPr>
              <a:t>The Collection (16:1-2)</a:t>
            </a:r>
          </a:p>
        </p:txBody>
      </p:sp>
      <p:sp>
        <p:nvSpPr>
          <p:cNvPr id="192516" name="AutoShape 4"/>
          <p:cNvSpPr>
            <a:spLocks noChangeArrowheads="1"/>
          </p:cNvSpPr>
          <p:nvPr/>
        </p:nvSpPr>
        <p:spPr bwMode="auto">
          <a:xfrm rot="2130249" flipV="1">
            <a:off x="4191001" y="5181600"/>
            <a:ext cx="2819400" cy="533400"/>
          </a:xfrm>
          <a:prstGeom prst="curvedDownArrow">
            <a:avLst>
              <a:gd name="adj1" fmla="val 105714"/>
              <a:gd name="adj2" fmla="val 211429"/>
              <a:gd name="adj3" fmla="val 33333"/>
            </a:avLst>
          </a:prstGeom>
          <a:solidFill>
            <a:schemeClr val="accent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192518" name="AutoShape 6"/>
          <p:cNvSpPr>
            <a:spLocks noChangeArrowheads="1"/>
          </p:cNvSpPr>
          <p:nvPr/>
        </p:nvSpPr>
        <p:spPr bwMode="auto">
          <a:xfrm rot="21468871" flipH="1">
            <a:off x="4419600" y="3508375"/>
            <a:ext cx="1371600" cy="685800"/>
          </a:xfrm>
          <a:prstGeom prst="curvedDownArrow">
            <a:avLst>
              <a:gd name="adj1" fmla="val 40000"/>
              <a:gd name="adj2" fmla="val 80000"/>
              <a:gd name="adj3" fmla="val 33333"/>
            </a:avLst>
          </a:prstGeom>
          <a:solidFill>
            <a:schemeClr val="accent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192519" name="Text Box 7"/>
          <p:cNvSpPr txBox="1">
            <a:spLocks noChangeArrowheads="1"/>
          </p:cNvSpPr>
          <p:nvPr/>
        </p:nvSpPr>
        <p:spPr bwMode="auto">
          <a:xfrm>
            <a:off x="8316416" y="4"/>
            <a:ext cx="806829" cy="46022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154f</a:t>
            </a:r>
          </a:p>
        </p:txBody>
      </p:sp>
    </p:spTree>
    <p:extLst>
      <p:ext uri="{BB962C8B-B14F-4D97-AF65-F5344CB8AC3E}">
        <p14:creationId xmlns:p14="http://schemas.microsoft.com/office/powerpoint/2010/main" val="1953082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2518"/>
                                        </p:tgtEl>
                                        <p:attrNameLst>
                                          <p:attrName>style.visibility</p:attrName>
                                        </p:attrNameLst>
                                      </p:cBhvr>
                                      <p:to>
                                        <p:strVal val="visible"/>
                                      </p:to>
                                    </p:set>
                                    <p:animEffect transition="in" filter="wipe(right)">
                                      <p:cBhvr>
                                        <p:cTn id="7" dur="500"/>
                                        <p:tgtEl>
                                          <p:spTgt spid="192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2516"/>
                                        </p:tgtEl>
                                        <p:attrNameLst>
                                          <p:attrName>style.visibility</p:attrName>
                                        </p:attrNameLst>
                                      </p:cBhvr>
                                      <p:to>
                                        <p:strVal val="visible"/>
                                      </p:to>
                                    </p:set>
                                    <p:animEffect transition="in" filter="wipe(left)">
                                      <p:cBhvr>
                                        <p:cTn id="12" dur="500"/>
                                        <p:tgtEl>
                                          <p:spTgt spid="192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6" grpId="0" animBg="1"/>
      <p:bldP spid="192518" grpId="0" animBg="1"/>
    </p:bldLst>
  </p:timing>
</p:sld>
</file>

<file path=ppt/slides/slide3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981200" y="990601"/>
            <a:ext cx="5334000" cy="30480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ＭＳ Ｐゴシック"/>
            </a:endParaRPr>
          </a:p>
        </p:txBody>
      </p:sp>
      <p:sp>
        <p:nvSpPr>
          <p:cNvPr id="223235" name="Rectangle 2"/>
          <p:cNvSpPr>
            <a:spLocks noGrp="1" noChangeArrowheads="1"/>
          </p:cNvSpPr>
          <p:nvPr>
            <p:ph type="title" idx="4294967295"/>
          </p:nvPr>
        </p:nvSpPr>
        <p:spPr>
          <a:xfrm>
            <a:off x="76200" y="304801"/>
            <a:ext cx="8915400" cy="990600"/>
          </a:xfrm>
          <a:gradFill rotWithShape="0">
            <a:gsLst>
              <a:gs pos="0">
                <a:srgbClr val="5D151D"/>
              </a:gs>
              <a:gs pos="100000">
                <a:srgbClr val="5D151D">
                  <a:gamma/>
                  <a:shade val="0"/>
                  <a:invGamma/>
                </a:srgbClr>
              </a:gs>
            </a:gsLst>
            <a:path path="shape">
              <a:fillToRect l="50000" t="50000" r="50000" b="50000"/>
            </a:path>
          </a:gradFill>
        </p:spPr>
        <p:txBody>
          <a:bodyPr/>
          <a:lstStyle/>
          <a:p>
            <a:pPr eaLnBrk="1" hangingPunct="1"/>
            <a:r>
              <a:rPr lang="en-US" sz="4000">
                <a:solidFill>
                  <a:schemeClr val="bg1"/>
                </a:solidFill>
                <a:effectLst>
                  <a:outerShdw blurRad="38100" dist="38100" dir="2700000" algn="tl">
                    <a:srgbClr val="000000"/>
                  </a:outerShdw>
                </a:effectLst>
                <a:latin typeface="Arial" charset="0"/>
                <a:ea typeface="ＭＳ Ｐゴシック" charset="0"/>
                <a:cs typeface="ＭＳ Ｐゴシック" charset="0"/>
              </a:rPr>
              <a:t>Four of God</a:t>
            </a:r>
            <a:r>
              <a:rPr lang="uk-UA" altLang="ja-JP" sz="4000">
                <a:solidFill>
                  <a:schemeClr val="bg1"/>
                </a:solidFill>
                <a:effectLst>
                  <a:outerShdw blurRad="38100" dist="38100" dir="2700000" algn="tl">
                    <a:srgbClr val="000000"/>
                  </a:outerShdw>
                </a:effectLst>
                <a:latin typeface="Arial" charset="0"/>
                <a:ea typeface="ＭＳ Ｐゴシック" charset="0"/>
                <a:cs typeface="ＭＳ Ｐゴシック" charset="0"/>
              </a:rPr>
              <a:t>'</a:t>
            </a:r>
            <a:r>
              <a:rPr lang="en-US" sz="4000">
                <a:solidFill>
                  <a:schemeClr val="bg1"/>
                </a:solidFill>
                <a:effectLst>
                  <a:outerShdw blurRad="38100" dist="38100" dir="2700000" algn="tl">
                    <a:srgbClr val="000000"/>
                  </a:outerShdw>
                </a:effectLst>
                <a:latin typeface="Arial" charset="0"/>
                <a:ea typeface="ＭＳ Ｐゴシック" charset="0"/>
                <a:cs typeface="ＭＳ Ｐゴシック" charset="0"/>
              </a:rPr>
              <a:t>s Commands on Giving</a:t>
            </a:r>
            <a:endParaRPr lang="en-US" sz="4000">
              <a:latin typeface="Arial" charset="0"/>
              <a:ea typeface="ＭＳ Ｐゴシック" charset="0"/>
              <a:cs typeface="ＭＳ Ｐゴシック" charset="0"/>
            </a:endParaRPr>
          </a:p>
        </p:txBody>
      </p:sp>
      <p:grpSp>
        <p:nvGrpSpPr>
          <p:cNvPr id="2" name="Group 4"/>
          <p:cNvGrpSpPr>
            <a:grpSpLocks/>
          </p:cNvGrpSpPr>
          <p:nvPr/>
        </p:nvGrpSpPr>
        <p:grpSpPr bwMode="auto">
          <a:xfrm>
            <a:off x="990601" y="1447800"/>
            <a:ext cx="7848600" cy="1143000"/>
            <a:chOff x="672" y="912"/>
            <a:chExt cx="4944" cy="720"/>
          </a:xfrm>
        </p:grpSpPr>
        <p:pic>
          <p:nvPicPr>
            <p:cNvPr id="634891" name="Picture 5" descr="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912"/>
              <a:ext cx="624"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892" name="Rectangle 2"/>
            <p:cNvSpPr>
              <a:spLocks noChangeArrowheads="1"/>
            </p:cNvSpPr>
            <p:nvPr/>
          </p:nvSpPr>
          <p:spPr bwMode="auto">
            <a:xfrm>
              <a:off x="864" y="1008"/>
              <a:ext cx="4752" cy="624"/>
            </a:xfrm>
            <a:prstGeom prst="rect">
              <a:avLst/>
            </a:prstGeom>
            <a:solidFill>
              <a:schemeClr val="bg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1.</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Give </a:t>
              </a:r>
              <a:r>
                <a:rPr kumimoji="0" lang="en-US" sz="3200" b="1" i="0" u="none" strike="noStrike" kern="1200" cap="none" spc="0" normalizeH="0" baseline="0" noProof="0">
                  <a:ln>
                    <a:noFill/>
                  </a:ln>
                  <a:solidFill>
                    <a:srgbClr val="5D151D"/>
                  </a:solidFill>
                  <a:effectLst/>
                  <a:uLnTx/>
                  <a:uFillTx/>
                  <a:latin typeface="Arial" charset="0"/>
                  <a:ea typeface="ＭＳ Ｐゴシック" charset="0"/>
                </a:rPr>
                <a:t>to believers in need</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(16:1)</a:t>
              </a:r>
            </a:p>
          </p:txBody>
        </p:sp>
      </p:grpSp>
      <p:grpSp>
        <p:nvGrpSpPr>
          <p:cNvPr id="3" name="Group 7"/>
          <p:cNvGrpSpPr>
            <a:grpSpLocks/>
          </p:cNvGrpSpPr>
          <p:nvPr/>
        </p:nvGrpSpPr>
        <p:grpSpPr bwMode="auto">
          <a:xfrm>
            <a:off x="990601" y="2514600"/>
            <a:ext cx="7848600" cy="1143000"/>
            <a:chOff x="672" y="912"/>
            <a:chExt cx="4944" cy="720"/>
          </a:xfrm>
        </p:grpSpPr>
        <p:pic>
          <p:nvPicPr>
            <p:cNvPr id="634889" name="Picture 8" descr="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912"/>
              <a:ext cx="624"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890" name="Rectangle 2"/>
            <p:cNvSpPr>
              <a:spLocks noChangeArrowheads="1"/>
            </p:cNvSpPr>
            <p:nvPr/>
          </p:nvSpPr>
          <p:spPr bwMode="auto">
            <a:xfrm>
              <a:off x="864" y="1008"/>
              <a:ext cx="4752" cy="624"/>
            </a:xfrm>
            <a:prstGeom prst="rect">
              <a:avLst/>
            </a:prstGeom>
            <a:solidFill>
              <a:schemeClr val="bg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2.</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Give </a:t>
              </a:r>
              <a:r>
                <a:rPr kumimoji="0" lang="en-US" sz="3200" b="1" i="0" u="none" strike="noStrike" kern="1200" cap="none" spc="0" normalizeH="0" baseline="0" noProof="0">
                  <a:ln>
                    <a:noFill/>
                  </a:ln>
                  <a:solidFill>
                    <a:srgbClr val="5D151D"/>
                  </a:solidFill>
                  <a:effectLst/>
                  <a:uLnTx/>
                  <a:uFillTx/>
                  <a:latin typeface="Arial" charset="0"/>
                  <a:ea typeface="ＭＳ Ｐゴシック" charset="0"/>
                </a:rPr>
                <a:t>regularly</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(16:2a)</a:t>
              </a:r>
            </a:p>
          </p:txBody>
        </p:sp>
      </p:grpSp>
      <p:grpSp>
        <p:nvGrpSpPr>
          <p:cNvPr id="5" name="Group 10"/>
          <p:cNvGrpSpPr>
            <a:grpSpLocks/>
          </p:cNvGrpSpPr>
          <p:nvPr/>
        </p:nvGrpSpPr>
        <p:grpSpPr bwMode="auto">
          <a:xfrm>
            <a:off x="990601" y="3581400"/>
            <a:ext cx="7848600" cy="1143000"/>
            <a:chOff x="672" y="912"/>
            <a:chExt cx="4944" cy="720"/>
          </a:xfrm>
        </p:grpSpPr>
        <p:pic>
          <p:nvPicPr>
            <p:cNvPr id="634887" name="Picture 11" descr="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912"/>
              <a:ext cx="624"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888" name="Rectangle 2"/>
            <p:cNvSpPr>
              <a:spLocks noChangeArrowheads="1"/>
            </p:cNvSpPr>
            <p:nvPr/>
          </p:nvSpPr>
          <p:spPr bwMode="auto">
            <a:xfrm>
              <a:off x="864" y="1008"/>
              <a:ext cx="4752" cy="624"/>
            </a:xfrm>
            <a:prstGeom prst="rect">
              <a:avLst/>
            </a:prstGeom>
            <a:solidFill>
              <a:schemeClr val="bg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3.</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Give </a:t>
              </a:r>
              <a:r>
                <a:rPr kumimoji="0" lang="en-US" sz="3200" b="1" i="0" u="none" strike="noStrike" kern="1200" cap="none" spc="0" normalizeH="0" baseline="0" noProof="0">
                  <a:ln>
                    <a:noFill/>
                  </a:ln>
                  <a:solidFill>
                    <a:srgbClr val="5D151D"/>
                  </a:solidFill>
                  <a:effectLst/>
                  <a:uLnTx/>
                  <a:uFillTx/>
                  <a:latin typeface="Arial" charset="0"/>
                  <a:ea typeface="ＭＳ Ｐゴシック" charset="0"/>
                </a:rPr>
                <a:t>proportionately</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(16:2b)</a:t>
              </a:r>
            </a:p>
          </p:txBody>
        </p:sp>
      </p:grpSp>
      <p:sp>
        <p:nvSpPr>
          <p:cNvPr id="6" name="TextBox 5"/>
          <p:cNvSpPr txBox="1"/>
          <p:nvPr/>
        </p:nvSpPr>
        <p:spPr>
          <a:xfrm>
            <a:off x="5529788" y="6156592"/>
            <a:ext cx="3477896" cy="58477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Arial" charset="0"/>
                <a:ea typeface="ＭＳ Ｐゴシック" charset="0"/>
              </a:rPr>
              <a:t>1 Corinthians 16</a:t>
            </a:r>
          </a:p>
        </p:txBody>
      </p:sp>
    </p:spTree>
    <p:extLst>
      <p:ext uri="{BB962C8B-B14F-4D97-AF65-F5344CB8AC3E}">
        <p14:creationId xmlns:p14="http://schemas.microsoft.com/office/powerpoint/2010/main" val="89453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6930" name="Rectangle 2"/>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What about the tithe?</a:t>
            </a:r>
          </a:p>
        </p:txBody>
      </p:sp>
      <p:pic>
        <p:nvPicPr>
          <p:cNvPr id="636931" name="Picture 3" descr="Tithe_colou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20830"/>
            <a:ext cx="7848600" cy="533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2895600" y="3962401"/>
            <a:ext cx="2362200" cy="1676400"/>
          </a:xfrm>
          <a:prstGeom prst="rect">
            <a:avLst/>
          </a:prstGeom>
          <a:solidFill>
            <a:srgbClr val="EEF57B"/>
          </a:solid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Can you loan me ten bucks for my tithe?</a:t>
            </a:r>
          </a:p>
        </p:txBody>
      </p:sp>
      <p:sp>
        <p:nvSpPr>
          <p:cNvPr id="636933" name="Rounded Rectangular Callout 4"/>
          <p:cNvSpPr>
            <a:spLocks noChangeArrowheads="1"/>
          </p:cNvSpPr>
          <p:nvPr/>
        </p:nvSpPr>
        <p:spPr bwMode="auto">
          <a:xfrm rot="10800000" flipH="1">
            <a:off x="2895600" y="4038600"/>
            <a:ext cx="2362200" cy="1447800"/>
          </a:xfrm>
          <a:prstGeom prst="wedgeRoundRectCallout">
            <a:avLst>
              <a:gd name="adj1" fmla="val -32389"/>
              <a:gd name="adj2" fmla="val 73157"/>
              <a:gd name="adj3"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5645615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37954" name="Picture 2" descr="tithing-backlas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64330" y="1219201"/>
            <a:ext cx="247967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7955" name="Picture 3" descr="tith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01801"/>
            <a:ext cx="48768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6" name="Rectangle 4"/>
          <p:cNvSpPr>
            <a:spLocks noGrp="1" noChangeArrowheads="1"/>
          </p:cNvSpPr>
          <p:nvPr>
            <p:ph type="title" idx="4294967295"/>
          </p:nvPr>
        </p:nvSpPr>
        <p:spPr/>
        <p:txBody>
          <a:bodyPr/>
          <a:lstStyle/>
          <a:p>
            <a:r>
              <a:rPr lang="en-US">
                <a:solidFill>
                  <a:srgbClr val="FFFFFF"/>
                </a:solidFill>
                <a:latin typeface="Arial" charset="0"/>
                <a:ea typeface="ＭＳ Ｐゴシック" charset="0"/>
                <a:cs typeface="ＭＳ Ｐゴシック" charset="0"/>
              </a:rPr>
              <a:t>Should Christians tithe?</a:t>
            </a:r>
          </a:p>
        </p:txBody>
      </p:sp>
    </p:spTree>
    <p:extLst>
      <p:ext uri="{BB962C8B-B14F-4D97-AF65-F5344CB8AC3E}">
        <p14:creationId xmlns:p14="http://schemas.microsoft.com/office/powerpoint/2010/main" val="352077707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38978" name="Picture 2" descr="money -  bills wealth clock gears ti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29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8979" name="Rectangle 3"/>
          <p:cNvSpPr>
            <a:spLocks noGrp="1" noChangeArrowheads="1"/>
          </p:cNvSpPr>
          <p:nvPr>
            <p:ph type="title" idx="4294967295"/>
          </p:nvPr>
        </p:nvSpPr>
        <p:spPr>
          <a:xfrm>
            <a:off x="5724128" y="274638"/>
            <a:ext cx="3203848" cy="5897562"/>
          </a:xfrm>
        </p:spPr>
        <p:txBody>
          <a:bodyPr/>
          <a:lstStyle/>
          <a:p>
            <a:r>
              <a:rPr lang="en-US">
                <a:solidFill>
                  <a:srgbClr val="FFFFFF"/>
                </a:solidFill>
                <a:latin typeface="Arial" charset="0"/>
                <a:ea typeface="ＭＳ Ｐゴシック" charset="0"/>
                <a:cs typeface="ＭＳ Ｐゴシック" charset="0"/>
              </a:rPr>
              <a:t>Do you want God to bless you based on your net or your gross?</a:t>
            </a:r>
          </a:p>
        </p:txBody>
      </p:sp>
    </p:spTree>
    <p:extLst>
      <p:ext uri="{BB962C8B-B14F-4D97-AF65-F5344CB8AC3E}">
        <p14:creationId xmlns:p14="http://schemas.microsoft.com/office/powerpoint/2010/main" val="20040267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8979"/>
                                        </p:tgtEl>
                                        <p:attrNameLst>
                                          <p:attrName>style.visibility</p:attrName>
                                        </p:attrNameLst>
                                      </p:cBhvr>
                                      <p:to>
                                        <p:strVal val="visible"/>
                                      </p:to>
                                    </p:set>
                                    <p:anim calcmode="lin" valueType="num">
                                      <p:cBhvr additive="base">
                                        <p:cTn id="7" dur="500" fill="hold"/>
                                        <p:tgtEl>
                                          <p:spTgt spid="638979"/>
                                        </p:tgtEl>
                                        <p:attrNameLst>
                                          <p:attrName>ppt_x</p:attrName>
                                        </p:attrNameLst>
                                      </p:cBhvr>
                                      <p:tavLst>
                                        <p:tav tm="0">
                                          <p:val>
                                            <p:strVal val="#ppt_x"/>
                                          </p:val>
                                        </p:tav>
                                        <p:tav tm="100000">
                                          <p:val>
                                            <p:strVal val="#ppt_x"/>
                                          </p:val>
                                        </p:tav>
                                      </p:tavLst>
                                    </p:anim>
                                    <p:anim calcmode="lin" valueType="num">
                                      <p:cBhvr additive="base">
                                        <p:cTn id="8" dur="500" fill="hold"/>
                                        <p:tgtEl>
                                          <p:spTgt spid="6389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9"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739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10:13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387524" name="Text Box 4"/>
          <p:cNvSpPr txBox="1">
            <a:spLocks noChangeArrowheads="1"/>
          </p:cNvSpPr>
          <p:nvPr/>
        </p:nvSpPr>
        <p:spPr bwMode="auto">
          <a:xfrm>
            <a:off x="228600" y="1295400"/>
            <a:ext cx="8763000"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13</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The temptations in your life are no different from what others experience. And God is faithful. He will not allow the temptation to be more than you can stand. When you are tempted, he will show you a way out so that you can endure.</a:t>
            </a:r>
          </a:p>
        </p:txBody>
      </p:sp>
    </p:spTree>
    <p:extLst>
      <p:ext uri="{BB962C8B-B14F-4D97-AF65-F5344CB8AC3E}">
        <p14:creationId xmlns:p14="http://schemas.microsoft.com/office/powerpoint/2010/main" val="288063290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981200" y="990601"/>
            <a:ext cx="5334000" cy="30480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ＭＳ Ｐゴシック"/>
            </a:endParaRPr>
          </a:p>
        </p:txBody>
      </p:sp>
      <p:sp>
        <p:nvSpPr>
          <p:cNvPr id="238595" name="Rectangle 2"/>
          <p:cNvSpPr>
            <a:spLocks noGrp="1" noChangeArrowheads="1"/>
          </p:cNvSpPr>
          <p:nvPr>
            <p:ph type="title" idx="4294967295"/>
          </p:nvPr>
        </p:nvSpPr>
        <p:spPr>
          <a:xfrm>
            <a:off x="76200" y="304801"/>
            <a:ext cx="8915400" cy="990600"/>
          </a:xfrm>
          <a:gradFill rotWithShape="0">
            <a:gsLst>
              <a:gs pos="0">
                <a:srgbClr val="5D151D"/>
              </a:gs>
              <a:gs pos="100000">
                <a:srgbClr val="5D151D">
                  <a:gamma/>
                  <a:shade val="0"/>
                  <a:invGamma/>
                </a:srgbClr>
              </a:gs>
            </a:gsLst>
            <a:path path="shape">
              <a:fillToRect l="50000" t="50000" r="50000" b="50000"/>
            </a:path>
          </a:gradFill>
        </p:spPr>
        <p:txBody>
          <a:bodyPr/>
          <a:lstStyle/>
          <a:p>
            <a:pPr eaLnBrk="1" hangingPunct="1"/>
            <a:r>
              <a:rPr lang="en-US" sz="4000">
                <a:solidFill>
                  <a:schemeClr val="bg1"/>
                </a:solidFill>
                <a:effectLst>
                  <a:outerShdw blurRad="38100" dist="38100" dir="2700000" algn="tl">
                    <a:srgbClr val="000000"/>
                  </a:outerShdw>
                </a:effectLst>
                <a:latin typeface="Arial" charset="0"/>
                <a:ea typeface="ＭＳ Ｐゴシック" charset="0"/>
                <a:cs typeface="ＭＳ Ｐゴシック" charset="0"/>
              </a:rPr>
              <a:t>Four of God</a:t>
            </a:r>
            <a:r>
              <a:rPr lang="uk-UA" altLang="ja-JP" sz="4000">
                <a:solidFill>
                  <a:schemeClr val="bg1"/>
                </a:solidFill>
                <a:effectLst>
                  <a:outerShdw blurRad="38100" dist="38100" dir="2700000" algn="tl">
                    <a:srgbClr val="000000"/>
                  </a:outerShdw>
                </a:effectLst>
                <a:latin typeface="Arial" charset="0"/>
                <a:ea typeface="ＭＳ Ｐゴシック" charset="0"/>
                <a:cs typeface="ＭＳ Ｐゴシック" charset="0"/>
              </a:rPr>
              <a:t>'</a:t>
            </a:r>
            <a:r>
              <a:rPr lang="en-US" sz="4000">
                <a:solidFill>
                  <a:schemeClr val="bg1"/>
                </a:solidFill>
                <a:effectLst>
                  <a:outerShdw blurRad="38100" dist="38100" dir="2700000" algn="tl">
                    <a:srgbClr val="000000"/>
                  </a:outerShdw>
                </a:effectLst>
                <a:latin typeface="Arial" charset="0"/>
                <a:ea typeface="ＭＳ Ｐゴシック" charset="0"/>
                <a:cs typeface="ＭＳ Ｐゴシック" charset="0"/>
              </a:rPr>
              <a:t>s Commands on Giving</a:t>
            </a:r>
            <a:endParaRPr lang="en-US" sz="4000">
              <a:latin typeface="Arial" charset="0"/>
              <a:ea typeface="ＭＳ Ｐゴシック" charset="0"/>
              <a:cs typeface="ＭＳ Ｐゴシック" charset="0"/>
            </a:endParaRPr>
          </a:p>
        </p:txBody>
      </p:sp>
      <p:grpSp>
        <p:nvGrpSpPr>
          <p:cNvPr id="640004" name="Group 4"/>
          <p:cNvGrpSpPr>
            <a:grpSpLocks/>
          </p:cNvGrpSpPr>
          <p:nvPr/>
        </p:nvGrpSpPr>
        <p:grpSpPr bwMode="auto">
          <a:xfrm>
            <a:off x="990601" y="1447800"/>
            <a:ext cx="7848600" cy="1143000"/>
            <a:chOff x="672" y="912"/>
            <a:chExt cx="4944" cy="720"/>
          </a:xfrm>
        </p:grpSpPr>
        <p:pic>
          <p:nvPicPr>
            <p:cNvPr id="640014" name="Picture 5" descr="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912"/>
              <a:ext cx="624"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15" name="Rectangle 2"/>
            <p:cNvSpPr>
              <a:spLocks noChangeArrowheads="1"/>
            </p:cNvSpPr>
            <p:nvPr/>
          </p:nvSpPr>
          <p:spPr bwMode="auto">
            <a:xfrm>
              <a:off x="864" y="1008"/>
              <a:ext cx="4752" cy="624"/>
            </a:xfrm>
            <a:prstGeom prst="rect">
              <a:avLst/>
            </a:prstGeom>
            <a:solidFill>
              <a:schemeClr val="bg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1.</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Give </a:t>
              </a:r>
              <a:r>
                <a:rPr kumimoji="0" lang="en-US" sz="3200" b="1" i="0" u="none" strike="noStrike" kern="1200" cap="none" spc="0" normalizeH="0" baseline="0" noProof="0">
                  <a:ln>
                    <a:noFill/>
                  </a:ln>
                  <a:solidFill>
                    <a:srgbClr val="5D151D"/>
                  </a:solidFill>
                  <a:effectLst/>
                  <a:uLnTx/>
                  <a:uFillTx/>
                  <a:latin typeface="Arial" charset="0"/>
                  <a:ea typeface="ＭＳ Ｐゴシック" charset="0"/>
                </a:rPr>
                <a:t>to believers in need</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(16:1)</a:t>
              </a:r>
            </a:p>
          </p:txBody>
        </p:sp>
      </p:grpSp>
      <p:grpSp>
        <p:nvGrpSpPr>
          <p:cNvPr id="640005" name="Group 7"/>
          <p:cNvGrpSpPr>
            <a:grpSpLocks/>
          </p:cNvGrpSpPr>
          <p:nvPr/>
        </p:nvGrpSpPr>
        <p:grpSpPr bwMode="auto">
          <a:xfrm>
            <a:off x="990601" y="2514600"/>
            <a:ext cx="7848600" cy="1143000"/>
            <a:chOff x="672" y="912"/>
            <a:chExt cx="4944" cy="720"/>
          </a:xfrm>
        </p:grpSpPr>
        <p:pic>
          <p:nvPicPr>
            <p:cNvPr id="640012" name="Picture 8" descr="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912"/>
              <a:ext cx="624"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13" name="Rectangle 2"/>
            <p:cNvSpPr>
              <a:spLocks noChangeArrowheads="1"/>
            </p:cNvSpPr>
            <p:nvPr/>
          </p:nvSpPr>
          <p:spPr bwMode="auto">
            <a:xfrm>
              <a:off x="864" y="1008"/>
              <a:ext cx="4752" cy="624"/>
            </a:xfrm>
            <a:prstGeom prst="rect">
              <a:avLst/>
            </a:prstGeom>
            <a:solidFill>
              <a:schemeClr val="bg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2.</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Give </a:t>
              </a:r>
              <a:r>
                <a:rPr kumimoji="0" lang="en-US" sz="3200" b="1" i="0" u="none" strike="noStrike" kern="1200" cap="none" spc="0" normalizeH="0" baseline="0" noProof="0">
                  <a:ln>
                    <a:noFill/>
                  </a:ln>
                  <a:solidFill>
                    <a:srgbClr val="5D151D"/>
                  </a:solidFill>
                  <a:effectLst/>
                  <a:uLnTx/>
                  <a:uFillTx/>
                  <a:latin typeface="Arial" charset="0"/>
                  <a:ea typeface="ＭＳ Ｐゴシック" charset="0"/>
                </a:rPr>
                <a:t>regularly</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(16:2a)</a:t>
              </a:r>
            </a:p>
          </p:txBody>
        </p:sp>
      </p:grpSp>
      <p:grpSp>
        <p:nvGrpSpPr>
          <p:cNvPr id="640006" name="Group 10"/>
          <p:cNvGrpSpPr>
            <a:grpSpLocks/>
          </p:cNvGrpSpPr>
          <p:nvPr/>
        </p:nvGrpSpPr>
        <p:grpSpPr bwMode="auto">
          <a:xfrm>
            <a:off x="990601" y="3581400"/>
            <a:ext cx="7848600" cy="1143000"/>
            <a:chOff x="672" y="912"/>
            <a:chExt cx="4944" cy="720"/>
          </a:xfrm>
        </p:grpSpPr>
        <p:pic>
          <p:nvPicPr>
            <p:cNvPr id="640010" name="Picture 11" descr="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912"/>
              <a:ext cx="624"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11" name="Rectangle 2"/>
            <p:cNvSpPr>
              <a:spLocks noChangeArrowheads="1"/>
            </p:cNvSpPr>
            <p:nvPr/>
          </p:nvSpPr>
          <p:spPr bwMode="auto">
            <a:xfrm>
              <a:off x="864" y="1008"/>
              <a:ext cx="4752" cy="624"/>
            </a:xfrm>
            <a:prstGeom prst="rect">
              <a:avLst/>
            </a:prstGeom>
            <a:solidFill>
              <a:schemeClr val="bg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3.</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Give </a:t>
              </a:r>
              <a:r>
                <a:rPr kumimoji="0" lang="en-US" sz="3200" b="1" i="0" u="none" strike="noStrike" kern="1200" cap="none" spc="0" normalizeH="0" baseline="0" noProof="0">
                  <a:ln>
                    <a:noFill/>
                  </a:ln>
                  <a:solidFill>
                    <a:srgbClr val="5D151D"/>
                  </a:solidFill>
                  <a:effectLst/>
                  <a:uLnTx/>
                  <a:uFillTx/>
                  <a:latin typeface="Arial" charset="0"/>
                  <a:ea typeface="ＭＳ Ｐゴシック" charset="0"/>
                </a:rPr>
                <a:t>proportionately</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(16:2b)</a:t>
              </a:r>
            </a:p>
          </p:txBody>
        </p:sp>
      </p:grpSp>
      <p:grpSp>
        <p:nvGrpSpPr>
          <p:cNvPr id="6" name="Group 13"/>
          <p:cNvGrpSpPr>
            <a:grpSpLocks/>
          </p:cNvGrpSpPr>
          <p:nvPr/>
        </p:nvGrpSpPr>
        <p:grpSpPr bwMode="auto">
          <a:xfrm>
            <a:off x="990601" y="4648200"/>
            <a:ext cx="7848600" cy="1143000"/>
            <a:chOff x="672" y="912"/>
            <a:chExt cx="4944" cy="720"/>
          </a:xfrm>
        </p:grpSpPr>
        <p:pic>
          <p:nvPicPr>
            <p:cNvPr id="640008" name="Picture 14" descr="b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912"/>
              <a:ext cx="624"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9" name="Rectangle 2"/>
            <p:cNvSpPr>
              <a:spLocks noChangeArrowheads="1"/>
            </p:cNvSpPr>
            <p:nvPr/>
          </p:nvSpPr>
          <p:spPr bwMode="auto">
            <a:xfrm>
              <a:off x="864" y="1008"/>
              <a:ext cx="4752" cy="624"/>
            </a:xfrm>
            <a:prstGeom prst="rect">
              <a:avLst/>
            </a:prstGeom>
            <a:solidFill>
              <a:schemeClr val="bg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4.</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Give </a:t>
              </a:r>
              <a:r>
                <a:rPr kumimoji="0" lang="en-US" sz="3200" b="1" i="0" u="none" strike="noStrike" kern="1200" cap="none" spc="0" normalizeH="0" baseline="0" noProof="0">
                  <a:ln>
                    <a:noFill/>
                  </a:ln>
                  <a:solidFill>
                    <a:srgbClr val="5D151D"/>
                  </a:solidFill>
                  <a:effectLst/>
                  <a:uLnTx/>
                  <a:uFillTx/>
                  <a:latin typeface="Arial" charset="0"/>
                  <a:ea typeface="ＭＳ Ｐゴシック" charset="0"/>
                </a:rPr>
                <a:t>responsibly</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(16:3-4)</a:t>
              </a:r>
            </a:p>
          </p:txBody>
        </p:sp>
      </p:grpSp>
      <p:sp>
        <p:nvSpPr>
          <p:cNvPr id="16" name="TextBox 15"/>
          <p:cNvSpPr txBox="1"/>
          <p:nvPr/>
        </p:nvSpPr>
        <p:spPr>
          <a:xfrm>
            <a:off x="5529788" y="6156592"/>
            <a:ext cx="3477896" cy="58477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Arial" charset="0"/>
                <a:ea typeface="ＭＳ Ｐゴシック" charset="0"/>
              </a:rPr>
              <a:t>1 Corinthians 16</a:t>
            </a:r>
          </a:p>
        </p:txBody>
      </p:sp>
    </p:spTree>
    <p:extLst>
      <p:ext uri="{BB962C8B-B14F-4D97-AF65-F5344CB8AC3E}">
        <p14:creationId xmlns:p14="http://schemas.microsoft.com/office/powerpoint/2010/main" val="1075743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0" y="-49212"/>
            <a:ext cx="9144000" cy="7065963"/>
          </a:xfrm>
          <a:prstGeom prst="rect">
            <a:avLst/>
          </a:prstGeom>
          <a:noFill/>
          <a:ln w="9525">
            <a:noFill/>
            <a:miter lim="800000"/>
            <a:headEnd/>
            <a:tailEnd/>
          </a:ln>
          <a:effectLst>
            <a:outerShdw blurRad="63500" dist="35921" dir="2700000" algn="ctr" rotWithShape="0">
              <a:schemeClr val="bg1">
                <a:alpha val="74997"/>
              </a:schemeClr>
            </a:outerShdw>
          </a:effectLst>
        </p:spPr>
      </p:pic>
      <p:sp>
        <p:nvSpPr>
          <p:cNvPr id="49155" name="Rectangle 3"/>
          <p:cNvSpPr>
            <a:spLocks noGrp="1" noChangeArrowheads="1"/>
          </p:cNvSpPr>
          <p:nvPr>
            <p:ph type="ctrTitle" idx="4294967295"/>
          </p:nvPr>
        </p:nvSpPr>
        <p:spPr>
          <a:xfrm>
            <a:off x="0" y="990601"/>
            <a:ext cx="9144000" cy="1447800"/>
          </a:xfrm>
          <a:effectLst>
            <a:outerShdw blurRad="63500" dist="35921" dir="2700000" algn="ctr" rotWithShape="0">
              <a:schemeClr val="bg1">
                <a:alpha val="74997"/>
              </a:schemeClr>
            </a:outerShdw>
          </a:effectLst>
        </p:spPr>
        <p:txBody>
          <a:bodyPr/>
          <a:lstStyle/>
          <a:p>
            <a:pPr eaLnBrk="1" hangingPunct="1">
              <a:defRPr/>
            </a:pPr>
            <a:r>
              <a:rPr lang="en-US" sz="4800" b="1"/>
              <a:t>II.  Minister as a </a:t>
            </a:r>
            <a:r>
              <a:rPr lang="en-US" sz="4800" b="1">
                <a:solidFill>
                  <a:srgbClr val="5D151D"/>
                </a:solidFill>
              </a:rPr>
              <a:t>team</a:t>
            </a:r>
            <a:r>
              <a:rPr lang="en-US" sz="4800" b="1"/>
              <a:t> (16:5-18)</a:t>
            </a:r>
          </a:p>
        </p:txBody>
      </p:sp>
      <p:sp>
        <p:nvSpPr>
          <p:cNvPr id="51204" name="Text Box 4"/>
          <p:cNvSpPr txBox="1">
            <a:spLocks noChangeArrowheads="1"/>
          </p:cNvSpPr>
          <p:nvPr/>
        </p:nvSpPr>
        <p:spPr bwMode="auto">
          <a:xfrm>
            <a:off x="0" y="212725"/>
            <a:ext cx="9144000" cy="457200"/>
          </a:xfrm>
          <a:prstGeom prst="rect">
            <a:avLst/>
          </a:prstGeom>
          <a:noFill/>
          <a:ln w="9525">
            <a:noFill/>
            <a:miter lim="800000"/>
            <a:headEnd/>
            <a:tailEnd/>
          </a:ln>
          <a:effectLst>
            <a:outerShdw blurRad="63500" dist="35921" dir="2700000" algn="ctr" rotWithShape="0">
              <a:schemeClr val="bg1">
                <a:alpha val="74997"/>
              </a:schemeClr>
            </a:outerShdw>
          </a:effectLst>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ＭＳ Ｐゴシック" charset="0"/>
              </a:rPr>
              <a:t>How to advance the gospel during transition…</a:t>
            </a:r>
          </a:p>
        </p:txBody>
      </p:sp>
      <p:sp>
        <p:nvSpPr>
          <p:cNvPr id="5" name="TextBox 4"/>
          <p:cNvSpPr txBox="1"/>
          <p:nvPr/>
        </p:nvSpPr>
        <p:spPr>
          <a:xfrm>
            <a:off x="5529788" y="6156592"/>
            <a:ext cx="3477896" cy="58477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Arial" charset="0"/>
                <a:ea typeface="ＭＳ Ｐゴシック" charset="0"/>
              </a:rPr>
              <a:t>1 Corinthians 16</a:t>
            </a:r>
          </a:p>
        </p:txBody>
      </p:sp>
    </p:spTree>
    <p:extLst>
      <p:ext uri="{BB962C8B-B14F-4D97-AF65-F5344CB8AC3E}">
        <p14:creationId xmlns:p14="http://schemas.microsoft.com/office/powerpoint/2010/main" val="289910915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44098"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644099" name="Picture 4" descr="ephesians4_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8" name="Rectangle 2"/>
          <p:cNvSpPr>
            <a:spLocks noGrp="1" noChangeArrowheads="1"/>
          </p:cNvSpPr>
          <p:nvPr>
            <p:ph type="title"/>
          </p:nvPr>
        </p:nvSpPr>
        <p:spPr>
          <a:xfrm>
            <a:off x="0" y="152400"/>
            <a:ext cx="9144000" cy="1143000"/>
          </a:xfrm>
          <a:effectLst>
            <a:outerShdw blurRad="63500" dist="35921" dir="2700000" algn="ctr" rotWithShape="0">
              <a:srgbClr val="000000">
                <a:alpha val="74998"/>
              </a:srgbClr>
            </a:outerShdw>
          </a:effectLst>
        </p:spPr>
        <p:txBody>
          <a:bodyPr/>
          <a:lstStyle/>
          <a:p>
            <a:pPr marL="900113" indent="-900113" algn="l">
              <a:defRPr/>
            </a:pPr>
            <a:r>
              <a:rPr lang="en-US" b="1">
                <a:solidFill>
                  <a:schemeClr val="bg1"/>
                </a:solidFill>
              </a:rPr>
              <a:t>A.  Show teamwork with your </a:t>
            </a:r>
            <a:r>
              <a:rPr lang="en-US" b="1">
                <a:solidFill>
                  <a:srgbClr val="FFFE0F"/>
                </a:solidFill>
              </a:rPr>
              <a:t>leaders</a:t>
            </a:r>
            <a:r>
              <a:rPr lang="en-US" b="1">
                <a:solidFill>
                  <a:schemeClr val="bg1"/>
                </a:solidFill>
              </a:rPr>
              <a:t> (16:5-18)</a:t>
            </a:r>
          </a:p>
        </p:txBody>
      </p:sp>
      <p:sp>
        <p:nvSpPr>
          <p:cNvPr id="203782" name="Rectangle 6"/>
          <p:cNvSpPr>
            <a:spLocks noChangeArrowheads="1"/>
          </p:cNvSpPr>
          <p:nvPr/>
        </p:nvSpPr>
        <p:spPr bwMode="auto">
          <a:xfrm>
            <a:off x="609600" y="3284984"/>
            <a:ext cx="85344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73025" dist="76200" dir="2700000" algn="tl" rotWithShape="0">
                    <a:srgbClr val="000000">
                      <a:alpha val="79000"/>
                    </a:srgbClr>
                  </a:outerShdw>
                </a:effectLst>
                <a:uLnTx/>
                <a:uFillTx/>
                <a:latin typeface="Arial" charset="0"/>
                <a:ea typeface="ＭＳ Ｐゴシック" charset="-128"/>
                <a:cs typeface="ＭＳ Ｐゴシック" charset="-128"/>
              </a:rPr>
              <a:t>• Assist them financially (16:5-9)</a:t>
            </a:r>
          </a:p>
        </p:txBody>
      </p:sp>
      <p:sp>
        <p:nvSpPr>
          <p:cNvPr id="203784" name="Rectangle 8"/>
          <p:cNvSpPr>
            <a:spLocks noChangeArrowheads="1"/>
          </p:cNvSpPr>
          <p:nvPr/>
        </p:nvSpPr>
        <p:spPr bwMode="auto">
          <a:xfrm>
            <a:off x="609600" y="4008885"/>
            <a:ext cx="85344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73025" dist="76200" dir="2700000" algn="tl" rotWithShape="0">
                    <a:srgbClr val="000000">
                      <a:alpha val="79000"/>
                    </a:srgbClr>
                  </a:outerShdw>
                </a:effectLst>
                <a:uLnTx/>
                <a:uFillTx/>
                <a:latin typeface="Arial" charset="0"/>
                <a:ea typeface="ＭＳ Ｐゴシック" charset="-128"/>
                <a:cs typeface="ＭＳ Ｐゴシック" charset="-128"/>
              </a:rPr>
              <a:t>• Encourage them (16:10-11)</a:t>
            </a:r>
          </a:p>
        </p:txBody>
      </p:sp>
      <p:sp>
        <p:nvSpPr>
          <p:cNvPr id="203785" name="Rectangle 9"/>
          <p:cNvSpPr>
            <a:spLocks noChangeArrowheads="1"/>
          </p:cNvSpPr>
          <p:nvPr/>
        </p:nvSpPr>
        <p:spPr bwMode="auto">
          <a:xfrm>
            <a:off x="609600" y="4732785"/>
            <a:ext cx="85344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73025" dist="76200" dir="2700000" algn="tl" rotWithShape="0">
                    <a:srgbClr val="000000">
                      <a:alpha val="79000"/>
                    </a:srgbClr>
                  </a:outerShdw>
                </a:effectLst>
                <a:uLnTx/>
                <a:uFillTx/>
                <a:latin typeface="Arial" charset="0"/>
                <a:ea typeface="ＭＳ Ｐゴシック" charset="-128"/>
                <a:cs typeface="ＭＳ Ｐゴシック" charset="-128"/>
              </a:rPr>
              <a:t>• Recognize their calling (16:12)</a:t>
            </a:r>
          </a:p>
        </p:txBody>
      </p:sp>
      <p:sp>
        <p:nvSpPr>
          <p:cNvPr id="2" name="Rectangle 1"/>
          <p:cNvSpPr/>
          <p:nvPr/>
        </p:nvSpPr>
        <p:spPr>
          <a:xfrm>
            <a:off x="611560" y="5502228"/>
            <a:ext cx="8532440"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73025" dist="76200" dir="2700000" algn="tl" rotWithShape="0">
                    <a:srgbClr val="000000">
                      <a:alpha val="79000"/>
                    </a:srgbClr>
                  </a:outerShdw>
                </a:effectLst>
                <a:uLnTx/>
                <a:uFillTx/>
                <a:latin typeface="Arial" charset="0"/>
                <a:ea typeface="ＭＳ Ｐゴシック" charset="-128"/>
                <a:cs typeface="ＭＳ Ｐゴシック" charset="-128"/>
              </a:rPr>
              <a:t>• Submit to them (16:13-18)</a:t>
            </a:r>
          </a:p>
        </p:txBody>
      </p:sp>
    </p:spTree>
    <p:extLst>
      <p:ext uri="{BB962C8B-B14F-4D97-AF65-F5344CB8AC3E}">
        <p14:creationId xmlns:p14="http://schemas.microsoft.com/office/powerpoint/2010/main" val="1650994202"/>
      </p:ext>
    </p:extLst>
  </p:cSld>
  <p:clrMapOvr>
    <a:masterClrMapping/>
  </p:clrMapOvr>
  <p:transition spd="med">
    <p:cover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7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378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37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2" grpId="0" build="p"/>
      <p:bldP spid="203784" grpId="0" build="p"/>
      <p:bldP spid="203785" grpId="0" build="p"/>
    </p:bldLst>
  </p:timing>
</p:sld>
</file>

<file path=ppt/slides/slide3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45122"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645123" name="Picture 2" descr="ephesians4_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3" name="Rectangle 3"/>
          <p:cNvSpPr>
            <a:spLocks noGrp="1" noChangeArrowheads="1"/>
          </p:cNvSpPr>
          <p:nvPr>
            <p:ph type="title"/>
          </p:nvPr>
        </p:nvSpPr>
        <p:spPr>
          <a:xfrm>
            <a:off x="0" y="152400"/>
            <a:ext cx="9144000" cy="1143000"/>
          </a:xfrm>
          <a:effectLst>
            <a:outerShdw blurRad="63500" dist="35921" dir="2700000" algn="ctr" rotWithShape="0">
              <a:srgbClr val="000000">
                <a:alpha val="74998"/>
              </a:srgbClr>
            </a:outerShdw>
          </a:effectLst>
        </p:spPr>
        <p:txBody>
          <a:bodyPr/>
          <a:lstStyle/>
          <a:p>
            <a:pPr marL="900113" indent="-900113" algn="l">
              <a:defRPr/>
            </a:pPr>
            <a:r>
              <a:rPr lang="en-US" b="1">
                <a:solidFill>
                  <a:schemeClr val="bg1"/>
                </a:solidFill>
              </a:rPr>
              <a:t>B.  Show teamwork with your </a:t>
            </a:r>
            <a:r>
              <a:rPr lang="en-US" b="1">
                <a:solidFill>
                  <a:srgbClr val="FFFE0F"/>
                </a:solidFill>
              </a:rPr>
              <a:t>yourselves</a:t>
            </a:r>
            <a:r>
              <a:rPr lang="en-US" b="1">
                <a:solidFill>
                  <a:schemeClr val="bg1"/>
                </a:solidFill>
              </a:rPr>
              <a:t> (16:19-24)</a:t>
            </a:r>
          </a:p>
        </p:txBody>
      </p:sp>
    </p:spTree>
    <p:extLst>
      <p:ext uri="{BB962C8B-B14F-4D97-AF65-F5344CB8AC3E}">
        <p14:creationId xmlns:p14="http://schemas.microsoft.com/office/powerpoint/2010/main" val="2355076359"/>
      </p:ext>
    </p:extLst>
  </p:cSld>
  <p:clrMapOvr>
    <a:masterClrMapping/>
  </p:clrMapOvr>
  <p:transition spd="med">
    <p:cover dir="lu"/>
  </p:transition>
</p:sld>
</file>

<file path=ppt/slides/slide3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457200" y="274638"/>
            <a:ext cx="8229600" cy="868362"/>
          </a:xfrm>
          <a:solidFill>
            <a:srgbClr val="2B2180"/>
          </a:solidFill>
        </p:spPr>
        <p:txBody>
          <a:bodyPr/>
          <a:lstStyle/>
          <a:p>
            <a:r>
              <a:rPr lang="en-US">
                <a:solidFill>
                  <a:schemeClr val="bg1"/>
                </a:solidFill>
                <a:latin typeface="Arial" charset="0"/>
                <a:ea typeface="ＭＳ Ｐゴシック" charset="0"/>
                <a:cs typeface="ＭＳ Ｐゴシック" charset="0"/>
              </a:rPr>
              <a:t>Main Idea of 1 Corinthians 16</a:t>
            </a:r>
            <a:endParaRPr lang="en-US">
              <a:latin typeface="Arial" charset="0"/>
              <a:ea typeface="ＭＳ Ｐゴシック" charset="0"/>
              <a:cs typeface="ＭＳ Ｐゴシック" charset="0"/>
            </a:endParaRPr>
          </a:p>
        </p:txBody>
      </p:sp>
      <p:sp>
        <p:nvSpPr>
          <p:cNvPr id="646147" name="Rectangle 8"/>
          <p:cNvSpPr>
            <a:spLocks noChangeArrowheads="1"/>
          </p:cNvSpPr>
          <p:nvPr/>
        </p:nvSpPr>
        <p:spPr bwMode="auto">
          <a:xfrm>
            <a:off x="457200" y="1295405"/>
            <a:ext cx="82296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charset="0"/>
                <a:ea typeface="ＭＳ Ｐゴシック" charset="0"/>
              </a:rPr>
              <a:t>Advance the gospel by…</a:t>
            </a:r>
          </a:p>
        </p:txBody>
      </p:sp>
      <p:grpSp>
        <p:nvGrpSpPr>
          <p:cNvPr id="2" name="Group 11"/>
          <p:cNvGrpSpPr>
            <a:grpSpLocks/>
          </p:cNvGrpSpPr>
          <p:nvPr/>
        </p:nvGrpSpPr>
        <p:grpSpPr bwMode="auto">
          <a:xfrm>
            <a:off x="331788" y="2209800"/>
            <a:ext cx="5230812" cy="4270375"/>
            <a:chOff x="209" y="1392"/>
            <a:chExt cx="3295" cy="2690"/>
          </a:xfrm>
        </p:grpSpPr>
        <p:pic>
          <p:nvPicPr>
            <p:cNvPr id="646152" name="Picture 6" descr="giving-han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209" y="1884"/>
              <a:ext cx="3295" cy="2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53" name="Rectangle 9"/>
            <p:cNvSpPr>
              <a:spLocks noChangeArrowheads="1"/>
            </p:cNvSpPr>
            <p:nvPr/>
          </p:nvSpPr>
          <p:spPr bwMode="auto">
            <a:xfrm>
              <a:off x="1008" y="1392"/>
              <a:ext cx="2352" cy="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2B2180"/>
                  </a:solidFill>
                  <a:effectLst/>
                  <a:uLnTx/>
                  <a:uFillTx/>
                  <a:latin typeface="Arial" charset="0"/>
                  <a:ea typeface="ＭＳ Ｐゴシック" charset="0"/>
                </a:rPr>
                <a:t>giving</a:t>
              </a:r>
              <a:r>
                <a:rPr kumimoji="0" lang="en-US" sz="4400" b="0" i="0" u="none" strike="noStrike" kern="1200" cap="none" spc="0" normalizeH="0" baseline="0" noProof="0">
                  <a:ln>
                    <a:noFill/>
                  </a:ln>
                  <a:solidFill>
                    <a:srgbClr val="000000"/>
                  </a:solidFill>
                  <a:effectLst/>
                  <a:uLnTx/>
                  <a:uFillTx/>
                  <a:latin typeface="Arial" charset="0"/>
                  <a:ea typeface="ＭＳ Ｐゴシック" charset="0"/>
                </a:rPr>
                <a:t> and…</a:t>
              </a:r>
            </a:p>
          </p:txBody>
        </p:sp>
      </p:grpSp>
      <p:grpSp>
        <p:nvGrpSpPr>
          <p:cNvPr id="3" name="Group 12"/>
          <p:cNvGrpSpPr>
            <a:grpSpLocks/>
          </p:cNvGrpSpPr>
          <p:nvPr/>
        </p:nvGrpSpPr>
        <p:grpSpPr bwMode="auto">
          <a:xfrm>
            <a:off x="5257800" y="2209801"/>
            <a:ext cx="3733800" cy="4267200"/>
            <a:chOff x="3312" y="1392"/>
            <a:chExt cx="2352" cy="2688"/>
          </a:xfrm>
        </p:grpSpPr>
        <p:pic>
          <p:nvPicPr>
            <p:cNvPr id="646150" name="Picture 7" descr="GivetoGodsFamilyFir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8" y="1872"/>
              <a:ext cx="1781"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51" name="Rectangle 10"/>
            <p:cNvSpPr>
              <a:spLocks noChangeArrowheads="1"/>
            </p:cNvSpPr>
            <p:nvPr/>
          </p:nvSpPr>
          <p:spPr bwMode="auto">
            <a:xfrm>
              <a:off x="3312" y="1392"/>
              <a:ext cx="2352" cy="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2B2180"/>
                  </a:solidFill>
                  <a:effectLst/>
                  <a:uLnTx/>
                  <a:uFillTx/>
                  <a:latin typeface="Arial" charset="0"/>
                  <a:ea typeface="ＭＳ Ｐゴシック" charset="0"/>
                </a:rPr>
                <a:t>teamwork</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1439862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a:t>Black</a:t>
            </a:r>
          </a:p>
        </p:txBody>
      </p:sp>
    </p:spTree>
    <p:extLst>
      <p:ext uri="{BB962C8B-B14F-4D97-AF65-F5344CB8AC3E}">
        <p14:creationId xmlns:p14="http://schemas.microsoft.com/office/powerpoint/2010/main" val="622767945"/>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a:solidFill>
                  <a:srgbClr val="FFFFFF"/>
                </a:solidFill>
                <a:latin typeface="Arial" charset="0"/>
                <a:ea typeface="ＭＳ Ｐゴシック" charset="0"/>
              </a:rPr>
              <a:t>Link survey PB di BibleStudyDownloads.org</a:t>
            </a:r>
            <a:endParaRPr lang="en-US" sz="1000" b="1">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err="1">
                <a:ln>
                  <a:noFill/>
                </a:ln>
                <a:solidFill>
                  <a:srgbClr val="FFFFFF"/>
                </a:solidFill>
                <a:effectLst/>
                <a:uLnTx/>
                <a:uFillTx/>
                <a:latin typeface="Arial" charset="0"/>
                <a:ea typeface="MS PGothic" charset="0"/>
              </a:rPr>
              <a:t>Dapatkan</a:t>
            </a:r>
            <a:r>
              <a:rPr kumimoji="0" lang="en-US" sz="4000" b="1" i="0" u="none" strike="noStrike" kern="1200" cap="none" spc="0" normalizeH="0" baseline="0" noProof="0">
                <a:ln>
                  <a:noFill/>
                </a:ln>
                <a:solidFill>
                  <a:srgbClr val="FFFFFF"/>
                </a:solidFill>
                <a:effectLst/>
                <a:uLnTx/>
                <a:uFillTx/>
                <a:latin typeface="Arial" charset="0"/>
                <a:ea typeface="MS PGothic" charset="0"/>
              </a:rPr>
              <a:t> slide </a:t>
            </a:r>
            <a:r>
              <a:rPr kumimoji="0" lang="en-US" sz="4000" b="1" i="0" u="none" strike="noStrike" kern="1200" cap="none" spc="0" normalizeH="0" baseline="0" noProof="0" err="1">
                <a:ln>
                  <a:noFill/>
                </a:ln>
                <a:solidFill>
                  <a:srgbClr val="FFFFFF"/>
                </a:solidFill>
                <a:effectLst/>
                <a:uLnTx/>
                <a:uFillTx/>
                <a:latin typeface="Arial" charset="0"/>
                <a:ea typeface="MS PGothic" charset="0"/>
              </a:rPr>
              <a:t>ini</a:t>
            </a:r>
            <a:r>
              <a:rPr kumimoji="0" lang="en-US" sz="4000" b="1" i="0" u="none" strike="noStrike" kern="1200" cap="none" spc="0" normalizeH="0" baseline="0" noProof="0">
                <a:ln>
                  <a:noFill/>
                </a:ln>
                <a:solidFill>
                  <a:srgbClr val="FFFFFF"/>
                </a:solidFill>
                <a:effectLst/>
                <a:uLnTx/>
                <a:uFillTx/>
                <a:latin typeface="Arial" charset="0"/>
                <a:ea typeface="MS PGothic" charset="0"/>
              </a:rPr>
              <a:t> </a:t>
            </a:r>
            <a:r>
              <a:rPr kumimoji="0" lang="en-US" sz="4000" b="1" i="0" u="none" strike="noStrike" kern="1200" cap="none" spc="0" normalizeH="0" baseline="0" noProof="0" err="1">
                <a:ln>
                  <a:noFill/>
                </a:ln>
                <a:solidFill>
                  <a:srgbClr val="FFFFFF"/>
                </a:solidFill>
                <a:effectLst/>
                <a:uLnTx/>
                <a:uFillTx/>
                <a:latin typeface="Arial" charset="0"/>
                <a:ea typeface="MS PGothic" charset="0"/>
              </a:rPr>
              <a:t>tanpa</a:t>
            </a:r>
            <a:r>
              <a:rPr kumimoji="0" lang="en-US" sz="4000" b="1" i="0" u="none" strike="noStrike" kern="1200" cap="none" spc="0" normalizeH="0" baseline="0" noProof="0">
                <a:ln>
                  <a:noFill/>
                </a:ln>
                <a:solidFill>
                  <a:srgbClr val="FFFFFF"/>
                </a:solidFill>
                <a:effectLst/>
                <a:uLnTx/>
                <a:uFillTx/>
                <a:latin typeface="Arial" charset="0"/>
                <a:ea typeface="MS PGothic" charset="0"/>
              </a:rPr>
              <a:t> </a:t>
            </a:r>
            <a:r>
              <a:rPr kumimoji="0" lang="en-US" sz="4000" b="1" i="0" u="none" strike="noStrike" kern="1200" cap="none" spc="0" normalizeH="0" baseline="0" noProof="0" err="1">
                <a:ln>
                  <a:noFill/>
                </a:ln>
                <a:solidFill>
                  <a:srgbClr val="FFFFFF"/>
                </a:solidFill>
                <a:effectLst/>
                <a:uLnTx/>
                <a:uFillTx/>
                <a:latin typeface="Arial" charset="0"/>
                <a:ea typeface="MS PGothic" charset="0"/>
              </a:rPr>
              <a:t>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32016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1618" name="Rectangle 2"/>
          <p:cNvSpPr>
            <a:spLocks noGrp="1"/>
          </p:cNvSpPr>
          <p:nvPr>
            <p:ph type="ctrTitle"/>
          </p:nvPr>
        </p:nvSpPr>
        <p:spPr>
          <a:xfrm>
            <a:off x="152400" y="4551363"/>
            <a:ext cx="8763000" cy="2192337"/>
          </a:xfrm>
        </p:spPr>
        <p:txBody>
          <a:bodyPr>
            <a:normAutofit fontScale="90000"/>
          </a:bodyPr>
          <a:lstStyle/>
          <a:p>
            <a:pPr marL="715963" indent="-715963" algn="l" eaLnBrk="1" hangingPunct="1">
              <a:defRPr/>
            </a:pPr>
            <a:r>
              <a:rPr lang="en-US" b="1">
                <a:effectLst>
                  <a:glow rad="317500">
                    <a:schemeClr val="bg2">
                      <a:alpha val="90000"/>
                    </a:schemeClr>
                  </a:glow>
                </a:effectLst>
                <a:latin typeface="Arial"/>
                <a:cs typeface="Arial"/>
              </a:rPr>
              <a:t>C. God will judge you for your involvement in </a:t>
            </a:r>
            <a:r>
              <a:rPr lang="en-US" b="1">
                <a:solidFill>
                  <a:srgbClr val="FFFF00"/>
                </a:solidFill>
                <a:effectLst>
                  <a:glow rad="317500">
                    <a:schemeClr val="bg2">
                      <a:alpha val="90000"/>
                    </a:schemeClr>
                  </a:glow>
                </a:effectLst>
                <a:latin typeface="Arial"/>
                <a:cs typeface="Arial"/>
              </a:rPr>
              <a:t>paganism</a:t>
            </a:r>
            <a:r>
              <a:rPr lang="en-US" b="1">
                <a:effectLst>
                  <a:glow rad="317500">
                    <a:schemeClr val="bg2">
                      <a:alpha val="90000"/>
                    </a:schemeClr>
                  </a:glow>
                </a:effectLst>
                <a:latin typeface="Arial"/>
                <a:cs typeface="Arial"/>
              </a:rPr>
              <a:t>.</a:t>
            </a:r>
          </a:p>
        </p:txBody>
      </p:sp>
      <p:pic>
        <p:nvPicPr>
          <p:cNvPr id="191490" name="Picture 3" descr="paganbeltan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55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782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8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395716" name="Picture 4" descr="mas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46228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5717" name="Text Box 5"/>
          <p:cNvSpPr txBox="1">
            <a:spLocks noChangeArrowheads="1"/>
          </p:cNvSpPr>
          <p:nvPr/>
        </p:nvSpPr>
        <p:spPr bwMode="auto">
          <a:xfrm>
            <a:off x="304800" y="2362200"/>
            <a:ext cx="3894138" cy="823913"/>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0" indent="0">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Masons</a:t>
            </a:r>
          </a:p>
        </p:txBody>
      </p:sp>
      <p:pic>
        <p:nvPicPr>
          <p:cNvPr id="1395718" name="Picture 6" descr="Armstro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460750"/>
            <a:ext cx="4572000" cy="339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5719" name="Text Box 7"/>
          <p:cNvSpPr txBox="1">
            <a:spLocks noChangeArrowheads="1"/>
          </p:cNvSpPr>
          <p:nvPr/>
        </p:nvSpPr>
        <p:spPr bwMode="auto">
          <a:xfrm>
            <a:off x="4613150" y="4126428"/>
            <a:ext cx="4495354" cy="3046988"/>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0" indent="0">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Armstrong</a:t>
            </a:r>
            <a:r>
              <a:rPr kumimoji="0" lang="uk-UA" altLang="ja-JP"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a:t>
            </a: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s Worldwide Church of God</a:t>
            </a:r>
          </a:p>
        </p:txBody>
      </p:sp>
      <p:pic>
        <p:nvPicPr>
          <p:cNvPr id="1395720" name="Picture 8" descr="rosecruc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50" y="3429000"/>
            <a:ext cx="461645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5721" name="Text Box 9"/>
          <p:cNvSpPr txBox="1">
            <a:spLocks noChangeArrowheads="1"/>
          </p:cNvSpPr>
          <p:nvPr/>
        </p:nvSpPr>
        <p:spPr bwMode="auto">
          <a:xfrm>
            <a:off x="76200" y="4572000"/>
            <a:ext cx="4198938" cy="1555750"/>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Rosicrucian Fellowship</a:t>
            </a:r>
          </a:p>
        </p:txBody>
      </p:sp>
      <p:pic>
        <p:nvPicPr>
          <p:cNvPr id="1395722" name="Picture 10" descr="new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0"/>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5723" name="Text Box 11"/>
          <p:cNvSpPr txBox="1">
            <a:spLocks noChangeArrowheads="1"/>
          </p:cNvSpPr>
          <p:nvPr/>
        </p:nvSpPr>
        <p:spPr bwMode="auto">
          <a:xfrm>
            <a:off x="5029200" y="2362200"/>
            <a:ext cx="3894138" cy="823913"/>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0" indent="0">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New Age</a:t>
            </a:r>
          </a:p>
        </p:txBody>
      </p:sp>
      <p:sp>
        <p:nvSpPr>
          <p:cNvPr id="1395724" name="Rectangle 12"/>
          <p:cNvSpPr>
            <a:spLocks noGrp="1"/>
          </p:cNvSpPr>
          <p:nvPr>
            <p:ph type="title"/>
          </p:nvPr>
        </p:nvSpPr>
        <p:spPr>
          <a:xfrm>
            <a:off x="685800" y="-27384"/>
            <a:ext cx="7770813" cy="762000"/>
          </a:xfrm>
        </p:spPr>
        <p:txBody>
          <a:bodyPr>
            <a:normAutofit fontScale="90000"/>
          </a:bodyPr>
          <a:lstStyle/>
          <a:p>
            <a:pPr>
              <a:defRPr/>
            </a:pPr>
            <a:r>
              <a:rPr lang="en-US" b="1" kern="1200">
                <a:effectLst>
                  <a:glow rad="317500">
                    <a:schemeClr val="bg2">
                      <a:alpha val="90000"/>
                    </a:schemeClr>
                  </a:glow>
                </a:effectLst>
                <a:latin typeface="Arial"/>
                <a:cs typeface="Arial"/>
              </a:rPr>
              <a:t>Principal Candidate</a:t>
            </a:r>
          </a:p>
        </p:txBody>
      </p:sp>
    </p:spTree>
    <p:extLst>
      <p:ext uri="{BB962C8B-B14F-4D97-AF65-F5344CB8AC3E}">
        <p14:creationId xmlns:p14="http://schemas.microsoft.com/office/powerpoint/2010/main" val="1965779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5716"/>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grpId="0" nodeType="afterEffect">
                                  <p:stCondLst>
                                    <p:cond delay="0"/>
                                  </p:stCondLst>
                                  <p:childTnLst>
                                    <p:set>
                                      <p:cBhvr>
                                        <p:cTn id="9" dur="1" fill="hold">
                                          <p:stCondLst>
                                            <p:cond delay="0"/>
                                          </p:stCondLst>
                                        </p:cTn>
                                        <p:tgtEl>
                                          <p:spTgt spid="1395717">
                                            <p:txEl>
                                              <p:pRg st="0" end="0"/>
                                            </p:txEl>
                                          </p:spTgt>
                                        </p:tgtEl>
                                        <p:attrNameLst>
                                          <p:attrName>style.visibility</p:attrName>
                                        </p:attrNameLst>
                                      </p:cBhvr>
                                      <p:to>
                                        <p:strVal val="visible"/>
                                      </p:to>
                                    </p:set>
                                    <p:animEffect transition="in" filter="dissolve">
                                      <p:cBhvr>
                                        <p:cTn id="10" dur="500"/>
                                        <p:tgtEl>
                                          <p:spTgt spid="139571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5718"/>
                                        </p:tgtEl>
                                        <p:attrNameLst>
                                          <p:attrName>style.visibility</p:attrName>
                                        </p:attrNameLst>
                                      </p:cBhvr>
                                      <p:to>
                                        <p:strVal val="visible"/>
                                      </p:to>
                                    </p:set>
                                  </p:childTnLst>
                                </p:cTn>
                              </p:par>
                            </p:childTnLst>
                          </p:cTn>
                        </p:par>
                        <p:par>
                          <p:cTn id="15" fill="hold" nodeType="afterGroup">
                            <p:stCondLst>
                              <p:cond delay="0"/>
                            </p:stCondLst>
                            <p:childTnLst>
                              <p:par>
                                <p:cTn id="16" presetID="9" presetClass="entr" presetSubtype="0" fill="hold" grpId="0" nodeType="afterEffect">
                                  <p:stCondLst>
                                    <p:cond delay="0"/>
                                  </p:stCondLst>
                                  <p:childTnLst>
                                    <p:set>
                                      <p:cBhvr>
                                        <p:cTn id="17" dur="1" fill="hold">
                                          <p:stCondLst>
                                            <p:cond delay="0"/>
                                          </p:stCondLst>
                                        </p:cTn>
                                        <p:tgtEl>
                                          <p:spTgt spid="1395719">
                                            <p:txEl>
                                              <p:pRg st="0" end="0"/>
                                            </p:txEl>
                                          </p:spTgt>
                                        </p:tgtEl>
                                        <p:attrNameLst>
                                          <p:attrName>style.visibility</p:attrName>
                                        </p:attrNameLst>
                                      </p:cBhvr>
                                      <p:to>
                                        <p:strVal val="visible"/>
                                      </p:to>
                                    </p:set>
                                    <p:animEffect transition="in" filter="dissolve">
                                      <p:cBhvr>
                                        <p:cTn id="18" dur="500"/>
                                        <p:tgtEl>
                                          <p:spTgt spid="139571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95720"/>
                                        </p:tgtEl>
                                        <p:attrNameLst>
                                          <p:attrName>style.visibility</p:attrName>
                                        </p:attrNameLst>
                                      </p:cBhvr>
                                      <p:to>
                                        <p:strVal val="visible"/>
                                      </p:to>
                                    </p:set>
                                  </p:childTnLst>
                                </p:cTn>
                              </p:par>
                            </p:childTnLst>
                          </p:cTn>
                        </p:par>
                        <p:par>
                          <p:cTn id="23" fill="hold" nodeType="afterGroup">
                            <p:stCondLst>
                              <p:cond delay="0"/>
                            </p:stCondLst>
                            <p:childTnLst>
                              <p:par>
                                <p:cTn id="24" presetID="9" presetClass="entr" presetSubtype="0" fill="hold" grpId="0" nodeType="afterEffect">
                                  <p:stCondLst>
                                    <p:cond delay="0"/>
                                  </p:stCondLst>
                                  <p:childTnLst>
                                    <p:set>
                                      <p:cBhvr>
                                        <p:cTn id="25" dur="1" fill="hold">
                                          <p:stCondLst>
                                            <p:cond delay="0"/>
                                          </p:stCondLst>
                                        </p:cTn>
                                        <p:tgtEl>
                                          <p:spTgt spid="1395721">
                                            <p:txEl>
                                              <p:pRg st="0" end="0"/>
                                            </p:txEl>
                                          </p:spTgt>
                                        </p:tgtEl>
                                        <p:attrNameLst>
                                          <p:attrName>style.visibility</p:attrName>
                                        </p:attrNameLst>
                                      </p:cBhvr>
                                      <p:to>
                                        <p:strVal val="visible"/>
                                      </p:to>
                                    </p:set>
                                    <p:animEffect transition="in" filter="dissolve">
                                      <p:cBhvr>
                                        <p:cTn id="26" dur="500"/>
                                        <p:tgtEl>
                                          <p:spTgt spid="139572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95722"/>
                                        </p:tgtEl>
                                        <p:attrNameLst>
                                          <p:attrName>style.visibility</p:attrName>
                                        </p:attrNameLst>
                                      </p:cBhvr>
                                      <p:to>
                                        <p:strVal val="visible"/>
                                      </p:to>
                                    </p:set>
                                  </p:childTnLst>
                                </p:cTn>
                              </p:par>
                            </p:childTnLst>
                          </p:cTn>
                        </p:par>
                        <p:par>
                          <p:cTn id="31" fill="hold" nodeType="afterGroup">
                            <p:stCondLst>
                              <p:cond delay="0"/>
                            </p:stCondLst>
                            <p:childTnLst>
                              <p:par>
                                <p:cTn id="32" presetID="9" presetClass="entr" presetSubtype="0" fill="hold" grpId="0" nodeType="afterEffect">
                                  <p:stCondLst>
                                    <p:cond delay="0"/>
                                  </p:stCondLst>
                                  <p:childTnLst>
                                    <p:set>
                                      <p:cBhvr>
                                        <p:cTn id="33" dur="1" fill="hold">
                                          <p:stCondLst>
                                            <p:cond delay="0"/>
                                          </p:stCondLst>
                                        </p:cTn>
                                        <p:tgtEl>
                                          <p:spTgt spid="1395723">
                                            <p:txEl>
                                              <p:pRg st="0" end="0"/>
                                            </p:txEl>
                                          </p:spTgt>
                                        </p:tgtEl>
                                        <p:attrNameLst>
                                          <p:attrName>style.visibility</p:attrName>
                                        </p:attrNameLst>
                                      </p:cBhvr>
                                      <p:to>
                                        <p:strVal val="visible"/>
                                      </p:to>
                                    </p:set>
                                    <p:animEffect transition="in" filter="dissolve">
                                      <p:cBhvr>
                                        <p:cTn id="34" dur="500"/>
                                        <p:tgtEl>
                                          <p:spTgt spid="1395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17" grpId="0" build="p" autoUpdateAnimBg="0"/>
      <p:bldP spid="1395719" grpId="0" build="p" autoUpdateAnimBg="0"/>
      <p:bldP spid="1395721" grpId="0" build="p" autoUpdateAnimBg="0"/>
      <p:bldP spid="139572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7633" name="Picture 2" descr="sexstd-300x2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7763" name="Rectangle 3"/>
          <p:cNvSpPr>
            <a:spLocks noGrp="1"/>
          </p:cNvSpPr>
          <p:nvPr>
            <p:ph type="title"/>
          </p:nvPr>
        </p:nvSpPr>
        <p:spPr>
          <a:xfrm>
            <a:off x="152400" y="304800"/>
            <a:ext cx="4707632" cy="990600"/>
          </a:xfrm>
        </p:spPr>
        <p:txBody>
          <a:bodyPr>
            <a:normAutofit fontScale="90000"/>
          </a:bodyPr>
          <a:lstStyle/>
          <a:p>
            <a:pPr>
              <a:defRPr/>
            </a:pPr>
            <a:r>
              <a:rPr lang="en-US" b="1" kern="1200">
                <a:effectLst>
                  <a:glow rad="317500">
                    <a:schemeClr val="bg2">
                      <a:alpha val="90000"/>
                    </a:schemeClr>
                  </a:glow>
                </a:effectLst>
                <a:latin typeface="Arial"/>
                <a:cs typeface="Arial"/>
              </a:rPr>
              <a:t>God judges sexual sin too</a:t>
            </a:r>
          </a:p>
        </p:txBody>
      </p:sp>
      <p:sp>
        <p:nvSpPr>
          <p:cNvPr id="1976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7765" name="Text Box 5"/>
          <p:cNvSpPr txBox="1">
            <a:spLocks noChangeArrowheads="1"/>
          </p:cNvSpPr>
          <p:nvPr/>
        </p:nvSpPr>
        <p:spPr bwMode="auto">
          <a:xfrm>
            <a:off x="4886325" y="304800"/>
            <a:ext cx="4257675" cy="2470150"/>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1" i="0" u="none" strike="noStrike" kern="1200" cap="none" spc="0" normalizeH="0" baseline="0" noProof="0">
                <a:ln>
                  <a:noFill/>
                </a:ln>
                <a:solidFill>
                  <a:srgbClr val="FFFFFF"/>
                </a:solidFill>
                <a:effectLst/>
                <a:uLnTx/>
                <a:uFillTx/>
                <a:latin typeface="Arial" charset="0"/>
                <a:ea typeface="ＭＳ Ｐゴシック" charset="0"/>
              </a:rPr>
              <a:t>HPV</a:t>
            </a:r>
          </a:p>
        </p:txBody>
      </p:sp>
      <p:sp>
        <p:nvSpPr>
          <p:cNvPr id="1397766" name="Text Box 6"/>
          <p:cNvSpPr txBox="1">
            <a:spLocks noChangeArrowheads="1"/>
          </p:cNvSpPr>
          <p:nvPr/>
        </p:nvSpPr>
        <p:spPr bwMode="auto">
          <a:xfrm>
            <a:off x="4644008" y="2438400"/>
            <a:ext cx="4499992" cy="2646784"/>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0000"/>
          </a:bodyPr>
          <a:lstStyle>
            <a:lvl1pP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50% of sexually active women ages 18-22!</a:t>
            </a:r>
          </a:p>
        </p:txBody>
      </p:sp>
    </p:spTree>
    <p:extLst>
      <p:ext uri="{BB962C8B-B14F-4D97-AF65-F5344CB8AC3E}">
        <p14:creationId xmlns:p14="http://schemas.microsoft.com/office/powerpoint/2010/main" val="2436716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97765"/>
                                        </p:tgtEl>
                                        <p:attrNameLst>
                                          <p:attrName>style.visibility</p:attrName>
                                        </p:attrNameLst>
                                      </p:cBhvr>
                                      <p:to>
                                        <p:strVal val="visible"/>
                                      </p:to>
                                    </p:set>
                                    <p:anim calcmode="lin" valueType="num">
                                      <p:cBhvr>
                                        <p:cTn id="7" dur="500" fill="hold"/>
                                        <p:tgtEl>
                                          <p:spTgt spid="1397765"/>
                                        </p:tgtEl>
                                        <p:attrNameLst>
                                          <p:attrName>ppt_w</p:attrName>
                                        </p:attrNameLst>
                                      </p:cBhvr>
                                      <p:tavLst>
                                        <p:tav tm="0">
                                          <p:val>
                                            <p:fltVal val="0"/>
                                          </p:val>
                                        </p:tav>
                                        <p:tav tm="100000">
                                          <p:val>
                                            <p:strVal val="#ppt_w"/>
                                          </p:val>
                                        </p:tav>
                                      </p:tavLst>
                                    </p:anim>
                                    <p:anim calcmode="lin" valueType="num">
                                      <p:cBhvr>
                                        <p:cTn id="8" dur="500" fill="hold"/>
                                        <p:tgtEl>
                                          <p:spTgt spid="139776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397766"/>
                                        </p:tgtEl>
                                        <p:attrNameLst>
                                          <p:attrName>style.visibility</p:attrName>
                                        </p:attrNameLst>
                                      </p:cBhvr>
                                      <p:to>
                                        <p:strVal val="visible"/>
                                      </p:to>
                                    </p:set>
                                    <p:anim calcmode="lin" valueType="num">
                                      <p:cBhvr>
                                        <p:cTn id="12" dur="500" fill="hold"/>
                                        <p:tgtEl>
                                          <p:spTgt spid="1397766"/>
                                        </p:tgtEl>
                                        <p:attrNameLst>
                                          <p:attrName>ppt_w</p:attrName>
                                        </p:attrNameLst>
                                      </p:cBhvr>
                                      <p:tavLst>
                                        <p:tav tm="0">
                                          <p:val>
                                            <p:fltVal val="0"/>
                                          </p:val>
                                        </p:tav>
                                        <p:tav tm="100000">
                                          <p:val>
                                            <p:strVal val="#ppt_w"/>
                                          </p:val>
                                        </p:tav>
                                      </p:tavLst>
                                    </p:anim>
                                    <p:anim calcmode="lin" valueType="num">
                                      <p:cBhvr>
                                        <p:cTn id="13" dur="500" fill="hold"/>
                                        <p:tgtEl>
                                          <p:spTgt spid="13977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7765"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9682" name="Rectangle 3"/>
          <p:cNvSpPr>
            <a:spLocks noGrp="1"/>
          </p:cNvSpPr>
          <p:nvPr>
            <p:ph type="title"/>
          </p:nvPr>
        </p:nvSpPr>
        <p:spPr>
          <a:xfrm>
            <a:off x="685800" y="304800"/>
            <a:ext cx="7770813" cy="762000"/>
          </a:xfrm>
        </p:spPr>
        <p:txBody>
          <a:bodyPr/>
          <a:lstStyle/>
          <a:p>
            <a:pPr eaLnBrk="1" hangingPunct="1"/>
            <a:r>
              <a:rPr lang="en-US" sz="3600">
                <a:latin typeface="Calisto MT" charset="0"/>
                <a:ea typeface="ＭＳ Ｐゴシック" charset="0"/>
                <a:cs typeface="ＭＳ Ｐゴシック" charset="0"/>
              </a:rPr>
              <a:t>How many really have AIDS?</a:t>
            </a:r>
            <a:endParaRPr lang="en-US">
              <a:latin typeface="Calisto MT" charset="0"/>
              <a:ea typeface="ＭＳ Ｐゴシック" charset="0"/>
              <a:cs typeface="ＭＳ Ｐゴシック" charset="0"/>
            </a:endParaRPr>
          </a:p>
        </p:txBody>
      </p:sp>
      <p:pic>
        <p:nvPicPr>
          <p:cNvPr id="199683" name="Picture 4" descr="sexTeens_FA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17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043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01859" name="Rectangle 3"/>
          <p:cNvSpPr>
            <a:spLocks noGrp="1"/>
          </p:cNvSpPr>
          <p:nvPr>
            <p:ph type="title"/>
          </p:nvPr>
        </p:nvSpPr>
        <p:spPr>
          <a:xfrm>
            <a:off x="0" y="304800"/>
            <a:ext cx="9144000" cy="762000"/>
          </a:xfrm>
        </p:spPr>
        <p:txBody>
          <a:bodyPr>
            <a:normAutofit/>
          </a:bodyPr>
          <a:lstStyle/>
          <a:p>
            <a:pPr>
              <a:defRPr/>
            </a:pPr>
            <a:r>
              <a:rPr lang="en-US" sz="4000" b="1" kern="1200">
                <a:effectLst>
                  <a:glow rad="317500">
                    <a:schemeClr val="bg2">
                      <a:alpha val="90000"/>
                    </a:schemeClr>
                  </a:glow>
                </a:effectLst>
                <a:latin typeface="Arial"/>
                <a:cs typeface="Arial"/>
              </a:rPr>
              <a:t>HIV Stricken Homosexual Men, 1997</a:t>
            </a:r>
          </a:p>
        </p:txBody>
      </p:sp>
      <p:pic>
        <p:nvPicPr>
          <p:cNvPr id="201731" name="Picture 4" descr="HIVfigur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388" y="1295400"/>
            <a:ext cx="7642225" cy="442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2" name="Text Box 5"/>
          <p:cNvSpPr txBox="1">
            <a:spLocks noChangeArrowheads="1"/>
          </p:cNvSpPr>
          <p:nvPr/>
        </p:nvSpPr>
        <p:spPr bwMode="auto">
          <a:xfrm>
            <a:off x="0" y="6400800"/>
            <a:ext cx="914400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http://www.cdc.gov/hiv/topics/testing/resources/reports/hivser97/figures.htm</a:t>
            </a:r>
          </a:p>
        </p:txBody>
      </p:sp>
      <p:sp>
        <p:nvSpPr>
          <p:cNvPr id="201733" name="Text Box 6"/>
          <p:cNvSpPr txBox="1">
            <a:spLocks noChangeArrowheads="1"/>
          </p:cNvSpPr>
          <p:nvPr/>
        </p:nvSpPr>
        <p:spPr bwMode="auto">
          <a:xfrm>
            <a:off x="0" y="6034088"/>
            <a:ext cx="9144000" cy="3667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Includes only areas with sufficient data for analysis.</a:t>
            </a:r>
          </a:p>
        </p:txBody>
      </p:sp>
    </p:spTree>
    <p:extLst>
      <p:ext uri="{BB962C8B-B14F-4D97-AF65-F5344CB8AC3E}">
        <p14:creationId xmlns:p14="http://schemas.microsoft.com/office/powerpoint/2010/main" val="3821425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825" name="Picture 2" descr="demonic-leotheras ro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1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5955" name="Rectangle 3"/>
          <p:cNvSpPr>
            <a:spLocks noGrp="1"/>
          </p:cNvSpPr>
          <p:nvPr>
            <p:ph type="ctrTitle"/>
          </p:nvPr>
        </p:nvSpPr>
        <p:spPr>
          <a:xfrm>
            <a:off x="539552" y="2590800"/>
            <a:ext cx="8604448" cy="2971800"/>
          </a:xfrm>
        </p:spPr>
        <p:txBody>
          <a:bodyPr>
            <a:normAutofit/>
          </a:bodyPr>
          <a:lstStyle/>
          <a:p>
            <a:pPr marL="715963" indent="-715963" algn="l" eaLnBrk="1" hangingPunct="1">
              <a:defRPr/>
            </a:pPr>
            <a:r>
              <a:rPr lang="en-US" b="1">
                <a:effectLst>
                  <a:glow rad="317500">
                    <a:schemeClr val="bg2">
                      <a:alpha val="90000"/>
                    </a:schemeClr>
                  </a:glow>
                </a:effectLst>
                <a:latin typeface="Arial"/>
                <a:cs typeface="Arial"/>
              </a:rPr>
              <a:t>II. God judges our idolatry because it is </a:t>
            </a:r>
            <a:r>
              <a:rPr lang="en-US" b="1">
                <a:solidFill>
                  <a:srgbClr val="FFFF00"/>
                </a:solidFill>
                <a:effectLst>
                  <a:glow rad="317500">
                    <a:schemeClr val="bg2">
                      <a:alpha val="90000"/>
                    </a:schemeClr>
                  </a:glow>
                </a:effectLst>
                <a:latin typeface="Arial"/>
                <a:cs typeface="Arial"/>
              </a:rPr>
              <a:t>demonic</a:t>
            </a:r>
            <a:r>
              <a:rPr lang="en-US" b="1">
                <a:effectLst>
                  <a:glow rad="317500">
                    <a:schemeClr val="bg2">
                      <a:alpha val="90000"/>
                    </a:schemeClr>
                  </a:glow>
                </a:effectLst>
                <a:latin typeface="Arial"/>
                <a:cs typeface="Arial"/>
              </a:rPr>
              <a:t> (10:14-22).</a:t>
            </a:r>
          </a:p>
        </p:txBody>
      </p:sp>
    </p:spTree>
    <p:extLst>
      <p:ext uri="{BB962C8B-B14F-4D97-AF65-F5344CB8AC3E}">
        <p14:creationId xmlns:p14="http://schemas.microsoft.com/office/powerpoint/2010/main" val="1523105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08003" name="Rectangle 3"/>
          <p:cNvSpPr>
            <a:spLocks noGrp="1"/>
          </p:cNvSpPr>
          <p:nvPr>
            <p:ph type="ctrTitle"/>
          </p:nvPr>
        </p:nvSpPr>
        <p:spPr>
          <a:xfrm>
            <a:off x="152400" y="3771900"/>
            <a:ext cx="8763000" cy="2971800"/>
          </a:xfrm>
        </p:spPr>
        <p:txBody>
          <a:bodyPr>
            <a:normAutofit fontScale="90000"/>
          </a:bodyPr>
          <a:lstStyle/>
          <a:p>
            <a:pPr marL="715963" indent="-715963" algn="l" eaLnBrk="1" hangingPunct="1">
              <a:defRPr/>
            </a:pPr>
            <a:r>
              <a:rPr lang="en-US" b="1">
                <a:effectLst>
                  <a:glow rad="317500">
                    <a:schemeClr val="bg2">
                      <a:alpha val="90000"/>
                    </a:schemeClr>
                  </a:glow>
                </a:effectLst>
                <a:latin typeface="Arial"/>
                <a:cs typeface="Arial"/>
              </a:rPr>
              <a:t>A. Avoid idol feasts since they</a:t>
            </a:r>
            <a:r>
              <a:rPr lang="uk-UA" altLang="ja-JP" b="1">
                <a:effectLst>
                  <a:glow rad="317500">
                    <a:schemeClr val="bg2">
                      <a:alpha val="90000"/>
                    </a:schemeClr>
                  </a:glow>
                </a:effectLst>
                <a:latin typeface="Arial"/>
                <a:cs typeface="Arial"/>
              </a:rPr>
              <a:t>'</a:t>
            </a:r>
            <a:r>
              <a:rPr lang="en-US" b="1">
                <a:effectLst>
                  <a:glow rad="317500">
                    <a:schemeClr val="bg2">
                      <a:alpha val="90000"/>
                    </a:schemeClr>
                  </a:glow>
                </a:effectLst>
                <a:latin typeface="Arial"/>
                <a:cs typeface="Arial"/>
              </a:rPr>
              <a:t>re as demonic as the Lord</a:t>
            </a:r>
            <a:r>
              <a:rPr lang="uk-UA" altLang="ja-JP" b="1">
                <a:effectLst>
                  <a:glow rad="317500">
                    <a:schemeClr val="bg2">
                      <a:alpha val="90000"/>
                    </a:schemeClr>
                  </a:glow>
                </a:effectLst>
                <a:latin typeface="Arial"/>
                <a:cs typeface="Arial"/>
              </a:rPr>
              <a:t>'</a:t>
            </a:r>
            <a:r>
              <a:rPr lang="en-US" b="1">
                <a:effectLst>
                  <a:glow rad="317500">
                    <a:schemeClr val="bg2">
                      <a:alpha val="90000"/>
                    </a:schemeClr>
                  </a:glow>
                </a:effectLst>
                <a:latin typeface="Arial"/>
                <a:cs typeface="Arial"/>
              </a:rPr>
              <a:t>s Supper is godly (10:14-22).</a:t>
            </a:r>
          </a:p>
        </p:txBody>
      </p:sp>
      <p:pic>
        <p:nvPicPr>
          <p:cNvPr id="207875" name="Picture 4" descr="paganSamhain_Autumn_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294188" cy="469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01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1986" name="Picture 2" descr="HungryGhostOffering-JohnDun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321987" name="Rectangle 3"/>
          <p:cNvSpPr>
            <a:spLocks noGrp="1"/>
          </p:cNvSpPr>
          <p:nvPr>
            <p:ph type="title"/>
          </p:nvPr>
        </p:nvSpPr>
        <p:spPr bwMode="auto">
          <a:xfrm>
            <a:off x="1" y="120650"/>
            <a:ext cx="3995936" cy="222823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Bizarro Regular" charset="0"/>
              </a:rPr>
              <a:t>The Hungry Ghost</a:t>
            </a:r>
            <a:endParaRPr lang="en-US"/>
          </a:p>
        </p:txBody>
      </p:sp>
    </p:spTree>
    <p:extLst>
      <p:ext uri="{BB962C8B-B14F-4D97-AF65-F5344CB8AC3E}">
        <p14:creationId xmlns:p14="http://schemas.microsoft.com/office/powerpoint/2010/main" val="198983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1"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10:14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410052" name="Text Box 4"/>
          <p:cNvSpPr txBox="1">
            <a:spLocks noChangeArrowheads="1"/>
          </p:cNvSpPr>
          <p:nvPr/>
        </p:nvSpPr>
        <p:spPr bwMode="auto">
          <a:xfrm>
            <a:off x="228600" y="1295400"/>
            <a:ext cx="6647656" cy="212365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14</a:t>
            </a:r>
            <a:r>
              <a:rPr kumimoji="0" lang="en-US" sz="44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So, my dear friends, flee from the worship of idols. </a:t>
            </a:r>
          </a:p>
        </p:txBody>
      </p:sp>
    </p:spTree>
    <p:extLst>
      <p:ext uri="{BB962C8B-B14F-4D97-AF65-F5344CB8AC3E}">
        <p14:creationId xmlns:p14="http://schemas.microsoft.com/office/powerpoint/2010/main" val="355629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4017"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10:15-18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414148" name="Text Box 4"/>
          <p:cNvSpPr txBox="1">
            <a:spLocks noChangeArrowheads="1"/>
          </p:cNvSpPr>
          <p:nvPr/>
        </p:nvSpPr>
        <p:spPr bwMode="auto">
          <a:xfrm>
            <a:off x="35496" y="1295400"/>
            <a:ext cx="9167936" cy="501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15</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You are reasonable people. Decide for yourselves if what I am saying is true.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16</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When we bless the cup at the Lord</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s Table, </a:t>
            </a:r>
            <a:r>
              <a:rPr kumimoji="0" lang="en-US" sz="3200" b="1" i="0" u="none" strike="noStrike" kern="1200" cap="none" spc="0" normalizeH="0" baseline="0" noProof="0" err="1">
                <a:ln>
                  <a:noFill/>
                </a:ln>
                <a:solidFill>
                  <a:srgbClr val="FFFFFF"/>
                </a:solidFill>
                <a:effectLst>
                  <a:glow rad="190500">
                    <a:srgbClr val="212121"/>
                  </a:glow>
                </a:effectLst>
                <a:uLnTx/>
                <a:uFillTx/>
                <a:latin typeface="Arial" charset="0"/>
                <a:ea typeface="ＭＳ Ｐゴシック" charset="0"/>
              </a:rPr>
              <a:t>aren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we sharing in the blood of Christ? And when we break the bread, </a:t>
            </a:r>
            <a:r>
              <a:rPr kumimoji="0" lang="en-US" sz="3200" b="1" i="0" u="none" strike="noStrike" kern="1200" cap="none" spc="0" normalizeH="0" baseline="0" noProof="0" err="1">
                <a:ln>
                  <a:noFill/>
                </a:ln>
                <a:solidFill>
                  <a:srgbClr val="FFFFFF"/>
                </a:solidFill>
                <a:effectLst>
                  <a:glow rad="190500">
                    <a:srgbClr val="212121"/>
                  </a:glow>
                </a:effectLst>
                <a:uLnTx/>
                <a:uFillTx/>
                <a:latin typeface="Arial" charset="0"/>
                <a:ea typeface="ＭＳ Ｐゴシック" charset="0"/>
              </a:rPr>
              <a:t>aren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we sharing in the body of Christ?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17</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And though we are many, we all eat from one loaf of bread, showing that we are one body.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18</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Think about the people of Israel. </a:t>
            </a:r>
            <a:r>
              <a:rPr kumimoji="0" lang="en-US" sz="3200" b="1" i="0" u="none" strike="noStrike" kern="1200" cap="none" spc="0" normalizeH="0" baseline="0" noProof="0" err="1">
                <a:ln>
                  <a:noFill/>
                </a:ln>
                <a:solidFill>
                  <a:srgbClr val="FFFFFF"/>
                </a:solidFill>
                <a:effectLst>
                  <a:glow rad="190500">
                    <a:srgbClr val="212121"/>
                  </a:glow>
                </a:effectLst>
                <a:uLnTx/>
                <a:uFillTx/>
                <a:latin typeface="Arial" charset="0"/>
                <a:ea typeface="ＭＳ Ｐゴシック" charset="0"/>
              </a:rPr>
              <a:t>Weren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they united by eating the sacrifices at the altar?</a:t>
            </a:r>
          </a:p>
        </p:txBody>
      </p:sp>
    </p:spTree>
    <p:extLst>
      <p:ext uri="{BB962C8B-B14F-4D97-AF65-F5344CB8AC3E}">
        <p14:creationId xmlns:p14="http://schemas.microsoft.com/office/powerpoint/2010/main" val="603780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6065" name="Picture 2"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8243" name="Rectangle 3"/>
          <p:cNvSpPr>
            <a:spLocks noGrp="1" noChangeArrowheads="1"/>
          </p:cNvSpPr>
          <p:nvPr>
            <p:ph type="title"/>
          </p:nvPr>
        </p:nvSpPr>
        <p:spPr>
          <a:xfrm>
            <a:off x="76200" y="-27384"/>
            <a:ext cx="6800056" cy="609600"/>
          </a:xfrm>
        </p:spPr>
        <p:txBody>
          <a:bodyPr>
            <a:normAutofit fontScale="90000"/>
          </a:bodyPr>
          <a:lstStyle/>
          <a:p>
            <a:pPr algn="ctr">
              <a:defRPr/>
            </a:pPr>
            <a:r>
              <a:rPr lang="en-US" sz="4800" b="1" kern="1200">
                <a:solidFill>
                  <a:srgbClr val="FFFFFF"/>
                </a:solidFill>
                <a:effectLst>
                  <a:glow rad="317500">
                    <a:schemeClr val="bg2">
                      <a:alpha val="90000"/>
                    </a:schemeClr>
                  </a:glow>
                </a:effectLst>
                <a:latin typeface="Arial"/>
                <a:cs typeface="Arial"/>
              </a:rPr>
              <a:t>The Agape (Love) Feast</a:t>
            </a:r>
          </a:p>
        </p:txBody>
      </p:sp>
    </p:spTree>
    <p:extLst>
      <p:ext uri="{BB962C8B-B14F-4D97-AF65-F5344CB8AC3E}">
        <p14:creationId xmlns:p14="http://schemas.microsoft.com/office/powerpoint/2010/main" val="1066231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3" name="Picture 2" descr="Body-Blood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0291" name="Rectangle 3"/>
          <p:cNvSpPr>
            <a:spLocks noGrp="1" noChangeArrowheads="1"/>
          </p:cNvSpPr>
          <p:nvPr>
            <p:ph type="title" idx="4294967295"/>
          </p:nvPr>
        </p:nvSpPr>
        <p:spPr>
          <a:xfrm>
            <a:off x="2133600" y="2514600"/>
            <a:ext cx="3505200" cy="838200"/>
          </a:xfrm>
          <a:effectLst/>
        </p:spPr>
        <p:txBody>
          <a:bodyPr/>
          <a:lstStyle/>
          <a:p>
            <a:pPr eaLnBrk="1" hangingPunct="1">
              <a:defRPr/>
            </a:pPr>
            <a:r>
              <a:rPr lang="en-US">
                <a:solidFill>
                  <a:schemeClr val="bg1"/>
                </a:solidFill>
                <a:effectLst>
                  <a:glow rad="203200">
                    <a:schemeClr val="tx1"/>
                  </a:glow>
                </a:effectLst>
              </a:rPr>
              <a:t>The Cup</a:t>
            </a:r>
            <a:endParaRPr lang="en-US">
              <a:effectLst>
                <a:glow rad="203200">
                  <a:schemeClr val="tx1"/>
                </a:glow>
              </a:effectLst>
            </a:endParaRPr>
          </a:p>
        </p:txBody>
      </p:sp>
      <p:sp>
        <p:nvSpPr>
          <p:cNvPr id="1420292" name="Rectangle 4"/>
          <p:cNvSpPr>
            <a:spLocks noChangeArrowheads="1"/>
          </p:cNvSpPr>
          <p:nvPr/>
        </p:nvSpPr>
        <p:spPr bwMode="auto">
          <a:xfrm>
            <a:off x="2133600" y="152400"/>
            <a:ext cx="3505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glow rad="203200">
                    <a:srgbClr val="000000"/>
                  </a:glow>
                </a:effectLst>
                <a:uLnTx/>
                <a:uFillTx/>
                <a:latin typeface="Arial" charset="0"/>
                <a:ea typeface="ＭＳ Ｐゴシック" charset="0"/>
                <a:cs typeface="Geneva" charset="0"/>
              </a:rPr>
              <a:t>Christ</a:t>
            </a:r>
            <a:endParaRPr kumimoji="0" lang="en-US" sz="4400" b="0" i="0" u="none" strike="noStrike" kern="1200" cap="none" spc="0" normalizeH="0" baseline="0" noProof="0">
              <a:ln>
                <a:noFill/>
              </a:ln>
              <a:solidFill>
                <a:srgbClr val="000000"/>
              </a:solidFill>
              <a:effectLst>
                <a:glow rad="203200">
                  <a:srgbClr val="000000"/>
                </a:glow>
              </a:effectLst>
              <a:uLnTx/>
              <a:uFillTx/>
              <a:latin typeface="Arial" charset="0"/>
              <a:ea typeface="ＭＳ Ｐゴシック" charset="0"/>
              <a:cs typeface="Geneva" charset="0"/>
            </a:endParaRPr>
          </a:p>
        </p:txBody>
      </p:sp>
      <p:sp>
        <p:nvSpPr>
          <p:cNvPr id="1420293" name="AutoShape 5"/>
          <p:cNvSpPr>
            <a:spLocks noChangeArrowheads="1"/>
          </p:cNvSpPr>
          <p:nvPr/>
        </p:nvSpPr>
        <p:spPr bwMode="auto">
          <a:xfrm rot="-5400000">
            <a:off x="2971800" y="1371600"/>
            <a:ext cx="1752600" cy="685800"/>
          </a:xfrm>
          <a:prstGeom prst="homePlate">
            <a:avLst>
              <a:gd name="adj" fmla="val 63889"/>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glow rad="203200">
                  <a:srgbClr val="000000"/>
                </a:glow>
              </a:effectLst>
              <a:uLnTx/>
              <a:uFillTx/>
              <a:latin typeface="Times New Roman" charset="0"/>
              <a:ea typeface="ＭＳ Ｐゴシック" charset="0"/>
              <a:cs typeface="Geneva" charset="0"/>
            </a:endParaRPr>
          </a:p>
        </p:txBody>
      </p:sp>
      <p:sp>
        <p:nvSpPr>
          <p:cNvPr id="1420294" name="Rectangle 6"/>
          <p:cNvSpPr>
            <a:spLocks noChangeArrowheads="1"/>
          </p:cNvSpPr>
          <p:nvPr/>
        </p:nvSpPr>
        <p:spPr bwMode="auto">
          <a:xfrm>
            <a:off x="2209800" y="4572000"/>
            <a:ext cx="3505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glow rad="203200">
                    <a:srgbClr val="000000"/>
                  </a:glow>
                </a:effectLst>
                <a:uLnTx/>
                <a:uFillTx/>
                <a:latin typeface="Arial" charset="0"/>
                <a:ea typeface="ＭＳ Ｐゴシック" charset="0"/>
                <a:cs typeface="Geneva" charset="0"/>
              </a:rPr>
              <a:t>The Bread</a:t>
            </a:r>
            <a:endParaRPr kumimoji="0" lang="en-US" sz="4400" b="0" i="0" u="none" strike="noStrike" kern="1200" cap="none" spc="0" normalizeH="0" baseline="0" noProof="0">
              <a:ln>
                <a:noFill/>
              </a:ln>
              <a:solidFill>
                <a:srgbClr val="000000"/>
              </a:solidFill>
              <a:effectLst>
                <a:glow rad="203200">
                  <a:srgbClr val="000000"/>
                </a:glow>
              </a:effectLst>
              <a:uLnTx/>
              <a:uFillTx/>
              <a:latin typeface="Arial" charset="0"/>
              <a:ea typeface="ＭＳ Ｐゴシック" charset="0"/>
              <a:cs typeface="Geneva" charset="0"/>
            </a:endParaRPr>
          </a:p>
        </p:txBody>
      </p:sp>
      <p:sp>
        <p:nvSpPr>
          <p:cNvPr id="1420295" name="Rectangle 7"/>
          <p:cNvSpPr>
            <a:spLocks noChangeArrowheads="1"/>
          </p:cNvSpPr>
          <p:nvPr/>
        </p:nvSpPr>
        <p:spPr bwMode="auto">
          <a:xfrm>
            <a:off x="7162800" y="4572000"/>
            <a:ext cx="2133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glow rad="203200">
                    <a:srgbClr val="000000"/>
                  </a:glow>
                </a:effectLst>
                <a:uLnTx/>
                <a:uFillTx/>
                <a:latin typeface="Arial" charset="0"/>
                <a:ea typeface="ＭＳ Ｐゴシック" charset="0"/>
                <a:cs typeface="Geneva" charset="0"/>
              </a:rPr>
              <a:t>Others</a:t>
            </a:r>
            <a:endParaRPr kumimoji="0" lang="en-US" sz="4400" b="0" i="0" u="none" strike="noStrike" kern="1200" cap="none" spc="0" normalizeH="0" baseline="0" noProof="0">
              <a:ln>
                <a:noFill/>
              </a:ln>
              <a:solidFill>
                <a:srgbClr val="000000"/>
              </a:solidFill>
              <a:effectLst>
                <a:glow rad="203200">
                  <a:srgbClr val="000000"/>
                </a:glow>
              </a:effectLst>
              <a:uLnTx/>
              <a:uFillTx/>
              <a:latin typeface="Arial" charset="0"/>
              <a:ea typeface="ＭＳ Ｐゴシック" charset="0"/>
              <a:cs typeface="Geneva" charset="0"/>
            </a:endParaRPr>
          </a:p>
        </p:txBody>
      </p:sp>
      <p:sp>
        <p:nvSpPr>
          <p:cNvPr id="1420296" name="AutoShape 8"/>
          <p:cNvSpPr>
            <a:spLocks noChangeArrowheads="1"/>
          </p:cNvSpPr>
          <p:nvPr/>
        </p:nvSpPr>
        <p:spPr bwMode="auto">
          <a:xfrm>
            <a:off x="5562600" y="4572000"/>
            <a:ext cx="1752600" cy="685800"/>
          </a:xfrm>
          <a:prstGeom prst="homePlate">
            <a:avLst>
              <a:gd name="adj" fmla="val 63889"/>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glow rad="203200">
                  <a:srgbClr val="000000"/>
                </a:glow>
              </a:effectLst>
              <a:uLnTx/>
              <a:uFillTx/>
              <a:latin typeface="Times New Roman" charset="0"/>
              <a:ea typeface="ＭＳ Ｐゴシック" charset="0"/>
              <a:cs typeface="Geneva" charset="0"/>
            </a:endParaRPr>
          </a:p>
        </p:txBody>
      </p:sp>
      <p:sp>
        <p:nvSpPr>
          <p:cNvPr id="1420297" name="Rectangle 9"/>
          <p:cNvSpPr>
            <a:spLocks noChangeArrowheads="1"/>
          </p:cNvSpPr>
          <p:nvPr/>
        </p:nvSpPr>
        <p:spPr bwMode="auto">
          <a:xfrm>
            <a:off x="5638800" y="6324600"/>
            <a:ext cx="35052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glow rad="203200">
                    <a:srgbClr val="000000"/>
                  </a:glow>
                </a:effectLst>
                <a:uLnTx/>
                <a:uFillTx/>
                <a:latin typeface="Arial" charset="0"/>
                <a:ea typeface="ＭＳ Ｐゴシック" charset="0"/>
                <a:cs typeface="Geneva" charset="0"/>
              </a:rPr>
              <a:t>1 Corinthians 10:16</a:t>
            </a:r>
            <a:endParaRPr kumimoji="0" lang="en-US" sz="2800" b="0" i="1" u="none" strike="noStrike" kern="1200" cap="none" spc="0" normalizeH="0" baseline="0" noProof="0">
              <a:ln>
                <a:noFill/>
              </a:ln>
              <a:solidFill>
                <a:srgbClr val="000000"/>
              </a:solidFill>
              <a:effectLst>
                <a:glow rad="203200">
                  <a:srgbClr val="000000"/>
                </a:glow>
              </a:effectLst>
              <a:uLnTx/>
              <a:uFillTx/>
              <a:latin typeface="Arial" charset="0"/>
              <a:ea typeface="ＭＳ Ｐゴシック" charset="0"/>
              <a:cs typeface="Geneva" charset="0"/>
            </a:endParaRPr>
          </a:p>
        </p:txBody>
      </p:sp>
    </p:spTree>
    <p:extLst>
      <p:ext uri="{BB962C8B-B14F-4D97-AF65-F5344CB8AC3E}">
        <p14:creationId xmlns:p14="http://schemas.microsoft.com/office/powerpoint/2010/main" val="3125735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0291">
                                            <p:txEl>
                                              <p:pRg st="0" end="0"/>
                                            </p:txEl>
                                          </p:spTgt>
                                        </p:tgtEl>
                                        <p:attrNameLst>
                                          <p:attrName>style.visibility</p:attrName>
                                        </p:attrNameLst>
                                      </p:cBhvr>
                                      <p:to>
                                        <p:strVal val="visible"/>
                                      </p:to>
                                    </p:set>
                                    <p:animEffect transition="in" filter="dissolve">
                                      <p:cBhvr>
                                        <p:cTn id="7" dur="500"/>
                                        <p:tgtEl>
                                          <p:spTgt spid="1420291">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20293"/>
                                        </p:tgtEl>
                                        <p:attrNameLst>
                                          <p:attrName>style.visibility</p:attrName>
                                        </p:attrNameLst>
                                      </p:cBhvr>
                                      <p:to>
                                        <p:strVal val="visible"/>
                                      </p:to>
                                    </p:set>
                                    <p:animEffect transition="in" filter="dissolve">
                                      <p:cBhvr>
                                        <p:cTn id="11" dur="500"/>
                                        <p:tgtEl>
                                          <p:spTgt spid="1420293"/>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20292">
                                            <p:txEl>
                                              <p:pRg st="0" end="0"/>
                                            </p:txEl>
                                          </p:spTgt>
                                        </p:tgtEl>
                                        <p:attrNameLst>
                                          <p:attrName>style.visibility</p:attrName>
                                        </p:attrNameLst>
                                      </p:cBhvr>
                                      <p:to>
                                        <p:strVal val="visible"/>
                                      </p:to>
                                    </p:set>
                                    <p:animEffect transition="in" filter="dissolve">
                                      <p:cBhvr>
                                        <p:cTn id="15" dur="500"/>
                                        <p:tgtEl>
                                          <p:spTgt spid="142029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20294">
                                            <p:txEl>
                                              <p:pRg st="0" end="0"/>
                                            </p:txEl>
                                          </p:spTgt>
                                        </p:tgtEl>
                                        <p:attrNameLst>
                                          <p:attrName>style.visibility</p:attrName>
                                        </p:attrNameLst>
                                      </p:cBhvr>
                                      <p:to>
                                        <p:strVal val="visible"/>
                                      </p:to>
                                    </p:set>
                                    <p:animEffect transition="in" filter="dissolve">
                                      <p:cBhvr>
                                        <p:cTn id="20" dur="500"/>
                                        <p:tgtEl>
                                          <p:spTgt spid="1420294">
                                            <p:txEl>
                                              <p:pRg st="0" end="0"/>
                                            </p:txEl>
                                          </p:spTgt>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420296"/>
                                        </p:tgtEl>
                                        <p:attrNameLst>
                                          <p:attrName>style.visibility</p:attrName>
                                        </p:attrNameLst>
                                      </p:cBhvr>
                                      <p:to>
                                        <p:strVal val="visible"/>
                                      </p:to>
                                    </p:set>
                                    <p:animEffect transition="in" filter="dissolve">
                                      <p:cBhvr>
                                        <p:cTn id="24" dur="500"/>
                                        <p:tgtEl>
                                          <p:spTgt spid="1420296"/>
                                        </p:tgtEl>
                                      </p:cBhvr>
                                    </p:animEffect>
                                  </p:childTnLst>
                                </p:cTn>
                              </p:par>
                            </p:childTnLst>
                          </p:cTn>
                        </p:par>
                        <p:par>
                          <p:cTn id="25" fill="hold" nodeType="afterGroup">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420295">
                                            <p:txEl>
                                              <p:pRg st="0" end="0"/>
                                            </p:txEl>
                                          </p:spTgt>
                                        </p:tgtEl>
                                        <p:attrNameLst>
                                          <p:attrName>style.visibility</p:attrName>
                                        </p:attrNameLst>
                                      </p:cBhvr>
                                      <p:to>
                                        <p:strVal val="visible"/>
                                      </p:to>
                                    </p:set>
                                    <p:animEffect transition="in" filter="dissolve">
                                      <p:cBhvr>
                                        <p:cTn id="28" dur="500"/>
                                        <p:tgtEl>
                                          <p:spTgt spid="14202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291" grpId="0" build="p" autoUpdateAnimBg="0"/>
      <p:bldP spid="1420292" grpId="0" build="p" autoUpdateAnimBg="0"/>
      <p:bldP spid="1420293" grpId="0" animBg="1"/>
      <p:bldP spid="1420294" grpId="0" build="p" autoUpdateAnimBg="0"/>
      <p:bldP spid="1420295" grpId="0" build="p" autoUpdateAnimBg="0"/>
      <p:bldP spid="142029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161"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10:19-22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422340" name="Text Box 4"/>
          <p:cNvSpPr txBox="1">
            <a:spLocks noChangeArrowheads="1"/>
          </p:cNvSpPr>
          <p:nvPr/>
        </p:nvSpPr>
        <p:spPr bwMode="auto">
          <a:xfrm>
            <a:off x="-36512" y="1268760"/>
            <a:ext cx="9220200" cy="5509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19</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What am I trying to say? Am I saying that food offered to idols has some significance, or that idols are real gods?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20</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No, not at all. I am saying that these sacrifices are offered to demons, not to God. And I don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want you to participate with demons.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21</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You cannot drink from the cup of the Lord and from the cup of demons, too. You cannot eat at the Lord</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s Table and at the table of demons, too.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22</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What? Do we dare to rouse the Lord</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s jealousy? Do you think we are stronger than he is?</a:t>
            </a:r>
          </a:p>
        </p:txBody>
      </p:sp>
    </p:spTree>
    <p:extLst>
      <p:ext uri="{BB962C8B-B14F-4D97-AF65-F5344CB8AC3E}">
        <p14:creationId xmlns:p14="http://schemas.microsoft.com/office/powerpoint/2010/main" val="3599132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26435" name="Rectangle 3"/>
          <p:cNvSpPr>
            <a:spLocks noGrp="1"/>
          </p:cNvSpPr>
          <p:nvPr>
            <p:ph type="ctrTitle"/>
          </p:nvPr>
        </p:nvSpPr>
        <p:spPr bwMode="auto">
          <a:xfrm>
            <a:off x="152400" y="304800"/>
            <a:ext cx="8763000" cy="2971800"/>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0000"/>
          </a:bodyPr>
          <a:lstStyle/>
          <a:p>
            <a:r>
              <a:rPr lang="en-US" b="1">
                <a:effectLst>
                  <a:glow rad="127000">
                    <a:schemeClr val="bg2"/>
                  </a:glow>
                </a:effectLst>
                <a:latin typeface="Arial"/>
                <a:cs typeface="Arial"/>
              </a:rPr>
              <a:t>B. Exposing ourselves to demons in pagan celebrations invites God</a:t>
            </a:r>
            <a:r>
              <a:rPr lang="uk-UA" altLang="ja-JP" b="1">
                <a:effectLst>
                  <a:glow rad="127000">
                    <a:schemeClr val="bg2"/>
                  </a:glow>
                </a:effectLst>
                <a:latin typeface="Arial"/>
                <a:cs typeface="Arial"/>
              </a:rPr>
              <a:t>'</a:t>
            </a:r>
            <a:r>
              <a:rPr lang="en-US" b="1">
                <a:effectLst>
                  <a:glow rad="127000">
                    <a:schemeClr val="bg2"/>
                  </a:glow>
                </a:effectLst>
                <a:latin typeface="Arial"/>
                <a:cs typeface="Arial"/>
              </a:rPr>
              <a:t>s discipline.</a:t>
            </a:r>
          </a:p>
        </p:txBody>
      </p:sp>
    </p:spTree>
    <p:extLst>
      <p:ext uri="{BB962C8B-B14F-4D97-AF65-F5344CB8AC3E}">
        <p14:creationId xmlns:p14="http://schemas.microsoft.com/office/powerpoint/2010/main" val="1014057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4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234498" name="Picture 3" descr="Demon_with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7150"/>
            <a:ext cx="8382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0532" name="Rectangle 4"/>
          <p:cNvSpPr>
            <a:spLocks noGrp="1"/>
          </p:cNvSpPr>
          <p:nvPr>
            <p:ph type="ctrTitle"/>
          </p:nvPr>
        </p:nvSpPr>
        <p:spPr>
          <a:xfrm>
            <a:off x="0" y="3771900"/>
            <a:ext cx="9144000" cy="2971800"/>
          </a:xfrm>
        </p:spPr>
        <p:txBody>
          <a:bodyPr>
            <a:normAutofit fontScale="97500"/>
          </a:bodyPr>
          <a:lstStyle/>
          <a:p>
            <a:pPr>
              <a:defRPr/>
            </a:pPr>
            <a:r>
              <a:rPr lang="en-US" b="1" kern="1200">
                <a:effectLst>
                  <a:glow rad="317500">
                    <a:schemeClr val="bg2">
                      <a:alpha val="90000"/>
                    </a:schemeClr>
                  </a:glow>
                </a:effectLst>
                <a:latin typeface="Arial"/>
                <a:cs typeface="Arial"/>
              </a:rPr>
              <a:t>Avoid idolatry or God may discipline you for this involvement with </a:t>
            </a:r>
            <a:r>
              <a:rPr lang="en-US" b="1" kern="1200">
                <a:solidFill>
                  <a:srgbClr val="FFFF00"/>
                </a:solidFill>
                <a:effectLst>
                  <a:glow rad="317500">
                    <a:schemeClr val="bg2">
                      <a:alpha val="90000"/>
                    </a:schemeClr>
                  </a:glow>
                </a:effectLst>
                <a:latin typeface="Arial"/>
                <a:cs typeface="Arial"/>
              </a:rPr>
              <a:t>demons</a:t>
            </a:r>
          </a:p>
        </p:txBody>
      </p:sp>
      <p:sp>
        <p:nvSpPr>
          <p:cNvPr id="1430533" name="Text Box 5"/>
          <p:cNvSpPr txBox="1">
            <a:spLocks noChangeArrowheads="1"/>
          </p:cNvSpPr>
          <p:nvPr/>
        </p:nvSpPr>
        <p:spPr bwMode="auto">
          <a:xfrm>
            <a:off x="467544" y="457200"/>
            <a:ext cx="8424936" cy="823913"/>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lvl1pPr marL="715963" indent="-715963" algn="l">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317500">
                    <a:srgbClr val="212121">
                      <a:alpha val="90000"/>
                    </a:srgbClr>
                  </a:glow>
                </a:effectLst>
                <a:uLnTx/>
                <a:uFillTx/>
                <a:latin typeface="Arial"/>
                <a:ea typeface="ＭＳ Ｐゴシック"/>
                <a:cs typeface="Arial"/>
              </a:rPr>
              <a:t>Main Idea of 1 Cor. 10</a:t>
            </a:r>
          </a:p>
        </p:txBody>
      </p:sp>
    </p:spTree>
    <p:extLst>
      <p:ext uri="{BB962C8B-B14F-4D97-AF65-F5344CB8AC3E}">
        <p14:creationId xmlns:p14="http://schemas.microsoft.com/office/powerpoint/2010/main" val="2555455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6674" name="Rectangle 2"/>
          <p:cNvSpPr>
            <a:spLocks noGrp="1"/>
          </p:cNvSpPr>
          <p:nvPr>
            <p:ph type="title"/>
          </p:nvPr>
        </p:nvSpPr>
        <p:spPr>
          <a:xfrm>
            <a:off x="0" y="0"/>
            <a:ext cx="9144000" cy="1066800"/>
          </a:xfrm>
          <a:gradFill rotWithShape="0">
            <a:gsLst>
              <a:gs pos="0">
                <a:srgbClr val="6F0314"/>
              </a:gs>
              <a:gs pos="100000">
                <a:srgbClr val="6F0314">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normAutofit/>
          </a:bodyPr>
          <a:lstStyle/>
          <a:p>
            <a:pPr eaLnBrk="1" hangingPunct="1">
              <a:defRPr/>
            </a:pPr>
            <a:r>
              <a:rPr lang="en-US">
                <a:effectLst>
                  <a:outerShdw blurRad="38100" dist="38100" dir="2700000" algn="tl">
                    <a:srgbClr val="000000"/>
                  </a:outerShdw>
                </a:effectLst>
              </a:rPr>
              <a:t>How NOT to be idle with idols…</a:t>
            </a:r>
            <a:endParaRPr lang="en-US"/>
          </a:p>
        </p:txBody>
      </p:sp>
      <p:sp>
        <p:nvSpPr>
          <p:cNvPr id="1436675" name="Text Box 3"/>
          <p:cNvSpPr txBox="1">
            <a:spLocks noChangeArrowheads="1"/>
          </p:cNvSpPr>
          <p:nvPr/>
        </p:nvSpPr>
        <p:spPr bwMode="auto">
          <a:xfrm>
            <a:off x="76200" y="1201738"/>
            <a:ext cx="90678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342900" indent="-342900" algn="l" defTabSz="457200">
              <a:defRPr sz="2400">
                <a:solidFill>
                  <a:schemeClr val="tx1"/>
                </a:solidFill>
                <a:latin typeface="Times New Roman" charset="0"/>
                <a:ea typeface="ＭＳ Ｐゴシック" charset="0"/>
              </a:defRPr>
            </a:lvl1pPr>
            <a:lvl2pPr marL="800100" indent="-342900" algn="l" defTabSz="457200">
              <a:defRPr sz="2400">
                <a:solidFill>
                  <a:schemeClr val="tx1"/>
                </a:solidFill>
                <a:latin typeface="Times New Roman" charset="0"/>
                <a:ea typeface="ＭＳ Ｐゴシック" charset="0"/>
              </a:defRPr>
            </a:lvl2pPr>
            <a:lvl3pPr marL="1257300" indent="-342900" algn="l" defTabSz="457200">
              <a:defRPr sz="2400">
                <a:solidFill>
                  <a:schemeClr val="tx1"/>
                </a:solidFill>
                <a:latin typeface="Times New Roman" charset="0"/>
                <a:ea typeface="ＭＳ Ｐゴシック" charset="0"/>
              </a:defRPr>
            </a:lvl3pPr>
            <a:lvl4pPr marL="1714500" indent="-342900" algn="l" defTabSz="457200">
              <a:defRPr sz="2400">
                <a:solidFill>
                  <a:schemeClr val="tx1"/>
                </a:solidFill>
                <a:latin typeface="Times New Roman" charset="0"/>
                <a:ea typeface="ＭＳ Ｐゴシック" charset="0"/>
              </a:defRPr>
            </a:lvl4pPr>
            <a:lvl5pPr marL="2171700" indent="-342900" algn="l" defTabSz="457200">
              <a:defRPr sz="2400">
                <a:solidFill>
                  <a:schemeClr val="tx1"/>
                </a:solidFill>
                <a:latin typeface="Times New Roman" charset="0"/>
                <a:ea typeface="ＭＳ Ｐゴシック" charset="0"/>
              </a:defRPr>
            </a:lvl5pPr>
            <a:lvl6pPr marL="2628900" indent="-342900" fontAlgn="base">
              <a:spcBef>
                <a:spcPct val="0"/>
              </a:spcBef>
              <a:spcAft>
                <a:spcPct val="0"/>
              </a:spcAft>
              <a:defRPr sz="2400">
                <a:solidFill>
                  <a:schemeClr val="tx1"/>
                </a:solidFill>
                <a:latin typeface="Times New Roman" charset="0"/>
                <a:ea typeface="ＭＳ Ｐゴシック" charset="0"/>
              </a:defRPr>
            </a:lvl6pPr>
            <a:lvl7pPr marL="3086100" indent="-342900" fontAlgn="base">
              <a:spcBef>
                <a:spcPct val="0"/>
              </a:spcBef>
              <a:spcAft>
                <a:spcPct val="0"/>
              </a:spcAft>
              <a:defRPr sz="2400">
                <a:solidFill>
                  <a:schemeClr val="tx1"/>
                </a:solidFill>
                <a:latin typeface="Times New Roman" charset="0"/>
                <a:ea typeface="ＭＳ Ｐゴシック" charset="0"/>
              </a:defRPr>
            </a:lvl7pPr>
            <a:lvl8pPr marL="3543300" indent="-342900" fontAlgn="base">
              <a:spcBef>
                <a:spcPct val="0"/>
              </a:spcBef>
              <a:spcAft>
                <a:spcPct val="0"/>
              </a:spcAft>
              <a:defRPr sz="2400">
                <a:solidFill>
                  <a:schemeClr val="tx1"/>
                </a:solidFill>
                <a:latin typeface="Times New Roman" charset="0"/>
                <a:ea typeface="ＭＳ Ｐゴシック" charset="0"/>
              </a:defRPr>
            </a:lvl8pPr>
            <a:lvl9pPr marL="4000500" indent="-342900" fontAlgn="base">
              <a:spcBef>
                <a:spcPct val="0"/>
              </a:spcBef>
              <a:spcAft>
                <a:spcPct val="0"/>
              </a:spcAft>
              <a:defRPr sz="2400">
                <a:solidFill>
                  <a:schemeClr val="tx1"/>
                </a:solidFill>
                <a:latin typeface="Times New Roman" charset="0"/>
                <a:ea typeface="ＭＳ Ｐゴシック" charset="0"/>
              </a:defRPr>
            </a:lvl9pPr>
          </a:lstStyle>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Be humble (10:12)</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Trust in God</a:t>
            </a:r>
            <a:r>
              <a:rPr kumimoji="0" lang="uk-UA" altLang="ja-JP"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 faithfulness (10:13)</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Flee every form of idolatry (10:14)</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Seek the good of others (10:23-30)</a:t>
            </a:r>
            <a:endParaRPr kumimoji="0" lang="en-US" sz="1600" b="0" i="0" u="sng"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charset="0"/>
              <a:ea typeface="ＭＳ Ｐゴシック" charset="0"/>
            </a:endParaRPr>
          </a:p>
        </p:txBody>
      </p:sp>
    </p:spTree>
    <p:extLst>
      <p:ext uri="{BB962C8B-B14F-4D97-AF65-F5344CB8AC3E}">
        <p14:creationId xmlns:p14="http://schemas.microsoft.com/office/powerpoint/2010/main" val="4206585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8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10:23-24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438724" name="Text Box 4"/>
          <p:cNvSpPr txBox="1">
            <a:spLocks noChangeArrowheads="1"/>
          </p:cNvSpPr>
          <p:nvPr/>
        </p:nvSpPr>
        <p:spPr bwMode="auto">
          <a:xfrm>
            <a:off x="228600" y="1295400"/>
            <a:ext cx="7151712" cy="35394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23</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You say, </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I am allowed to do anything</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–but not everything is good for you. You say, </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I am allowed to do anything</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–but not everything is beneficial.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24</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Don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be concerned for your own good but for the good of others.</a:t>
            </a:r>
          </a:p>
        </p:txBody>
      </p:sp>
    </p:spTree>
    <p:extLst>
      <p:ext uri="{BB962C8B-B14F-4D97-AF65-F5344CB8AC3E}">
        <p14:creationId xmlns:p14="http://schemas.microsoft.com/office/powerpoint/2010/main" val="3158700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737"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10:25-27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438724" name="Text Box 4"/>
          <p:cNvSpPr txBox="1">
            <a:spLocks noChangeArrowheads="1"/>
          </p:cNvSpPr>
          <p:nvPr/>
        </p:nvSpPr>
        <p:spPr bwMode="auto">
          <a:xfrm>
            <a:off x="228600" y="1295400"/>
            <a:ext cx="7295728" cy="501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25</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So you may eat any meat that is sold in the marketplace without raising questions of conscience.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26</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For </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the earth is the Lord</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s, and everything in it.</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endParaRPr kumimoji="0" lang="en-US"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27</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If someone who isn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a believer asks you home for dinner, accept the invitation if you want to. Eat whatever is offered to you without raising questions of conscience. </a:t>
            </a:r>
          </a:p>
        </p:txBody>
      </p:sp>
    </p:spTree>
    <p:extLst>
      <p:ext uri="{BB962C8B-B14F-4D97-AF65-F5344CB8AC3E}">
        <p14:creationId xmlns:p14="http://schemas.microsoft.com/office/powerpoint/2010/main" val="3648987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4034"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a:endParaRPr>
          </a:p>
        </p:txBody>
      </p:sp>
      <p:sp>
        <p:nvSpPr>
          <p:cNvPr id="1324035" name="Rectangle 3"/>
          <p:cNvSpPr>
            <a:spLocks noGrp="1"/>
          </p:cNvSpPr>
          <p:nvPr>
            <p:ph type="title"/>
          </p:nvPr>
        </p:nvSpPr>
        <p:spPr bwMode="auto">
          <a:xfrm>
            <a:off x="251520" y="620688"/>
            <a:ext cx="2518048" cy="546859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6600">
                <a:solidFill>
                  <a:srgbClr val="FFFFFF"/>
                </a:solidFill>
                <a:latin typeface="Bizarro Regular" charset="0"/>
              </a:rPr>
              <a:t>Ghost Eats It All!</a:t>
            </a:r>
            <a:endParaRPr lang="en-US" sz="6600">
              <a:solidFill>
                <a:srgbClr val="FFFFFF"/>
              </a:solidFill>
            </a:endParaRPr>
          </a:p>
        </p:txBody>
      </p:sp>
      <p:pic>
        <p:nvPicPr>
          <p:cNvPr id="1324036" name="Picture 4" descr="GhostEatsItAll-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91101">
            <a:off x="3158863" y="215664"/>
            <a:ext cx="6692900" cy="6692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23376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5"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10:28-30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440772" name="Text Box 4"/>
          <p:cNvSpPr txBox="1">
            <a:spLocks noChangeArrowheads="1"/>
          </p:cNvSpPr>
          <p:nvPr/>
        </p:nvSpPr>
        <p:spPr bwMode="auto">
          <a:xfrm>
            <a:off x="0" y="990600"/>
            <a:ext cx="9144000" cy="452431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28</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(But suppose someone tells you, </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This meat was offered to an idol.</a:t>
            </a:r>
            <a:r>
              <a:rPr kumimoji="0" lang="ru-RU"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 Don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eat it, out of consideration for the conscience of the one who told you.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29</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It might not be a matter of conscience for you, but it is for the other person.) For why should my freedom be limited by what someone else thinks?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30</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If I can thank God for the food and enjoy it, why should I be condemned for eating it?</a:t>
            </a:r>
          </a:p>
        </p:txBody>
      </p:sp>
    </p:spTree>
    <p:extLst>
      <p:ext uri="{BB962C8B-B14F-4D97-AF65-F5344CB8AC3E}">
        <p14:creationId xmlns:p14="http://schemas.microsoft.com/office/powerpoint/2010/main" val="1325784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4866" name="Rectangle 2"/>
          <p:cNvSpPr>
            <a:spLocks noGrp="1"/>
          </p:cNvSpPr>
          <p:nvPr>
            <p:ph type="title"/>
          </p:nvPr>
        </p:nvSpPr>
        <p:spPr>
          <a:xfrm>
            <a:off x="0" y="0"/>
            <a:ext cx="9144000" cy="1066800"/>
          </a:xfrm>
          <a:gradFill rotWithShape="0">
            <a:gsLst>
              <a:gs pos="0">
                <a:srgbClr val="6F0314"/>
              </a:gs>
              <a:gs pos="100000">
                <a:srgbClr val="6F0314">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normAutofit/>
          </a:bodyPr>
          <a:lstStyle/>
          <a:p>
            <a:pPr eaLnBrk="1" hangingPunct="1">
              <a:defRPr/>
            </a:pPr>
            <a:r>
              <a:rPr lang="en-US">
                <a:effectLst>
                  <a:outerShdw blurRad="38100" dist="38100" dir="2700000" algn="tl">
                    <a:srgbClr val="000000"/>
                  </a:outerShdw>
                </a:effectLst>
              </a:rPr>
              <a:t>How NOT to be idle with idols…</a:t>
            </a:r>
            <a:endParaRPr lang="en-US"/>
          </a:p>
        </p:txBody>
      </p:sp>
      <p:sp>
        <p:nvSpPr>
          <p:cNvPr id="1444867" name="Text Box 3"/>
          <p:cNvSpPr txBox="1">
            <a:spLocks noChangeArrowheads="1"/>
          </p:cNvSpPr>
          <p:nvPr/>
        </p:nvSpPr>
        <p:spPr bwMode="auto">
          <a:xfrm>
            <a:off x="76200" y="1201738"/>
            <a:ext cx="9067800"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342900" indent="-342900" algn="l" defTabSz="457200">
              <a:defRPr sz="2400">
                <a:solidFill>
                  <a:schemeClr val="tx1"/>
                </a:solidFill>
                <a:latin typeface="Times New Roman" charset="0"/>
                <a:ea typeface="ＭＳ Ｐゴシック" charset="0"/>
              </a:defRPr>
            </a:lvl1pPr>
            <a:lvl2pPr marL="800100" indent="-342900" algn="l" defTabSz="457200">
              <a:defRPr sz="2400">
                <a:solidFill>
                  <a:schemeClr val="tx1"/>
                </a:solidFill>
                <a:latin typeface="Times New Roman" charset="0"/>
                <a:ea typeface="ＭＳ Ｐゴシック" charset="0"/>
              </a:defRPr>
            </a:lvl2pPr>
            <a:lvl3pPr marL="1257300" indent="-342900" algn="l" defTabSz="457200">
              <a:defRPr sz="2400">
                <a:solidFill>
                  <a:schemeClr val="tx1"/>
                </a:solidFill>
                <a:latin typeface="Times New Roman" charset="0"/>
                <a:ea typeface="ＭＳ Ｐゴシック" charset="0"/>
              </a:defRPr>
            </a:lvl3pPr>
            <a:lvl4pPr marL="1714500" indent="-342900" algn="l" defTabSz="457200">
              <a:defRPr sz="2400">
                <a:solidFill>
                  <a:schemeClr val="tx1"/>
                </a:solidFill>
                <a:latin typeface="Times New Roman" charset="0"/>
                <a:ea typeface="ＭＳ Ｐゴシック" charset="0"/>
              </a:defRPr>
            </a:lvl4pPr>
            <a:lvl5pPr marL="2171700" indent="-342900" algn="l" defTabSz="457200">
              <a:defRPr sz="2400">
                <a:solidFill>
                  <a:schemeClr val="tx1"/>
                </a:solidFill>
                <a:latin typeface="Times New Roman" charset="0"/>
                <a:ea typeface="ＭＳ Ｐゴシック" charset="0"/>
              </a:defRPr>
            </a:lvl5pPr>
            <a:lvl6pPr marL="2628900" indent="-342900" fontAlgn="base">
              <a:spcBef>
                <a:spcPct val="0"/>
              </a:spcBef>
              <a:spcAft>
                <a:spcPct val="0"/>
              </a:spcAft>
              <a:defRPr sz="2400">
                <a:solidFill>
                  <a:schemeClr val="tx1"/>
                </a:solidFill>
                <a:latin typeface="Times New Roman" charset="0"/>
                <a:ea typeface="ＭＳ Ｐゴシック" charset="0"/>
              </a:defRPr>
            </a:lvl6pPr>
            <a:lvl7pPr marL="3086100" indent="-342900" fontAlgn="base">
              <a:spcBef>
                <a:spcPct val="0"/>
              </a:spcBef>
              <a:spcAft>
                <a:spcPct val="0"/>
              </a:spcAft>
              <a:defRPr sz="2400">
                <a:solidFill>
                  <a:schemeClr val="tx1"/>
                </a:solidFill>
                <a:latin typeface="Times New Roman" charset="0"/>
                <a:ea typeface="ＭＳ Ｐゴシック" charset="0"/>
              </a:defRPr>
            </a:lvl7pPr>
            <a:lvl8pPr marL="3543300" indent="-342900" fontAlgn="base">
              <a:spcBef>
                <a:spcPct val="0"/>
              </a:spcBef>
              <a:spcAft>
                <a:spcPct val="0"/>
              </a:spcAft>
              <a:defRPr sz="2400">
                <a:solidFill>
                  <a:schemeClr val="tx1"/>
                </a:solidFill>
                <a:latin typeface="Times New Roman" charset="0"/>
                <a:ea typeface="ＭＳ Ｐゴシック" charset="0"/>
              </a:defRPr>
            </a:lvl8pPr>
            <a:lvl9pPr marL="4000500" indent="-342900" fontAlgn="base">
              <a:spcBef>
                <a:spcPct val="0"/>
              </a:spcBef>
              <a:spcAft>
                <a:spcPct val="0"/>
              </a:spcAft>
              <a:defRPr sz="2400">
                <a:solidFill>
                  <a:schemeClr val="tx1"/>
                </a:solidFill>
                <a:latin typeface="Times New Roman" charset="0"/>
                <a:ea typeface="ＭＳ Ｐゴシック" charset="0"/>
              </a:defRPr>
            </a:lvl9pPr>
          </a:lstStyle>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Be humble (10:12)</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Trust in God</a:t>
            </a:r>
            <a:r>
              <a:rPr kumimoji="0" lang="uk-UA" altLang="ja-JP"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 faithfulness (10:13)</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Flee every form of idolatry (10:14)</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Seek the good of others (10:23-30)</a:t>
            </a:r>
          </a:p>
          <a:p>
            <a:pPr marL="800100" marR="0" lvl="1" indent="-342900" algn="l" defTabSz="4572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Glorify God (10:31–11:1)</a:t>
            </a:r>
            <a:endParaRPr kumimoji="0" lang="en-US" sz="1600" b="0" i="0" u="sng"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charset="0"/>
              <a:ea typeface="ＭＳ Ｐゴシック" charset="0"/>
            </a:endParaRPr>
          </a:p>
        </p:txBody>
      </p:sp>
    </p:spTree>
    <p:extLst>
      <p:ext uri="{BB962C8B-B14F-4D97-AF65-F5344CB8AC3E}">
        <p14:creationId xmlns:p14="http://schemas.microsoft.com/office/powerpoint/2010/main" val="3626053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48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48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44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4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44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7"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292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762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rPr>
              <a:t>1 Cor. 10:31–11:1 </a:t>
            </a:r>
            <a:r>
              <a:rPr lang="en-US" sz="3600" u="sng">
                <a:effectLst>
                  <a:outerShdw blurRad="38100" dist="38100" dir="2700000" algn="tl">
                    <a:srgbClr val="212121"/>
                  </a:outerShdw>
                </a:effectLst>
                <a:latin typeface="Arial" charset="0"/>
              </a:rPr>
              <a:t>(NLT)</a:t>
            </a:r>
            <a:endParaRPr lang="en-US">
              <a:effectLst>
                <a:outerShdw blurRad="38100" dist="38100" dir="2700000" algn="tl">
                  <a:srgbClr val="212121"/>
                </a:outerShdw>
              </a:effectLst>
              <a:latin typeface="Arial" charset="0"/>
            </a:endParaRPr>
          </a:p>
        </p:txBody>
      </p:sp>
      <p:sp>
        <p:nvSpPr>
          <p:cNvPr id="1446916" name="Text Box 4"/>
          <p:cNvSpPr txBox="1">
            <a:spLocks noChangeArrowheads="1"/>
          </p:cNvSpPr>
          <p:nvPr/>
        </p:nvSpPr>
        <p:spPr bwMode="auto">
          <a:xfrm>
            <a:off x="228600" y="1266825"/>
            <a:ext cx="8763000" cy="452431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31</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So whether you eat or drink, or whatever you do, do it all for the glory of God.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32</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Don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give offense to Jews or Gentiles or the church of God.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33</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I, too, try to please everyone in everything I do. I don</a:t>
            </a:r>
            <a:r>
              <a:rPr kumimoji="0" lang="uk-UA" altLang="ja-JP"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t just do what is best for me; I do what is best for others so that many may be saved. </a:t>
            </a:r>
            <a:r>
              <a:rPr kumimoji="0" lang="en-US" sz="3200" b="1" i="0" u="none" strike="noStrike" kern="1200" cap="none" spc="0" normalizeH="0" baseline="30000" noProof="0">
                <a:ln>
                  <a:noFill/>
                </a:ln>
                <a:solidFill>
                  <a:srgbClr val="FFFFFF"/>
                </a:solidFill>
                <a:effectLst>
                  <a:glow rad="190500">
                    <a:srgbClr val="212121"/>
                  </a:glow>
                </a:effectLst>
                <a:uLnTx/>
                <a:uFillTx/>
                <a:latin typeface="Arial" charset="0"/>
                <a:ea typeface="ＭＳ Ｐゴシック" charset="0"/>
              </a:rPr>
              <a:t>11:1 </a:t>
            </a:r>
            <a:r>
              <a:rPr kumimoji="0" lang="en-US" sz="3200" b="1" i="0" u="none" strike="noStrike" kern="1200" cap="none" spc="0" normalizeH="0" baseline="0" noProof="0">
                <a:ln>
                  <a:noFill/>
                </a:ln>
                <a:solidFill>
                  <a:srgbClr val="FFFFFF"/>
                </a:solidFill>
                <a:effectLst>
                  <a:glow rad="190500">
                    <a:srgbClr val="212121"/>
                  </a:glow>
                </a:effectLst>
                <a:uLnTx/>
                <a:uFillTx/>
                <a:latin typeface="Arial" charset="0"/>
                <a:ea typeface="ＭＳ Ｐゴシック" charset="0"/>
              </a:rPr>
              <a:t>And you should imitate me, just as I imitate Christ.</a:t>
            </a:r>
          </a:p>
        </p:txBody>
      </p:sp>
    </p:spTree>
    <p:extLst>
      <p:ext uri="{BB962C8B-B14F-4D97-AF65-F5344CB8AC3E}">
        <p14:creationId xmlns:p14="http://schemas.microsoft.com/office/powerpoint/2010/main" val="2517971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a:t>
            </a:r>
            <a:r>
              <a:rPr lang="en-GB" altLang="zh-CN" sz="8800" err="1">
                <a:solidFill>
                  <a:schemeClr val="bg1"/>
                </a:solidFill>
                <a:latin typeface="Arial" charset="0"/>
                <a:ea typeface="Osaka" charset="0"/>
                <a:cs typeface="Arial" charset="0"/>
              </a:rPr>
              <a:t>Korintus</a:t>
            </a:r>
            <a:r>
              <a:rPr lang="en-US" sz="880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950104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5486400" y="381000"/>
            <a:ext cx="3276600" cy="609600"/>
          </a:xfrm>
        </p:spPr>
        <p:txBody>
          <a:bodyPr/>
          <a:lstStyle/>
          <a:p>
            <a:pPr eaLnBrk="1" hangingPunct="1">
              <a:defRPr/>
            </a:pPr>
            <a:r>
              <a:rPr lang="en-US" sz="4000">
                <a:cs typeface="+mj-cs"/>
              </a:rPr>
              <a:t>Androgini </a:t>
            </a:r>
          </a:p>
        </p:txBody>
      </p:sp>
      <p:sp>
        <p:nvSpPr>
          <p:cNvPr id="48131" name="Rectangle 3"/>
          <p:cNvSpPr>
            <a:spLocks noGrp="1" noChangeArrowheads="1"/>
          </p:cNvSpPr>
          <p:nvPr>
            <p:ph type="subTitle" idx="1"/>
          </p:nvPr>
        </p:nvSpPr>
        <p:spPr>
          <a:xfrm>
            <a:off x="5334000" y="3733800"/>
            <a:ext cx="3733800" cy="2209800"/>
          </a:xfrm>
        </p:spPr>
        <p:txBody>
          <a:bodyPr/>
          <a:lstStyle/>
          <a:p>
            <a:pPr eaLnBrk="1" hangingPunct="1">
              <a:defRPr/>
            </a:pPr>
            <a:r>
              <a:rPr lang="en-US" sz="2800">
                <a:cs typeface="+mn-cs"/>
              </a:rPr>
              <a:t>Apakah </a:t>
            </a:r>
            <a:r>
              <a:rPr lang="en-US" sz="2800" err="1">
                <a:cs typeface="+mn-cs"/>
              </a:rPr>
              <a:t>pria</a:t>
            </a:r>
            <a:r>
              <a:rPr lang="en-US" sz="2800">
                <a:cs typeface="+mn-cs"/>
              </a:rPr>
              <a:t> </a:t>
            </a:r>
            <a:r>
              <a:rPr lang="en-US" sz="2800" err="1">
                <a:cs typeface="+mn-cs"/>
              </a:rPr>
              <a:t>dan</a:t>
            </a:r>
            <a:r>
              <a:rPr lang="en-US" sz="2800">
                <a:cs typeface="+mn-cs"/>
              </a:rPr>
              <a:t> </a:t>
            </a:r>
            <a:r>
              <a:rPr lang="en-US" sz="2800" err="1">
                <a:cs typeface="+mn-cs"/>
              </a:rPr>
              <a:t>wanita</a:t>
            </a:r>
            <a:r>
              <a:rPr lang="en-US" sz="2800">
                <a:cs typeface="+mn-cs"/>
              </a:rPr>
              <a:t> </a:t>
            </a:r>
            <a:r>
              <a:rPr lang="en-US" sz="2800" err="1">
                <a:cs typeface="+mn-cs"/>
              </a:rPr>
              <a:t>mempunyai</a:t>
            </a:r>
            <a:r>
              <a:rPr lang="en-US" sz="2800">
                <a:cs typeface="+mn-cs"/>
              </a:rPr>
              <a:t> </a:t>
            </a:r>
            <a:r>
              <a:rPr lang="en-US" sz="2800" err="1">
                <a:cs typeface="+mn-cs"/>
              </a:rPr>
              <a:t>peran</a:t>
            </a:r>
            <a:r>
              <a:rPr lang="en-US" sz="2800">
                <a:cs typeface="+mn-cs"/>
              </a:rPr>
              <a:t> yang </a:t>
            </a:r>
            <a:r>
              <a:rPr lang="en-US" sz="2800" err="1">
                <a:cs typeface="+mn-cs"/>
              </a:rPr>
              <a:t>berbeda</a:t>
            </a:r>
            <a:r>
              <a:rPr lang="en-US" sz="2800">
                <a:cs typeface="+mn-cs"/>
              </a:rPr>
              <a:t> di </a:t>
            </a:r>
            <a:r>
              <a:rPr lang="en-US" sz="2800" err="1">
                <a:cs typeface="+mn-cs"/>
              </a:rPr>
              <a:t>gereja</a:t>
            </a:r>
            <a:r>
              <a:rPr lang="en-US" sz="2800">
                <a:cs typeface="+mn-cs"/>
              </a:rPr>
              <a:t> </a:t>
            </a:r>
            <a:r>
              <a:rPr lang="en-US" sz="2800" err="1">
                <a:cs typeface="+mn-cs"/>
              </a:rPr>
              <a:t>dan</a:t>
            </a:r>
            <a:r>
              <a:rPr lang="en-US" sz="2800">
                <a:cs typeface="+mn-cs"/>
              </a:rPr>
              <a:t> </a:t>
            </a:r>
            <a:r>
              <a:rPr lang="en-US" sz="2800" err="1">
                <a:cs typeface="+mn-cs"/>
              </a:rPr>
              <a:t>masyarakat</a:t>
            </a:r>
            <a:r>
              <a:rPr lang="en-US" sz="2800">
                <a:cs typeface="+mn-cs"/>
              </a:rPr>
              <a:t>? </a:t>
            </a:r>
          </a:p>
        </p:txBody>
      </p:sp>
      <p:pic>
        <p:nvPicPr>
          <p:cNvPr id="161795" name="Picture 4" descr="Androge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0"/>
            <a:ext cx="4541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Rectangle 5"/>
          <p:cNvSpPr>
            <a:spLocks noChangeArrowheads="1"/>
          </p:cNvSpPr>
          <p:nvPr/>
        </p:nvSpPr>
        <p:spPr bwMode="auto">
          <a:xfrm rot="-692613">
            <a:off x="5029200" y="1447800"/>
            <a:ext cx="3429000" cy="1219200"/>
          </a:xfrm>
          <a:prstGeom prst="rect">
            <a:avLst/>
          </a:prstGeom>
          <a:solidFill>
            <a:srgbClr val="0066CC"/>
          </a:solidFill>
          <a:ln>
            <a:noFill/>
          </a:ln>
          <a:effectLst/>
          <a:extLst>
            <a:ext uri="{91240B29-F687-4f45-9708-019B960494DF}">
              <a14:hiddenLine xmlns:a14="http://schemas.microsoft.com/office/drawing/2010/main" xmlns="" w="6350">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ＭＳ Ｐゴシック" charset="0"/>
                <a:cs typeface="+mn-cs"/>
              </a:rPr>
              <a:t>Di Korintus dan Singapore</a:t>
            </a:r>
          </a:p>
        </p:txBody>
      </p:sp>
    </p:spTree>
    <p:extLst>
      <p:ext uri="{BB962C8B-B14F-4D97-AF65-F5344CB8AC3E}">
        <p14:creationId xmlns:p14="http://schemas.microsoft.com/office/powerpoint/2010/main" val="3390064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to="" calcmode="lin" valueType="num">
                                      <p:cBhvr>
                                        <p:cTn id="7" dur="1" fill="hold"/>
                                        <p:tgtEl>
                                          <p:spTgt spid="4813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8131">
                                            <p:txEl>
                                              <p:pRg st="0" end="0"/>
                                            </p:txEl>
                                          </p:spTgt>
                                        </p:tgtEl>
                                        <p:attrNameLst>
                                          <p:attrName>style.visibility</p:attrName>
                                        </p:attrNameLst>
                                      </p:cBhvr>
                                      <p:to>
                                        <p:strVal val="visible"/>
                                      </p:to>
                                    </p:set>
                                    <p:anim to="" calcmode="lin" valueType="num">
                                      <p:cBhvr>
                                        <p:cTn id="12" dur="1" fill="hold"/>
                                        <p:tgtEl>
                                          <p:spTgt spid="4813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8133"/>
                                        </p:tgtEl>
                                        <p:attrNameLst>
                                          <p:attrName>style.visibility</p:attrName>
                                        </p:attrNameLst>
                                      </p:cBhvr>
                                      <p:to>
                                        <p:strVal val="visible"/>
                                      </p:to>
                                    </p:set>
                                    <p:anim to="" calcmode="lin" valueType="num">
                                      <p:cBhvr>
                                        <p:cTn id="17" dur="1" fill="hold"/>
                                        <p:tgtEl>
                                          <p:spTgt spid="4813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P spid="481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2"/>
          <p:cNvSpPr>
            <a:spLocks noChangeArrowheads="1"/>
          </p:cNvSpPr>
          <p:nvPr/>
        </p:nvSpPr>
        <p:spPr bwMode="auto">
          <a:xfrm>
            <a:off x="0" y="0"/>
            <a:ext cx="9144000" cy="6858000"/>
          </a:xfrm>
          <a:prstGeom prst="rect">
            <a:avLst/>
          </a:prstGeom>
          <a:solidFill>
            <a:srgbClr val="00009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0387" name="Rectangle 1029"/>
          <p:cNvSpPr>
            <a:spLocks noGrp="1" noChangeArrowheads="1"/>
          </p:cNvSpPr>
          <p:nvPr>
            <p:ph type="title" idx="4294967295"/>
          </p:nvPr>
        </p:nvSpPr>
        <p:spPr>
          <a:xfrm>
            <a:off x="0" y="0"/>
            <a:ext cx="9144000" cy="685800"/>
          </a:xfrm>
          <a:solidFill>
            <a:schemeClr val="tx1"/>
          </a:solidFill>
        </p:spPr>
        <p:txBody>
          <a:bodyPr/>
          <a:lstStyle/>
          <a:p>
            <a:pPr algn="ctr" eaLnBrk="1" hangingPunct="1"/>
            <a:r>
              <a:rPr lang="en-US" sz="3200" b="1">
                <a:solidFill>
                  <a:srgbClr val="FFFFFF"/>
                </a:solidFill>
                <a:latin typeface="Arial" charset="0"/>
                <a:ea typeface="ＭＳ Ｐゴシック" charset="0"/>
                <a:cs typeface="Arial" charset="0"/>
              </a:rPr>
              <a:t>Apakah yang </a:t>
            </a:r>
            <a:r>
              <a:rPr lang="en-US" sz="3200" b="1" err="1">
                <a:solidFill>
                  <a:srgbClr val="FFFFFF"/>
                </a:solidFill>
                <a:latin typeface="Arial" charset="0"/>
                <a:ea typeface="ＭＳ Ｐゴシック" charset="0"/>
                <a:cs typeface="Arial" charset="0"/>
              </a:rPr>
              <a:t>dilakukan</a:t>
            </a:r>
            <a:r>
              <a:rPr lang="en-US" sz="3200" b="1">
                <a:solidFill>
                  <a:srgbClr val="FFFFFF"/>
                </a:solidFill>
                <a:latin typeface="Arial" charset="0"/>
                <a:ea typeface="ＭＳ Ｐゴシック" charset="0"/>
                <a:cs typeface="Arial" charset="0"/>
              </a:rPr>
              <a:t> </a:t>
            </a:r>
            <a:r>
              <a:rPr lang="en-US" sz="3200" b="1" err="1">
                <a:solidFill>
                  <a:srgbClr val="FFFFFF"/>
                </a:solidFill>
                <a:latin typeface="Arial" charset="0"/>
                <a:ea typeface="ＭＳ Ｐゴシック" charset="0"/>
                <a:cs typeface="Arial" charset="0"/>
              </a:rPr>
              <a:t>seorang</a:t>
            </a:r>
            <a:r>
              <a:rPr lang="en-US" sz="3200" b="1">
                <a:solidFill>
                  <a:srgbClr val="FFFFFF"/>
                </a:solidFill>
                <a:latin typeface="Arial" charset="0"/>
                <a:ea typeface="ＭＳ Ｐゴシック" charset="0"/>
                <a:cs typeface="Arial" charset="0"/>
              </a:rPr>
              <a:t> </a:t>
            </a:r>
            <a:r>
              <a:rPr lang="en-US" sz="3200" b="1" err="1">
                <a:solidFill>
                  <a:srgbClr val="FFFFFF"/>
                </a:solidFill>
                <a:latin typeface="Arial" charset="0"/>
                <a:ea typeface="ＭＳ Ｐゴシック" charset="0"/>
                <a:cs typeface="Arial" charset="0"/>
              </a:rPr>
              <a:t>wanita</a:t>
            </a:r>
            <a:r>
              <a:rPr lang="en-US" sz="3200" b="1">
                <a:solidFill>
                  <a:srgbClr val="FFFFFF"/>
                </a:solidFill>
                <a:latin typeface="Arial" charset="0"/>
                <a:ea typeface="ＭＳ Ｐゴシック" charset="0"/>
                <a:cs typeface="Arial" charset="0"/>
              </a:rPr>
              <a:t>?</a:t>
            </a:r>
          </a:p>
        </p:txBody>
      </p:sp>
      <p:sp>
        <p:nvSpPr>
          <p:cNvPr id="400388" name="Text Box 1026"/>
          <p:cNvSpPr txBox="1">
            <a:spLocks noChangeArrowheads="1"/>
          </p:cNvSpPr>
          <p:nvPr/>
        </p:nvSpPr>
        <p:spPr bwMode="auto">
          <a:xfrm>
            <a:off x="8261197" y="1"/>
            <a:ext cx="886132" cy="46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161o</a:t>
            </a:r>
          </a:p>
        </p:txBody>
      </p:sp>
      <p:sp>
        <p:nvSpPr>
          <p:cNvPr id="5" name="Rectangle 1029"/>
          <p:cNvSpPr txBox="1">
            <a:spLocks noChangeArrowheads="1"/>
          </p:cNvSpPr>
          <p:nvPr/>
        </p:nvSpPr>
        <p:spPr bwMode="auto">
          <a:xfrm>
            <a:off x="0" y="762000"/>
            <a:ext cx="9144000" cy="381000"/>
          </a:xfrm>
          <a:prstGeom prst="rect">
            <a:avLst/>
          </a:prstGeom>
          <a:noFill/>
          <a:ln w="9525">
            <a:noFill/>
            <a:miter lim="800000"/>
            <a:headEnd/>
            <a:tailEnd/>
          </a:ln>
        </p:spPr>
        <p:txBody>
          <a:bodyPr lIns="91416" tIns="45709" rIns="91416" bIns="45709"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Catatan: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konteks</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dari</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ketiga</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fasal</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di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bawah</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ini</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adalah</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dalam</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konteks</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ibadah</a:t>
            </a:r>
            <a:r>
              <a:rPr kumimoji="0" lang="en-US" sz="16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1600" b="1" i="0" u="none" strike="noStrike" kern="0" cap="none" spc="0" normalizeH="0" baseline="0" noProof="0" err="1">
                <a:ln>
                  <a:noFill/>
                </a:ln>
                <a:solidFill>
                  <a:srgbClr val="FFFFFF"/>
                </a:solidFill>
                <a:effectLst/>
                <a:uLnTx/>
                <a:uFillTx/>
                <a:latin typeface="Arial"/>
                <a:ea typeface="ＭＳ Ｐゴシック" charset="-128"/>
                <a:cs typeface="Arial"/>
              </a:rPr>
              <a:t>umum</a:t>
            </a:r>
            <a:endParaRPr kumimoji="0" lang="en-US" sz="1600" b="1" i="0" u="none" strike="noStrike" kern="0" cap="none" spc="0" normalizeH="0" baseline="0" noProof="0">
              <a:ln>
                <a:noFill/>
              </a:ln>
              <a:solidFill>
                <a:srgbClr val="FFFFFF"/>
              </a:solidFill>
              <a:effectLst/>
              <a:uLnTx/>
              <a:uFillTx/>
              <a:latin typeface="Arial"/>
              <a:ea typeface="ＭＳ Ｐゴシック" charset="-128"/>
              <a:cs typeface="Arial"/>
            </a:endParaRPr>
          </a:p>
        </p:txBody>
      </p:sp>
      <p:sp>
        <p:nvSpPr>
          <p:cNvPr id="6" name="Rectangle 1029"/>
          <p:cNvSpPr txBox="1">
            <a:spLocks noChangeArrowheads="1"/>
          </p:cNvSpPr>
          <p:nvPr/>
        </p:nvSpPr>
        <p:spPr bwMode="auto">
          <a:xfrm>
            <a:off x="0" y="1143000"/>
            <a:ext cx="9144000" cy="381000"/>
          </a:xfrm>
          <a:prstGeom prst="rect">
            <a:avLst/>
          </a:prstGeom>
          <a:noFill/>
          <a:ln w="9525">
            <a:noFill/>
            <a:miter lim="800000"/>
            <a:headEnd/>
            <a:tailEnd/>
          </a:ln>
        </p:spPr>
        <p:txBody>
          <a:bodyPr lIns="91416" tIns="45709" rIns="91416" bIns="45709"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800" b="1" i="0" u="none" strike="noStrike" kern="0" cap="none" spc="0" normalizeH="0" baseline="0" noProof="0">
                <a:ln>
                  <a:noFill/>
                </a:ln>
                <a:solidFill>
                  <a:srgbClr val="FFFFFF"/>
                </a:solidFill>
                <a:effectLst/>
                <a:uLnTx/>
                <a:uFillTx/>
                <a:latin typeface="Arial"/>
                <a:ea typeface="ＭＳ Ｐゴシック" charset="-128"/>
                <a:cs typeface="Arial"/>
              </a:rPr>
              <a:t>Seperti ada perbedaan antara 1 Korintus 11, 1 Korintus 14 dan 1 Timotius 2</a:t>
            </a:r>
          </a:p>
        </p:txBody>
      </p:sp>
      <p:graphicFrame>
        <p:nvGraphicFramePr>
          <p:cNvPr id="7" name="Table 6"/>
          <p:cNvGraphicFramePr>
            <a:graphicFrameLocks noGrp="1"/>
          </p:cNvGraphicFramePr>
          <p:nvPr/>
        </p:nvGraphicFramePr>
        <p:xfrm>
          <a:off x="0" y="1600200"/>
          <a:ext cx="9144000" cy="4607271"/>
        </p:xfrm>
        <a:graphic>
          <a:graphicData uri="http://schemas.openxmlformats.org/drawingml/2006/table">
            <a:tbl>
              <a:tblPr/>
              <a:tblGrid>
                <a:gridCol w="32004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1 </a:t>
                      </a:r>
                      <a:r>
                        <a:rPr kumimoji="0" lang="en-US" sz="1600" b="1" i="0" u="none" strike="noStrike" cap="none" normalizeH="0" baseline="0" err="1">
                          <a:ln>
                            <a:noFill/>
                          </a:ln>
                          <a:solidFill>
                            <a:srgbClr val="FFFFFF"/>
                          </a:solidFill>
                          <a:effectLst/>
                          <a:latin typeface="Arial" charset="0"/>
                          <a:ea typeface="ＭＳ Ｐゴシック" charset="0"/>
                          <a:cs typeface="Arial" charset="0"/>
                        </a:rPr>
                        <a:t>Korintus</a:t>
                      </a:r>
                      <a:r>
                        <a:rPr kumimoji="0" lang="en-US" sz="1600" b="1" i="0" u="none" strike="noStrike" cap="none" normalizeH="0" baseline="0">
                          <a:ln>
                            <a:noFill/>
                          </a:ln>
                          <a:solidFill>
                            <a:srgbClr val="FFFFFF"/>
                          </a:solidFill>
                          <a:effectLst/>
                          <a:latin typeface="Arial" charset="0"/>
                          <a:ea typeface="ＭＳ Ｐゴシック" charset="0"/>
                          <a:cs typeface="Arial" charset="0"/>
                        </a:rPr>
                        <a:t> 11</a:t>
                      </a:r>
                    </a:p>
                  </a:txBody>
                  <a:tcPr marT="45723" marB="45723" horzOverflow="overflow">
                    <a:lnL>
                      <a:noFill/>
                    </a:lnL>
                    <a:lnR w="12700" cap="flat" cmpd="sng" algn="ctr">
                      <a:solidFill>
                        <a:srgbClr val="000000"/>
                      </a:solidFill>
                      <a:prstDash val="solid"/>
                      <a:round/>
                      <a:headEnd type="none" w="med" len="med"/>
                      <a:tailEnd type="none" w="med" len="med"/>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1 </a:t>
                      </a:r>
                      <a:r>
                        <a:rPr kumimoji="0" lang="en-US" sz="1600" b="1" i="0" u="none" strike="noStrike" cap="none" normalizeH="0" baseline="0" err="1">
                          <a:ln>
                            <a:noFill/>
                          </a:ln>
                          <a:solidFill>
                            <a:srgbClr val="FFFFFF"/>
                          </a:solidFill>
                          <a:effectLst/>
                          <a:latin typeface="Arial" charset="0"/>
                          <a:ea typeface="ＭＳ Ｐゴシック" charset="0"/>
                          <a:cs typeface="Arial" charset="0"/>
                        </a:rPr>
                        <a:t>Korintus</a:t>
                      </a:r>
                      <a:r>
                        <a:rPr kumimoji="0" lang="en-US" sz="1600" b="1" i="0" u="none" strike="noStrike" cap="none" normalizeH="0" baseline="0">
                          <a:ln>
                            <a:noFill/>
                          </a:ln>
                          <a:solidFill>
                            <a:srgbClr val="FFFFFF"/>
                          </a:solidFill>
                          <a:effectLst/>
                          <a:latin typeface="Arial" charset="0"/>
                          <a:ea typeface="ＭＳ Ｐゴシック" charset="0"/>
                          <a:cs typeface="Arial" charset="0"/>
                        </a:rPr>
                        <a:t> 14</a:t>
                      </a:r>
                    </a:p>
                  </a:txBody>
                  <a:tcPr marT="45723" marB="45723" horzOverflow="overflow">
                    <a:lnL w="12700" cap="flat" cmpd="sng" algn="ctr">
                      <a:solidFill>
                        <a:srgbClr val="000000"/>
                      </a:solidFill>
                      <a:prstDash val="solid"/>
                      <a:round/>
                      <a:headEnd type="none" w="med" len="med"/>
                      <a:tailEnd type="none" w="med" len="med"/>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1 </a:t>
                      </a:r>
                      <a:r>
                        <a:rPr kumimoji="0" lang="en-US" sz="1600" b="1" i="0" u="none" strike="noStrike" cap="none" normalizeH="0" baseline="0" err="1">
                          <a:ln>
                            <a:noFill/>
                          </a:ln>
                          <a:solidFill>
                            <a:srgbClr val="FFFFFF"/>
                          </a:solidFill>
                          <a:effectLst/>
                          <a:latin typeface="Arial" charset="0"/>
                          <a:ea typeface="ＭＳ Ｐゴシック" charset="0"/>
                          <a:cs typeface="Arial" charset="0"/>
                        </a:rPr>
                        <a:t>Timotius</a:t>
                      </a:r>
                      <a:r>
                        <a:rPr kumimoji="0" lang="en-US" sz="1600" b="1" i="0" u="none" strike="noStrike" cap="none" normalizeH="0" baseline="0">
                          <a:ln>
                            <a:noFill/>
                          </a:ln>
                          <a:solidFill>
                            <a:srgbClr val="FFFFFF"/>
                          </a:solidFill>
                          <a:effectLst/>
                          <a:latin typeface="Arial" charset="0"/>
                          <a:ea typeface="ＭＳ Ｐゴシック" charset="0"/>
                          <a:cs typeface="Arial" charset="0"/>
                        </a:rPr>
                        <a:t> 2</a:t>
                      </a:r>
                    </a:p>
                  </a:txBody>
                  <a:tcPr marT="45723" marB="45723"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Dapat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berdoa</a:t>
                      </a:r>
                      <a:r>
                        <a:rPr kumimoji="0" lang="en-US" sz="1600" b="1" i="0" u="none" strike="noStrike" cap="none" normalizeH="0" baseline="0">
                          <a:ln>
                            <a:noFill/>
                          </a:ln>
                          <a:solidFill>
                            <a:srgbClr val="000000"/>
                          </a:solidFill>
                          <a:effectLst/>
                          <a:latin typeface="Arial" charset="0"/>
                          <a:ea typeface="ＭＳ Ｐゴシック" charset="0"/>
                          <a:cs typeface="Arial" charset="0"/>
                        </a:rPr>
                        <a:t> di </a:t>
                      </a:r>
                      <a:r>
                        <a:rPr kumimoji="0" lang="en-US" sz="1600" b="1" i="0" u="none" strike="noStrike" cap="none" normalizeH="0" baseline="0" err="1">
                          <a:ln>
                            <a:noFill/>
                          </a:ln>
                          <a:solidFill>
                            <a:srgbClr val="000000"/>
                          </a:solidFill>
                          <a:effectLst/>
                          <a:latin typeface="Arial" charset="0"/>
                          <a:ea typeface="ＭＳ Ｐゴシック" charset="0"/>
                          <a:cs typeface="Arial" charset="0"/>
                        </a:rPr>
                        <a:t>depan</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umum</a:t>
                      </a:r>
                      <a:r>
                        <a:rPr kumimoji="0" lang="en-US" sz="1600" b="1" i="0" u="none" strike="noStrike" cap="none" normalizeH="0" baseline="0">
                          <a:ln>
                            <a:noFill/>
                          </a:ln>
                          <a:solidFill>
                            <a:srgbClr val="000000"/>
                          </a:solidFill>
                          <a:effectLst/>
                          <a:latin typeface="Arial" charset="0"/>
                          <a:ea typeface="ＭＳ Ｐゴシック" charset="0"/>
                          <a:cs typeface="Arial" charset="0"/>
                        </a:rPr>
                        <a:t> (ay. 5, 13)</a:t>
                      </a:r>
                    </a:p>
                  </a:txBody>
                  <a:tcPr marT="45723" marB="45723" horzOverflow="overflow">
                    <a:lnL>
                      <a:noFill/>
                    </a:lnL>
                    <a:lnR w="12700" cap="flat" cmpd="sng" algn="ctr">
                      <a:solidFill>
                        <a:srgbClr val="000000"/>
                      </a:solidFill>
                      <a:prstDash val="solid"/>
                      <a:round/>
                      <a:headEnd type="none" w="med" len="med"/>
                      <a:tailEnd type="none" w="med" len="med"/>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err="1">
                          <a:ln>
                            <a:noFill/>
                          </a:ln>
                          <a:solidFill>
                            <a:srgbClr val="000000"/>
                          </a:solidFill>
                          <a:effectLst/>
                          <a:latin typeface="Arial" charset="0"/>
                          <a:ea typeface="ＭＳ Ｐゴシック" charset="0"/>
                          <a:cs typeface="Arial" charset="0"/>
                        </a:rPr>
                        <a:t>Doa</a:t>
                      </a:r>
                      <a:r>
                        <a:rPr kumimoji="0" lang="en-US" sz="1600" b="1" i="0" u="none" strike="noStrike" cap="none" normalizeH="0" baseline="0">
                          <a:ln>
                            <a:noFill/>
                          </a:ln>
                          <a:solidFill>
                            <a:srgbClr val="000000"/>
                          </a:solidFill>
                          <a:effectLst/>
                          <a:latin typeface="Arial" charset="0"/>
                          <a:ea typeface="ＭＳ Ｐゴシック" charset="0"/>
                          <a:cs typeface="Arial" charset="0"/>
                        </a:rPr>
                        <a:t> di </a:t>
                      </a:r>
                      <a:r>
                        <a:rPr kumimoji="0" lang="en-US" sz="1600" b="1" i="0" u="none" strike="noStrike" cap="none" normalizeH="0" baseline="0" err="1">
                          <a:ln>
                            <a:noFill/>
                          </a:ln>
                          <a:solidFill>
                            <a:srgbClr val="000000"/>
                          </a:solidFill>
                          <a:effectLst/>
                          <a:latin typeface="Arial" charset="0"/>
                          <a:ea typeface="ＭＳ Ｐゴシック" charset="0"/>
                          <a:cs typeface="Arial" charset="0"/>
                        </a:rPr>
                        <a:t>depan</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umum</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hanya</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untuk</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kaum</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pria</a:t>
                      </a:r>
                      <a:r>
                        <a:rPr kumimoji="0" lang="en-US" sz="1600" b="1" i="0" u="none" strike="noStrike" cap="none" normalizeH="0" baseline="0">
                          <a:ln>
                            <a:noFill/>
                          </a:ln>
                          <a:solidFill>
                            <a:srgbClr val="000000"/>
                          </a:solidFill>
                          <a:effectLst/>
                          <a:latin typeface="Arial" charset="0"/>
                          <a:ea typeface="ＭＳ Ｐゴシック" charset="0"/>
                          <a:cs typeface="Arial" charset="0"/>
                        </a:rPr>
                        <a:t> (ay. 8)</a:t>
                      </a:r>
                    </a:p>
                  </a:txBody>
                  <a:tcPr marT="45723" marB="45723"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CBCBCB"/>
                    </a:solidFill>
                  </a:tcPr>
                </a:tc>
                <a:extLst>
                  <a:ext uri="{0D108BD9-81ED-4DB2-BD59-A6C34878D82A}">
                    <a16:rowId xmlns:a16="http://schemas.microsoft.com/office/drawing/2014/main" val="10001"/>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Dapat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bernubuat</a:t>
                      </a:r>
                      <a:r>
                        <a:rPr kumimoji="0" lang="en-US" sz="1600" b="1" i="0" u="none" strike="noStrike" cap="none" normalizeH="0" baseline="0">
                          <a:ln>
                            <a:noFill/>
                          </a:ln>
                          <a:solidFill>
                            <a:srgbClr val="000000"/>
                          </a:solidFill>
                          <a:effectLst/>
                          <a:latin typeface="Arial" charset="0"/>
                          <a:ea typeface="ＭＳ Ｐゴシック" charset="0"/>
                          <a:cs typeface="Arial" charset="0"/>
                        </a:rPr>
                        <a:t> di </a:t>
                      </a:r>
                      <a:r>
                        <a:rPr kumimoji="0" lang="en-US" sz="1600" b="1" i="0" u="none" strike="noStrike" cap="none" normalizeH="0" baseline="0" err="1">
                          <a:ln>
                            <a:noFill/>
                          </a:ln>
                          <a:solidFill>
                            <a:srgbClr val="000000"/>
                          </a:solidFill>
                          <a:effectLst/>
                          <a:latin typeface="Arial" charset="0"/>
                          <a:ea typeface="ＭＳ Ｐゴシック" charset="0"/>
                          <a:cs typeface="Arial" charset="0"/>
                        </a:rPr>
                        <a:t>depan</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umum</a:t>
                      </a:r>
                      <a:r>
                        <a:rPr kumimoji="0" lang="en-US" sz="1600" b="1" i="0" u="none" strike="noStrike" cap="none" normalizeH="0" baseline="0">
                          <a:ln>
                            <a:noFill/>
                          </a:ln>
                          <a:solidFill>
                            <a:srgbClr val="000000"/>
                          </a:solidFill>
                          <a:effectLst/>
                          <a:latin typeface="Arial" charset="0"/>
                          <a:ea typeface="ＭＳ Ｐゴシック" charset="0"/>
                          <a:cs typeface="Arial" charset="0"/>
                        </a:rPr>
                        <a:t> (ay. 5)</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err="1">
                          <a:ln>
                            <a:noFill/>
                          </a:ln>
                          <a:solidFill>
                            <a:srgbClr val="000000"/>
                          </a:solidFill>
                          <a:effectLst/>
                          <a:latin typeface="Arial" charset="0"/>
                          <a:ea typeface="ＭＳ Ｐゴシック" charset="0"/>
                          <a:cs typeface="Arial" charset="0"/>
                        </a:rPr>
                        <a:t>Dilarang</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berbicara</a:t>
                      </a:r>
                      <a:r>
                        <a:rPr kumimoji="0" lang="en-US" sz="1600" b="1" i="0" u="none" strike="noStrike" cap="none" normalizeH="0" baseline="0">
                          <a:ln>
                            <a:noFill/>
                          </a:ln>
                          <a:solidFill>
                            <a:srgbClr val="000000"/>
                          </a:solidFill>
                          <a:effectLst/>
                          <a:latin typeface="Arial" charset="0"/>
                          <a:ea typeface="ＭＳ Ｐゴシック" charset="0"/>
                          <a:cs typeface="Arial" charset="0"/>
                        </a:rPr>
                        <a:t> (ay. 34)</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err="1">
                          <a:ln>
                            <a:noFill/>
                          </a:ln>
                          <a:solidFill>
                            <a:srgbClr val="000000"/>
                          </a:solidFill>
                          <a:effectLst/>
                          <a:latin typeface="Arial" charset="0"/>
                          <a:ea typeface="ＭＳ Ｐゴシック" charset="0"/>
                          <a:cs typeface="Arial" charset="0"/>
                        </a:rPr>
                        <a:t>Harus</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diam</a:t>
                      </a:r>
                      <a:r>
                        <a:rPr kumimoji="0" lang="en-US" sz="1600" b="1" i="0" u="none" strike="noStrike" cap="none" normalizeH="0" baseline="0">
                          <a:ln>
                            <a:noFill/>
                          </a:ln>
                          <a:solidFill>
                            <a:srgbClr val="000000"/>
                          </a:solidFill>
                          <a:effectLst/>
                          <a:latin typeface="Arial" charset="0"/>
                          <a:ea typeface="ＭＳ Ｐゴシック" charset="0"/>
                          <a:cs typeface="Arial" charset="0"/>
                        </a:rPr>
                        <a:t> (ay. 12c)</a:t>
                      </a:r>
                    </a:p>
                  </a:txBody>
                  <a:tcPr marT="45723" marB="45723"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err="1">
                          <a:ln>
                            <a:noFill/>
                          </a:ln>
                          <a:solidFill>
                            <a:srgbClr val="000000"/>
                          </a:solidFill>
                          <a:effectLst/>
                          <a:latin typeface="Arial" charset="0"/>
                          <a:ea typeface="ＭＳ Ｐゴシック" charset="0"/>
                          <a:cs typeface="Arial" charset="0"/>
                        </a:rPr>
                        <a:t>Boleh</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berbicara</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implikasi</a:t>
                      </a:r>
                      <a:r>
                        <a:rPr kumimoji="0" lang="en-US" sz="1600" b="1" i="0" u="none" strike="noStrike" cap="none" normalizeH="0" baseline="0">
                          <a:ln>
                            <a:noFill/>
                          </a:ln>
                          <a:solidFill>
                            <a:srgbClr val="000000"/>
                          </a:solidFill>
                          <a:effectLst/>
                          <a:latin typeface="Arial" charset="0"/>
                          <a:ea typeface="ＭＳ Ｐゴシック" charset="0"/>
                          <a:cs typeface="Arial" charset="0"/>
                        </a:rPr>
                        <a:t>)</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err="1">
                          <a:ln>
                            <a:noFill/>
                          </a:ln>
                          <a:solidFill>
                            <a:srgbClr val="000000"/>
                          </a:solidFill>
                          <a:effectLst/>
                          <a:latin typeface="Arial" charset="0"/>
                          <a:ea typeface="ＭＳ Ｐゴシック" charset="0"/>
                          <a:cs typeface="Arial" charset="0"/>
                        </a:rPr>
                        <a:t>Berbicara</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tidak</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diperkenan</a:t>
                      </a:r>
                      <a:r>
                        <a:rPr kumimoji="0" lang="en-US" sz="1600" b="1" i="0" u="none" strike="noStrike" cap="none" normalizeH="0" baseline="0">
                          <a:ln>
                            <a:noFill/>
                          </a:ln>
                          <a:solidFill>
                            <a:srgbClr val="000000"/>
                          </a:solidFill>
                          <a:effectLst/>
                          <a:latin typeface="Arial" charset="0"/>
                          <a:ea typeface="ＭＳ Ｐゴシック" charset="0"/>
                          <a:cs typeface="Arial" charset="0"/>
                        </a:rPr>
                        <a:t> (ay. 35)</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err="1">
                          <a:ln>
                            <a:noFill/>
                          </a:ln>
                          <a:solidFill>
                            <a:srgbClr val="000000"/>
                          </a:solidFill>
                          <a:effectLst/>
                          <a:latin typeface="Arial" charset="0"/>
                          <a:ea typeface="ＭＳ Ｐゴシック" charset="0"/>
                          <a:cs typeface="Arial" charset="0"/>
                        </a:rPr>
                        <a:t>Tidak</a:t>
                      </a:r>
                      <a:r>
                        <a:rPr kumimoji="0" lang="en-GB" sz="1600" b="1" i="0" u="none" strike="noStrike" cap="none" normalizeH="0" baseline="0">
                          <a:ln>
                            <a:noFill/>
                          </a:ln>
                          <a:solidFill>
                            <a:srgbClr val="000000"/>
                          </a:solidFill>
                          <a:effectLst/>
                          <a:latin typeface="Arial" charset="0"/>
                          <a:ea typeface="ＭＳ Ｐゴシック" charset="0"/>
                          <a:cs typeface="Arial" charset="0"/>
                        </a:rPr>
                        <a:t> </a:t>
                      </a:r>
                      <a:r>
                        <a:rPr kumimoji="0" lang="en-GB" sz="1600" b="1" i="0" u="none" strike="noStrike" cap="none" normalizeH="0" baseline="0" err="1">
                          <a:ln>
                            <a:noFill/>
                          </a:ln>
                          <a:solidFill>
                            <a:srgbClr val="000000"/>
                          </a:solidFill>
                          <a:effectLst/>
                          <a:latin typeface="Arial" charset="0"/>
                          <a:ea typeface="ＭＳ Ｐゴシック" charset="0"/>
                          <a:cs typeface="Arial" charset="0"/>
                        </a:rPr>
                        <a:t>boleh</a:t>
                      </a:r>
                      <a:r>
                        <a:rPr kumimoji="0" lang="en-GB" sz="1600" b="1" i="0" u="none" strike="noStrike" cap="none" normalizeH="0" baseline="0">
                          <a:ln>
                            <a:noFill/>
                          </a:ln>
                          <a:solidFill>
                            <a:srgbClr val="000000"/>
                          </a:solidFill>
                          <a:effectLst/>
                          <a:latin typeface="Arial" charset="0"/>
                          <a:ea typeface="ＭＳ Ｐゴシック" charset="0"/>
                          <a:cs typeface="Arial" charset="0"/>
                        </a:rPr>
                        <a:t> </a:t>
                      </a:r>
                      <a:r>
                        <a:rPr kumimoji="0" lang="en-GB" sz="1600" b="1" i="0" u="none" strike="noStrike" cap="none" normalizeH="0" baseline="0" err="1">
                          <a:ln>
                            <a:noFill/>
                          </a:ln>
                          <a:solidFill>
                            <a:srgbClr val="000000"/>
                          </a:solidFill>
                          <a:effectLst/>
                          <a:latin typeface="Arial" charset="0"/>
                          <a:ea typeface="ＭＳ Ｐゴシック" charset="0"/>
                          <a:cs typeface="Arial" charset="0"/>
                        </a:rPr>
                        <a:t>mengajar</a:t>
                      </a:r>
                      <a:r>
                        <a:rPr kumimoji="0" lang="en-GB" sz="1600" b="1" i="0" u="none" strike="noStrike" cap="none" normalizeH="0" baseline="0">
                          <a:ln>
                            <a:noFill/>
                          </a:ln>
                          <a:solidFill>
                            <a:srgbClr val="000000"/>
                          </a:solidFill>
                          <a:effectLst/>
                          <a:latin typeface="Arial" charset="0"/>
                          <a:ea typeface="ＭＳ Ｐゴシック" charset="0"/>
                          <a:cs typeface="Arial" charset="0"/>
                        </a:rPr>
                        <a:t> </a:t>
                      </a:r>
                      <a:r>
                        <a:rPr kumimoji="0" lang="en-GB" sz="1600" b="1" i="0" u="none" strike="noStrike" cap="none" normalizeH="0" baseline="0" err="1">
                          <a:ln>
                            <a:noFill/>
                          </a:ln>
                          <a:solidFill>
                            <a:srgbClr val="000000"/>
                          </a:solidFill>
                          <a:effectLst/>
                          <a:latin typeface="Arial" charset="0"/>
                          <a:ea typeface="ＭＳ Ｐゴシック" charset="0"/>
                          <a:cs typeface="Arial" charset="0"/>
                        </a:rPr>
                        <a:t>pria</a:t>
                      </a:r>
                      <a:r>
                        <a:rPr kumimoji="0" lang="en-GB" sz="1600" b="1" i="0" u="none" strike="noStrike" cap="none" normalizeH="0" baseline="0">
                          <a:ln>
                            <a:noFill/>
                          </a:ln>
                          <a:solidFill>
                            <a:srgbClr val="000000"/>
                          </a:solidFill>
                          <a:effectLst/>
                          <a:latin typeface="Arial" charset="0"/>
                          <a:ea typeface="ＭＳ Ｐゴシック" charset="0"/>
                          <a:cs typeface="Arial" charset="0"/>
                        </a:rPr>
                        <a:t> </a:t>
                      </a:r>
                      <a:r>
                        <a:rPr kumimoji="0" lang="en-US" altLang="ja-JP" sz="1600" b="1" i="0" u="none" strike="noStrike" cap="none" normalizeH="0" baseline="0">
                          <a:ln>
                            <a:noFill/>
                          </a:ln>
                          <a:solidFill>
                            <a:srgbClr val="000000"/>
                          </a:solidFill>
                          <a:effectLst/>
                          <a:latin typeface="Arial" charset="0"/>
                          <a:ea typeface="ＭＳ Ｐゴシック" charset="0"/>
                          <a:cs typeface="Arial" charset="0"/>
                        </a:rPr>
                        <a:t>(ay. 12a)</a:t>
                      </a: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6905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err="1">
                          <a:ln>
                            <a:noFill/>
                          </a:ln>
                          <a:solidFill>
                            <a:srgbClr val="000000"/>
                          </a:solidFill>
                          <a:effectLst/>
                          <a:latin typeface="Arial" charset="0"/>
                          <a:ea typeface="ＭＳ Ｐゴシック" charset="0"/>
                          <a:cs typeface="Arial" charset="0"/>
                        </a:rPr>
                        <a:t>Tidak</a:t>
                      </a:r>
                      <a:r>
                        <a:rPr kumimoji="0" lang="en-GB" sz="1600" b="1" i="0" u="none" strike="noStrike" cap="none" normalizeH="0" baseline="0">
                          <a:ln>
                            <a:noFill/>
                          </a:ln>
                          <a:solidFill>
                            <a:srgbClr val="000000"/>
                          </a:solidFill>
                          <a:effectLst/>
                          <a:latin typeface="Arial" charset="0"/>
                          <a:ea typeface="ＭＳ Ｐゴシック" charset="0"/>
                          <a:cs typeface="Arial" charset="0"/>
                        </a:rPr>
                        <a:t> </a:t>
                      </a:r>
                      <a:r>
                        <a:rPr kumimoji="0" lang="en-GB" sz="1600" b="1" i="0" u="none" strike="noStrike" cap="none" normalizeH="0" baseline="0" err="1">
                          <a:ln>
                            <a:noFill/>
                          </a:ln>
                          <a:solidFill>
                            <a:srgbClr val="000000"/>
                          </a:solidFill>
                          <a:effectLst/>
                          <a:latin typeface="Arial" charset="0"/>
                          <a:ea typeface="ＭＳ Ｐゴシック" charset="0"/>
                          <a:cs typeface="Arial" charset="0"/>
                        </a:rPr>
                        <a:t>boleh</a:t>
                      </a:r>
                      <a:r>
                        <a:rPr kumimoji="0" lang="en-GB" sz="1600" b="1" i="0" u="none" strike="noStrike" cap="none" normalizeH="0" baseline="0">
                          <a:ln>
                            <a:noFill/>
                          </a:ln>
                          <a:solidFill>
                            <a:srgbClr val="000000"/>
                          </a:solidFill>
                          <a:effectLst/>
                          <a:latin typeface="Arial" charset="0"/>
                          <a:ea typeface="ＭＳ Ｐゴシック" charset="0"/>
                          <a:cs typeface="Arial" charset="0"/>
                        </a:rPr>
                        <a:t> </a:t>
                      </a:r>
                      <a:r>
                        <a:rPr kumimoji="0" lang="en-GB" sz="1600" b="1" i="0" u="none" strike="noStrike" cap="none" normalizeH="0" baseline="0" err="1">
                          <a:ln>
                            <a:noFill/>
                          </a:ln>
                          <a:solidFill>
                            <a:srgbClr val="000000"/>
                          </a:solidFill>
                          <a:effectLst/>
                          <a:latin typeface="Arial" charset="0"/>
                          <a:ea typeface="ＭＳ Ｐゴシック" charset="0"/>
                          <a:cs typeface="Arial" charset="0"/>
                        </a:rPr>
                        <a:t>memimpin</a:t>
                      </a:r>
                      <a:r>
                        <a:rPr kumimoji="0" lang="en-GB" sz="1600" b="1" i="0" u="none" strike="noStrike" cap="none" normalizeH="0" baseline="0">
                          <a:ln>
                            <a:noFill/>
                          </a:ln>
                          <a:solidFill>
                            <a:srgbClr val="000000"/>
                          </a:solidFill>
                          <a:effectLst/>
                          <a:latin typeface="Arial" charset="0"/>
                          <a:ea typeface="ＭＳ Ｐゴシック" charset="0"/>
                          <a:cs typeface="Arial" charset="0"/>
                        </a:rPr>
                        <a:t> </a:t>
                      </a:r>
                      <a:r>
                        <a:rPr kumimoji="0" lang="en-GB" sz="1600" b="1" i="0" u="none" strike="noStrike" cap="none" normalizeH="0" baseline="0" err="1">
                          <a:ln>
                            <a:noFill/>
                          </a:ln>
                          <a:solidFill>
                            <a:srgbClr val="000000"/>
                          </a:solidFill>
                          <a:effectLst/>
                          <a:latin typeface="Arial" charset="0"/>
                          <a:ea typeface="ＭＳ Ｐゴシック" charset="0"/>
                          <a:cs typeface="Arial" charset="0"/>
                        </a:rPr>
                        <a:t>pria</a:t>
                      </a:r>
                      <a:r>
                        <a:rPr kumimoji="0" lang="en-GB" sz="1600" b="1" i="0" u="none" strike="noStrike" cap="none" normalizeH="0" baseline="0">
                          <a:ln>
                            <a:noFill/>
                          </a:ln>
                          <a:solidFill>
                            <a:srgbClr val="000000"/>
                          </a:solidFill>
                          <a:effectLst/>
                          <a:latin typeface="Arial" charset="0"/>
                          <a:ea typeface="ＭＳ Ｐゴシック" charset="0"/>
                          <a:cs typeface="Arial" charset="0"/>
                        </a:rPr>
                        <a:t> </a:t>
                      </a:r>
                      <a:r>
                        <a:rPr kumimoji="0" lang="en-US" altLang="ja-JP" sz="1600" b="1" i="0" u="none" strike="noStrike" cap="none" normalizeH="0" baseline="0">
                          <a:ln>
                            <a:noFill/>
                          </a:ln>
                          <a:solidFill>
                            <a:srgbClr val="000000"/>
                          </a:solidFill>
                          <a:effectLst/>
                          <a:latin typeface="Arial" charset="0"/>
                          <a:ea typeface="ＭＳ Ｐゴシック" charset="0"/>
                          <a:cs typeface="Arial" charset="0"/>
                        </a:rPr>
                        <a:t>(ay. 12b)</a:t>
                      </a: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T="45723" marB="45723"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Tudung </a:t>
                      </a:r>
                      <a:r>
                        <a:rPr kumimoji="0" lang="en-US" sz="1600" b="1" i="0" u="none" strike="noStrike" cap="none" normalizeH="0" baseline="0" err="1">
                          <a:ln>
                            <a:noFill/>
                          </a:ln>
                          <a:solidFill>
                            <a:srgbClr val="000000"/>
                          </a:solidFill>
                          <a:effectLst/>
                          <a:latin typeface="Arial" charset="0"/>
                          <a:ea typeface="ＭＳ Ｐゴシック" charset="0"/>
                          <a:cs typeface="Arial" charset="0"/>
                        </a:rPr>
                        <a:t>dipraktekkan</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secara</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umum</a:t>
                      </a:r>
                      <a:r>
                        <a:rPr kumimoji="0" lang="en-US" sz="1600" b="1" i="0" u="none" strike="noStrike" cap="none" normalizeH="0" baseline="0">
                          <a:ln>
                            <a:noFill/>
                          </a:ln>
                          <a:solidFill>
                            <a:srgbClr val="000000"/>
                          </a:solidFill>
                          <a:effectLst/>
                          <a:latin typeface="Arial" charset="0"/>
                          <a:ea typeface="ＭＳ Ｐゴシック" charset="0"/>
                          <a:cs typeface="Arial" charset="0"/>
                        </a:rPr>
                        <a:t> (ay.16)</a:t>
                      </a:r>
                    </a:p>
                  </a:txBody>
                  <a:tcPr marT="45723" marB="45723"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err="1">
                          <a:ln>
                            <a:noFill/>
                          </a:ln>
                          <a:solidFill>
                            <a:srgbClr val="000000"/>
                          </a:solidFill>
                          <a:effectLst/>
                          <a:latin typeface="Arial" charset="0"/>
                          <a:ea typeface="ＭＳ Ｐゴシック" charset="0"/>
                          <a:cs typeface="Arial" charset="0"/>
                        </a:rPr>
                        <a:t>Diam</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dipraktekkan</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secara</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umum</a:t>
                      </a:r>
                      <a:r>
                        <a:rPr kumimoji="0" lang="en-US" sz="1600" b="1" i="0" u="none" strike="noStrike" cap="none" normalizeH="0" baseline="0">
                          <a:ln>
                            <a:noFill/>
                          </a:ln>
                          <a:solidFill>
                            <a:srgbClr val="000000"/>
                          </a:solidFill>
                          <a:effectLst/>
                          <a:latin typeface="Arial" charset="0"/>
                          <a:ea typeface="ＭＳ Ｐゴシック" charset="0"/>
                          <a:cs typeface="Arial" charset="0"/>
                        </a:rPr>
                        <a:t> (ay. 33)</a:t>
                      </a:r>
                    </a:p>
                  </a:txBody>
                  <a:tcPr marT="45723" marB="45723"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err="1">
                          <a:ln>
                            <a:noFill/>
                          </a:ln>
                          <a:solidFill>
                            <a:srgbClr val="000000"/>
                          </a:solidFill>
                          <a:effectLst/>
                          <a:latin typeface="Arial" charset="0"/>
                          <a:ea typeface="ＭＳ Ｐゴシック" charset="0"/>
                          <a:cs typeface="Arial" charset="0"/>
                        </a:rPr>
                        <a:t>Doa</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dipraktekkan</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oleh</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laki-laki</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secara</a:t>
                      </a:r>
                      <a:r>
                        <a:rPr kumimoji="0" lang="en-US" sz="1600" b="1" i="0" u="none" strike="noStrike" cap="none" normalizeH="0" baseline="0">
                          <a:ln>
                            <a:noFill/>
                          </a:ln>
                          <a:solidFill>
                            <a:srgbClr val="000000"/>
                          </a:solidFill>
                          <a:effectLst/>
                          <a:latin typeface="Arial" charset="0"/>
                          <a:ea typeface="ＭＳ Ｐゴシック" charset="0"/>
                          <a:cs typeface="Arial" charset="0"/>
                        </a:rPr>
                        <a:t> </a:t>
                      </a:r>
                      <a:r>
                        <a:rPr kumimoji="0" lang="en-US" sz="1600" b="1" i="0" u="none" strike="noStrike" cap="none" normalizeH="0" baseline="0" err="1">
                          <a:ln>
                            <a:noFill/>
                          </a:ln>
                          <a:solidFill>
                            <a:srgbClr val="000000"/>
                          </a:solidFill>
                          <a:effectLst/>
                          <a:latin typeface="Arial" charset="0"/>
                          <a:ea typeface="ＭＳ Ｐゴシック" charset="0"/>
                          <a:cs typeface="Arial" charset="0"/>
                        </a:rPr>
                        <a:t>umum</a:t>
                      </a:r>
                      <a:r>
                        <a:rPr kumimoji="0" lang="en-US" sz="1600" b="1" i="0" u="none" strike="noStrike" cap="none" normalizeH="0" baseline="0">
                          <a:ln>
                            <a:noFill/>
                          </a:ln>
                          <a:solidFill>
                            <a:srgbClr val="000000"/>
                          </a:solidFill>
                          <a:effectLst/>
                          <a:latin typeface="Arial" charset="0"/>
                          <a:ea typeface="ＭＳ Ｐゴシック" charset="0"/>
                          <a:cs typeface="Arial" charset="0"/>
                        </a:rPr>
                        <a:t> (ay. 8)</a:t>
                      </a:r>
                    </a:p>
                  </a:txBody>
                  <a:tcPr marT="45723" marB="45723"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7"/>
                  </a:ext>
                </a:extLst>
              </a:tr>
            </a:tbl>
          </a:graphicData>
        </a:graphic>
      </p:graphicFrame>
      <p:sp>
        <p:nvSpPr>
          <p:cNvPr id="9" name="Rectangle 1029"/>
          <p:cNvSpPr txBox="1">
            <a:spLocks noChangeArrowheads="1"/>
          </p:cNvSpPr>
          <p:nvPr/>
        </p:nvSpPr>
        <p:spPr bwMode="auto">
          <a:xfrm>
            <a:off x="-4200" y="5178771"/>
            <a:ext cx="9144000" cy="381000"/>
          </a:xfrm>
          <a:prstGeom prst="rect">
            <a:avLst/>
          </a:prstGeom>
          <a:solidFill>
            <a:srgbClr val="FFFF00"/>
          </a:solidFill>
          <a:ln w="9525">
            <a:noFill/>
            <a:miter lim="800000"/>
            <a:headEnd/>
            <a:tailEnd/>
          </a:ln>
        </p:spPr>
        <p:txBody>
          <a:bodyPr lIns="91416" tIns="45709" rIns="91416" bIns="45709"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a:ln>
                  <a:noFill/>
                </a:ln>
                <a:solidFill>
                  <a:srgbClr val="000000"/>
                </a:solidFill>
                <a:effectLst/>
                <a:uLnTx/>
                <a:uFillTx/>
                <a:latin typeface="Arial"/>
                <a:ea typeface="ＭＳ Ｐゴシック" charset="-128"/>
                <a:cs typeface="Arial"/>
              </a:rPr>
              <a:t>Apakah </a:t>
            </a:r>
            <a:r>
              <a:rPr kumimoji="0" lang="en-US" sz="2000" b="1" i="1" u="none" strike="noStrike" kern="0" cap="none" spc="0" normalizeH="0" baseline="0" noProof="0" err="1">
                <a:ln>
                  <a:noFill/>
                </a:ln>
                <a:solidFill>
                  <a:srgbClr val="000000"/>
                </a:solidFill>
                <a:effectLst/>
                <a:uLnTx/>
                <a:uFillTx/>
                <a:latin typeface="Arial"/>
                <a:ea typeface="ＭＳ Ｐゴシック" charset="-128"/>
                <a:cs typeface="Arial"/>
              </a:rPr>
              <a:t>ini</a:t>
            </a:r>
            <a:r>
              <a:rPr kumimoji="0" lang="en-US" sz="2000" b="1" i="1" u="none" strike="noStrike" kern="0" cap="none" spc="0" normalizeH="0" baseline="0" noProof="0">
                <a:ln>
                  <a:noFill/>
                </a:ln>
                <a:solidFill>
                  <a:srgbClr val="000000"/>
                </a:solidFill>
                <a:effectLst/>
                <a:uLnTx/>
                <a:uFillTx/>
                <a:latin typeface="Arial"/>
                <a:ea typeface="ＭＳ Ｐゴシック" charset="-128"/>
                <a:cs typeface="Arial"/>
              </a:rPr>
              <a:t> </a:t>
            </a:r>
            <a:r>
              <a:rPr kumimoji="0" lang="en-US" sz="2000" b="1" i="1" u="none" strike="noStrike" kern="0" cap="none" spc="0" normalizeH="0" baseline="0" noProof="0" err="1">
                <a:ln>
                  <a:noFill/>
                </a:ln>
                <a:solidFill>
                  <a:srgbClr val="000000"/>
                </a:solidFill>
                <a:effectLst/>
                <a:uLnTx/>
                <a:uFillTx/>
                <a:latin typeface="Arial"/>
                <a:ea typeface="ＭＳ Ｐゴシック" charset="-128"/>
                <a:cs typeface="Arial"/>
              </a:rPr>
              <a:t>merupakan</a:t>
            </a:r>
            <a:r>
              <a:rPr kumimoji="0" lang="en-US" sz="2000" b="1" i="1" u="none" strike="noStrike" kern="0" cap="none" spc="0" normalizeH="0" baseline="0" noProof="0">
                <a:ln>
                  <a:noFill/>
                </a:ln>
                <a:solidFill>
                  <a:srgbClr val="000000"/>
                </a:solidFill>
                <a:effectLst/>
                <a:uLnTx/>
                <a:uFillTx/>
                <a:latin typeface="Arial"/>
                <a:ea typeface="ＭＳ Ｐゴシック" charset="-128"/>
                <a:cs typeface="Arial"/>
              </a:rPr>
              <a:t> </a:t>
            </a:r>
            <a:r>
              <a:rPr kumimoji="0" lang="en-US" sz="2000" b="1" i="1" u="none" strike="noStrike" kern="0" cap="none" spc="0" normalizeH="0" baseline="0" noProof="0" err="1">
                <a:ln>
                  <a:noFill/>
                </a:ln>
                <a:solidFill>
                  <a:srgbClr val="000000"/>
                </a:solidFill>
                <a:effectLst/>
                <a:uLnTx/>
                <a:uFillTx/>
                <a:latin typeface="Arial"/>
                <a:ea typeface="ＭＳ Ｐゴシック" charset="-128"/>
                <a:cs typeface="Arial"/>
              </a:rPr>
              <a:t>peraturan</a:t>
            </a:r>
            <a:r>
              <a:rPr kumimoji="0" lang="en-US" sz="2000" b="1" i="1" u="none" strike="noStrike" kern="0" cap="none" spc="0" normalizeH="0" baseline="0" noProof="0">
                <a:ln>
                  <a:noFill/>
                </a:ln>
                <a:solidFill>
                  <a:srgbClr val="000000"/>
                </a:solidFill>
                <a:effectLst/>
                <a:uLnTx/>
                <a:uFillTx/>
                <a:latin typeface="Arial"/>
                <a:ea typeface="ＭＳ Ｐゴシック" charset="-128"/>
                <a:cs typeface="Arial"/>
              </a:rPr>
              <a:t> </a:t>
            </a:r>
            <a:r>
              <a:rPr kumimoji="0" lang="en-US" sz="2000" b="1" i="1" u="none" strike="noStrike" kern="0" cap="none" spc="0" normalizeH="0" baseline="0" noProof="0" err="1">
                <a:ln>
                  <a:noFill/>
                </a:ln>
                <a:solidFill>
                  <a:srgbClr val="000000"/>
                </a:solidFill>
                <a:effectLst/>
                <a:uLnTx/>
                <a:uFillTx/>
                <a:latin typeface="Arial"/>
                <a:ea typeface="ＭＳ Ｐゴシック" charset="-128"/>
                <a:cs typeface="Arial"/>
              </a:rPr>
              <a:t>umum</a:t>
            </a:r>
            <a:r>
              <a:rPr kumimoji="0" lang="en-US" sz="2000" b="1" i="1" u="none" strike="noStrike" kern="0" cap="none" spc="0" normalizeH="0" baseline="0" noProof="0">
                <a:ln>
                  <a:noFill/>
                </a:ln>
                <a:solidFill>
                  <a:srgbClr val="000000"/>
                </a:solidFill>
                <a:effectLst/>
                <a:uLnTx/>
                <a:uFillTx/>
                <a:latin typeface="Arial"/>
                <a:ea typeface="ＭＳ Ｐゴシック" charset="-128"/>
                <a:cs typeface="Arial"/>
              </a:rPr>
              <a:t> </a:t>
            </a:r>
            <a:r>
              <a:rPr kumimoji="0" lang="en-US" sz="2000" b="1" i="1" u="none" strike="noStrike" kern="0" cap="none" spc="0" normalizeH="0" baseline="0" noProof="0" err="1">
                <a:ln>
                  <a:noFill/>
                </a:ln>
                <a:solidFill>
                  <a:srgbClr val="000000"/>
                </a:solidFill>
                <a:effectLst/>
                <a:uLnTx/>
                <a:uFillTx/>
                <a:latin typeface="Arial"/>
                <a:ea typeface="ＭＳ Ｐゴシック" charset="-128"/>
                <a:cs typeface="Arial"/>
              </a:rPr>
              <a:t>atau</a:t>
            </a:r>
            <a:r>
              <a:rPr kumimoji="0" lang="en-US" sz="2000" b="1" i="1" u="none" strike="noStrike" kern="0" cap="none" spc="0" normalizeH="0" baseline="0" noProof="0">
                <a:ln>
                  <a:noFill/>
                </a:ln>
                <a:solidFill>
                  <a:srgbClr val="000000"/>
                </a:solidFill>
                <a:effectLst/>
                <a:uLnTx/>
                <a:uFillTx/>
                <a:latin typeface="Arial"/>
                <a:ea typeface="ＭＳ Ｐゴシック" charset="-128"/>
                <a:cs typeface="Arial"/>
              </a:rPr>
              <a:t> </a:t>
            </a:r>
            <a:r>
              <a:rPr kumimoji="0" lang="en-US" sz="2000" b="1" i="1" u="none" strike="noStrike" kern="0" cap="none" spc="0" normalizeH="0" baseline="0" noProof="0" err="1">
                <a:ln>
                  <a:noFill/>
                </a:ln>
                <a:solidFill>
                  <a:srgbClr val="000000"/>
                </a:solidFill>
                <a:effectLst/>
                <a:uLnTx/>
                <a:uFillTx/>
                <a:latin typeface="Arial"/>
                <a:ea typeface="ＭＳ Ｐゴシック" charset="-128"/>
                <a:cs typeface="Arial"/>
              </a:rPr>
              <a:t>ada</a:t>
            </a:r>
            <a:r>
              <a:rPr kumimoji="0" lang="en-US" sz="2000" b="1" i="1" u="none" strike="noStrike" kern="0" cap="none" spc="0" normalizeH="0" baseline="0" noProof="0">
                <a:ln>
                  <a:noFill/>
                </a:ln>
                <a:solidFill>
                  <a:srgbClr val="000000"/>
                </a:solidFill>
                <a:effectLst/>
                <a:uLnTx/>
                <a:uFillTx/>
                <a:latin typeface="Arial"/>
                <a:ea typeface="ＭＳ Ｐゴシック" charset="-128"/>
                <a:cs typeface="Arial"/>
              </a:rPr>
              <a:t> </a:t>
            </a:r>
            <a:r>
              <a:rPr kumimoji="0" lang="en-US" sz="2000" b="1" i="1" u="none" strike="noStrike" kern="0" cap="none" spc="0" normalizeH="0" baseline="0" noProof="0" err="1">
                <a:ln>
                  <a:noFill/>
                </a:ln>
                <a:solidFill>
                  <a:srgbClr val="000000"/>
                </a:solidFill>
                <a:effectLst/>
                <a:uLnTx/>
                <a:uFillTx/>
                <a:latin typeface="Arial"/>
                <a:ea typeface="ＭＳ Ｐゴシック" charset="-128"/>
                <a:cs typeface="Arial"/>
              </a:rPr>
              <a:t>kekecualian</a:t>
            </a:r>
            <a:r>
              <a:rPr kumimoji="0" lang="en-US" sz="2000" b="1" i="1" u="none" strike="noStrike" kern="0" cap="none" spc="0" normalizeH="0" baseline="0" noProof="0">
                <a:ln>
                  <a:noFill/>
                </a:ln>
                <a:solidFill>
                  <a:srgbClr val="000000"/>
                </a:solidFill>
                <a:effectLst/>
                <a:uLnTx/>
                <a:uFillTx/>
                <a:latin typeface="Arial"/>
                <a:ea typeface="ＭＳ Ｐゴシック" charset="-128"/>
                <a:cs typeface="Arial"/>
              </a:rPr>
              <a:t>?</a:t>
            </a:r>
          </a:p>
        </p:txBody>
      </p:sp>
      <p:sp>
        <p:nvSpPr>
          <p:cNvPr id="10" name="Rectangle 1029"/>
          <p:cNvSpPr txBox="1">
            <a:spLocks noChangeArrowheads="1"/>
          </p:cNvSpPr>
          <p:nvPr/>
        </p:nvSpPr>
        <p:spPr bwMode="auto">
          <a:xfrm>
            <a:off x="457200" y="5943600"/>
            <a:ext cx="8382000" cy="381000"/>
          </a:xfrm>
          <a:prstGeom prst="rect">
            <a:avLst/>
          </a:prstGeom>
          <a:noFill/>
          <a:ln w="9525">
            <a:noFill/>
            <a:miter lim="800000"/>
            <a:headEnd/>
            <a:tailEnd/>
          </a:ln>
        </p:spPr>
        <p:txBody>
          <a:bodyPr lIns="91416" tIns="45709" rIns="91416" bIns="45709"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482400"/>
              </a:solidFill>
              <a:effectLst/>
              <a:uLnTx/>
              <a:uFillTx/>
              <a:latin typeface="Arial"/>
              <a:ea typeface="ＭＳ Ｐゴシック" charset="-128"/>
              <a:cs typeface="Arial"/>
            </a:endParaRPr>
          </a:p>
        </p:txBody>
      </p:sp>
      <p:sp>
        <p:nvSpPr>
          <p:cNvPr id="11" name="Rectangle 1029"/>
          <p:cNvSpPr txBox="1">
            <a:spLocks noChangeArrowheads="1"/>
          </p:cNvSpPr>
          <p:nvPr/>
        </p:nvSpPr>
        <p:spPr bwMode="auto">
          <a:xfrm>
            <a:off x="-4200" y="6283671"/>
            <a:ext cx="9144000" cy="609600"/>
          </a:xfrm>
          <a:prstGeom prst="rect">
            <a:avLst/>
          </a:prstGeom>
          <a:noFill/>
          <a:ln w="9525">
            <a:noFill/>
            <a:miter lim="800000"/>
            <a:headEnd/>
            <a:tailEnd/>
          </a:ln>
        </p:spPr>
        <p:txBody>
          <a:bodyPr lIns="91416" tIns="45709" rIns="91416" bIns="45709"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Untuk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melihat</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bagaimana</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masyarakat</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menjawab</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persoalan</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ini</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lihat</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fasal</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8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berikut</a:t>
            </a:r>
            <a:r>
              <a:rPr kumimoji="0" lang="en-US" sz="2000" b="1" i="0" u="none" strike="noStrike" kern="0" cap="none" spc="0" normalizeH="0" baseline="0" noProof="0">
                <a:ln>
                  <a:noFill/>
                </a:ln>
                <a:solidFill>
                  <a:srgbClr val="FFFFFF"/>
                </a:solidFill>
                <a:effectLst/>
                <a:uLnTx/>
                <a:uFillTx/>
                <a:latin typeface="Arial"/>
                <a:ea typeface="ＭＳ Ｐゴシック" charset="-128"/>
                <a:cs typeface="Arial"/>
              </a:rPr>
              <a:t> </a:t>
            </a:r>
            <a:r>
              <a:rPr kumimoji="0" lang="en-US" sz="2000" b="1" i="0" u="none" strike="noStrike" kern="0" cap="none" spc="0" normalizeH="0" baseline="0" noProof="0" err="1">
                <a:ln>
                  <a:noFill/>
                </a:ln>
                <a:solidFill>
                  <a:srgbClr val="FFFFFF"/>
                </a:solidFill>
                <a:effectLst/>
                <a:uLnTx/>
                <a:uFillTx/>
                <a:latin typeface="Arial"/>
                <a:ea typeface="ＭＳ Ｐゴシック" charset="-128"/>
                <a:cs typeface="Arial"/>
              </a:rPr>
              <a:t>ini</a:t>
            </a:r>
            <a:endParaRPr kumimoji="0" lang="en-US" sz="2000" b="1" i="0" u="none" strike="noStrike" kern="0" cap="none" spc="0" normalizeH="0" baseline="0" noProof="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61815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63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355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subTitle" idx="4294967295"/>
          </p:nvPr>
        </p:nvSpPr>
        <p:spPr>
          <a:xfrm>
            <a:off x="0" y="0"/>
            <a:ext cx="2286000" cy="457200"/>
          </a:xfrm>
          <a:effectLst>
            <a:outerShdw blurRad="63500" dist="35921" dir="2700000" algn="ctr" rotWithShape="0">
              <a:schemeClr val="tx1">
                <a:alpha val="74998"/>
              </a:schemeClr>
            </a:outerShdw>
          </a:effectLst>
        </p:spPr>
        <p:txBody>
          <a:bodyPr/>
          <a:lstStyle/>
          <a:p>
            <a:pPr marL="0" indent="0" algn="ctr" eaLnBrk="1" hangingPunct="1">
              <a:buFont typeface="Arial" charset="0"/>
              <a:buNone/>
              <a:defRPr/>
            </a:pPr>
            <a:r>
              <a:rPr lang="en-US" b="1">
                <a:solidFill>
                  <a:schemeClr val="bg1"/>
                </a:solidFill>
                <a:latin typeface="Calibri" charset="0"/>
              </a:rPr>
              <a:t>Bricklayer</a:t>
            </a:r>
          </a:p>
        </p:txBody>
      </p:sp>
      <p:pic>
        <p:nvPicPr>
          <p:cNvPr id="563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1958"/>
          <a:stretch>
            <a:fillRect/>
          </a:stretch>
        </p:blipFill>
        <p:spPr bwMode="auto">
          <a:xfrm>
            <a:off x="5105400" y="0"/>
            <a:ext cx="4038600"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5" name="Rectangle 5"/>
          <p:cNvSpPr>
            <a:spLocks noGrp="1" noChangeArrowheads="1"/>
          </p:cNvSpPr>
          <p:nvPr>
            <p:ph type="ctrTitle" idx="4294967295"/>
          </p:nvPr>
        </p:nvSpPr>
        <p:spPr>
          <a:xfrm>
            <a:off x="3200400" y="2286000"/>
            <a:ext cx="2667000" cy="685800"/>
          </a:xfrm>
          <a:effectLst>
            <a:outerShdw blurRad="63500" dist="35921" dir="2700000" algn="ctr" rotWithShape="0">
              <a:schemeClr val="tx1">
                <a:alpha val="74998"/>
              </a:schemeClr>
            </a:outerShdw>
          </a:effectLst>
        </p:spPr>
        <p:txBody>
          <a:bodyPr anchor="b" anchorCtr="1"/>
          <a:lstStyle/>
          <a:p>
            <a:pPr eaLnBrk="1" hangingPunct="1">
              <a:defRPr/>
            </a:pPr>
            <a:r>
              <a:rPr lang="en-US" sz="5400">
                <a:solidFill>
                  <a:schemeClr val="bg1"/>
                </a:solidFill>
                <a:latin typeface="Calibri" charset="0"/>
              </a:rPr>
              <a:t>WOW</a:t>
            </a:r>
          </a:p>
        </p:txBody>
      </p:sp>
      <p:sp>
        <p:nvSpPr>
          <p:cNvPr id="56326" name="Rectangle 6"/>
          <p:cNvSpPr>
            <a:spLocks noChangeArrowheads="1"/>
          </p:cNvSpPr>
          <p:nvPr/>
        </p:nvSpPr>
        <p:spPr bwMode="black">
          <a:xfrm>
            <a:off x="6629400" y="3352800"/>
            <a:ext cx="2286000" cy="457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0000FF"/>
              </a:buClr>
              <a:buSzPct val="80000"/>
              <a:buFont typeface="Wingdings" charset="0"/>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Electrician</a:t>
            </a:r>
          </a:p>
        </p:txBody>
      </p:sp>
      <p:pic>
        <p:nvPicPr>
          <p:cNvPr id="56327"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l="2507"/>
          <a:stretch>
            <a:fillRect/>
          </a:stretch>
        </p:blipFill>
        <p:spPr bwMode="auto">
          <a:xfrm>
            <a:off x="0" y="3425825"/>
            <a:ext cx="46482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8" name="Rectangle 8"/>
          <p:cNvSpPr>
            <a:spLocks noChangeArrowheads="1"/>
          </p:cNvSpPr>
          <p:nvPr/>
        </p:nvSpPr>
        <p:spPr bwMode="black">
          <a:xfrm>
            <a:off x="228600" y="3581400"/>
            <a:ext cx="2286000" cy="457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0000FF"/>
              </a:buClr>
              <a:buSzPct val="80000"/>
              <a:buFont typeface="Wingdings" charset="0"/>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Carpenter</a:t>
            </a:r>
          </a:p>
        </p:txBody>
      </p:sp>
      <p:sp>
        <p:nvSpPr>
          <p:cNvPr id="56329" name="Rectangle 9"/>
          <p:cNvSpPr>
            <a:spLocks noChangeArrowheads="1"/>
          </p:cNvSpPr>
          <p:nvPr/>
        </p:nvSpPr>
        <p:spPr bwMode="black">
          <a:xfrm>
            <a:off x="762000" y="2362200"/>
            <a:ext cx="7772400" cy="9906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(Wider Opportunities for Women)</a:t>
            </a:r>
          </a:p>
        </p:txBody>
      </p:sp>
      <p:pic>
        <p:nvPicPr>
          <p:cNvPr id="5633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3400" y="3429000"/>
            <a:ext cx="2233613"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31" name="Rectangle 11"/>
          <p:cNvSpPr>
            <a:spLocks noChangeArrowheads="1"/>
          </p:cNvSpPr>
          <p:nvPr/>
        </p:nvSpPr>
        <p:spPr bwMode="black">
          <a:xfrm>
            <a:off x="4495800" y="6172200"/>
            <a:ext cx="1905000" cy="457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0000FF"/>
              </a:buClr>
              <a:buSzPct val="80000"/>
              <a:buFont typeface="Wingdings" charset="0"/>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Coach</a:t>
            </a:r>
          </a:p>
        </p:txBody>
      </p:sp>
      <p:pic>
        <p:nvPicPr>
          <p:cNvPr id="56332"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2050" y="3886200"/>
            <a:ext cx="29019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639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332"/>
                                        </p:tgtEl>
                                        <p:attrNameLst>
                                          <p:attrName>style.visibility</p:attrName>
                                        </p:attrNameLst>
                                      </p:cBhvr>
                                      <p:to>
                                        <p:strVal val="visible"/>
                                      </p:to>
                                    </p:set>
                                    <p:animEffect transition="in" filter="fade">
                                      <p:cBhvr>
                                        <p:cTn id="7" dur="500"/>
                                        <p:tgtEl>
                                          <p:spTgt spid="5633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6322"/>
                                        </p:tgtEl>
                                        <p:attrNameLst>
                                          <p:attrName>style.visibility</p:attrName>
                                        </p:attrNameLst>
                                      </p:cBhvr>
                                      <p:to>
                                        <p:strVal val="visible"/>
                                      </p:to>
                                    </p:set>
                                    <p:animEffect transition="in" filter="fade">
                                      <p:cBhvr>
                                        <p:cTn id="11" dur="500"/>
                                        <p:tgtEl>
                                          <p:spTgt spid="56322"/>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323">
                                            <p:txEl>
                                              <p:pRg st="0" end="0"/>
                                            </p:txEl>
                                          </p:spTgt>
                                        </p:tgtEl>
                                        <p:attrNameLst>
                                          <p:attrName>style.visibility</p:attrName>
                                        </p:attrNameLst>
                                      </p:cBhvr>
                                      <p:to>
                                        <p:strVal val="visible"/>
                                      </p:to>
                                    </p:set>
                                    <p:animEffect transition="in" filter="fade">
                                      <p:cBhvr>
                                        <p:cTn id="15" dur="500"/>
                                        <p:tgtEl>
                                          <p:spTgt spid="56323">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324"/>
                                        </p:tgtEl>
                                        <p:attrNameLst>
                                          <p:attrName>style.visibility</p:attrName>
                                        </p:attrNameLst>
                                      </p:cBhvr>
                                      <p:to>
                                        <p:strVal val="visible"/>
                                      </p:to>
                                    </p:set>
                                    <p:animEffect transition="in" filter="fade">
                                      <p:cBhvr>
                                        <p:cTn id="19" dur="500"/>
                                        <p:tgtEl>
                                          <p:spTgt spid="56324"/>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6326"/>
                                        </p:tgtEl>
                                        <p:attrNameLst>
                                          <p:attrName>style.visibility</p:attrName>
                                        </p:attrNameLst>
                                      </p:cBhvr>
                                      <p:to>
                                        <p:strVal val="visible"/>
                                      </p:to>
                                    </p:set>
                                    <p:animEffect transition="in" filter="fade">
                                      <p:cBhvr>
                                        <p:cTn id="23" dur="500"/>
                                        <p:tgtEl>
                                          <p:spTgt spid="56326"/>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56327"/>
                                        </p:tgtEl>
                                        <p:attrNameLst>
                                          <p:attrName>style.visibility</p:attrName>
                                        </p:attrNameLst>
                                      </p:cBhvr>
                                      <p:to>
                                        <p:strVal val="visible"/>
                                      </p:to>
                                    </p:set>
                                    <p:animEffect transition="in" filter="fade">
                                      <p:cBhvr>
                                        <p:cTn id="27" dur="500"/>
                                        <p:tgtEl>
                                          <p:spTgt spid="56327"/>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6328"/>
                                        </p:tgtEl>
                                        <p:attrNameLst>
                                          <p:attrName>style.visibility</p:attrName>
                                        </p:attrNameLst>
                                      </p:cBhvr>
                                      <p:to>
                                        <p:strVal val="visible"/>
                                      </p:to>
                                    </p:set>
                                    <p:animEffect transition="in" filter="fade">
                                      <p:cBhvr>
                                        <p:cTn id="31" dur="500"/>
                                        <p:tgtEl>
                                          <p:spTgt spid="56328"/>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56330"/>
                                        </p:tgtEl>
                                        <p:attrNameLst>
                                          <p:attrName>style.visibility</p:attrName>
                                        </p:attrNameLst>
                                      </p:cBhvr>
                                      <p:to>
                                        <p:strVal val="visible"/>
                                      </p:to>
                                    </p:set>
                                    <p:animEffect transition="in" filter="fade">
                                      <p:cBhvr>
                                        <p:cTn id="35" dur="500"/>
                                        <p:tgtEl>
                                          <p:spTgt spid="56330"/>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6331"/>
                                        </p:tgtEl>
                                        <p:attrNameLst>
                                          <p:attrName>style.visibility</p:attrName>
                                        </p:attrNameLst>
                                      </p:cBhvr>
                                      <p:to>
                                        <p:strVal val="visible"/>
                                      </p:to>
                                    </p:set>
                                    <p:animEffect transition="in" filter="fade">
                                      <p:cBhvr>
                                        <p:cTn id="39" dur="500"/>
                                        <p:tgtEl>
                                          <p:spTgt spid="56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advAuto="0"/>
      <p:bldP spid="56326" grpId="0" autoUpdateAnimBg="0"/>
      <p:bldP spid="56328" grpId="0" autoUpdateAnimBg="0"/>
      <p:bldP spid="5633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85800"/>
            <a:ext cx="7772400" cy="762000"/>
          </a:xfrm>
        </p:spPr>
        <p:txBody>
          <a:bodyPr/>
          <a:lstStyle/>
          <a:p>
            <a:pPr>
              <a:defRPr/>
            </a:pPr>
            <a:r>
              <a:rPr lang="en-US" sz="3600" b="1" i="1">
                <a:latin typeface="Arial"/>
                <a:cs typeface="Arial"/>
              </a:rPr>
              <a:t>My, how language has changed…</a:t>
            </a:r>
            <a:endParaRPr lang="en-US">
              <a:latin typeface="Arial"/>
              <a:cs typeface="Arial"/>
            </a:endParaRPr>
          </a:p>
        </p:txBody>
      </p:sp>
      <p:sp>
        <p:nvSpPr>
          <p:cNvPr id="41987" name="Rectangle 3"/>
          <p:cNvSpPr>
            <a:spLocks noGrp="1" noChangeArrowheads="1"/>
          </p:cNvSpPr>
          <p:nvPr>
            <p:ph type="body" sz="half" idx="1"/>
          </p:nvPr>
        </p:nvSpPr>
        <p:spPr>
          <a:xfrm>
            <a:off x="914400" y="1828800"/>
            <a:ext cx="3276600" cy="533400"/>
          </a:xfrm>
          <a:effectLst/>
        </p:spPr>
        <p:txBody>
          <a:bodyPr/>
          <a:lstStyle/>
          <a:p>
            <a:pPr marL="533400" indent="-533400">
              <a:buFont typeface="Arial" charset="0"/>
              <a:buNone/>
              <a:defRPr/>
            </a:pPr>
            <a:r>
              <a:rPr lang="en-US" sz="3200">
                <a:effectLst>
                  <a:outerShdw blurRad="38100" dist="38100" dir="2700000" algn="tl">
                    <a:srgbClr val="000000">
                      <a:alpha val="43137"/>
                    </a:srgbClr>
                  </a:outerShdw>
                </a:effectLst>
                <a:latin typeface="Arial"/>
                <a:cs typeface="Arial"/>
              </a:rPr>
              <a:t>Mankind</a:t>
            </a:r>
          </a:p>
        </p:txBody>
      </p:sp>
      <p:sp>
        <p:nvSpPr>
          <p:cNvPr id="41988" name="Rectangle 4"/>
          <p:cNvSpPr>
            <a:spLocks noGrp="1" noChangeArrowheads="1"/>
          </p:cNvSpPr>
          <p:nvPr>
            <p:ph type="body" sz="half" idx="2"/>
          </p:nvPr>
        </p:nvSpPr>
        <p:spPr>
          <a:xfrm>
            <a:off x="5029200" y="1828800"/>
            <a:ext cx="3352800" cy="533400"/>
          </a:xfrm>
          <a:effectLst/>
        </p:spPr>
        <p:txBody>
          <a:bodyPr/>
          <a:lstStyle/>
          <a:p>
            <a:pPr marL="533400" indent="-533400">
              <a:buFont typeface="Arial" charset="0"/>
              <a:buNone/>
              <a:defRPr/>
            </a:pPr>
            <a:r>
              <a:rPr lang="en-US" sz="3200">
                <a:effectLst>
                  <a:outerShdw blurRad="38100" dist="38100" dir="2700000" algn="tl">
                    <a:srgbClr val="000000">
                      <a:alpha val="43137"/>
                    </a:srgbClr>
                  </a:outerShdw>
                </a:effectLst>
                <a:latin typeface="Arial"/>
                <a:cs typeface="Arial"/>
              </a:rPr>
              <a:t>Humankind</a:t>
            </a:r>
          </a:p>
        </p:txBody>
      </p:sp>
      <p:sp>
        <p:nvSpPr>
          <p:cNvPr id="109572" name="Text Box 5"/>
          <p:cNvSpPr txBox="1">
            <a:spLocks noChangeArrowheads="1"/>
          </p:cNvSpPr>
          <p:nvPr/>
        </p:nvSpPr>
        <p:spPr bwMode="auto">
          <a:xfrm rot="-5400000">
            <a:off x="-1977232" y="3393282"/>
            <a:ext cx="4951413" cy="762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The Past</a:t>
            </a:r>
          </a:p>
        </p:txBody>
      </p:sp>
      <p:sp>
        <p:nvSpPr>
          <p:cNvPr id="109573" name="Text Box 6"/>
          <p:cNvSpPr txBox="1">
            <a:spLocks noChangeArrowheads="1"/>
          </p:cNvSpPr>
          <p:nvPr/>
        </p:nvSpPr>
        <p:spPr bwMode="auto">
          <a:xfrm rot="-5400000">
            <a:off x="2181225" y="3430588"/>
            <a:ext cx="4870450" cy="762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The Present</a:t>
            </a:r>
          </a:p>
        </p:txBody>
      </p:sp>
      <p:sp>
        <p:nvSpPr>
          <p:cNvPr id="41992" name="Rectangle 8"/>
          <p:cNvSpPr>
            <a:spLocks noChangeArrowheads="1"/>
          </p:cNvSpPr>
          <p:nvPr/>
        </p:nvSpPr>
        <p:spPr bwMode="auto">
          <a:xfrm>
            <a:off x="914400" y="2609850"/>
            <a:ext cx="3276600" cy="533400"/>
          </a:xfrm>
          <a:prstGeom prst="rect">
            <a:avLst/>
          </a:prstGeom>
          <a:noFill/>
          <a:ln w="9525">
            <a:noFill/>
            <a:miter lim="800000"/>
            <a:headEnd/>
            <a:tailEnd/>
          </a:ln>
          <a:effectLst/>
        </p:spPr>
        <p:txBody>
          <a:bodyPr/>
          <a:lstStyle/>
          <a:p>
            <a:pPr marL="533400" marR="0" lvl="0" indent="-533400" algn="l" defTabSz="914400" rtl="0" eaLnBrk="0" fontAlgn="base" latinLnBrk="0" hangingPunct="0">
              <a:lnSpc>
                <a:spcPct val="90000"/>
              </a:lnSpc>
              <a:spcBef>
                <a:spcPct val="20000"/>
              </a:spcBef>
              <a:spcAft>
                <a:spcPct val="0"/>
              </a:spcAft>
              <a:buClrTx/>
              <a:buSzPct val="80000"/>
              <a:buFont typeface="Arial"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Stewardess</a:t>
            </a:r>
          </a:p>
        </p:txBody>
      </p:sp>
      <p:sp>
        <p:nvSpPr>
          <p:cNvPr id="41993" name="Rectangle 9"/>
          <p:cNvSpPr>
            <a:spLocks noChangeArrowheads="1"/>
          </p:cNvSpPr>
          <p:nvPr/>
        </p:nvSpPr>
        <p:spPr bwMode="auto">
          <a:xfrm>
            <a:off x="5029200" y="2609850"/>
            <a:ext cx="3352800" cy="533400"/>
          </a:xfrm>
          <a:prstGeom prst="rect">
            <a:avLst/>
          </a:prstGeom>
          <a:noFill/>
          <a:ln w="9525">
            <a:noFill/>
            <a:miter lim="800000"/>
            <a:headEnd/>
            <a:tailEnd/>
          </a:ln>
          <a:effectLst/>
        </p:spPr>
        <p:txBody>
          <a:bodyPr/>
          <a:lstStyle/>
          <a:p>
            <a:pPr marL="533400" marR="0" lvl="0" indent="-533400" algn="l" defTabSz="914400" rtl="0" eaLnBrk="0" fontAlgn="base" latinLnBrk="0" hangingPunct="0">
              <a:lnSpc>
                <a:spcPct val="90000"/>
              </a:lnSpc>
              <a:spcBef>
                <a:spcPct val="20000"/>
              </a:spcBef>
              <a:spcAft>
                <a:spcPct val="0"/>
              </a:spcAft>
              <a:buClrTx/>
              <a:buSzPct val="80000"/>
              <a:buFont typeface="Arial"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Flight Attendant</a:t>
            </a:r>
          </a:p>
        </p:txBody>
      </p:sp>
      <p:sp>
        <p:nvSpPr>
          <p:cNvPr id="41994" name="Rectangle 10"/>
          <p:cNvSpPr>
            <a:spLocks noChangeArrowheads="1"/>
          </p:cNvSpPr>
          <p:nvPr/>
        </p:nvSpPr>
        <p:spPr bwMode="auto">
          <a:xfrm>
            <a:off x="914400" y="3390900"/>
            <a:ext cx="3276600" cy="533400"/>
          </a:xfrm>
          <a:prstGeom prst="rect">
            <a:avLst/>
          </a:prstGeom>
          <a:noFill/>
          <a:ln w="9525">
            <a:noFill/>
            <a:miter lim="800000"/>
            <a:headEnd/>
            <a:tailEnd/>
          </a:ln>
          <a:effectLst/>
        </p:spPr>
        <p:txBody>
          <a:bodyPr/>
          <a:lstStyle/>
          <a:p>
            <a:pPr marL="533400" marR="0" lvl="0" indent="-533400" algn="l" defTabSz="914400" rtl="0" eaLnBrk="0" fontAlgn="base" latinLnBrk="0" hangingPunct="0">
              <a:lnSpc>
                <a:spcPct val="90000"/>
              </a:lnSpc>
              <a:spcBef>
                <a:spcPct val="20000"/>
              </a:spcBef>
              <a:spcAft>
                <a:spcPct val="0"/>
              </a:spcAft>
              <a:buClrTx/>
              <a:buSzPct val="80000"/>
              <a:buFont typeface="Arial"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Fireman</a:t>
            </a:r>
          </a:p>
        </p:txBody>
      </p:sp>
      <p:sp>
        <p:nvSpPr>
          <p:cNvPr id="41995" name="Rectangle 11"/>
          <p:cNvSpPr>
            <a:spLocks noChangeArrowheads="1"/>
          </p:cNvSpPr>
          <p:nvPr/>
        </p:nvSpPr>
        <p:spPr bwMode="auto">
          <a:xfrm>
            <a:off x="5029200" y="3390900"/>
            <a:ext cx="3352800" cy="533400"/>
          </a:xfrm>
          <a:prstGeom prst="rect">
            <a:avLst/>
          </a:prstGeom>
          <a:noFill/>
          <a:ln w="9525">
            <a:noFill/>
            <a:miter lim="800000"/>
            <a:headEnd/>
            <a:tailEnd/>
          </a:ln>
          <a:effectLst/>
        </p:spPr>
        <p:txBody>
          <a:bodyPr/>
          <a:lstStyle/>
          <a:p>
            <a:pPr marL="533400" marR="0" lvl="0" indent="-533400" algn="l" defTabSz="914400" rtl="0" eaLnBrk="0" fontAlgn="base" latinLnBrk="0" hangingPunct="0">
              <a:lnSpc>
                <a:spcPct val="90000"/>
              </a:lnSpc>
              <a:spcBef>
                <a:spcPct val="20000"/>
              </a:spcBef>
              <a:spcAft>
                <a:spcPct val="0"/>
              </a:spcAft>
              <a:buClrTx/>
              <a:buSzPct val="80000"/>
              <a:buFont typeface="Arial"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Fire Fighter</a:t>
            </a:r>
          </a:p>
        </p:txBody>
      </p:sp>
      <p:sp>
        <p:nvSpPr>
          <p:cNvPr id="41996" name="Rectangle 12"/>
          <p:cNvSpPr>
            <a:spLocks noChangeArrowheads="1"/>
          </p:cNvSpPr>
          <p:nvPr/>
        </p:nvSpPr>
        <p:spPr bwMode="auto">
          <a:xfrm>
            <a:off x="914400" y="4171950"/>
            <a:ext cx="3276600" cy="533400"/>
          </a:xfrm>
          <a:prstGeom prst="rect">
            <a:avLst/>
          </a:prstGeom>
          <a:noFill/>
          <a:ln w="9525">
            <a:noFill/>
            <a:miter lim="800000"/>
            <a:headEnd/>
            <a:tailEnd/>
          </a:ln>
          <a:effectLst/>
        </p:spPr>
        <p:txBody>
          <a:bodyPr/>
          <a:lstStyle/>
          <a:p>
            <a:pPr marL="533400" marR="0" lvl="0" indent="-533400" algn="l" defTabSz="914400" rtl="0" eaLnBrk="0" fontAlgn="base" latinLnBrk="0" hangingPunct="0">
              <a:lnSpc>
                <a:spcPct val="90000"/>
              </a:lnSpc>
              <a:spcBef>
                <a:spcPct val="20000"/>
              </a:spcBef>
              <a:spcAft>
                <a:spcPct val="0"/>
              </a:spcAft>
              <a:buClrTx/>
              <a:buSzPct val="80000"/>
              <a:buFont typeface="Arial"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Policeman</a:t>
            </a:r>
          </a:p>
        </p:txBody>
      </p:sp>
      <p:sp>
        <p:nvSpPr>
          <p:cNvPr id="41997" name="Rectangle 13"/>
          <p:cNvSpPr>
            <a:spLocks noChangeArrowheads="1"/>
          </p:cNvSpPr>
          <p:nvPr/>
        </p:nvSpPr>
        <p:spPr bwMode="auto">
          <a:xfrm>
            <a:off x="5029200" y="4171950"/>
            <a:ext cx="3352800" cy="533400"/>
          </a:xfrm>
          <a:prstGeom prst="rect">
            <a:avLst/>
          </a:prstGeom>
          <a:noFill/>
          <a:ln w="9525">
            <a:noFill/>
            <a:miter lim="800000"/>
            <a:headEnd/>
            <a:tailEnd/>
          </a:ln>
          <a:effectLst/>
        </p:spPr>
        <p:txBody>
          <a:bodyPr/>
          <a:lstStyle/>
          <a:p>
            <a:pPr marL="533400" marR="0" lvl="0" indent="-533400" algn="l" defTabSz="914400" rtl="0" eaLnBrk="0" fontAlgn="base" latinLnBrk="0" hangingPunct="0">
              <a:lnSpc>
                <a:spcPct val="90000"/>
              </a:lnSpc>
              <a:spcBef>
                <a:spcPct val="20000"/>
              </a:spcBef>
              <a:spcAft>
                <a:spcPct val="0"/>
              </a:spcAft>
              <a:buClrTx/>
              <a:buSzPct val="80000"/>
              <a:buFont typeface="Arial"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Police Person</a:t>
            </a:r>
          </a:p>
        </p:txBody>
      </p:sp>
      <p:sp>
        <p:nvSpPr>
          <p:cNvPr id="41998" name="Rectangle 14"/>
          <p:cNvSpPr>
            <a:spLocks noChangeArrowheads="1"/>
          </p:cNvSpPr>
          <p:nvPr/>
        </p:nvSpPr>
        <p:spPr bwMode="auto">
          <a:xfrm>
            <a:off x="914400" y="4953000"/>
            <a:ext cx="3276600" cy="533400"/>
          </a:xfrm>
          <a:prstGeom prst="rect">
            <a:avLst/>
          </a:prstGeom>
          <a:noFill/>
          <a:ln w="9525">
            <a:noFill/>
            <a:miter lim="800000"/>
            <a:headEnd/>
            <a:tailEnd/>
          </a:ln>
          <a:effectLst/>
        </p:spPr>
        <p:txBody>
          <a:bodyPr/>
          <a:lstStyle/>
          <a:p>
            <a:pPr marL="533400" marR="0" lvl="0" indent="-533400" algn="l" defTabSz="914400" rtl="0" eaLnBrk="0" fontAlgn="base" latinLnBrk="0" hangingPunct="0">
              <a:lnSpc>
                <a:spcPct val="90000"/>
              </a:lnSpc>
              <a:spcBef>
                <a:spcPct val="20000"/>
              </a:spcBef>
              <a:spcAft>
                <a:spcPct val="0"/>
              </a:spcAft>
              <a:buClrTx/>
              <a:buSzPct val="80000"/>
              <a:buFont typeface="Arial"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Boss</a:t>
            </a:r>
          </a:p>
        </p:txBody>
      </p:sp>
      <p:sp>
        <p:nvSpPr>
          <p:cNvPr id="41999" name="Rectangle 15"/>
          <p:cNvSpPr>
            <a:spLocks noChangeArrowheads="1"/>
          </p:cNvSpPr>
          <p:nvPr/>
        </p:nvSpPr>
        <p:spPr bwMode="auto">
          <a:xfrm>
            <a:off x="5029200" y="4953000"/>
            <a:ext cx="3352800" cy="533400"/>
          </a:xfrm>
          <a:prstGeom prst="rect">
            <a:avLst/>
          </a:prstGeom>
          <a:noFill/>
          <a:ln w="9525">
            <a:noFill/>
            <a:miter lim="800000"/>
            <a:headEnd/>
            <a:tailEnd/>
          </a:ln>
          <a:effectLst/>
        </p:spPr>
        <p:txBody>
          <a:bodyPr/>
          <a:lstStyle/>
          <a:p>
            <a:pPr marL="533400" marR="0" lvl="0" indent="-533400" algn="l" defTabSz="914400" rtl="0" eaLnBrk="0" fontAlgn="base" latinLnBrk="0" hangingPunct="0">
              <a:lnSpc>
                <a:spcPct val="90000"/>
              </a:lnSpc>
              <a:spcBef>
                <a:spcPct val="20000"/>
              </a:spcBef>
              <a:spcAft>
                <a:spcPct val="0"/>
              </a:spcAft>
              <a:buClrTx/>
              <a:buSzPct val="80000"/>
              <a:buFont typeface="Arial"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Bosset</a:t>
            </a:r>
          </a:p>
        </p:txBody>
      </p:sp>
    </p:spTree>
    <p:extLst>
      <p:ext uri="{BB962C8B-B14F-4D97-AF65-F5344CB8AC3E}">
        <p14:creationId xmlns:p14="http://schemas.microsoft.com/office/powerpoint/2010/main" val="3250877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99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99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994">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99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99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997">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998">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9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P spid="41988" grpId="0" build="p" autoUpdateAnimBg="0"/>
      <p:bldP spid="41992" grpId="0" build="p" autoUpdateAnimBg="0"/>
      <p:bldP spid="41993" grpId="0" build="p" autoUpdateAnimBg="0"/>
      <p:bldP spid="41994" grpId="0" build="p" autoUpdateAnimBg="0"/>
      <p:bldP spid="41995" grpId="0" build="p" autoUpdateAnimBg="0"/>
      <p:bldP spid="41996" grpId="0" build="p" autoUpdateAnimBg="0"/>
      <p:bldP spid="41997" grpId="0" build="p" autoUpdateAnimBg="0"/>
      <p:bldP spid="41998" grpId="0" build="p" autoUpdateAnimBg="0"/>
      <p:bldP spid="4199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1161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862013"/>
            <a:ext cx="7950200" cy="578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14710" name="Picture 22" descr="ancient-head-cov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0688" y="2836863"/>
            <a:ext cx="3033712" cy="325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6" name="Text Box 9"/>
          <p:cNvSpPr txBox="1">
            <a:spLocks noChangeArrowheads="1"/>
          </p:cNvSpPr>
          <p:nvPr/>
        </p:nvSpPr>
        <p:spPr bwMode="auto">
          <a:xfrm>
            <a:off x="3505200" y="4495800"/>
            <a:ext cx="1638300" cy="519113"/>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738"/>
              </a:spcBef>
              <a:spcAft>
                <a:spcPct val="0"/>
              </a:spcAft>
              <a:buClr>
                <a:srgbClr val="0033CC"/>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2800" b="1" i="0" u="none" strike="noStrike" kern="1200" cap="none" spc="0" normalizeH="0" baseline="0" noProof="0">
                <a:ln>
                  <a:noFill/>
                </a:ln>
                <a:solidFill>
                  <a:srgbClr val="FFFFFF"/>
                </a:solidFill>
                <a:effectLst/>
                <a:uLnTx/>
                <a:uFillTx/>
                <a:latin typeface="Comic Sans MS" charset="0"/>
                <a:ea typeface="ＭＳ Ｐゴシック" charset="0"/>
                <a:cs typeface="MS Gothic" charset="0"/>
              </a:rPr>
              <a:t>Corinth</a:t>
            </a:r>
          </a:p>
        </p:txBody>
      </p:sp>
      <p:grpSp>
        <p:nvGrpSpPr>
          <p:cNvPr id="2" name="Group 12"/>
          <p:cNvGrpSpPr>
            <a:grpSpLocks/>
          </p:cNvGrpSpPr>
          <p:nvPr/>
        </p:nvGrpSpPr>
        <p:grpSpPr bwMode="auto">
          <a:xfrm>
            <a:off x="6329363" y="4894263"/>
            <a:ext cx="400050" cy="660400"/>
            <a:chOff x="4386" y="3240"/>
            <a:chExt cx="277" cy="472"/>
          </a:xfrm>
        </p:grpSpPr>
        <p:sp>
          <p:nvSpPr>
            <p:cNvPr id="114701" name="Oval 13"/>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2" name="Oval 14"/>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1622" name="Freeform 15"/>
          <p:cNvSpPr>
            <a:spLocks noChangeArrowheads="1"/>
          </p:cNvSpPr>
          <p:nvPr/>
        </p:nvSpPr>
        <p:spPr bwMode="auto">
          <a:xfrm>
            <a:off x="6251575" y="5707063"/>
            <a:ext cx="914400" cy="998537"/>
          </a:xfrm>
          <a:custGeom>
            <a:avLst/>
            <a:gdLst>
              <a:gd name="T0" fmla="*/ 479425 w 576"/>
              <a:gd name="T1" fmla="*/ 846137 h 629"/>
              <a:gd name="T2" fmla="*/ 415925 w 576"/>
              <a:gd name="T3" fmla="*/ 731837 h 629"/>
              <a:gd name="T4" fmla="*/ 377825 w 576"/>
              <a:gd name="T5" fmla="*/ 693737 h 629"/>
              <a:gd name="T6" fmla="*/ 327025 w 576"/>
              <a:gd name="T7" fmla="*/ 617537 h 629"/>
              <a:gd name="T8" fmla="*/ 149225 w 576"/>
              <a:gd name="T9" fmla="*/ 414337 h 629"/>
              <a:gd name="T10" fmla="*/ 98425 w 576"/>
              <a:gd name="T11" fmla="*/ 338137 h 629"/>
              <a:gd name="T12" fmla="*/ 73025 w 576"/>
              <a:gd name="T13" fmla="*/ 198437 h 629"/>
              <a:gd name="T14" fmla="*/ 9525 w 576"/>
              <a:gd name="T15" fmla="*/ 84137 h 629"/>
              <a:gd name="T16" fmla="*/ 85725 w 576"/>
              <a:gd name="T17" fmla="*/ 46037 h 629"/>
              <a:gd name="T18" fmla="*/ 111125 w 576"/>
              <a:gd name="T19" fmla="*/ 134937 h 629"/>
              <a:gd name="T20" fmla="*/ 200025 w 576"/>
              <a:gd name="T21" fmla="*/ 287337 h 629"/>
              <a:gd name="T22" fmla="*/ 276225 w 576"/>
              <a:gd name="T23" fmla="*/ 338137 h 629"/>
              <a:gd name="T24" fmla="*/ 352425 w 576"/>
              <a:gd name="T25" fmla="*/ 427037 h 629"/>
              <a:gd name="T26" fmla="*/ 365125 w 576"/>
              <a:gd name="T27" fmla="*/ 173037 h 629"/>
              <a:gd name="T28" fmla="*/ 403225 w 576"/>
              <a:gd name="T29" fmla="*/ 185737 h 629"/>
              <a:gd name="T30" fmla="*/ 377825 w 576"/>
              <a:gd name="T31" fmla="*/ 312737 h 629"/>
              <a:gd name="T32" fmla="*/ 403225 w 576"/>
              <a:gd name="T33" fmla="*/ 414337 h 629"/>
              <a:gd name="T34" fmla="*/ 530225 w 576"/>
              <a:gd name="T35" fmla="*/ 465137 h 629"/>
              <a:gd name="T36" fmla="*/ 568325 w 576"/>
              <a:gd name="T37" fmla="*/ 503237 h 629"/>
              <a:gd name="T38" fmla="*/ 619125 w 576"/>
              <a:gd name="T39" fmla="*/ 617537 h 629"/>
              <a:gd name="T40" fmla="*/ 695325 w 576"/>
              <a:gd name="T41" fmla="*/ 655637 h 629"/>
              <a:gd name="T42" fmla="*/ 784225 w 576"/>
              <a:gd name="T43" fmla="*/ 757237 h 629"/>
              <a:gd name="T44" fmla="*/ 860425 w 576"/>
              <a:gd name="T45" fmla="*/ 782637 h 629"/>
              <a:gd name="T46" fmla="*/ 898525 w 576"/>
              <a:gd name="T47" fmla="*/ 922337 h 629"/>
              <a:gd name="T48" fmla="*/ 746125 w 576"/>
              <a:gd name="T49" fmla="*/ 960437 h 629"/>
              <a:gd name="T50" fmla="*/ 669925 w 576"/>
              <a:gd name="T51" fmla="*/ 985837 h 629"/>
              <a:gd name="T52" fmla="*/ 631825 w 576"/>
              <a:gd name="T53" fmla="*/ 998537 h 629"/>
              <a:gd name="T54" fmla="*/ 479425 w 576"/>
              <a:gd name="T55" fmla="*/ 935037 h 629"/>
              <a:gd name="T56" fmla="*/ 479425 w 576"/>
              <a:gd name="T57" fmla="*/ 84613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5"/>
            <a:srcRect/>
            <a:tile tx="0" ty="0" sx="100000" sy="100000" flip="none" algn="tl"/>
          </a:blipFill>
          <a:ln w="126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23" name="Rectangle 16"/>
          <p:cNvSpPr>
            <a:spLocks noChangeArrowheads="1"/>
          </p:cNvSpPr>
          <p:nvPr/>
        </p:nvSpPr>
        <p:spPr bwMode="auto">
          <a:xfrm>
            <a:off x="571500" y="850900"/>
            <a:ext cx="7950200" cy="582930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5" name="Text Box 17"/>
          <p:cNvSpPr txBox="1">
            <a:spLocks noChangeArrowheads="1"/>
          </p:cNvSpPr>
          <p:nvPr/>
        </p:nvSpPr>
        <p:spPr bwMode="auto">
          <a:xfrm>
            <a:off x="5829300" y="4291013"/>
            <a:ext cx="1433513" cy="400050"/>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238"/>
              </a:spcBef>
              <a:spcAft>
                <a:spcPct val="0"/>
              </a:spcAft>
              <a:buClr>
                <a:srgbClr val="66CCFF"/>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2000" b="1" i="0" u="none" strike="noStrike" kern="1200" cap="none" spc="0" normalizeH="0" baseline="0" noProof="0">
                <a:ln>
                  <a:noFill/>
                </a:ln>
                <a:solidFill>
                  <a:srgbClr val="FFFFFF"/>
                </a:solidFill>
                <a:effectLst/>
                <a:uLnTx/>
                <a:uFillTx/>
                <a:latin typeface="Comic Sans MS" charset="0"/>
                <a:ea typeface="ＭＳ Ｐゴシック" charset="0"/>
                <a:cs typeface="MS Gothic" charset="0"/>
              </a:rPr>
              <a:t>ISRAEL</a:t>
            </a:r>
          </a:p>
        </p:txBody>
      </p:sp>
      <p:sp>
        <p:nvSpPr>
          <p:cNvPr id="111625" name="Rectangle 21"/>
          <p:cNvSpPr>
            <a:spLocks noGrp="1" noChangeArrowheads="1"/>
          </p:cNvSpPr>
          <p:nvPr>
            <p:ph type="title" idx="4294967295"/>
          </p:nvPr>
        </p:nvSpPr>
        <p:spPr>
          <a:xfrm>
            <a:off x="685800" y="44450"/>
            <a:ext cx="7772400" cy="762000"/>
          </a:xfrm>
        </p:spPr>
        <p:txBody>
          <a:bodyPr/>
          <a:lstStyle/>
          <a:p>
            <a:pPr eaLnBrk="1" hangingPunct="1"/>
            <a:r>
              <a:rPr lang="en-US" sz="4000">
                <a:latin typeface="Arial Black" charset="0"/>
              </a:rPr>
              <a:t>Who wore head coverings?</a:t>
            </a:r>
            <a:endParaRPr lang="en-US">
              <a:latin typeface="Arial Black" charset="0"/>
            </a:endParaRPr>
          </a:p>
        </p:txBody>
      </p:sp>
      <p:grpSp>
        <p:nvGrpSpPr>
          <p:cNvPr id="3" name="Group 25"/>
          <p:cNvGrpSpPr>
            <a:grpSpLocks/>
          </p:cNvGrpSpPr>
          <p:nvPr/>
        </p:nvGrpSpPr>
        <p:grpSpPr bwMode="auto">
          <a:xfrm>
            <a:off x="762000" y="2362200"/>
            <a:ext cx="2416175" cy="2978150"/>
            <a:chOff x="480" y="1488"/>
            <a:chExt cx="1522" cy="1876"/>
          </a:xfrm>
        </p:grpSpPr>
        <p:pic>
          <p:nvPicPr>
            <p:cNvPr id="111628" name="Picture 23" descr="Coveri4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 y="1488"/>
              <a:ext cx="1522" cy="1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9" name="WordArt 24"/>
            <p:cNvSpPr>
              <a:spLocks noChangeArrowheads="1" noChangeShapeType="1" noTextEdit="1"/>
            </p:cNvSpPr>
            <p:nvPr/>
          </p:nvSpPr>
          <p:spPr bwMode="auto">
            <a:xfrm>
              <a:off x="1152" y="1728"/>
              <a:ext cx="480" cy="792"/>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grpSp>
      <p:sp>
        <p:nvSpPr>
          <p:cNvPr id="89094" name="Text Box 7"/>
          <p:cNvSpPr txBox="1">
            <a:spLocks noChangeArrowheads="1"/>
          </p:cNvSpPr>
          <p:nvPr/>
        </p:nvSpPr>
        <p:spPr bwMode="auto">
          <a:xfrm>
            <a:off x="6705600" y="3048000"/>
            <a:ext cx="2438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l" defTabSz="409575" rtl="0" eaLnBrk="0" fontAlgn="base" latinLnBrk="0" hangingPunct="0">
              <a:lnSpc>
                <a:spcPct val="100000"/>
              </a:lnSpc>
              <a:spcBef>
                <a:spcPts val="2238"/>
              </a:spcBef>
              <a:spcAft>
                <a:spcPct val="0"/>
              </a:spcAft>
              <a:buClr>
                <a:srgbClr val="0033CC"/>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3600" b="1" i="0" u="none" strike="noStrike" kern="1200" cap="none" spc="0" normalizeH="0" baseline="0" noProof="0">
                <a:ln>
                  <a:noFill/>
                </a:ln>
                <a:solidFill>
                  <a:srgbClr val="FFFFFF"/>
                </a:solidFill>
                <a:effectLst>
                  <a:glow rad="254000">
                    <a:srgbClr val="000000">
                      <a:alpha val="93000"/>
                    </a:srgbClr>
                  </a:glow>
                </a:effectLst>
                <a:uLnTx/>
                <a:uFillTx/>
                <a:latin typeface="Comic Sans MS" charset="0"/>
                <a:ea typeface="ＭＳ Ｐゴシック" charset="0"/>
                <a:cs typeface="MS Gothic" charset="0"/>
              </a:rPr>
              <a:t>ASSYRIA</a:t>
            </a:r>
          </a:p>
        </p:txBody>
      </p:sp>
    </p:spTree>
    <p:extLst>
      <p:ext uri="{BB962C8B-B14F-4D97-AF65-F5344CB8AC3E}">
        <p14:creationId xmlns:p14="http://schemas.microsoft.com/office/powerpoint/2010/main" val="748079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14705"/>
                                        </p:tgtEl>
                                        <p:attrNameLst>
                                          <p:attrName>style.visibility</p:attrName>
                                        </p:attrNameLst>
                                      </p:cBhvr>
                                      <p:to>
                                        <p:strVal val="visible"/>
                                      </p:to>
                                    </p:set>
                                    <p:anim calcmode="lin" valueType="num">
                                      <p:cBhvr>
                                        <p:cTn id="12" dur="500" fill="hold"/>
                                        <p:tgtEl>
                                          <p:spTgt spid="114705"/>
                                        </p:tgtEl>
                                        <p:attrNameLst>
                                          <p:attrName>ppt_x</p:attrName>
                                        </p:attrNameLst>
                                      </p:cBhvr>
                                      <p:tavLst>
                                        <p:tav tm="100000">
                                          <p:val>
                                            <p:strVal val="1+#ppt_w/2"/>
                                          </p:val>
                                        </p:tav>
                                        <p:tav>
                                          <p:val>
                                            <p:strVal val="#ppt_x"/>
                                          </p:val>
                                        </p:tav>
                                      </p:tavLst>
                                    </p:anim>
                                    <p:anim calcmode="lin" valueType="num">
                                      <p:cBhvr>
                                        <p:cTn id="13" dur="500" fill="hold"/>
                                        <p:tgtEl>
                                          <p:spTgt spid="114705"/>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14710"/>
                                        </p:tgtEl>
                                        <p:attrNameLst>
                                          <p:attrName>style.visibility</p:attrName>
                                        </p:attrNameLst>
                                      </p:cBhvr>
                                      <p:to>
                                        <p:strVal val="visible"/>
                                      </p:to>
                                    </p:set>
                                    <p:animEffect transition="in" filter="box(in)">
                                      <p:cBhvr>
                                        <p:cTn id="18" dur="500"/>
                                        <p:tgtEl>
                                          <p:spTgt spid="1147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5"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Rectangle 3"/>
          <p:cNvSpPr>
            <a:spLocks noGrp="1"/>
          </p:cNvSpPr>
          <p:nvPr>
            <p:ph type="ctrTitle"/>
          </p:nvPr>
        </p:nvSpPr>
        <p:spPr>
          <a:xfrm>
            <a:off x="838200" y="228600"/>
            <a:ext cx="7772400" cy="762000"/>
          </a:xfrm>
        </p:spPr>
        <p:txBody>
          <a:bodyPr/>
          <a:lstStyle/>
          <a:p>
            <a:pPr eaLnBrk="1" hangingPunct="1"/>
            <a:r>
              <a:rPr lang="en-US" sz="4000">
                <a:solidFill>
                  <a:schemeClr val="bg1"/>
                </a:solidFill>
                <a:latin typeface="Calibri" charset="0"/>
              </a:rPr>
              <a:t>1 Corinthians 11:2</a:t>
            </a:r>
            <a:r>
              <a:rPr lang="en-US" sz="3200">
                <a:solidFill>
                  <a:schemeClr val="bg1"/>
                </a:solidFill>
                <a:latin typeface="Calibri" charset="0"/>
              </a:rPr>
              <a:t> NLT</a:t>
            </a:r>
          </a:p>
        </p:txBody>
      </p:sp>
      <p:sp>
        <p:nvSpPr>
          <p:cNvPr id="113667" name="Rectangle 3"/>
          <p:cNvSpPr txBox="1">
            <a:spLocks/>
          </p:cNvSpPr>
          <p:nvPr/>
        </p:nvSpPr>
        <p:spPr bwMode="auto">
          <a:xfrm>
            <a:off x="2743200" y="1600200"/>
            <a:ext cx="6400800" cy="355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2</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 am so glad that you always keep me in your thoughts, and that you are following the teachings I passed on to you. </a:t>
            </a:r>
          </a:p>
        </p:txBody>
      </p:sp>
    </p:spTree>
    <p:extLst>
      <p:ext uri="{BB962C8B-B14F-4D97-AF65-F5344CB8AC3E}">
        <p14:creationId xmlns:p14="http://schemas.microsoft.com/office/powerpoint/2010/main" val="23352974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6082" name="Picture 2" descr="Ancestor_worship003fo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extLst>
            <a:ext uri="{909E8E84-426E-40dd-AFC4-6F175D3DCCD1}">
              <a14:hiddenFill xmlns="" xmlns:a14="http://schemas.microsoft.com/office/drawing/2010/main">
                <a:solidFill>
                  <a:srgbClr val="FFFFFF"/>
                </a:solidFill>
              </a14:hiddenFill>
            </a:ext>
          </a:extLst>
        </p:spPr>
      </p:pic>
      <p:sp>
        <p:nvSpPr>
          <p:cNvPr id="1326083" name="Rectangle 3"/>
          <p:cNvSpPr>
            <a:spLocks noGrp="1"/>
          </p:cNvSpPr>
          <p:nvPr>
            <p:ph type="title"/>
          </p:nvPr>
        </p:nvSpPr>
        <p:spPr bwMode="auto">
          <a:xfrm>
            <a:off x="39315" y="120650"/>
            <a:ext cx="9141197" cy="14303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6600" b="1">
                <a:effectLst>
                  <a:glow rad="177800">
                    <a:schemeClr val="bg1">
                      <a:alpha val="75000"/>
                    </a:schemeClr>
                  </a:glow>
                </a:effectLst>
                <a:latin typeface="Bizarro Regular" charset="0"/>
              </a:rPr>
              <a:t>The Hungry Ghost</a:t>
            </a:r>
            <a:endParaRPr lang="en-US" sz="6600" b="1">
              <a:effectLst>
                <a:glow rad="177800">
                  <a:schemeClr val="bg1">
                    <a:alpha val="75000"/>
                  </a:schemeClr>
                </a:glow>
              </a:effectLst>
            </a:endParaRPr>
          </a:p>
        </p:txBody>
      </p:sp>
    </p:spTree>
    <p:extLst>
      <p:ext uri="{BB962C8B-B14F-4D97-AF65-F5344CB8AC3E}">
        <p14:creationId xmlns:p14="http://schemas.microsoft.com/office/powerpoint/2010/main" val="1046012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7761" name="Group 2"/>
          <p:cNvGrpSpPr>
            <a:grpSpLocks/>
          </p:cNvGrpSpPr>
          <p:nvPr/>
        </p:nvGrpSpPr>
        <p:grpSpPr bwMode="auto">
          <a:xfrm>
            <a:off x="0" y="0"/>
            <a:ext cx="5791200" cy="6858000"/>
            <a:chOff x="0" y="0"/>
            <a:chExt cx="3648" cy="4320"/>
          </a:xfrm>
        </p:grpSpPr>
        <p:pic>
          <p:nvPicPr>
            <p:cNvPr id="11776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4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9" name="Rectangle 4"/>
            <p:cNvSpPr>
              <a:spLocks noChangeArrowheads="1"/>
            </p:cNvSpPr>
            <p:nvPr/>
          </p:nvSpPr>
          <p:spPr bwMode="auto">
            <a:xfrm>
              <a:off x="1920" y="2832"/>
              <a:ext cx="1728" cy="14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7770" name="Rectangle 5"/>
            <p:cNvSpPr>
              <a:spLocks noChangeArrowheads="1"/>
            </p:cNvSpPr>
            <p:nvPr/>
          </p:nvSpPr>
          <p:spPr bwMode="auto">
            <a:xfrm>
              <a:off x="1824" y="0"/>
              <a:ext cx="1824" cy="201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7762" name="Rectangle 6"/>
          <p:cNvSpPr>
            <a:spLocks noChangeArrowheads="1"/>
          </p:cNvSpPr>
          <p:nvPr/>
        </p:nvSpPr>
        <p:spPr bwMode="auto">
          <a:xfrm>
            <a:off x="3048000" y="838200"/>
            <a:ext cx="2743200" cy="2362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7763" name="Rectangle 7"/>
          <p:cNvSpPr>
            <a:spLocks noChangeArrowheads="1"/>
          </p:cNvSpPr>
          <p:nvPr/>
        </p:nvSpPr>
        <p:spPr bwMode="auto">
          <a:xfrm>
            <a:off x="2971800" y="0"/>
            <a:ext cx="61722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6744" name="Rectangle 8"/>
          <p:cNvSpPr>
            <a:spLocks noGrp="1" noChangeArrowheads="1"/>
          </p:cNvSpPr>
          <p:nvPr>
            <p:ph type="title"/>
          </p:nvPr>
        </p:nvSpPr>
        <p:spPr>
          <a:xfrm>
            <a:off x="2895600" y="201613"/>
            <a:ext cx="6096000" cy="865187"/>
          </a:xfrm>
        </p:spPr>
        <p:txBody>
          <a:bodyPr/>
          <a:lstStyle/>
          <a:p>
            <a:pPr eaLnBrk="1" hangingPunct="1">
              <a:defRPr/>
            </a:pPr>
            <a:r>
              <a:rPr lang="en-US" sz="3600" i="1">
                <a:latin typeface="Arial" charset="0"/>
              </a:rPr>
              <a:t>Towards the Main Idea…</a:t>
            </a:r>
            <a:endParaRPr lang="en-US">
              <a:latin typeface="Arial" charset="0"/>
            </a:endParaRPr>
          </a:p>
        </p:txBody>
      </p:sp>
      <p:sp>
        <p:nvSpPr>
          <p:cNvPr id="116745" name="Rectangle 9"/>
          <p:cNvSpPr>
            <a:spLocks noGrp="1" noChangeArrowheads="1"/>
          </p:cNvSpPr>
          <p:nvPr>
            <p:ph type="body" idx="1"/>
          </p:nvPr>
        </p:nvSpPr>
        <p:spPr>
          <a:xfrm>
            <a:off x="3009900" y="1524000"/>
            <a:ext cx="5867400" cy="3352800"/>
          </a:xfrm>
        </p:spPr>
        <p:txBody>
          <a:bodyPr/>
          <a:lstStyle/>
          <a:p>
            <a:pPr marL="0" indent="0" algn="ctr" eaLnBrk="1" hangingPunct="1">
              <a:lnSpc>
                <a:spcPct val="90000"/>
              </a:lnSpc>
              <a:buFont typeface="Wingdings" charset="0"/>
              <a:buNone/>
              <a:defRPr/>
            </a:pPr>
            <a:r>
              <a:rPr lang="en-US" sz="4400" b="1">
                <a:latin typeface="Arial" charset="0"/>
              </a:rPr>
              <a:t>Men and women are equal but different--so the church must maintain these sexual distinctions.</a:t>
            </a:r>
          </a:p>
        </p:txBody>
      </p:sp>
      <p:sp>
        <p:nvSpPr>
          <p:cNvPr id="93191" name="WordArt 11"/>
          <p:cNvSpPr>
            <a:spLocks noChangeArrowheads="1" noChangeShapeType="1" noTextEdit="1"/>
          </p:cNvSpPr>
          <p:nvPr/>
        </p:nvSpPr>
        <p:spPr bwMode="auto">
          <a:xfrm>
            <a:off x="4495800" y="4876800"/>
            <a:ext cx="3276600" cy="11049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But why?</a:t>
            </a:r>
          </a:p>
        </p:txBody>
      </p:sp>
      <p:sp>
        <p:nvSpPr>
          <p:cNvPr id="2" name="Rectangle 8"/>
          <p:cNvSpPr>
            <a:spLocks noChangeArrowheads="1"/>
          </p:cNvSpPr>
          <p:nvPr/>
        </p:nvSpPr>
        <p:spPr bwMode="black">
          <a:xfrm>
            <a:off x="5943600" y="6248400"/>
            <a:ext cx="3200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ＭＳ Ｐゴシック" charset="0"/>
              </a:rPr>
              <a:t>1 Corinthians 11</a:t>
            </a:r>
            <a:endParaRPr kumimoji="0" lang="en-US" sz="3600" b="1" i="0"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3579519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191"/>
                                        </p:tgtEl>
                                        <p:attrNameLst>
                                          <p:attrName>style.visibility</p:attrName>
                                        </p:attrNameLst>
                                      </p:cBhvr>
                                      <p:to>
                                        <p:strVal val="visible"/>
                                      </p:to>
                                    </p:set>
                                    <p:animEffect transition="in" filter="wipe(left)">
                                      <p:cBhvr>
                                        <p:cTn id="7" dur="500"/>
                                        <p:tgtEl>
                                          <p:spTgt spid="931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1" grpId="0" animBg="1"/>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19810" name="Picture 4"/>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1905000" y="2895600"/>
            <a:ext cx="4084638" cy="3879850"/>
          </a:xfrm>
        </p:spPr>
      </p:pic>
      <p:sp>
        <p:nvSpPr>
          <p:cNvPr id="119811" name="Rectangle 3"/>
          <p:cNvSpPr>
            <a:spLocks noChangeArrowheads="1"/>
          </p:cNvSpPr>
          <p:nvPr/>
        </p:nvSpPr>
        <p:spPr bwMode="black">
          <a:xfrm>
            <a:off x="0" y="0"/>
            <a:ext cx="5029200" cy="6858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Why maintain distinctions?</a:t>
            </a:r>
          </a:p>
        </p:txBody>
      </p:sp>
      <p:sp>
        <p:nvSpPr>
          <p:cNvPr id="95239" name="Rectangle 7"/>
          <p:cNvSpPr>
            <a:spLocks noGrp="1" noChangeArrowheads="1"/>
          </p:cNvSpPr>
          <p:nvPr>
            <p:ph type="title" idx="4294967295"/>
          </p:nvPr>
        </p:nvSpPr>
        <p:spPr>
          <a:xfrm>
            <a:off x="457200" y="1143000"/>
            <a:ext cx="8229600" cy="1524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sz="4800">
                <a:solidFill>
                  <a:srgbClr val="993717"/>
                </a:solidFill>
                <a:latin typeface="Arial" charset="0"/>
              </a:rPr>
              <a:t>I. Resisting sex distinctions </a:t>
            </a:r>
            <a:r>
              <a:rPr lang="en-US" sz="4800">
                <a:solidFill>
                  <a:srgbClr val="0088E4"/>
                </a:solidFill>
                <a:latin typeface="Arial" charset="0"/>
              </a:rPr>
              <a:t>shames</a:t>
            </a:r>
            <a:r>
              <a:rPr lang="en-US" sz="4800">
                <a:solidFill>
                  <a:srgbClr val="993717"/>
                </a:solidFill>
                <a:latin typeface="Arial" charset="0"/>
              </a:rPr>
              <a:t> our authorities.</a:t>
            </a:r>
            <a:endParaRPr lang="en-US" sz="4800" b="0">
              <a:solidFill>
                <a:schemeClr val="tx1"/>
              </a:solidFill>
              <a:effectLst/>
              <a:latin typeface="Times" charset="0"/>
            </a:endParaRPr>
          </a:p>
        </p:txBody>
      </p:sp>
    </p:spTree>
    <p:extLst>
      <p:ext uri="{BB962C8B-B14F-4D97-AF65-F5344CB8AC3E}">
        <p14:creationId xmlns:p14="http://schemas.microsoft.com/office/powerpoint/2010/main" val="13629324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7" name="Rectangle 20"/>
          <p:cNvSpPr>
            <a:spLocks noChangeArrowheads="1"/>
          </p:cNvSpPr>
          <p:nvPr/>
        </p:nvSpPr>
        <p:spPr bwMode="auto">
          <a:xfrm>
            <a:off x="0" y="0"/>
            <a:ext cx="9144000" cy="6858000"/>
          </a:xfrm>
          <a:prstGeom prst="rect">
            <a:avLst/>
          </a:prstGeom>
          <a:solidFill>
            <a:srgbClr val="E5F2F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1858" name="Rectangle 3"/>
          <p:cNvSpPr>
            <a:spLocks noGrp="1" noChangeArrowheads="1"/>
          </p:cNvSpPr>
          <p:nvPr>
            <p:ph type="title"/>
          </p:nvPr>
        </p:nvSpPr>
        <p:spPr>
          <a:xfrm>
            <a:off x="0" y="0"/>
            <a:ext cx="5029200" cy="685800"/>
          </a:xfrm>
          <a:solidFill>
            <a:schemeClr val="bg2"/>
          </a:solidFill>
        </p:spPr>
        <p:txBody>
          <a:bodyPr/>
          <a:lstStyle/>
          <a:p>
            <a:pPr eaLnBrk="1" hangingPunct="1"/>
            <a:r>
              <a:rPr lang="en-US" sz="2800">
                <a:solidFill>
                  <a:schemeClr val="tx1"/>
                </a:solidFill>
                <a:effectLst/>
                <a:latin typeface="Arial" charset="0"/>
              </a:rPr>
              <a:t>Why maintain distinctions?</a:t>
            </a:r>
          </a:p>
        </p:txBody>
      </p:sp>
      <p:pic>
        <p:nvPicPr>
          <p:cNvPr id="121859" name="Picture 19" descr="solidheadbandcolor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524000"/>
            <a:ext cx="4648200" cy="419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3" name="Rectangle 11"/>
          <p:cNvSpPr>
            <a:spLocks noChangeArrowheads="1"/>
          </p:cNvSpPr>
          <p:nvPr/>
        </p:nvSpPr>
        <p:spPr bwMode="black">
          <a:xfrm>
            <a:off x="152400" y="914400"/>
            <a:ext cx="4114800" cy="5943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747713" marR="0" lvl="0" indent="-747713" algn="l" defTabSz="914400" rtl="0" eaLnBrk="1" fontAlgn="base" latinLnBrk="0" hangingPunct="1">
              <a:lnSpc>
                <a:spcPct val="100000"/>
              </a:lnSpc>
              <a:spcBef>
                <a:spcPct val="20000"/>
              </a:spcBef>
              <a:spcAft>
                <a:spcPct val="0"/>
              </a:spcAft>
              <a:buClr>
                <a:srgbClr val="99FF99"/>
              </a:buClr>
              <a:buSzPct val="80000"/>
              <a:buFont typeface="Wingdings" charset="0"/>
              <a:buNone/>
              <a:tabLst/>
              <a:defRPr/>
            </a:pPr>
            <a:r>
              <a:rPr kumimoji="0" lang="en-US" sz="3600" b="1" i="0" u="none" strike="noStrike" kern="1200" cap="none" spc="0" normalizeH="0" baseline="0" noProof="0">
                <a:ln>
                  <a:noFill/>
                </a:ln>
                <a:solidFill>
                  <a:srgbClr val="993717"/>
                </a:solidFill>
                <a:effectLst>
                  <a:outerShdw blurRad="38100" dist="38100" dir="2700000" algn="tl">
                    <a:srgbClr val="000000"/>
                  </a:outerShdw>
                </a:effectLst>
                <a:uLnTx/>
                <a:uFillTx/>
                <a:latin typeface="Arial" charset="0"/>
                <a:ea typeface="ＭＳ Ｐゴシック" charset="0"/>
              </a:rPr>
              <a:t>A.	Wrong use of a head covering at the church of Corinth shamed their authorities </a:t>
            </a:r>
            <a:br>
              <a:rPr kumimoji="0" lang="en-US" sz="3600" b="1" i="0" u="none" strike="noStrike" kern="1200" cap="none" spc="0" normalizeH="0" baseline="0" noProof="0">
                <a:ln>
                  <a:noFill/>
                </a:ln>
                <a:solidFill>
                  <a:srgbClr val="993717"/>
                </a:solidFill>
                <a:effectLst>
                  <a:outerShdw blurRad="38100" dist="38100" dir="2700000" algn="tl">
                    <a:srgbClr val="000000"/>
                  </a:outerShdw>
                </a:effectLst>
                <a:uLnTx/>
                <a:uFillTx/>
                <a:latin typeface="Arial" charset="0"/>
                <a:ea typeface="ＭＳ Ｐゴシック" charset="0"/>
              </a:rPr>
            </a:br>
            <a:r>
              <a:rPr kumimoji="0" lang="en-US" sz="3600" b="1" i="0" u="none" strike="noStrike" kern="1200" cap="none" spc="0" normalizeH="0" baseline="0" noProof="0">
                <a:ln>
                  <a:noFill/>
                </a:ln>
                <a:solidFill>
                  <a:srgbClr val="993717"/>
                </a:solidFill>
                <a:effectLst>
                  <a:outerShdw blurRad="38100" dist="38100" dir="2700000" algn="tl">
                    <a:srgbClr val="000000"/>
                  </a:outerShdw>
                </a:effectLst>
                <a:uLnTx/>
                <a:uFillTx/>
                <a:latin typeface="Arial" charset="0"/>
                <a:ea typeface="ＭＳ Ｐゴシック" charset="0"/>
              </a:rPr>
              <a:t>(11:3-6).</a:t>
            </a:r>
          </a:p>
        </p:txBody>
      </p:sp>
    </p:spTree>
    <p:extLst>
      <p:ext uri="{BB962C8B-B14F-4D97-AF65-F5344CB8AC3E}">
        <p14:creationId xmlns:p14="http://schemas.microsoft.com/office/powerpoint/2010/main" val="53154090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595" name="Rectangle 3"/>
          <p:cNvSpPr>
            <a:spLocks noGrp="1" noChangeArrowheads="1"/>
          </p:cNvSpPr>
          <p:nvPr>
            <p:ph type="title"/>
          </p:nvPr>
        </p:nvSpPr>
        <p:spPr>
          <a:xfrm>
            <a:off x="4938713" y="0"/>
            <a:ext cx="3886200" cy="2693988"/>
          </a:xfrm>
        </p:spPr>
        <p:txBody>
          <a:bodyPr/>
          <a:lstStyle/>
          <a:p>
            <a:pPr eaLnBrk="1" hangingPunct="1">
              <a:defRPr/>
            </a:pPr>
            <a:r>
              <a:rPr lang="en-US">
                <a:latin typeface="Arial" charset="0"/>
              </a:rPr>
              <a:t>God</a:t>
            </a:r>
            <a:r>
              <a:rPr lang="uk-UA" altLang="ja-JP">
                <a:latin typeface="Arial" charset="0"/>
              </a:rPr>
              <a:t>'</a:t>
            </a:r>
            <a:r>
              <a:rPr lang="en-US">
                <a:latin typeface="Arial" charset="0"/>
              </a:rPr>
              <a:t>s Authority Structure</a:t>
            </a:r>
          </a:p>
        </p:txBody>
      </p:sp>
      <p:sp>
        <p:nvSpPr>
          <p:cNvPr id="110596" name="Rectangle 4"/>
          <p:cNvSpPr>
            <a:spLocks noGrp="1" noChangeArrowheads="1"/>
          </p:cNvSpPr>
          <p:nvPr>
            <p:ph type="body" idx="1"/>
          </p:nvPr>
        </p:nvSpPr>
        <p:spPr>
          <a:xfrm>
            <a:off x="1752600" y="3962400"/>
            <a:ext cx="2819400" cy="914400"/>
          </a:xfrm>
        </p:spPr>
        <p:txBody>
          <a:bodyPr/>
          <a:lstStyle/>
          <a:p>
            <a:pPr algn="ctr" eaLnBrk="1" hangingPunct="1">
              <a:lnSpc>
                <a:spcPct val="90000"/>
              </a:lnSpc>
              <a:buFont typeface="Wingdings" charset="0"/>
              <a:buNone/>
              <a:defRPr/>
            </a:pPr>
            <a:r>
              <a:rPr lang="en-US" sz="4400" b="1">
                <a:latin typeface="Arial" charset="0"/>
              </a:rPr>
              <a:t>Husband</a:t>
            </a:r>
          </a:p>
        </p:txBody>
      </p:sp>
      <p:pic>
        <p:nvPicPr>
          <p:cNvPr id="101381" name="Picture 7" descr="RickNov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505200"/>
            <a:ext cx="1465263"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1393" name="Group 17"/>
          <p:cNvGrpSpPr>
            <a:grpSpLocks/>
          </p:cNvGrpSpPr>
          <p:nvPr/>
        </p:nvGrpSpPr>
        <p:grpSpPr bwMode="auto">
          <a:xfrm>
            <a:off x="0" y="5183188"/>
            <a:ext cx="4572000" cy="1674812"/>
            <a:chOff x="0" y="3265"/>
            <a:chExt cx="2880" cy="1055"/>
          </a:xfrm>
        </p:grpSpPr>
        <p:pic>
          <p:nvPicPr>
            <p:cNvPr id="123920" name="Picture 8" descr="SusanDec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65"/>
              <a:ext cx="925" cy="1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04" name="Rectangle 12"/>
            <p:cNvSpPr>
              <a:spLocks noChangeArrowheads="1"/>
            </p:cNvSpPr>
            <p:nvPr/>
          </p:nvSpPr>
          <p:spPr bwMode="black">
            <a:xfrm>
              <a:off x="1104" y="3600"/>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Wife</a:t>
              </a:r>
            </a:p>
          </p:txBody>
        </p:sp>
      </p:grpSp>
      <p:grpSp>
        <p:nvGrpSpPr>
          <p:cNvPr id="101392" name="Group 16"/>
          <p:cNvGrpSpPr>
            <a:grpSpLocks/>
          </p:cNvGrpSpPr>
          <p:nvPr/>
        </p:nvGrpSpPr>
        <p:grpSpPr bwMode="auto">
          <a:xfrm>
            <a:off x="0" y="1600200"/>
            <a:ext cx="4572000" cy="1828800"/>
            <a:chOff x="0" y="1008"/>
            <a:chExt cx="2880" cy="1152"/>
          </a:xfrm>
        </p:grpSpPr>
        <p:pic>
          <p:nvPicPr>
            <p:cNvPr id="123918" name="Picture 10" descr="Jes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08"/>
              <a:ext cx="934"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05" name="Rectangle 13"/>
            <p:cNvSpPr>
              <a:spLocks noChangeArrowheads="1"/>
            </p:cNvSpPr>
            <p:nvPr/>
          </p:nvSpPr>
          <p:spPr bwMode="black">
            <a:xfrm>
              <a:off x="1104" y="1392"/>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Christ</a:t>
              </a:r>
            </a:p>
          </p:txBody>
        </p:sp>
      </p:grpSp>
      <p:grpSp>
        <p:nvGrpSpPr>
          <p:cNvPr id="101391" name="Group 15"/>
          <p:cNvGrpSpPr>
            <a:grpSpLocks/>
          </p:cNvGrpSpPr>
          <p:nvPr/>
        </p:nvGrpSpPr>
        <p:grpSpPr bwMode="auto">
          <a:xfrm>
            <a:off x="0" y="0"/>
            <a:ext cx="4572000" cy="1600200"/>
            <a:chOff x="0" y="0"/>
            <a:chExt cx="2880" cy="1008"/>
          </a:xfrm>
        </p:grpSpPr>
        <p:pic>
          <p:nvPicPr>
            <p:cNvPr id="123916" name="Picture 11" descr="Eye of Go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008" cy="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06" name="Rectangle 14"/>
            <p:cNvSpPr>
              <a:spLocks noChangeArrowheads="1"/>
            </p:cNvSpPr>
            <p:nvPr/>
          </p:nvSpPr>
          <p:spPr bwMode="black">
            <a:xfrm>
              <a:off x="1104" y="288"/>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God</a:t>
              </a:r>
            </a:p>
          </p:txBody>
        </p:sp>
      </p:grpSp>
      <p:sp>
        <p:nvSpPr>
          <p:cNvPr id="110607" name="AutoShape 15"/>
          <p:cNvSpPr>
            <a:spLocks noChangeArrowheads="1"/>
          </p:cNvSpPr>
          <p:nvPr/>
        </p:nvSpPr>
        <p:spPr bwMode="auto">
          <a:xfrm>
            <a:off x="2781300" y="49149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AutoShape 15"/>
          <p:cNvSpPr>
            <a:spLocks noChangeArrowheads="1"/>
          </p:cNvSpPr>
          <p:nvPr/>
        </p:nvSpPr>
        <p:spPr bwMode="auto">
          <a:xfrm>
            <a:off x="2781300" y="31623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AutoShape 15"/>
          <p:cNvSpPr>
            <a:spLocks noChangeArrowheads="1"/>
          </p:cNvSpPr>
          <p:nvPr/>
        </p:nvSpPr>
        <p:spPr bwMode="auto">
          <a:xfrm>
            <a:off x="2781300" y="14097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15" name="Text Box 18"/>
          <p:cNvSpPr txBox="1">
            <a:spLocks noChangeArrowheads="1"/>
          </p:cNvSpPr>
          <p:nvPr/>
        </p:nvSpPr>
        <p:spPr bwMode="auto">
          <a:xfrm>
            <a:off x="4859338" y="2924175"/>
            <a:ext cx="4043362" cy="304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The head of every man is Christ, the head of woman is man, and the head of Christ is God </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(1 Cor. 11:3</a:t>
            </a:r>
            <a:r>
              <a:rPr kumimoji="0" lang="en-US" sz="3200" b="1" i="0" u="none" strike="noStrike" kern="1200" cap="none" spc="0" normalizeH="0" baseline="0" noProof="0">
                <a:ln>
                  <a:noFill/>
                </a:ln>
                <a:solidFill>
                  <a:srgbClr val="C900CB"/>
                </a:solidFill>
                <a:effectLst/>
                <a:uLnTx/>
                <a:uFillTx/>
                <a:latin typeface="Calibri" charset="0"/>
                <a:ea typeface="ＭＳ Ｐゴシック" charset="0"/>
              </a:rPr>
              <a:t> </a:t>
            </a:r>
            <a:r>
              <a:rPr kumimoji="0" lang="en-US" sz="3200" b="1" i="0" u="none" strike="noStrike" kern="1200" cap="none" spc="0" normalizeH="0" baseline="0" noProof="0">
                <a:ln>
                  <a:noFill/>
                </a:ln>
                <a:solidFill>
                  <a:srgbClr val="FFFFFF"/>
                </a:solidFill>
                <a:effectLst/>
                <a:uLnTx/>
                <a:uFillTx/>
                <a:latin typeface="Calibri" charset="0"/>
                <a:ea typeface="ＭＳ Ｐゴシック" charset="0"/>
              </a:rPr>
              <a:t>NLT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3744200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059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0139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0607"/>
                                        </p:tgtEl>
                                        <p:attrNameLst>
                                          <p:attrName>style.visibility</p:attrName>
                                        </p:attrNameLst>
                                      </p:cBhvr>
                                      <p:to>
                                        <p:strVal val="visible"/>
                                      </p:to>
                                    </p:set>
                                    <p:animEffect transition="in" filter="wipe(down)">
                                      <p:cBhvr>
                                        <p:cTn id="21" dur="500"/>
                                        <p:tgtEl>
                                          <p:spTgt spid="110607"/>
                                        </p:tgtEl>
                                      </p:cBhvr>
                                    </p:animEffect>
                                  </p:childTnLst>
                                </p:cTn>
                              </p:par>
                              <p:par>
                                <p:cTn id="22" presetID="1" presetClass="entr" presetSubtype="0" fill="hold" nodeType="withEffect">
                                  <p:stCondLst>
                                    <p:cond delay="0"/>
                                  </p:stCondLst>
                                  <p:childTnLst>
                                    <p:set>
                                      <p:cBhvr>
                                        <p:cTn id="23" dur="1" fill="hold">
                                          <p:stCondLst>
                                            <p:cond delay="0"/>
                                          </p:stCondLst>
                                        </p:cTn>
                                        <p:tgtEl>
                                          <p:spTgt spid="10139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10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P spid="110607" grpId="0" animBg="1"/>
      <p:bldP spid="2"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3" name="Rectangle 6"/>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25954" name="Picture 9" descr="head_b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524000"/>
            <a:ext cx="57912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3" name="Rectangle 3"/>
          <p:cNvSpPr>
            <a:spLocks noGrp="1"/>
          </p:cNvSpPr>
          <p:nvPr>
            <p:ph type="ctrTitle" idx="4294967295"/>
          </p:nvPr>
        </p:nvSpPr>
        <p:spPr>
          <a:xfrm>
            <a:off x="838200" y="76200"/>
            <a:ext cx="7772400" cy="762000"/>
          </a:xfrm>
          <a:effectLst>
            <a:outerShdw blurRad="63500" dist="35921" dir="2700000" algn="ctr" rotWithShape="0">
              <a:srgbClr val="000000">
                <a:alpha val="74998"/>
              </a:srgbClr>
            </a:outerShdw>
          </a:effectLst>
        </p:spPr>
        <p:txBody>
          <a:bodyPr/>
          <a:lstStyle/>
          <a:p>
            <a:pPr eaLnBrk="1" hangingPunct="1">
              <a:defRPr/>
            </a:pPr>
            <a:r>
              <a:rPr lang="en-US" sz="4800">
                <a:solidFill>
                  <a:schemeClr val="bg1"/>
                </a:solidFill>
                <a:latin typeface="Calibri" charset="0"/>
              </a:rPr>
              <a:t>What does </a:t>
            </a:r>
            <a:r>
              <a:rPr lang="ru-RU" altLang="ja-JP" sz="4800">
                <a:solidFill>
                  <a:schemeClr val="bg1"/>
                </a:solidFill>
                <a:latin typeface="Calibri" charset="0"/>
              </a:rPr>
              <a:t>"</a:t>
            </a:r>
            <a:r>
              <a:rPr lang="en-US" sz="4800">
                <a:solidFill>
                  <a:schemeClr val="bg1"/>
                </a:solidFill>
                <a:latin typeface="Calibri" charset="0"/>
              </a:rPr>
              <a:t>head</a:t>
            </a:r>
            <a:r>
              <a:rPr lang="ru-RU" altLang="ja-JP" sz="4800">
                <a:solidFill>
                  <a:schemeClr val="bg1"/>
                </a:solidFill>
                <a:latin typeface="Calibri" charset="0"/>
              </a:rPr>
              <a:t>"</a:t>
            </a:r>
            <a:r>
              <a:rPr lang="en-US" sz="4800">
                <a:solidFill>
                  <a:schemeClr val="bg1"/>
                </a:solidFill>
                <a:latin typeface="Calibri" charset="0"/>
              </a:rPr>
              <a:t> mean?</a:t>
            </a:r>
            <a:endParaRPr lang="en-US" sz="4000">
              <a:solidFill>
                <a:schemeClr val="bg1"/>
              </a:solidFill>
              <a:latin typeface="Calibri" charset="0"/>
            </a:endParaRPr>
          </a:p>
        </p:txBody>
      </p:sp>
    </p:spTree>
    <p:extLst>
      <p:ext uri="{BB962C8B-B14F-4D97-AF65-F5344CB8AC3E}">
        <p14:creationId xmlns:p14="http://schemas.microsoft.com/office/powerpoint/2010/main" val="355246537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2" name="Rectangle 3"/>
          <p:cNvSpPr>
            <a:spLocks noGrp="1"/>
          </p:cNvSpPr>
          <p:nvPr>
            <p:ph type="ctrTitle" idx="4294967295"/>
          </p:nvPr>
        </p:nvSpPr>
        <p:spPr>
          <a:xfrm>
            <a:off x="838200" y="76200"/>
            <a:ext cx="7772400" cy="762000"/>
          </a:xfrm>
          <a:effectLst>
            <a:outerShdw blurRad="63500" dist="35921" dir="2700000" algn="ctr" rotWithShape="0">
              <a:srgbClr val="000000">
                <a:alpha val="74998"/>
              </a:srgbClr>
            </a:outerShdw>
          </a:effectLst>
        </p:spPr>
        <p:txBody>
          <a:bodyPr/>
          <a:lstStyle/>
          <a:p>
            <a:pPr eaLnBrk="1" hangingPunct="1">
              <a:defRPr/>
            </a:pPr>
            <a:r>
              <a:rPr lang="en-US" sz="4800">
                <a:solidFill>
                  <a:schemeClr val="bg1"/>
                </a:solidFill>
                <a:latin typeface="Calibri" charset="0"/>
              </a:rPr>
              <a:t>What does </a:t>
            </a:r>
            <a:r>
              <a:rPr lang="ru-RU" altLang="ja-JP" sz="4800">
                <a:solidFill>
                  <a:schemeClr val="bg1"/>
                </a:solidFill>
                <a:latin typeface="Calibri" charset="0"/>
              </a:rPr>
              <a:t>"</a:t>
            </a:r>
            <a:r>
              <a:rPr lang="en-US" sz="4800">
                <a:solidFill>
                  <a:schemeClr val="bg1"/>
                </a:solidFill>
                <a:latin typeface="Calibri" charset="0"/>
              </a:rPr>
              <a:t>head</a:t>
            </a:r>
            <a:r>
              <a:rPr lang="ru-RU" altLang="ja-JP" sz="4800">
                <a:solidFill>
                  <a:schemeClr val="bg1"/>
                </a:solidFill>
                <a:latin typeface="Calibri" charset="0"/>
              </a:rPr>
              <a:t>"</a:t>
            </a:r>
            <a:r>
              <a:rPr lang="en-US" sz="4800">
                <a:solidFill>
                  <a:schemeClr val="bg1"/>
                </a:solidFill>
                <a:latin typeface="Calibri" charset="0"/>
              </a:rPr>
              <a:t> mean?</a:t>
            </a:r>
            <a:endParaRPr lang="en-US" sz="4000">
              <a:solidFill>
                <a:schemeClr val="bg1"/>
              </a:solidFill>
              <a:latin typeface="Calibri" charset="0"/>
            </a:endParaRPr>
          </a:p>
        </p:txBody>
      </p:sp>
      <p:pic>
        <p:nvPicPr>
          <p:cNvPr id="128003" name="Picture 8" descr="hik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2188"/>
            <a:ext cx="9144000" cy="5865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p:cNvSpPr>
          <p:nvPr/>
        </p:nvSpPr>
        <p:spPr bwMode="auto">
          <a:xfrm>
            <a:off x="0" y="1700808"/>
            <a:ext cx="3276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a:ln>
                  <a:noFill/>
                </a:ln>
                <a:solidFill>
                  <a:srgbClr val="FFFFFF"/>
                </a:solidFill>
                <a:effectLst>
                  <a:glow rad="254000">
                    <a:srgbClr val="000000"/>
                  </a:glow>
                </a:effectLst>
                <a:uLnTx/>
                <a:uFillTx/>
                <a:latin typeface="Arial" charset="0"/>
                <a:ea typeface="ＭＳ Ｐゴシック" charset="0"/>
              </a:rPr>
              <a:t>"</a:t>
            </a:r>
            <a:r>
              <a:rPr kumimoji="0" lang="en-US" sz="4000" b="1" i="0" u="none" strike="noStrike" kern="1200" cap="none" spc="0" normalizeH="0" baseline="0" noProof="0">
                <a:ln>
                  <a:noFill/>
                </a:ln>
                <a:solidFill>
                  <a:srgbClr val="FFFFFF"/>
                </a:solidFill>
                <a:effectLst>
                  <a:glow rad="254000">
                    <a:srgbClr val="000000"/>
                  </a:glow>
                </a:effectLst>
                <a:uLnTx/>
                <a:uFillTx/>
                <a:latin typeface="Arial" charset="0"/>
                <a:ea typeface="ＭＳ Ｐゴシック" charset="0"/>
              </a:rPr>
              <a:t>source</a:t>
            </a:r>
            <a:r>
              <a:rPr kumimoji="0" lang="ru-RU" altLang="ja-JP" sz="4000" b="1" i="0" u="none" strike="noStrike" kern="1200" cap="none" spc="0" normalizeH="0" baseline="0" noProof="0">
                <a:ln>
                  <a:noFill/>
                </a:ln>
                <a:solidFill>
                  <a:srgbClr val="FFFFFF"/>
                </a:solidFill>
                <a:effectLst>
                  <a:glow rad="254000">
                    <a:srgbClr val="000000"/>
                  </a:glow>
                </a:effectLst>
                <a:uLnTx/>
                <a:uFillTx/>
                <a:latin typeface="Arial" charset="0"/>
                <a:ea typeface="ＭＳ Ｐゴシック" charset="0"/>
              </a:rPr>
              <a:t>"</a:t>
            </a:r>
            <a:r>
              <a:rPr kumimoji="0" lang="en-US" sz="4000" b="1" i="0" u="none" strike="noStrike" kern="1200" cap="none" spc="0" normalizeH="0" baseline="0" noProof="0">
                <a:ln>
                  <a:noFill/>
                </a:ln>
                <a:solidFill>
                  <a:srgbClr val="FFFFFF"/>
                </a:solidFill>
                <a:effectLst>
                  <a:glow rad="254000">
                    <a:srgbClr val="000000"/>
                  </a:glow>
                </a:effectLst>
                <a:uLnTx/>
                <a:uFillTx/>
                <a:latin typeface="Arial" charset="0"/>
                <a:ea typeface="ＭＳ Ｐゴシック" charset="0"/>
              </a:rPr>
              <a:t>?</a:t>
            </a:r>
          </a:p>
        </p:txBody>
      </p:sp>
      <p:pic>
        <p:nvPicPr>
          <p:cNvPr id="128005" name="Picture 6" descr="headofchrist-72339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143000"/>
            <a:ext cx="2195513" cy="250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3"/>
          <p:cNvSpPr txBox="1">
            <a:spLocks/>
          </p:cNvSpPr>
          <p:nvPr/>
        </p:nvSpPr>
        <p:spPr bwMode="auto">
          <a:xfrm>
            <a:off x="5638800" y="1700808"/>
            <a:ext cx="3276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a:ln>
                  <a:noFill/>
                </a:ln>
                <a:solidFill>
                  <a:srgbClr val="FFFFFF"/>
                </a:solidFill>
                <a:effectLst>
                  <a:glow rad="254000">
                    <a:srgbClr val="000000"/>
                  </a:glow>
                </a:effectLst>
                <a:uLnTx/>
                <a:uFillTx/>
                <a:latin typeface="Arial" charset="0"/>
                <a:ea typeface="ＭＳ Ｐゴシック" charset="0"/>
              </a:rPr>
              <a:t>"</a:t>
            </a:r>
            <a:r>
              <a:rPr kumimoji="0" lang="en-US" sz="4000" b="1" i="0" u="none" strike="noStrike" kern="1200" cap="none" spc="0" normalizeH="0" baseline="0" noProof="0">
                <a:ln>
                  <a:noFill/>
                </a:ln>
                <a:solidFill>
                  <a:srgbClr val="FFFFFF"/>
                </a:solidFill>
                <a:effectLst>
                  <a:glow rad="254000">
                    <a:srgbClr val="000000"/>
                  </a:glow>
                </a:effectLst>
                <a:uLnTx/>
                <a:uFillTx/>
                <a:latin typeface="Arial" charset="0"/>
                <a:ea typeface="ＭＳ Ｐゴシック" charset="0"/>
              </a:rPr>
              <a:t>authority</a:t>
            </a:r>
            <a:r>
              <a:rPr kumimoji="0" lang="ru-RU" altLang="ja-JP" sz="4000" b="1" i="0" u="none" strike="noStrike" kern="1200" cap="none" spc="0" normalizeH="0" baseline="0" noProof="0">
                <a:ln>
                  <a:noFill/>
                </a:ln>
                <a:solidFill>
                  <a:srgbClr val="FFFFFF"/>
                </a:solidFill>
                <a:effectLst>
                  <a:glow rad="254000">
                    <a:srgbClr val="000000"/>
                  </a:glow>
                </a:effectLst>
                <a:uLnTx/>
                <a:uFillTx/>
                <a:latin typeface="Arial" charset="0"/>
                <a:ea typeface="ＭＳ Ｐゴシック" charset="0"/>
              </a:rPr>
              <a:t>"</a:t>
            </a:r>
            <a:r>
              <a:rPr kumimoji="0" lang="en-US" sz="4000" b="1" i="0" u="none" strike="noStrike" kern="1200" cap="none" spc="0" normalizeH="0" baseline="0" noProof="0">
                <a:ln>
                  <a:noFill/>
                </a:ln>
                <a:solidFill>
                  <a:srgbClr val="FFFFFF"/>
                </a:solidFill>
                <a:effectLst>
                  <a:glow rad="254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775427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2"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595" name="Rectangle 3"/>
          <p:cNvSpPr>
            <a:spLocks noGrp="1" noChangeArrowheads="1"/>
          </p:cNvSpPr>
          <p:nvPr>
            <p:ph type="title" idx="4294967295"/>
          </p:nvPr>
        </p:nvSpPr>
        <p:spPr>
          <a:xfrm>
            <a:off x="5105400" y="0"/>
            <a:ext cx="3886200" cy="2693988"/>
          </a:xfrm>
        </p:spPr>
        <p:txBody>
          <a:bodyPr/>
          <a:lstStyle/>
          <a:p>
            <a:pPr eaLnBrk="1" hangingPunct="1">
              <a:defRPr/>
            </a:pPr>
            <a:r>
              <a:rPr lang="en-US">
                <a:latin typeface="Arial" charset="0"/>
              </a:rPr>
              <a:t>God</a:t>
            </a:r>
            <a:r>
              <a:rPr lang="uk-UA" altLang="ja-JP">
                <a:latin typeface="Arial" charset="0"/>
              </a:rPr>
              <a:t>'</a:t>
            </a:r>
            <a:r>
              <a:rPr lang="en-US">
                <a:latin typeface="Arial" charset="0"/>
              </a:rPr>
              <a:t>s Authority Structure</a:t>
            </a:r>
          </a:p>
        </p:txBody>
      </p:sp>
      <p:sp>
        <p:nvSpPr>
          <p:cNvPr id="110596" name="Rectangle 4"/>
          <p:cNvSpPr>
            <a:spLocks noGrp="1" noChangeArrowheads="1"/>
          </p:cNvSpPr>
          <p:nvPr>
            <p:ph type="body" idx="4294967295"/>
          </p:nvPr>
        </p:nvSpPr>
        <p:spPr>
          <a:xfrm>
            <a:off x="1752600" y="3962400"/>
            <a:ext cx="2819400" cy="914400"/>
          </a:xfrm>
        </p:spPr>
        <p:txBody>
          <a:bodyPr/>
          <a:lstStyle/>
          <a:p>
            <a:pPr algn="ctr" eaLnBrk="1" hangingPunct="1">
              <a:lnSpc>
                <a:spcPct val="90000"/>
              </a:lnSpc>
              <a:buFont typeface="Wingdings" charset="0"/>
              <a:buNone/>
              <a:defRPr/>
            </a:pPr>
            <a:r>
              <a:rPr lang="en-US" sz="4400" b="1">
                <a:latin typeface="Arial" charset="0"/>
              </a:rPr>
              <a:t>Husband</a:t>
            </a:r>
          </a:p>
        </p:txBody>
      </p:sp>
      <p:pic>
        <p:nvPicPr>
          <p:cNvPr id="132100" name="Picture 7" descr="RickNov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505200"/>
            <a:ext cx="1465263"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2101" name="Group 6"/>
          <p:cNvGrpSpPr>
            <a:grpSpLocks/>
          </p:cNvGrpSpPr>
          <p:nvPr/>
        </p:nvGrpSpPr>
        <p:grpSpPr bwMode="auto">
          <a:xfrm>
            <a:off x="0" y="5183188"/>
            <a:ext cx="4572000" cy="1674812"/>
            <a:chOff x="0" y="3265"/>
            <a:chExt cx="2880" cy="1055"/>
          </a:xfrm>
        </p:grpSpPr>
        <p:pic>
          <p:nvPicPr>
            <p:cNvPr id="132112" name="Picture 8" descr="SusanDec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65"/>
              <a:ext cx="925" cy="1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04" name="Rectangle 12"/>
            <p:cNvSpPr>
              <a:spLocks noChangeArrowheads="1"/>
            </p:cNvSpPr>
            <p:nvPr/>
          </p:nvSpPr>
          <p:spPr bwMode="black">
            <a:xfrm>
              <a:off x="1104" y="3600"/>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Wife</a:t>
              </a:r>
            </a:p>
          </p:txBody>
        </p:sp>
      </p:grpSp>
      <p:grpSp>
        <p:nvGrpSpPr>
          <p:cNvPr id="132102" name="Group 9"/>
          <p:cNvGrpSpPr>
            <a:grpSpLocks/>
          </p:cNvGrpSpPr>
          <p:nvPr/>
        </p:nvGrpSpPr>
        <p:grpSpPr bwMode="auto">
          <a:xfrm>
            <a:off x="0" y="1600200"/>
            <a:ext cx="4572000" cy="1828800"/>
            <a:chOff x="0" y="1008"/>
            <a:chExt cx="2880" cy="1152"/>
          </a:xfrm>
        </p:grpSpPr>
        <p:pic>
          <p:nvPicPr>
            <p:cNvPr id="132110" name="Picture 10" descr="Jes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08"/>
              <a:ext cx="934"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05" name="Rectangle 13"/>
            <p:cNvSpPr>
              <a:spLocks noChangeArrowheads="1"/>
            </p:cNvSpPr>
            <p:nvPr/>
          </p:nvSpPr>
          <p:spPr bwMode="black">
            <a:xfrm>
              <a:off x="1104" y="1392"/>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Christ</a:t>
              </a:r>
            </a:p>
          </p:txBody>
        </p:sp>
      </p:grpSp>
      <p:grpSp>
        <p:nvGrpSpPr>
          <p:cNvPr id="132103" name="Group 12"/>
          <p:cNvGrpSpPr>
            <a:grpSpLocks/>
          </p:cNvGrpSpPr>
          <p:nvPr/>
        </p:nvGrpSpPr>
        <p:grpSpPr bwMode="auto">
          <a:xfrm>
            <a:off x="0" y="0"/>
            <a:ext cx="4572000" cy="1600200"/>
            <a:chOff x="0" y="0"/>
            <a:chExt cx="2880" cy="1008"/>
          </a:xfrm>
        </p:grpSpPr>
        <p:pic>
          <p:nvPicPr>
            <p:cNvPr id="132108" name="Picture 11" descr="Eye of Go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008" cy="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06" name="Rectangle 14"/>
            <p:cNvSpPr>
              <a:spLocks noChangeArrowheads="1"/>
            </p:cNvSpPr>
            <p:nvPr/>
          </p:nvSpPr>
          <p:spPr bwMode="black">
            <a:xfrm>
              <a:off x="1104" y="288"/>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God</a:t>
              </a:r>
            </a:p>
          </p:txBody>
        </p:sp>
      </p:grpSp>
      <p:sp>
        <p:nvSpPr>
          <p:cNvPr id="132104" name="AutoShape 15"/>
          <p:cNvSpPr>
            <a:spLocks noChangeArrowheads="1"/>
          </p:cNvSpPr>
          <p:nvPr/>
        </p:nvSpPr>
        <p:spPr bwMode="auto">
          <a:xfrm>
            <a:off x="2781300" y="49149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2105" name="AutoShape 15"/>
          <p:cNvSpPr>
            <a:spLocks noChangeArrowheads="1"/>
          </p:cNvSpPr>
          <p:nvPr/>
        </p:nvSpPr>
        <p:spPr bwMode="auto">
          <a:xfrm>
            <a:off x="2781300" y="31623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2106" name="AutoShape 15"/>
          <p:cNvSpPr>
            <a:spLocks noChangeArrowheads="1"/>
          </p:cNvSpPr>
          <p:nvPr/>
        </p:nvSpPr>
        <p:spPr bwMode="auto">
          <a:xfrm>
            <a:off x="2781300" y="14097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2107" name="Text Box 18"/>
          <p:cNvSpPr txBox="1">
            <a:spLocks noChangeArrowheads="1"/>
          </p:cNvSpPr>
          <p:nvPr/>
        </p:nvSpPr>
        <p:spPr bwMode="auto">
          <a:xfrm>
            <a:off x="5318125" y="3095625"/>
            <a:ext cx="3368675" cy="35036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The head of every man is Christ, the head of woman is man, and the head of Christ is God </a:t>
            </a:r>
            <a:br>
              <a:rPr kumimoji="0" lang="en-US" sz="3200" b="0" i="0" u="none" strike="noStrike" kern="1200" cap="none" spc="0" normalizeH="0" baseline="0" noProof="0">
                <a:ln>
                  <a:noFill/>
                </a:ln>
                <a:solidFill>
                  <a:srgbClr val="FFFFFF"/>
                </a:solidFill>
                <a:effectLst/>
                <a:uLnTx/>
                <a:uFillTx/>
                <a:latin typeface="Arial" charset="0"/>
                <a:ea typeface="ＭＳ Ｐゴシック" charset="0"/>
              </a:rPr>
            </a:b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(1 Cor. 11:3</a:t>
            </a:r>
            <a:r>
              <a:rPr kumimoji="0" lang="en-US" sz="3200" b="0" i="0" u="none" strike="noStrike" kern="1200" cap="none" spc="0" normalizeH="0" baseline="0" noProof="0">
                <a:ln>
                  <a:noFill/>
                </a:ln>
                <a:solidFill>
                  <a:srgbClr val="C900CB"/>
                </a:solidFill>
                <a:effectLst/>
                <a:uLnTx/>
                <a:uFillTx/>
                <a:latin typeface="Calibri" charset="0"/>
                <a:ea typeface="ＭＳ Ｐゴシック" charset="0"/>
              </a:rPr>
              <a:t> </a:t>
            </a:r>
            <a:r>
              <a:rPr kumimoji="0" lang="en-US" sz="3200" b="0" i="0" u="none" strike="noStrike" kern="1200" cap="none" spc="0" normalizeH="0" baseline="0" noProof="0">
                <a:ln>
                  <a:noFill/>
                </a:ln>
                <a:solidFill>
                  <a:srgbClr val="FFFFFF"/>
                </a:solidFill>
                <a:effectLst/>
                <a:uLnTx/>
                <a:uFillTx/>
                <a:latin typeface="Calibri" charset="0"/>
                <a:ea typeface="ＭＳ Ｐゴシック" charset="0"/>
              </a:rPr>
              <a:t>NLT</a:t>
            </a: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266724387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5"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11:4</a:t>
            </a:r>
            <a:r>
              <a:rPr lang="en-US" sz="3200">
                <a:solidFill>
                  <a:schemeClr val="bg1"/>
                </a:solidFill>
                <a:latin typeface="Calibri" charset="0"/>
              </a:rPr>
              <a:t> NLT</a:t>
            </a:r>
          </a:p>
        </p:txBody>
      </p:sp>
      <p:sp>
        <p:nvSpPr>
          <p:cNvPr id="134147" name="Rectangle 3"/>
          <p:cNvSpPr txBox="1">
            <a:spLocks/>
          </p:cNvSpPr>
          <p:nvPr/>
        </p:nvSpPr>
        <p:spPr bwMode="auto">
          <a:xfrm>
            <a:off x="2743200" y="1600200"/>
            <a:ext cx="58674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4</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 man dishonors his head if he covers his head while praying or prophesying. </a:t>
            </a:r>
          </a:p>
        </p:txBody>
      </p:sp>
    </p:spTree>
    <p:extLst>
      <p:ext uri="{BB962C8B-B14F-4D97-AF65-F5344CB8AC3E}">
        <p14:creationId xmlns:p14="http://schemas.microsoft.com/office/powerpoint/2010/main" val="160648531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3" name="Picture 2" descr="grud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982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4" name="AutoShape 3"/>
          <p:cNvSpPr>
            <a:spLocks noChangeArrowheads="1"/>
          </p:cNvSpPr>
          <p:nvPr/>
        </p:nvSpPr>
        <p:spPr bwMode="auto">
          <a:xfrm rot="10800000">
            <a:off x="-304800" y="1600200"/>
            <a:ext cx="4800600" cy="2819400"/>
          </a:xfrm>
          <a:prstGeom prst="wedgeEllipseCallout">
            <a:avLst>
              <a:gd name="adj1" fmla="val -69644"/>
              <a:gd name="adj2" fmla="val 7880"/>
            </a:avLst>
          </a:prstGeom>
          <a:solidFill>
            <a:srgbClr val="F0D9D9"/>
          </a:soli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40" name="Rectangle 4"/>
          <p:cNvSpPr>
            <a:spLocks noGrp="1"/>
          </p:cNvSpPr>
          <p:nvPr>
            <p:ph type="ctrTitle"/>
          </p:nvPr>
        </p:nvSpPr>
        <p:spPr>
          <a:xfrm>
            <a:off x="685800" y="152400"/>
            <a:ext cx="7772400" cy="1143000"/>
          </a:xfrm>
          <a:effectLst>
            <a:outerShdw blurRad="63500" dist="35921" dir="2700000" algn="ctr" rotWithShape="0">
              <a:srgbClr val="000000">
                <a:alpha val="74998"/>
              </a:srgbClr>
            </a:outerShdw>
          </a:effectLst>
        </p:spPr>
        <p:txBody>
          <a:bodyPr/>
          <a:lstStyle/>
          <a:p>
            <a:pPr>
              <a:defRPr/>
            </a:pPr>
            <a:r>
              <a:rPr lang="en-US">
                <a:solidFill>
                  <a:schemeClr val="bg1"/>
                </a:solidFill>
                <a:latin typeface="Calibri" charset="0"/>
              </a:rPr>
              <a:t>Wayne Grudem</a:t>
            </a:r>
            <a:r>
              <a:rPr lang="uk-UA" altLang="ja-JP">
                <a:solidFill>
                  <a:schemeClr val="bg1"/>
                </a:solidFill>
                <a:latin typeface="Calibri" charset="0"/>
              </a:rPr>
              <a:t>'</a:t>
            </a:r>
            <a:r>
              <a:rPr lang="en-US">
                <a:solidFill>
                  <a:schemeClr val="bg1"/>
                </a:solidFill>
                <a:latin typeface="Calibri" charset="0"/>
              </a:rPr>
              <a:t>s </a:t>
            </a:r>
            <a:br>
              <a:rPr lang="en-US">
                <a:solidFill>
                  <a:schemeClr val="bg1"/>
                </a:solidFill>
                <a:latin typeface="Calibri" charset="0"/>
              </a:rPr>
            </a:br>
            <a:r>
              <a:rPr lang="en-US">
                <a:solidFill>
                  <a:schemeClr val="bg1"/>
                </a:solidFill>
                <a:latin typeface="Calibri" charset="0"/>
              </a:rPr>
              <a:t>Definition of Prophecy</a:t>
            </a:r>
          </a:p>
        </p:txBody>
      </p:sp>
      <p:sp>
        <p:nvSpPr>
          <p:cNvPr id="136196" name="Rectangle 5"/>
          <p:cNvSpPr>
            <a:spLocks noChangeArrowheads="1"/>
          </p:cNvSpPr>
          <p:nvPr/>
        </p:nvSpPr>
        <p:spPr bwMode="auto">
          <a:xfrm>
            <a:off x="1524000" y="51054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a:ln>
                <a:noFill/>
              </a:ln>
              <a:solidFill>
                <a:srgbClr val="984807"/>
              </a:solidFill>
              <a:effectLst/>
              <a:uLnTx/>
              <a:uFillTx/>
              <a:latin typeface="Calibri" charset="0"/>
              <a:ea typeface="ＭＳ Ｐゴシック" charset="0"/>
            </a:endParaRPr>
          </a:p>
        </p:txBody>
      </p:sp>
      <p:sp>
        <p:nvSpPr>
          <p:cNvPr id="219142" name="Text Box 6"/>
          <p:cNvSpPr txBox="1">
            <a:spLocks noChangeArrowheads="1"/>
          </p:cNvSpPr>
          <p:nvPr/>
        </p:nvSpPr>
        <p:spPr bwMode="auto">
          <a:xfrm>
            <a:off x="96838" y="1989138"/>
            <a:ext cx="4114800" cy="2062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telling something that God has spontaneously brought to mind</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43" name="Text Box 7"/>
          <p:cNvSpPr txBox="1">
            <a:spLocks noChangeArrowheads="1"/>
          </p:cNvSpPr>
          <p:nvPr/>
        </p:nvSpPr>
        <p:spPr bwMode="auto">
          <a:xfrm>
            <a:off x="990600" y="5835650"/>
            <a:ext cx="7543800" cy="9461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0" i="0" u="none" strike="noStrike" kern="1200" cap="none" spc="0" normalizeH="0" baseline="0" noProof="0">
                <a:ln>
                  <a:noFill/>
                </a:ln>
                <a:solidFill>
                  <a:srgbClr val="FFFFFF"/>
                </a:solidFill>
                <a:effectLst/>
                <a:uLnTx/>
                <a:uFillTx/>
                <a:latin typeface="Arial" charset="0"/>
                <a:ea typeface="ＭＳ Ｐゴシック" charset="0"/>
              </a:rPr>
              <a:t>Why Christians Can Still Prophesy</a:t>
            </a:r>
            <a:r>
              <a:rPr kumimoji="0" lang="ru-RU" altLang="ja-JP" sz="28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0" i="0" u="none" strike="noStrike" kern="1200" cap="none" spc="0" normalizeH="0" baseline="0" noProof="0">
                <a:ln>
                  <a:noFill/>
                </a:ln>
                <a:solidFill>
                  <a:srgbClr val="FFFFFF"/>
                </a:solidFill>
                <a:effectLst/>
                <a:uLnTx/>
                <a:uFillTx/>
                <a:latin typeface="Arial" charset="0"/>
                <a:ea typeface="ＭＳ Ｐゴシック" charset="0"/>
              </a:rPr>
              <a:t> </a:t>
            </a: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Christianity Today</a:t>
            </a:r>
            <a:r>
              <a:rPr kumimoji="0" lang="en-US" sz="2800" b="0" i="0" u="none" strike="noStrike" kern="1200" cap="none" spc="0" normalizeH="0" baseline="0" noProof="0">
                <a:ln>
                  <a:noFill/>
                </a:ln>
                <a:solidFill>
                  <a:srgbClr val="FFFFFF"/>
                </a:solidFill>
                <a:effectLst/>
                <a:uLnTx/>
                <a:uFillTx/>
                <a:latin typeface="Arial" charset="0"/>
                <a:ea typeface="ＭＳ Ｐゴシック" charset="0"/>
              </a:rPr>
              <a:t> (16 Sept 1988), 29</a:t>
            </a:r>
          </a:p>
        </p:txBody>
      </p:sp>
    </p:spTree>
    <p:extLst>
      <p:ext uri="{BB962C8B-B14F-4D97-AF65-F5344CB8AC3E}">
        <p14:creationId xmlns:p14="http://schemas.microsoft.com/office/powerpoint/2010/main" val="152223214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6067" name="Text Box 3"/>
          <p:cNvSpPr txBox="1">
            <a:spLocks noChangeArrowheads="1"/>
          </p:cNvSpPr>
          <p:nvPr/>
        </p:nvSpPr>
        <p:spPr bwMode="auto">
          <a:xfrm>
            <a:off x="571500" y="1554163"/>
            <a:ext cx="8001000" cy="39703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knowing this first of all, that </a:t>
            </a:r>
            <a:r>
              <a:rPr kumimoji="0" lang="en-US" sz="3600" b="1" i="1" u="none" strike="noStrike" kern="1200" cap="none" spc="0" normalizeH="0" baseline="0" noProof="0">
                <a:ln>
                  <a:noFill/>
                </a:ln>
                <a:solidFill>
                  <a:srgbClr val="FFFF00"/>
                </a:solidFill>
                <a:effectLst/>
                <a:uLnTx/>
                <a:uFillTx/>
                <a:latin typeface="Arial"/>
                <a:ea typeface="ＭＳ Ｐゴシック" charset="0"/>
                <a:cs typeface="Arial"/>
              </a:rPr>
              <a:t>no prophecy of Scripture comes from someone</a:t>
            </a:r>
            <a:r>
              <a:rPr kumimoji="0" lang="uk-UA" sz="3600" b="1" i="1"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3600" b="1" i="1" u="none" strike="noStrike" kern="1200" cap="none" spc="0" normalizeH="0" baseline="0" noProof="0">
                <a:ln>
                  <a:noFill/>
                </a:ln>
                <a:solidFill>
                  <a:srgbClr val="FFFF00"/>
                </a:solidFill>
                <a:effectLst/>
                <a:uLnTx/>
                <a:uFillTx/>
                <a:latin typeface="Arial"/>
                <a:ea typeface="ＭＳ Ｐゴシック" charset="0"/>
                <a:cs typeface="Arial"/>
              </a:rPr>
              <a:t>s own interpretation</a:t>
            </a:r>
            <a:r>
              <a:rPr kumimoji="0" lang="en-US" sz="3600" b="1" i="1" u="none" strike="noStrike" kern="1200" cap="none" spc="0" normalizeH="0" baseline="0" noProof="0">
                <a:ln>
                  <a:noFill/>
                </a:ln>
                <a:solidFill>
                  <a:srgbClr val="FFFFFF"/>
                </a:solidFill>
                <a:effectLst/>
                <a:uLnTx/>
                <a:uFillTx/>
                <a:latin typeface="Arial"/>
                <a:ea typeface="ＭＳ Ｐゴシック" charset="0"/>
                <a:cs typeface="Arial"/>
              </a:rPr>
              <a:t>.  For no prophecy was ever produced by the will of man, but men spoke from God as they were carried along by the Holy Spirit</a:t>
            </a:r>
            <a:r>
              <a:rPr kumimoji="0" lang="ru-RU" altLang="ja-JP" sz="3600" b="1" i="1" u="none" strike="noStrike" kern="1200" cap="none" spc="0" normalizeH="0" baseline="0" noProof="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216068" name="Text Box 4"/>
          <p:cNvSpPr txBox="1">
            <a:spLocks noChangeArrowheads="1"/>
          </p:cNvSpPr>
          <p:nvPr/>
        </p:nvSpPr>
        <p:spPr bwMode="auto">
          <a:xfrm>
            <a:off x="4419600" y="5943600"/>
            <a:ext cx="4572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2 Peter 1:20-21 (ESV)</a:t>
            </a:r>
          </a:p>
        </p:txBody>
      </p:sp>
      <p:sp>
        <p:nvSpPr>
          <p:cNvPr id="216069" name="Rectangle 5"/>
          <p:cNvSpPr>
            <a:spLocks noGrp="1" noChangeArrowheads="1"/>
          </p:cNvSpPr>
          <p:nvPr>
            <p:ph type="title" idx="4294967295"/>
          </p:nvPr>
        </p:nvSpPr>
        <p:spPr>
          <a:xfrm>
            <a:off x="457200" y="274638"/>
            <a:ext cx="8229600" cy="7620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en-US" b="1">
                <a:solidFill>
                  <a:schemeClr val="bg1"/>
                </a:solidFill>
                <a:effectLst>
                  <a:outerShdw blurRad="38100" dist="38100" dir="2700000" algn="tl">
                    <a:srgbClr val="000000"/>
                  </a:outerShdw>
                </a:effectLst>
                <a:latin typeface="Arial"/>
                <a:cs typeface="Arial"/>
              </a:rPr>
              <a:t>What is Prophecy? </a:t>
            </a:r>
          </a:p>
        </p:txBody>
      </p:sp>
    </p:spTree>
    <p:extLst>
      <p:ext uri="{BB962C8B-B14F-4D97-AF65-F5344CB8AC3E}">
        <p14:creationId xmlns:p14="http://schemas.microsoft.com/office/powerpoint/2010/main" val="944623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41" name="Picture 3" descr="Struggleover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5175" y="0"/>
            <a:ext cx="4605338" cy="328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9452"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4972050"/>
            <a:ext cx="2514600" cy="1885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34243" name="Picture 6" descr="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
            <a:ext cx="4648200"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Rectangle 2"/>
          <p:cNvSpPr>
            <a:spLocks noGrp="1" noChangeArrowheads="1"/>
          </p:cNvSpPr>
          <p:nvPr>
            <p:ph type="title"/>
          </p:nvPr>
        </p:nvSpPr>
        <p:spPr>
          <a:xfrm>
            <a:off x="179388" y="188913"/>
            <a:ext cx="7772400" cy="1143000"/>
          </a:xfrm>
          <a:effectLst>
            <a:outerShdw blurRad="63500" dist="38099" dir="2700000" algn="ctr" rotWithShape="0">
              <a:schemeClr val="tx1">
                <a:alpha val="74998"/>
              </a:schemeClr>
            </a:outerShdw>
          </a:effectLst>
        </p:spPr>
        <p:txBody>
          <a:bodyPr/>
          <a:lstStyle/>
          <a:p>
            <a:pPr algn="l">
              <a:defRPr/>
            </a:pPr>
            <a:r>
              <a:rPr lang="en-US" sz="8000">
                <a:solidFill>
                  <a:srgbClr val="FFFFFF"/>
                </a:solidFill>
              </a:rPr>
              <a:t>Why no…</a:t>
            </a:r>
            <a:endParaRPr lang="en-US" sz="8000"/>
          </a:p>
        </p:txBody>
      </p:sp>
      <p:pic>
        <p:nvPicPr>
          <p:cNvPr id="189451"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124200"/>
            <a:ext cx="2522538"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89455"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6368" y="3429000"/>
            <a:ext cx="2619375"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34247" name="Text Box 37"/>
          <p:cNvSpPr txBox="1">
            <a:spLocks noChangeArrowheads="1"/>
          </p:cNvSpPr>
          <p:nvPr/>
        </p:nvSpPr>
        <p:spPr bwMode="auto">
          <a:xfrm>
            <a:off x="8413805" y="44450"/>
            <a:ext cx="695221" cy="463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9976" tIns="46788" rIns="89976" bIns="46788">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368</a:t>
            </a:r>
          </a:p>
        </p:txBody>
      </p:sp>
      <p:pic>
        <p:nvPicPr>
          <p:cNvPr id="1034248" name="Picture 2" descr="greed see through money over eyes.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502405" y="3357568"/>
            <a:ext cx="2627313"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49" name="WordArt 10"/>
          <p:cNvSpPr>
            <a:spLocks noChangeArrowheads="1" noChangeShapeType="1" noTextEdit="1"/>
          </p:cNvSpPr>
          <p:nvPr/>
        </p:nvSpPr>
        <p:spPr bwMode="auto">
          <a:xfrm>
            <a:off x="1476376" y="1628775"/>
            <a:ext cx="6551613" cy="3887788"/>
          </a:xfrm>
          <a:prstGeom prst="rect">
            <a:avLst/>
          </a:prstGeom>
        </p:spPr>
        <p:txBody>
          <a:bodyPr wrap="none" lIns="91416" tIns="45709" rIns="91416" bIns="45709"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Idolatry?</a:t>
            </a:r>
          </a:p>
        </p:txBody>
      </p:sp>
    </p:spTree>
    <p:extLst>
      <p:ext uri="{BB962C8B-B14F-4D97-AF65-F5344CB8AC3E}">
        <p14:creationId xmlns:p14="http://schemas.microsoft.com/office/powerpoint/2010/main" val="132578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89"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11:4</a:t>
            </a:r>
            <a:r>
              <a:rPr lang="en-US" sz="3200">
                <a:solidFill>
                  <a:schemeClr val="bg1"/>
                </a:solidFill>
                <a:latin typeface="Calibri" charset="0"/>
              </a:rPr>
              <a:t> NLT</a:t>
            </a:r>
          </a:p>
        </p:txBody>
      </p:sp>
      <p:sp>
        <p:nvSpPr>
          <p:cNvPr id="140291" name="Rectangle 3"/>
          <p:cNvSpPr txBox="1">
            <a:spLocks/>
          </p:cNvSpPr>
          <p:nvPr/>
        </p:nvSpPr>
        <p:spPr bwMode="auto">
          <a:xfrm>
            <a:off x="2743200" y="1600200"/>
            <a:ext cx="58674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4</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 man dishonors his head if he covers his head while praying or prophesying. </a:t>
            </a:r>
          </a:p>
        </p:txBody>
      </p:sp>
    </p:spTree>
    <p:extLst>
      <p:ext uri="{BB962C8B-B14F-4D97-AF65-F5344CB8AC3E}">
        <p14:creationId xmlns:p14="http://schemas.microsoft.com/office/powerpoint/2010/main" val="258067361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8"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11:5-6</a:t>
            </a:r>
            <a:r>
              <a:rPr lang="en-US" sz="3200">
                <a:solidFill>
                  <a:schemeClr val="bg1"/>
                </a:solidFill>
                <a:latin typeface="Calibri" charset="0"/>
              </a:rPr>
              <a:t> NLT</a:t>
            </a:r>
          </a:p>
        </p:txBody>
      </p:sp>
      <p:sp>
        <p:nvSpPr>
          <p:cNvPr id="7" name="Rectangle 3"/>
          <p:cNvSpPr txBox="1">
            <a:spLocks/>
          </p:cNvSpPr>
          <p:nvPr/>
        </p:nvSpPr>
        <p:spPr bwMode="auto">
          <a:xfrm>
            <a:off x="1331640" y="1447800"/>
            <a:ext cx="7659960" cy="5029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254000">
                    <a:srgbClr val="000000">
                      <a:alpha val="90000"/>
                    </a:srgbClr>
                  </a:glow>
                </a:effectLst>
                <a:uLnTx/>
                <a:uFillTx/>
                <a:latin typeface="Arial" charset="0"/>
                <a:ea typeface="ＭＳ Ｐゴシック" charset="0"/>
              </a:rPr>
              <a:t>5</a:t>
            </a:r>
            <a:r>
              <a:rPr kumimoji="0" lang="en-US" sz="3600" b="1" i="0" u="none" strike="noStrike" kern="1200" cap="none" spc="0" normalizeH="0" baseline="0" noProof="0">
                <a:ln>
                  <a:noFill/>
                </a:ln>
                <a:solidFill>
                  <a:srgbClr val="FFFFFF"/>
                </a:solidFill>
                <a:effectLst>
                  <a:glow rad="254000">
                    <a:srgbClr val="000000">
                      <a:alpha val="90000"/>
                    </a:srgbClr>
                  </a:glow>
                </a:effectLst>
                <a:uLnTx/>
                <a:uFillTx/>
                <a:latin typeface="Arial" charset="0"/>
                <a:ea typeface="ＭＳ Ｐゴシック" charset="0"/>
              </a:rPr>
              <a:t>But a woman dishonors her head if she prays or prophesies without a covering on her head, for this is the same as shaving her head. </a:t>
            </a:r>
            <a:r>
              <a:rPr kumimoji="0" lang="en-US" sz="3600" b="1" i="0" u="none" strike="noStrike" kern="1200" cap="none" spc="0" normalizeH="0" baseline="30000" noProof="0">
                <a:ln>
                  <a:noFill/>
                </a:ln>
                <a:solidFill>
                  <a:srgbClr val="FFFFFF"/>
                </a:solidFill>
                <a:effectLst>
                  <a:glow rad="254000">
                    <a:srgbClr val="000000">
                      <a:alpha val="90000"/>
                    </a:srgbClr>
                  </a:glow>
                </a:effectLst>
                <a:uLnTx/>
                <a:uFillTx/>
                <a:latin typeface="Arial" charset="0"/>
                <a:ea typeface="ＭＳ Ｐゴシック" charset="0"/>
              </a:rPr>
              <a:t>6</a:t>
            </a:r>
            <a:r>
              <a:rPr kumimoji="0" lang="en-US" sz="3600" b="1" i="0" u="none" strike="noStrike" kern="1200" cap="none" spc="0" normalizeH="0" baseline="0" noProof="0">
                <a:ln>
                  <a:noFill/>
                </a:ln>
                <a:solidFill>
                  <a:srgbClr val="FFFFFF"/>
                </a:solidFill>
                <a:effectLst>
                  <a:glow rad="254000">
                    <a:srgbClr val="000000">
                      <a:alpha val="90000"/>
                    </a:srgbClr>
                  </a:glow>
                </a:effectLst>
                <a:uLnTx/>
                <a:uFillTx/>
                <a:latin typeface="Arial" charset="0"/>
                <a:ea typeface="ＭＳ Ｐゴシック" charset="0"/>
              </a:rPr>
              <a:t>Yes, if she refuses to wear a head covering, she should cut off all her hair! But since it is shameful for a woman to have her hair cut or her head shaved, she should wear a covering.</a:t>
            </a:r>
          </a:p>
        </p:txBody>
      </p:sp>
    </p:spTree>
    <p:extLst>
      <p:ext uri="{BB962C8B-B14F-4D97-AF65-F5344CB8AC3E}">
        <p14:creationId xmlns:p14="http://schemas.microsoft.com/office/powerpoint/2010/main" val="158003025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4386" name="Rectangle 3"/>
          <p:cNvSpPr>
            <a:spLocks noGrp="1"/>
          </p:cNvSpPr>
          <p:nvPr>
            <p:ph type="ctrTitle" idx="4294967295"/>
          </p:nvPr>
        </p:nvSpPr>
        <p:spPr>
          <a:xfrm>
            <a:off x="685800" y="2286000"/>
            <a:ext cx="7772400" cy="1143000"/>
          </a:xfrm>
        </p:spPr>
        <p:txBody>
          <a:bodyPr/>
          <a:lstStyle/>
          <a:p>
            <a:pPr eaLnBrk="1" hangingPunct="1"/>
            <a:r>
              <a:rPr lang="en-US">
                <a:solidFill>
                  <a:schemeClr val="tx1"/>
                </a:solidFill>
                <a:latin typeface="Calibri" charset="0"/>
              </a:rPr>
              <a:t>Flowing Hair</a:t>
            </a:r>
            <a:endParaRPr lang="en-US">
              <a:latin typeface="Calibri" charset="0"/>
            </a:endParaRPr>
          </a:p>
        </p:txBody>
      </p:sp>
      <p:pic>
        <p:nvPicPr>
          <p:cNvPr id="144387" name="Picture 4" descr="Woman with Flowing H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0"/>
            <a:ext cx="6818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76489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3" name="Rectangle 3"/>
          <p:cNvSpPr>
            <a:spLocks noGrp="1"/>
          </p:cNvSpPr>
          <p:nvPr>
            <p:ph type="ctrTitle" idx="4294967295"/>
          </p:nvPr>
        </p:nvSpPr>
        <p:spPr>
          <a:xfrm>
            <a:off x="685800" y="2286000"/>
            <a:ext cx="7772400" cy="1143000"/>
          </a:xfrm>
        </p:spPr>
        <p:txBody>
          <a:bodyPr/>
          <a:lstStyle/>
          <a:p>
            <a:pPr eaLnBrk="1" hangingPunct="1"/>
            <a:r>
              <a:rPr lang="en-US">
                <a:solidFill>
                  <a:schemeClr val="tx1"/>
                </a:solidFill>
                <a:latin typeface="Calibri" charset="0"/>
              </a:rPr>
              <a:t>Bald Mona Lisa</a:t>
            </a:r>
            <a:endParaRPr lang="en-US">
              <a:latin typeface="Calibri" charset="0"/>
            </a:endParaRPr>
          </a:p>
        </p:txBody>
      </p:sp>
      <p:sp>
        <p:nvSpPr>
          <p:cNvPr id="14643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46435" name="Picture 7" descr="baldmona_lisa_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5425" y="76200"/>
            <a:ext cx="6297613"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28370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3"/>
          <p:cNvSpPr>
            <a:spLocks noGrp="1"/>
          </p:cNvSpPr>
          <p:nvPr>
            <p:ph type="ctrTitle" idx="4294967295"/>
          </p:nvPr>
        </p:nvSpPr>
        <p:spPr>
          <a:xfrm>
            <a:off x="685800" y="2286000"/>
            <a:ext cx="7772400" cy="1143000"/>
          </a:xfrm>
        </p:spPr>
        <p:txBody>
          <a:bodyPr/>
          <a:lstStyle/>
          <a:p>
            <a:pPr eaLnBrk="1" hangingPunct="1"/>
            <a:r>
              <a:rPr lang="en-US">
                <a:solidFill>
                  <a:schemeClr val="tx1"/>
                </a:solidFill>
                <a:latin typeface="Calibri" charset="0"/>
              </a:rPr>
              <a:t>Bald Hair</a:t>
            </a:r>
            <a:endParaRPr lang="en-US">
              <a:latin typeface="Calibri" charset="0"/>
            </a:endParaRPr>
          </a:p>
        </p:txBody>
      </p:sp>
      <p:pic>
        <p:nvPicPr>
          <p:cNvPr id="148483" name="Picture 5" descr="bald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0"/>
            <a:ext cx="6292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98643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50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620713"/>
            <a:ext cx="9139238"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1" name="Rectangle 3"/>
          <p:cNvSpPr>
            <a:spLocks noGrp="1"/>
          </p:cNvSpPr>
          <p:nvPr>
            <p:ph type="ctrTitle" idx="4294967295"/>
          </p:nvPr>
        </p:nvSpPr>
        <p:spPr>
          <a:xfrm>
            <a:off x="0" y="0"/>
            <a:ext cx="9144000" cy="620713"/>
          </a:xfrm>
        </p:spPr>
        <p:txBody>
          <a:bodyPr/>
          <a:lstStyle/>
          <a:p>
            <a:pPr eaLnBrk="1" hangingPunct="1"/>
            <a:r>
              <a:rPr lang="en-US">
                <a:solidFill>
                  <a:schemeClr val="bg1"/>
                </a:solidFill>
                <a:latin typeface="Calibri" charset="0"/>
              </a:rPr>
              <a:t>Should women worship with the veil?</a:t>
            </a:r>
            <a:endParaRPr lang="en-US">
              <a:latin typeface="Calibri" charset="0"/>
            </a:endParaRPr>
          </a:p>
        </p:txBody>
      </p:sp>
    </p:spTree>
    <p:extLst>
      <p:ext uri="{BB962C8B-B14F-4D97-AF65-F5344CB8AC3E}">
        <p14:creationId xmlns:p14="http://schemas.microsoft.com/office/powerpoint/2010/main" val="93235701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8" name="Rectangle 3"/>
          <p:cNvSpPr>
            <a:spLocks noGrp="1"/>
          </p:cNvSpPr>
          <p:nvPr>
            <p:ph type="ctrTitle" idx="4294967295"/>
          </p:nvPr>
        </p:nvSpPr>
        <p:spPr>
          <a:xfrm>
            <a:off x="0" y="44450"/>
            <a:ext cx="9144000" cy="620713"/>
          </a:xfrm>
        </p:spPr>
        <p:txBody>
          <a:bodyPr/>
          <a:lstStyle/>
          <a:p>
            <a:pPr eaLnBrk="1" hangingPunct="1"/>
            <a:r>
              <a:rPr lang="en-US">
                <a:solidFill>
                  <a:schemeClr val="bg1"/>
                </a:solidFill>
                <a:latin typeface="Calibri" charset="0"/>
              </a:rPr>
              <a:t>Veils at a wedding are beautiful…</a:t>
            </a:r>
            <a:endParaRPr lang="en-US">
              <a:latin typeface="Calibri" charset="0"/>
            </a:endParaRPr>
          </a:p>
        </p:txBody>
      </p:sp>
      <p:pic>
        <p:nvPicPr>
          <p:cNvPr id="15257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65175"/>
            <a:ext cx="911225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31181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3"/>
          <p:cNvSpPr>
            <a:spLocks noGrp="1"/>
          </p:cNvSpPr>
          <p:nvPr>
            <p:ph type="ctrTitle" idx="4294967295"/>
          </p:nvPr>
        </p:nvSpPr>
        <p:spPr>
          <a:xfrm>
            <a:off x="107950" y="115888"/>
            <a:ext cx="8969375" cy="1728787"/>
          </a:xfrm>
        </p:spPr>
        <p:txBody>
          <a:bodyPr/>
          <a:lstStyle/>
          <a:p>
            <a:pPr eaLnBrk="1" hangingPunct="1"/>
            <a:r>
              <a:rPr lang="en-US" sz="4000" b="1">
                <a:solidFill>
                  <a:schemeClr val="bg1"/>
                </a:solidFill>
                <a:latin typeface="Calibri" charset="0"/>
              </a:rPr>
              <a:t>In most societies today, head coverings send the wrong signal––that we are out of touch with societal convention</a:t>
            </a:r>
            <a:endParaRPr lang="en-US" sz="4000" b="1">
              <a:latin typeface="Calibri" charset="0"/>
            </a:endParaRPr>
          </a:p>
        </p:txBody>
      </p:sp>
      <p:pic>
        <p:nvPicPr>
          <p:cNvPr id="1546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060575"/>
            <a:ext cx="9201151" cy="483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43568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3"/>
          <p:cNvSpPr>
            <a:spLocks noGrp="1"/>
          </p:cNvSpPr>
          <p:nvPr>
            <p:ph type="ctrTitle" idx="4294967295"/>
          </p:nvPr>
        </p:nvSpPr>
        <p:spPr>
          <a:xfrm>
            <a:off x="179388" y="457200"/>
            <a:ext cx="8856662" cy="1143000"/>
          </a:xfrm>
        </p:spPr>
        <p:txBody>
          <a:bodyPr/>
          <a:lstStyle/>
          <a:p>
            <a:pPr marL="892175" indent="-892175" algn="l" eaLnBrk="1" hangingPunct="1"/>
            <a:r>
              <a:rPr lang="en-US" b="1">
                <a:solidFill>
                  <a:schemeClr val="bg1"/>
                </a:solidFill>
                <a:latin typeface="Arial" charset="0"/>
              </a:rPr>
              <a:t>B.  Today we must honor our authorities during worship.</a:t>
            </a:r>
          </a:p>
        </p:txBody>
      </p:sp>
      <p:pic>
        <p:nvPicPr>
          <p:cNvPr id="162819" name="Picture 4" descr="03footwash_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2019300"/>
            <a:ext cx="3810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0" name="Rectangle 3"/>
          <p:cNvSpPr>
            <a:spLocks/>
          </p:cNvSpPr>
          <p:nvPr/>
        </p:nvSpPr>
        <p:spPr bwMode="auto">
          <a:xfrm>
            <a:off x="0" y="2971800"/>
            <a:ext cx="2590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Men</a:t>
            </a:r>
            <a:endParaRPr kumimoji="0" lang="en-US" sz="4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334854" name="Rectangle 3"/>
          <p:cNvSpPr>
            <a:spLocks/>
          </p:cNvSpPr>
          <p:nvPr/>
        </p:nvSpPr>
        <p:spPr bwMode="auto">
          <a:xfrm>
            <a:off x="6553200" y="2971800"/>
            <a:ext cx="2590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Women</a:t>
            </a:r>
            <a:endParaRPr kumimoji="0" lang="en-US" sz="4400" b="1" i="0" u="none" strike="noStrike" kern="1200" cap="none" spc="0" normalizeH="0" baseline="0" noProof="0">
              <a:ln>
                <a:noFill/>
              </a:ln>
              <a:solidFill>
                <a:srgbClr val="FFFFFF"/>
              </a:solidFill>
              <a:effectLst/>
              <a:uLnTx/>
              <a:uFillTx/>
              <a:latin typeface="Times" charset="0"/>
              <a:ea typeface="ＭＳ Ｐゴシック" charset="0"/>
            </a:endParaRPr>
          </a:p>
        </p:txBody>
      </p:sp>
    </p:spTree>
    <p:extLst>
      <p:ext uri="{BB962C8B-B14F-4D97-AF65-F5344CB8AC3E}">
        <p14:creationId xmlns:p14="http://schemas.microsoft.com/office/powerpoint/2010/main" val="332500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48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7813"/>
            <a:ext cx="7772400" cy="1139825"/>
          </a:xfrm>
          <a:solidFill>
            <a:schemeClr val="bg2"/>
          </a:solidFill>
          <a:effectLst>
            <a:outerShdw blurRad="63500" dist="38099" dir="2700000" algn="ctr" rotWithShape="0">
              <a:srgbClr val="000902">
                <a:alpha val="74998"/>
              </a:srgbClr>
            </a:outerShdw>
          </a:effectLst>
        </p:spPr>
        <p:txBody>
          <a:bodyPr/>
          <a:lstStyle/>
          <a:p>
            <a:pPr eaLnBrk="1" hangingPunct="1">
              <a:defRPr/>
            </a:pPr>
            <a:r>
              <a:rPr lang="en-US" sz="4000">
                <a:solidFill>
                  <a:schemeClr val="tx1"/>
                </a:solidFill>
                <a:effectLst>
                  <a:outerShdw blurRad="38100" dist="38100" dir="2700000" algn="tl">
                    <a:srgbClr val="000203"/>
                  </a:outerShdw>
                </a:effectLst>
                <a:latin typeface="Geneva" charset="0"/>
              </a:rPr>
              <a:t>1 Timothy 2:11-15</a:t>
            </a:r>
          </a:p>
        </p:txBody>
      </p:sp>
      <p:pic>
        <p:nvPicPr>
          <p:cNvPr id="1648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20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6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288" y="3276600"/>
            <a:ext cx="2525712"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Rectangle 5"/>
          <p:cNvSpPr>
            <a:spLocks noChangeArrowheads="1"/>
          </p:cNvSpPr>
          <p:nvPr/>
        </p:nvSpPr>
        <p:spPr bwMode="black">
          <a:xfrm>
            <a:off x="-228600" y="3200400"/>
            <a:ext cx="6858000" cy="3505200"/>
          </a:xfrm>
          <a:prstGeom prst="rect">
            <a:avLst/>
          </a:prstGeom>
          <a:noFill/>
          <a:ln w="9525">
            <a:noFill/>
            <a:miter lim="800000"/>
            <a:headEnd/>
            <a:tailEnd/>
          </a:ln>
          <a:effectLst>
            <a:outerShdw blurRad="63500" dist="38099" dir="2700000" algn="ctr" rotWithShape="0">
              <a:srgbClr val="000902">
                <a:alpha val="74998"/>
              </a:srgbClr>
            </a:outerShdw>
          </a:effectLst>
        </p:spPr>
        <p:txBody>
          <a:bodyPr/>
          <a:lstStyle/>
          <a:p>
            <a:pPr marL="342900" marR="0" lvl="0" indent="-1588" algn="l" defTabSz="914400" rtl="0" eaLnBrk="1" fontAlgn="base" latinLnBrk="0" hangingPunct="1">
              <a:lnSpc>
                <a:spcPct val="100000"/>
              </a:lnSpc>
              <a:spcBef>
                <a:spcPct val="20000"/>
              </a:spcBef>
              <a:spcAft>
                <a:spcPct val="0"/>
              </a:spcAft>
              <a:buClr>
                <a:srgbClr val="99FF99"/>
              </a:buClr>
              <a:buSzPct val="80000"/>
              <a:buFont typeface="Wingdings" charset="0"/>
              <a:buNone/>
              <a:tabLst/>
              <a:defRPr/>
            </a:pPr>
            <a:r>
              <a:rPr kumimoji="0" lang="en-US" sz="2800" b="1" i="0" u="none" strike="noStrike" kern="1200" cap="none" spc="0" normalizeH="0" baseline="30000" noProof="0">
                <a:ln>
                  <a:noFill/>
                </a:ln>
                <a:solidFill>
                  <a:srgbClr val="FFFFFF"/>
                </a:solidFill>
                <a:effectLst/>
                <a:uLnTx/>
                <a:uFillTx/>
                <a:latin typeface="Geneva" charset="0"/>
                <a:ea typeface="ＭＳ Ｐゴシック" charset="0"/>
              </a:rPr>
              <a:t>13</a:t>
            </a:r>
            <a:r>
              <a:rPr kumimoji="0" lang="en-US" sz="2800" b="1" i="0" u="none" strike="noStrike" kern="1200" cap="none" spc="0" normalizeH="0" baseline="0" noProof="0">
                <a:ln>
                  <a:noFill/>
                </a:ln>
                <a:solidFill>
                  <a:srgbClr val="FFFFFF"/>
                </a:solidFill>
                <a:effectLst/>
                <a:uLnTx/>
                <a:uFillTx/>
                <a:latin typeface="Geneva" charset="0"/>
                <a:ea typeface="ＭＳ Ｐゴシック" charset="0"/>
              </a:rPr>
              <a:t>For Adam was formed first, then Eve.  </a:t>
            </a:r>
            <a:r>
              <a:rPr kumimoji="0" lang="en-US" sz="2800" b="1" i="0" u="none" strike="noStrike" kern="1200" cap="none" spc="0" normalizeH="0" baseline="30000" noProof="0">
                <a:ln>
                  <a:noFill/>
                </a:ln>
                <a:solidFill>
                  <a:srgbClr val="FFFFFF"/>
                </a:solidFill>
                <a:effectLst/>
                <a:uLnTx/>
                <a:uFillTx/>
                <a:latin typeface="Geneva" charset="0"/>
                <a:ea typeface="ＭＳ Ｐゴシック" charset="0"/>
              </a:rPr>
              <a:t>14</a:t>
            </a:r>
            <a:r>
              <a:rPr kumimoji="0" lang="en-US" sz="2800" b="1" i="0" u="none" strike="noStrike" kern="1200" cap="none" spc="0" normalizeH="0" baseline="0" noProof="0">
                <a:ln>
                  <a:noFill/>
                </a:ln>
                <a:solidFill>
                  <a:srgbClr val="FFFFFF"/>
                </a:solidFill>
                <a:effectLst/>
                <a:uLnTx/>
                <a:uFillTx/>
                <a:latin typeface="Geneva" charset="0"/>
                <a:ea typeface="ＭＳ Ｐゴシック" charset="0"/>
              </a:rPr>
              <a:t>And Adam was not the one deceived; it was the woman who was deceived and became a sinner.  </a:t>
            </a:r>
            <a:r>
              <a:rPr kumimoji="0" lang="en-US" sz="2800" b="1" i="0" u="none" strike="noStrike" kern="1200" cap="none" spc="0" normalizeH="0" baseline="30000" noProof="0">
                <a:ln>
                  <a:noFill/>
                </a:ln>
                <a:solidFill>
                  <a:srgbClr val="FFFFFF"/>
                </a:solidFill>
                <a:effectLst/>
                <a:uLnTx/>
                <a:uFillTx/>
                <a:latin typeface="Geneva" charset="0"/>
                <a:ea typeface="ＭＳ Ｐゴシック" charset="0"/>
              </a:rPr>
              <a:t>15</a:t>
            </a:r>
            <a:r>
              <a:rPr kumimoji="0" lang="en-US" sz="2800" b="1" i="0" u="none" strike="noStrike" kern="1200" cap="none" spc="0" normalizeH="0" baseline="0" noProof="0">
                <a:ln>
                  <a:noFill/>
                </a:ln>
                <a:solidFill>
                  <a:srgbClr val="FFFFFF"/>
                </a:solidFill>
                <a:effectLst/>
                <a:uLnTx/>
                <a:uFillTx/>
                <a:latin typeface="Geneva" charset="0"/>
                <a:ea typeface="ＭＳ Ｐゴシック" charset="0"/>
              </a:rPr>
              <a:t>But women {Gr. she} will be saved {or restored} through childbearing-- if they continue in faith, love and holiness with propriety.</a:t>
            </a:r>
          </a:p>
        </p:txBody>
      </p:sp>
      <p:sp>
        <p:nvSpPr>
          <p:cNvPr id="96262" name="Rectangle 6"/>
          <p:cNvSpPr>
            <a:spLocks noGrp="1" noChangeArrowheads="1"/>
          </p:cNvSpPr>
          <p:nvPr>
            <p:ph type="body" idx="1"/>
          </p:nvPr>
        </p:nvSpPr>
        <p:spPr>
          <a:xfrm>
            <a:off x="-228600" y="1565275"/>
            <a:ext cx="9601200" cy="1939925"/>
          </a:xfrm>
          <a:effectLst>
            <a:outerShdw blurRad="63500" dist="38099" dir="2700000" algn="ctr" rotWithShape="0">
              <a:srgbClr val="000902">
                <a:alpha val="74998"/>
              </a:srgbClr>
            </a:outerShdw>
          </a:effectLst>
        </p:spPr>
        <p:txBody>
          <a:bodyPr/>
          <a:lstStyle/>
          <a:p>
            <a:pPr indent="-1588" eaLnBrk="1" hangingPunct="1">
              <a:buFont typeface="Wingdings" charset="0"/>
              <a:buNone/>
              <a:defRPr/>
            </a:pPr>
            <a:r>
              <a:rPr lang="en-US" sz="2800" b="1" baseline="30000">
                <a:latin typeface="Geneva" charset="0"/>
              </a:rPr>
              <a:t>11</a:t>
            </a:r>
            <a:r>
              <a:rPr lang="en-US" sz="2800" b="1">
                <a:latin typeface="Geneva" charset="0"/>
              </a:rPr>
              <a:t>A woman should learn in quietness and full submission.  </a:t>
            </a:r>
            <a:r>
              <a:rPr lang="en-US" sz="2800" b="1" baseline="30000">
                <a:latin typeface="Geneva" charset="0"/>
              </a:rPr>
              <a:t>12</a:t>
            </a:r>
            <a:r>
              <a:rPr lang="en-US" sz="2800" b="1">
                <a:latin typeface="Geneva" charset="0"/>
              </a:rPr>
              <a:t>I do not permit a woman to teach or to have authority over a man; she must be silent.  </a:t>
            </a:r>
          </a:p>
        </p:txBody>
      </p:sp>
    </p:spTree>
    <p:extLst>
      <p:ext uri="{BB962C8B-B14F-4D97-AF65-F5344CB8AC3E}">
        <p14:creationId xmlns:p14="http://schemas.microsoft.com/office/powerpoint/2010/main" val="136062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2226"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charset="0"/>
              <a:cs typeface="Arial"/>
            </a:endParaRPr>
          </a:p>
        </p:txBody>
      </p:sp>
      <p:pic>
        <p:nvPicPr>
          <p:cNvPr id="1332227" name="Picture 3" descr="spa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7456"/>
            <a:ext cx="8458200" cy="6765925"/>
          </a:xfrm>
          <a:prstGeom prst="rect">
            <a:avLst/>
          </a:prstGeom>
          <a:noFill/>
          <a:extLst>
            <a:ext uri="{909E8E84-426E-40dd-AFC4-6F175D3DCCD1}">
              <a14:hiddenFill xmlns="" xmlns:a14="http://schemas.microsoft.com/office/drawing/2010/main">
                <a:solidFill>
                  <a:srgbClr val="FFFFFF"/>
                </a:solidFill>
              </a14:hiddenFill>
            </a:ext>
          </a:extLst>
        </p:spPr>
      </p:pic>
      <p:sp>
        <p:nvSpPr>
          <p:cNvPr id="1332228" name="Rectangle 4"/>
          <p:cNvSpPr>
            <a:spLocks noGrp="1"/>
          </p:cNvSpPr>
          <p:nvPr>
            <p:ph type="ctrTitle"/>
          </p:nvPr>
        </p:nvSpPr>
        <p:spPr bwMode="auto">
          <a:xfrm>
            <a:off x="1094184" y="800100"/>
            <a:ext cx="6934200" cy="1980828"/>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22140" indent="-622140" algn="l"/>
            <a:r>
              <a:rPr lang="en-US" b="1">
                <a:effectLst>
                  <a:glow rad="279400">
                    <a:schemeClr val="bg1">
                      <a:alpha val="75000"/>
                    </a:schemeClr>
                  </a:glow>
                </a:effectLst>
                <a:latin typeface="Arial"/>
                <a:cs typeface="Arial"/>
              </a:rPr>
              <a:t>I.	Idolatry reaps God</a:t>
            </a:r>
            <a:r>
              <a:rPr lang="uk-UA" altLang="ja-JP" b="1">
                <a:effectLst>
                  <a:glow rad="279400">
                    <a:schemeClr val="bg1">
                      <a:alpha val="75000"/>
                    </a:schemeClr>
                  </a:glow>
                </a:effectLst>
                <a:latin typeface="Arial"/>
                <a:cs typeface="Arial"/>
              </a:rPr>
              <a:t>'</a:t>
            </a:r>
            <a:r>
              <a:rPr lang="en-US" b="1">
                <a:effectLst>
                  <a:glow rad="279400">
                    <a:schemeClr val="bg1">
                      <a:alpha val="75000"/>
                    </a:schemeClr>
                  </a:glow>
                </a:effectLst>
                <a:latin typeface="Arial"/>
                <a:cs typeface="Arial"/>
              </a:rPr>
              <a:t>s </a:t>
            </a:r>
            <a:r>
              <a:rPr lang="en-US" b="1">
                <a:solidFill>
                  <a:srgbClr val="FFF913"/>
                </a:solidFill>
                <a:effectLst>
                  <a:glow rad="279400">
                    <a:schemeClr val="bg1">
                      <a:alpha val="75000"/>
                    </a:schemeClr>
                  </a:glow>
                </a:effectLst>
                <a:latin typeface="Arial"/>
                <a:cs typeface="Arial"/>
              </a:rPr>
              <a:t>discipline</a:t>
            </a:r>
            <a:r>
              <a:rPr lang="en-US" b="1">
                <a:effectLst>
                  <a:glow rad="279400">
                    <a:schemeClr val="bg1">
                      <a:alpha val="75000"/>
                    </a:schemeClr>
                  </a:glow>
                </a:effectLst>
                <a:latin typeface="Arial"/>
                <a:cs typeface="Arial"/>
              </a:rPr>
              <a:t> (10:1-13).</a:t>
            </a:r>
            <a:endParaRPr lang="en-US">
              <a:effectLst>
                <a:glow rad="279400">
                  <a:schemeClr val="bg1">
                    <a:alpha val="75000"/>
                  </a:schemeClr>
                </a:glow>
              </a:effectLst>
              <a:latin typeface="Arial"/>
              <a:cs typeface="Arial"/>
            </a:endParaRPr>
          </a:p>
        </p:txBody>
      </p:sp>
      <p:sp>
        <p:nvSpPr>
          <p:cNvPr id="5" name="Text Box 5"/>
          <p:cNvSpPr txBox="1">
            <a:spLocks noChangeArrowheads="1"/>
          </p:cNvSpPr>
          <p:nvPr/>
        </p:nvSpPr>
        <p:spPr bwMode="auto">
          <a:xfrm>
            <a:off x="0" y="5232032"/>
            <a:ext cx="9144000" cy="118351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129648" tIns="64824" rIns="129648" bIns="64824">
            <a:spAutoFit/>
          </a:bodyPr>
          <a:lstStyle>
            <a:lvl1pPr defTabSz="1300163">
              <a:defRPr sz="1200">
                <a:solidFill>
                  <a:schemeClr val="tx1"/>
                </a:solidFill>
                <a:latin typeface="Times New Roman" charset="0"/>
                <a:ea typeface="ＭＳ Ｐゴシック" charset="0"/>
              </a:defRPr>
            </a:lvl1pPr>
            <a:lvl2pPr marL="650875" defTabSz="1300163">
              <a:defRPr sz="1200">
                <a:solidFill>
                  <a:schemeClr val="tx1"/>
                </a:solidFill>
                <a:latin typeface="Times New Roman" charset="0"/>
                <a:ea typeface="ＭＳ Ｐゴシック" charset="0"/>
              </a:defRPr>
            </a:lvl2pPr>
            <a:lvl3pPr marL="1300163" defTabSz="1300163">
              <a:defRPr sz="1200">
                <a:solidFill>
                  <a:schemeClr val="tx1"/>
                </a:solidFill>
                <a:latin typeface="Times New Roman" charset="0"/>
                <a:ea typeface="ＭＳ Ｐゴシック" charset="0"/>
              </a:defRPr>
            </a:lvl3pPr>
            <a:lvl4pPr marL="1951038" defTabSz="1300163">
              <a:defRPr sz="1200">
                <a:solidFill>
                  <a:schemeClr val="tx1"/>
                </a:solidFill>
                <a:latin typeface="Times New Roman" charset="0"/>
                <a:ea typeface="ＭＳ Ｐゴシック" charset="0"/>
              </a:defRPr>
            </a:lvl4pPr>
            <a:lvl5pPr marL="2600325" defTabSz="1300163">
              <a:defRPr sz="1200">
                <a:solidFill>
                  <a:schemeClr val="tx1"/>
                </a:solidFill>
                <a:latin typeface="Times New Roman" charset="0"/>
                <a:ea typeface="ＭＳ Ｐゴシック" charset="0"/>
              </a:defRPr>
            </a:lvl5pPr>
            <a:lvl6pPr marL="3057525" defTabSz="1300163" fontAlgn="base">
              <a:spcBef>
                <a:spcPct val="0"/>
              </a:spcBef>
              <a:spcAft>
                <a:spcPct val="0"/>
              </a:spcAft>
              <a:defRPr sz="1200">
                <a:solidFill>
                  <a:schemeClr val="tx1"/>
                </a:solidFill>
                <a:latin typeface="Times New Roman" charset="0"/>
                <a:ea typeface="ＭＳ Ｐゴシック" charset="0"/>
              </a:defRPr>
            </a:lvl6pPr>
            <a:lvl7pPr marL="3514725" defTabSz="1300163" fontAlgn="base">
              <a:spcBef>
                <a:spcPct val="0"/>
              </a:spcBef>
              <a:spcAft>
                <a:spcPct val="0"/>
              </a:spcAft>
              <a:defRPr sz="1200">
                <a:solidFill>
                  <a:schemeClr val="tx1"/>
                </a:solidFill>
                <a:latin typeface="Times New Roman" charset="0"/>
                <a:ea typeface="ＭＳ Ｐゴシック" charset="0"/>
              </a:defRPr>
            </a:lvl7pPr>
            <a:lvl8pPr marL="3971925" defTabSz="1300163" fontAlgn="base">
              <a:spcBef>
                <a:spcPct val="0"/>
              </a:spcBef>
              <a:spcAft>
                <a:spcPct val="0"/>
              </a:spcAft>
              <a:defRPr sz="1200">
                <a:solidFill>
                  <a:schemeClr val="tx1"/>
                </a:solidFill>
                <a:latin typeface="Times New Roman" charset="0"/>
                <a:ea typeface="ＭＳ Ｐゴシック" charset="0"/>
              </a:defRPr>
            </a:lvl8pPr>
            <a:lvl9pPr marL="4429125"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algn="ctr" defTabSz="1300163" rtl="0" eaLnBrk="1" fontAlgn="base" latinLnBrk="0" hangingPunct="1">
              <a:lnSpc>
                <a:spcPct val="80000"/>
              </a:lnSpc>
              <a:spcBef>
                <a:spcPct val="50000"/>
              </a:spcBef>
              <a:spcAft>
                <a:spcPct val="0"/>
              </a:spcAft>
              <a:buClrTx/>
              <a:buSzTx/>
              <a:buFontTx/>
              <a:buNone/>
              <a:tabLst/>
              <a:defRPr/>
            </a:pPr>
            <a:r>
              <a:rPr kumimoji="0" lang="en-US" altLang="zh-CN" sz="4800" b="1" i="0" u="none" strike="noStrike" kern="1200" cap="none" spc="0" normalizeH="0" baseline="0" noProof="0">
                <a:ln>
                  <a:noFill/>
                </a:ln>
                <a:solidFill>
                  <a:srgbClr val="FFFFFF"/>
                </a:solidFill>
                <a:effectLst/>
                <a:uLnTx/>
                <a:uFillTx/>
                <a:latin typeface="Arial"/>
                <a:ea typeface="ＭＳ Ｐゴシック" charset="0"/>
                <a:cs typeface="Arial"/>
              </a:rPr>
              <a:t>SPANKING</a:t>
            </a:r>
            <a:br>
              <a:rPr kumimoji="0" lang="en-US" altLang="zh-CN" sz="48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altLang="zh-CN" sz="3600" b="1" i="0" u="none" strike="noStrike" kern="1200" cap="none" spc="0" normalizeH="0" baseline="0" noProof="0">
                <a:ln>
                  <a:noFill/>
                </a:ln>
                <a:solidFill>
                  <a:srgbClr val="FFFFFF"/>
                </a:solidFill>
                <a:effectLst/>
                <a:uLnTx/>
                <a:uFillTx/>
                <a:latin typeface="Arial"/>
                <a:ea typeface="ＭＳ Ｐゴシック" charset="0"/>
                <a:cs typeface="Arial"/>
              </a:rPr>
              <a:t>Sometimes nothing else will do the job</a:t>
            </a:r>
            <a:endParaRPr kumimoji="0" lang="zh-CN" altLang="en-US" sz="16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61060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3"/>
          <p:cNvSpPr>
            <a:spLocks noGrp="1"/>
          </p:cNvSpPr>
          <p:nvPr>
            <p:ph type="ctrTitle" idx="4294967295"/>
          </p:nvPr>
        </p:nvSpPr>
        <p:spPr>
          <a:xfrm>
            <a:off x="323850" y="457200"/>
            <a:ext cx="8820150" cy="1143000"/>
          </a:xfrm>
        </p:spPr>
        <p:txBody>
          <a:bodyPr/>
          <a:lstStyle/>
          <a:p>
            <a:pPr marL="892175" indent="-892175" algn="l" eaLnBrk="1" hangingPunct="1"/>
            <a:r>
              <a:rPr lang="en-US" b="1">
                <a:solidFill>
                  <a:schemeClr val="bg1"/>
                </a:solidFill>
                <a:latin typeface="Arial" charset="0"/>
              </a:rPr>
              <a:t>B.  Today we must honor our authorities during worship.</a:t>
            </a:r>
          </a:p>
        </p:txBody>
      </p:sp>
      <p:pic>
        <p:nvPicPr>
          <p:cNvPr id="166915" name="Picture 4" descr="03footwash_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2019300"/>
            <a:ext cx="3810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6" name="Rectangle 3"/>
          <p:cNvSpPr>
            <a:spLocks/>
          </p:cNvSpPr>
          <p:nvPr/>
        </p:nvSpPr>
        <p:spPr bwMode="auto">
          <a:xfrm>
            <a:off x="0" y="2971800"/>
            <a:ext cx="2590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Men</a:t>
            </a:r>
            <a:endParaRPr kumimoji="0" lang="en-US" sz="4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166917" name="Rectangle 3"/>
          <p:cNvSpPr>
            <a:spLocks/>
          </p:cNvSpPr>
          <p:nvPr/>
        </p:nvSpPr>
        <p:spPr bwMode="auto">
          <a:xfrm>
            <a:off x="6553200" y="2971800"/>
            <a:ext cx="2590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Women</a:t>
            </a:r>
            <a:endParaRPr kumimoji="0" lang="en-US" sz="4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285703" name="Rectangle 3"/>
          <p:cNvSpPr>
            <a:spLocks/>
          </p:cNvSpPr>
          <p:nvPr/>
        </p:nvSpPr>
        <p:spPr bwMode="auto">
          <a:xfrm>
            <a:off x="3048000" y="5181600"/>
            <a:ext cx="2590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All</a:t>
            </a:r>
            <a:endParaRPr kumimoji="0" lang="en-US" sz="4400" b="1" i="0" u="none" strike="noStrike" kern="1200" cap="none" spc="0" normalizeH="0" baseline="0" noProof="0">
              <a:ln>
                <a:noFill/>
              </a:ln>
              <a:solidFill>
                <a:srgbClr val="FFFFFF"/>
              </a:solidFill>
              <a:effectLst/>
              <a:uLnTx/>
              <a:uFillTx/>
              <a:latin typeface="Times" charset="0"/>
              <a:ea typeface="ＭＳ Ｐゴシック" charset="0"/>
            </a:endParaRPr>
          </a:p>
        </p:txBody>
      </p:sp>
    </p:spTree>
    <p:extLst>
      <p:ext uri="{BB962C8B-B14F-4D97-AF65-F5344CB8AC3E}">
        <p14:creationId xmlns:p14="http://schemas.microsoft.com/office/powerpoint/2010/main" val="2627237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57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3"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68962" name="Picture 4"/>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1905000" y="2895600"/>
            <a:ext cx="4084638" cy="3879850"/>
          </a:xfrm>
        </p:spPr>
      </p:pic>
      <p:sp>
        <p:nvSpPr>
          <p:cNvPr id="168963" name="Rectangle 3"/>
          <p:cNvSpPr>
            <a:spLocks noChangeArrowheads="1"/>
          </p:cNvSpPr>
          <p:nvPr/>
        </p:nvSpPr>
        <p:spPr bwMode="black">
          <a:xfrm>
            <a:off x="0" y="0"/>
            <a:ext cx="5029200" cy="6858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Why maintain distinctions?</a:t>
            </a:r>
          </a:p>
        </p:txBody>
      </p:sp>
      <p:sp>
        <p:nvSpPr>
          <p:cNvPr id="95239" name="Rectangle 7"/>
          <p:cNvSpPr>
            <a:spLocks noGrp="1" noChangeArrowheads="1"/>
          </p:cNvSpPr>
          <p:nvPr>
            <p:ph type="title" idx="4294967295"/>
          </p:nvPr>
        </p:nvSpPr>
        <p:spPr>
          <a:xfrm>
            <a:off x="457200" y="1143000"/>
            <a:ext cx="8229600" cy="1524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sz="4800">
                <a:solidFill>
                  <a:srgbClr val="993717"/>
                </a:solidFill>
                <a:latin typeface="Arial" charset="0"/>
              </a:rPr>
              <a:t>I. Resisting sex distinctions </a:t>
            </a:r>
            <a:r>
              <a:rPr lang="en-US" sz="4800">
                <a:solidFill>
                  <a:srgbClr val="0088E4"/>
                </a:solidFill>
                <a:latin typeface="Arial" charset="0"/>
              </a:rPr>
              <a:t>shames</a:t>
            </a:r>
            <a:r>
              <a:rPr lang="en-US" sz="4800">
                <a:solidFill>
                  <a:srgbClr val="993717"/>
                </a:solidFill>
                <a:latin typeface="Arial" charset="0"/>
              </a:rPr>
              <a:t> our authorities.</a:t>
            </a:r>
            <a:endParaRPr lang="en-US" sz="4800" b="0">
              <a:solidFill>
                <a:schemeClr val="tx1"/>
              </a:solidFill>
              <a:effectLst/>
              <a:latin typeface="Times" charset="0"/>
            </a:endParaRPr>
          </a:p>
        </p:txBody>
      </p:sp>
    </p:spTree>
    <p:extLst>
      <p:ext uri="{BB962C8B-B14F-4D97-AF65-F5344CB8AC3E}">
        <p14:creationId xmlns:p14="http://schemas.microsoft.com/office/powerpoint/2010/main" val="191358831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0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0" name="Rectangle 2"/>
          <p:cNvSpPr>
            <a:spLocks noGrp="1"/>
          </p:cNvSpPr>
          <p:nvPr>
            <p:ph type="title" idx="4294967295"/>
          </p:nvPr>
        </p:nvSpPr>
        <p:spPr>
          <a:xfrm>
            <a:off x="0" y="2997200"/>
            <a:ext cx="9144000" cy="1368425"/>
          </a:xfrm>
          <a:solidFill>
            <a:schemeClr val="bg1"/>
          </a:solidFill>
        </p:spPr>
        <p:txBody>
          <a:bodyPr/>
          <a:lstStyle/>
          <a:p>
            <a:pPr eaLnBrk="1" hangingPunct="1"/>
            <a:r>
              <a:rPr lang="en-US" b="1">
                <a:solidFill>
                  <a:schemeClr val="tx1"/>
                </a:solidFill>
                <a:latin typeface="Calibri" charset="0"/>
              </a:rPr>
              <a:t>II.  A wife should let her husband lead due to the </a:t>
            </a:r>
            <a:r>
              <a:rPr lang="en-US" b="1">
                <a:solidFill>
                  <a:srgbClr val="0000FF"/>
                </a:solidFill>
                <a:latin typeface="Calibri" charset="0"/>
              </a:rPr>
              <a:t>creation</a:t>
            </a:r>
            <a:r>
              <a:rPr lang="en-US" b="1">
                <a:solidFill>
                  <a:schemeClr val="tx1"/>
                </a:solidFill>
                <a:latin typeface="Calibri" charset="0"/>
              </a:rPr>
              <a:t> order.</a:t>
            </a:r>
            <a:endParaRPr lang="en-US">
              <a:solidFill>
                <a:schemeClr val="tx1"/>
              </a:solidFill>
              <a:latin typeface="Calibri" charset="0"/>
            </a:endParaRPr>
          </a:p>
        </p:txBody>
      </p:sp>
      <p:sp>
        <p:nvSpPr>
          <p:cNvPr id="171011" name="Rectangle 3"/>
          <p:cNvSpPr>
            <a:spLocks noChangeArrowheads="1"/>
          </p:cNvSpPr>
          <p:nvPr/>
        </p:nvSpPr>
        <p:spPr bwMode="black">
          <a:xfrm>
            <a:off x="0" y="0"/>
            <a:ext cx="5029200" cy="685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charset="0"/>
                <a:ea typeface="ＭＳ Ｐゴシック" charset="0"/>
              </a:rPr>
              <a:t>Why maintain distinctions?</a:t>
            </a:r>
          </a:p>
        </p:txBody>
      </p:sp>
    </p:spTree>
    <p:extLst>
      <p:ext uri="{BB962C8B-B14F-4D97-AF65-F5344CB8AC3E}">
        <p14:creationId xmlns:p14="http://schemas.microsoft.com/office/powerpoint/2010/main" val="257775987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3057"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8" name="Rectangle 3"/>
          <p:cNvSpPr>
            <a:spLocks noChangeArrowheads="1"/>
          </p:cNvSpPr>
          <p:nvPr/>
        </p:nvSpPr>
        <p:spPr bwMode="auto">
          <a:xfrm>
            <a:off x="914400" y="0"/>
            <a:ext cx="8229600" cy="304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8308" name="Rectangle 4"/>
          <p:cNvSpPr>
            <a:spLocks noGrp="1" noChangeArrowheads="1"/>
          </p:cNvSpPr>
          <p:nvPr>
            <p:ph type="title"/>
          </p:nvPr>
        </p:nvSpPr>
        <p:spPr>
          <a:xfrm>
            <a:off x="-76200" y="0"/>
            <a:ext cx="9296400" cy="1368425"/>
          </a:xfrm>
          <a:solidFill>
            <a:schemeClr val="tx1"/>
          </a:solidFill>
          <a:ln w="76200">
            <a:solidFill>
              <a:schemeClr val="bg2"/>
            </a:solidFill>
          </a:ln>
        </p:spPr>
        <p:txBody>
          <a:bodyPr/>
          <a:lstStyle/>
          <a:p>
            <a:pPr marL="446088" indent="-446088" algn="l" eaLnBrk="1" hangingPunct="1">
              <a:defRPr/>
            </a:pPr>
            <a:r>
              <a:rPr lang="en-US" sz="2800">
                <a:solidFill>
                  <a:srgbClr val="573A1C"/>
                </a:solidFill>
                <a:effectLst>
                  <a:outerShdw blurRad="38100" dist="38100" dir="2700000" algn="tl">
                    <a:srgbClr val="DDDDDD"/>
                  </a:outerShdw>
                </a:effectLst>
                <a:latin typeface="Arial" charset="0"/>
              </a:rPr>
              <a:t>A. A wife</a:t>
            </a:r>
            <a:r>
              <a:rPr lang="uk-UA" altLang="ja-JP" sz="2800">
                <a:solidFill>
                  <a:srgbClr val="573A1C"/>
                </a:solidFill>
                <a:effectLst>
                  <a:outerShdw blurRad="38100" dist="38100" dir="2700000" algn="tl">
                    <a:srgbClr val="DDDDDD"/>
                  </a:outerShdw>
                </a:effectLst>
                <a:latin typeface="Arial" charset="0"/>
              </a:rPr>
              <a:t>'</a:t>
            </a:r>
            <a:r>
              <a:rPr lang="en-US" sz="2800">
                <a:solidFill>
                  <a:srgbClr val="573A1C"/>
                </a:solidFill>
                <a:effectLst>
                  <a:outerShdw blurRad="38100" dist="38100" dir="2700000" algn="tl">
                    <a:srgbClr val="DDDDDD"/>
                  </a:outerShdw>
                </a:effectLst>
                <a:latin typeface="Arial" charset="0"/>
              </a:rPr>
              <a:t>s head covering at Corinth showed the husband</a:t>
            </a:r>
            <a:r>
              <a:rPr lang="uk-UA" altLang="ja-JP" sz="2800">
                <a:solidFill>
                  <a:srgbClr val="573A1C"/>
                </a:solidFill>
                <a:effectLst>
                  <a:outerShdw blurRad="38100" dist="38100" dir="2700000" algn="tl">
                    <a:srgbClr val="DDDDDD"/>
                  </a:outerShdw>
                </a:effectLst>
                <a:latin typeface="Arial" charset="0"/>
              </a:rPr>
              <a:t>'</a:t>
            </a:r>
            <a:r>
              <a:rPr lang="en-US" sz="2800">
                <a:solidFill>
                  <a:srgbClr val="573A1C"/>
                </a:solidFill>
                <a:effectLst>
                  <a:outerShdw blurRad="38100" dist="38100" dir="2700000" algn="tl">
                    <a:srgbClr val="DDDDDD"/>
                  </a:outerShdw>
                </a:effectLst>
                <a:latin typeface="Arial" charset="0"/>
              </a:rPr>
              <a:t>s leadership since creation</a:t>
            </a:r>
            <a:r>
              <a:rPr lang="en-US" sz="2800">
                <a:solidFill>
                  <a:srgbClr val="573A1C"/>
                </a:solidFill>
                <a:effectLst/>
                <a:latin typeface="Times" charset="0"/>
              </a:rPr>
              <a:t> </a:t>
            </a:r>
            <a:r>
              <a:rPr lang="en-US" sz="2800">
                <a:solidFill>
                  <a:srgbClr val="573A1C"/>
                </a:solidFill>
                <a:effectLst>
                  <a:outerShdw blurRad="38100" dist="38100" dir="2700000" algn="tl">
                    <a:srgbClr val="DDDDDD"/>
                  </a:outerShdw>
                </a:effectLst>
                <a:latin typeface="Arial" charset="0"/>
              </a:rPr>
              <a:t>(11:7-12)</a:t>
            </a:r>
            <a:endParaRPr lang="en-US" sz="2800">
              <a:solidFill>
                <a:schemeClr val="tx1"/>
              </a:solidFill>
              <a:effectLst/>
              <a:latin typeface="Times" charset="0"/>
            </a:endParaRPr>
          </a:p>
        </p:txBody>
      </p:sp>
    </p:spTree>
    <p:extLst>
      <p:ext uri="{BB962C8B-B14F-4D97-AF65-F5344CB8AC3E}">
        <p14:creationId xmlns:p14="http://schemas.microsoft.com/office/powerpoint/2010/main" val="5371112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5"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11:7</a:t>
            </a:r>
            <a:r>
              <a:rPr lang="en-US" sz="3200">
                <a:solidFill>
                  <a:schemeClr val="bg1"/>
                </a:solidFill>
                <a:latin typeface="Calibri" charset="0"/>
              </a:rPr>
              <a:t> NLT</a:t>
            </a:r>
          </a:p>
        </p:txBody>
      </p:sp>
      <p:sp>
        <p:nvSpPr>
          <p:cNvPr id="175107" name="Rectangle 3"/>
          <p:cNvSpPr txBox="1">
            <a:spLocks/>
          </p:cNvSpPr>
          <p:nvPr/>
        </p:nvSpPr>
        <p:spPr bwMode="auto">
          <a:xfrm>
            <a:off x="2987675" y="1600200"/>
            <a:ext cx="5775325" cy="370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7</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 man should not wear anything on his head when worshiping, for man is made in God</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image and reflects God</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glory. And woman reflects man</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glory.</a:t>
            </a:r>
          </a:p>
        </p:txBody>
      </p:sp>
    </p:spTree>
    <p:extLst>
      <p:ext uri="{BB962C8B-B14F-4D97-AF65-F5344CB8AC3E}">
        <p14:creationId xmlns:p14="http://schemas.microsoft.com/office/powerpoint/2010/main" val="146999440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3042" name="Rectangle 2"/>
          <p:cNvSpPr>
            <a:spLocks noChangeArrowheads="1"/>
          </p:cNvSpPr>
          <p:nvPr/>
        </p:nvSpPr>
        <p:spPr bwMode="auto">
          <a:xfrm>
            <a:off x="0" y="0"/>
            <a:ext cx="9144000" cy="6858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3043" name="Text Box 3"/>
          <p:cNvSpPr txBox="1">
            <a:spLocks noChangeArrowheads="1"/>
          </p:cNvSpPr>
          <p:nvPr/>
        </p:nvSpPr>
        <p:spPr bwMode="auto">
          <a:xfrm>
            <a:off x="323850" y="115888"/>
            <a:ext cx="3048000" cy="954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charset="0"/>
                <a:ea typeface="ＭＳ Ｐゴシック" charset="0"/>
              </a:rPr>
              <a:t>God</a:t>
            </a:r>
            <a:r>
              <a:rPr kumimoji="0" lang="uk-UA" altLang="ja-JP"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rPr>
              <a:t>'</a:t>
            </a: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charset="0"/>
                <a:ea typeface="ＭＳ Ｐゴシック" charset="0"/>
              </a:rPr>
              <a:t>s Creation…Day 6</a:t>
            </a:r>
          </a:p>
        </p:txBody>
      </p:sp>
      <p:sp>
        <p:nvSpPr>
          <p:cNvPr id="343047" name="Rectangle 7"/>
          <p:cNvSpPr>
            <a:spLocks noGrp="1" noRot="1" noChangeArrowheads="1"/>
          </p:cNvSpPr>
          <p:nvPr>
            <p:ph type="title" idx="4294967295"/>
          </p:nvPr>
        </p:nvSpPr>
        <p:spPr>
          <a:xfrm>
            <a:off x="5003800" y="0"/>
            <a:ext cx="4064000" cy="609600"/>
          </a:xfrm>
        </p:spPr>
        <p:txBody>
          <a:bodyPr/>
          <a:lstStyle/>
          <a:p>
            <a:pPr algn="r" eaLnBrk="1" hangingPunct="1">
              <a:defRPr/>
            </a:pPr>
            <a:r>
              <a:rPr lang="en-US" sz="3200" b="1">
                <a:cs typeface="+mj-cs"/>
              </a:rPr>
              <a:t>Equality of Sexes</a:t>
            </a:r>
          </a:p>
        </p:txBody>
      </p:sp>
      <p:pic>
        <p:nvPicPr>
          <p:cNvPr id="177156" name="Picture 8" descr="expuls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0825" y="1447800"/>
            <a:ext cx="3990975"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9" name="Text Box 9"/>
          <p:cNvSpPr txBox="1">
            <a:spLocks noChangeArrowheads="1"/>
          </p:cNvSpPr>
          <p:nvPr/>
        </p:nvSpPr>
        <p:spPr bwMode="auto">
          <a:xfrm>
            <a:off x="1258888" y="3348038"/>
            <a:ext cx="7669212" cy="58578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charset="0"/>
                <a:ea typeface="ＭＳ Ｐゴシック" charset="0"/>
              </a:rPr>
              <a:t>in the image of God he created him</a:t>
            </a:r>
          </a:p>
        </p:txBody>
      </p:sp>
      <p:sp>
        <p:nvSpPr>
          <p:cNvPr id="343050" name="Text Box 10"/>
          <p:cNvSpPr txBox="1">
            <a:spLocks noChangeArrowheads="1"/>
          </p:cNvSpPr>
          <p:nvPr/>
        </p:nvSpPr>
        <p:spPr bwMode="auto">
          <a:xfrm>
            <a:off x="304800" y="1547813"/>
            <a:ext cx="7651750" cy="58578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charset="0"/>
                <a:ea typeface="ＭＳ Ｐゴシック" charset="0"/>
              </a:rPr>
              <a:t>So God created man in his own image</a:t>
            </a:r>
          </a:p>
        </p:txBody>
      </p:sp>
      <p:sp>
        <p:nvSpPr>
          <p:cNvPr id="343051" name="Text Box 11"/>
          <p:cNvSpPr txBox="1">
            <a:spLocks noChangeArrowheads="1"/>
          </p:cNvSpPr>
          <p:nvPr/>
        </p:nvSpPr>
        <p:spPr bwMode="auto">
          <a:xfrm>
            <a:off x="1331913" y="5300663"/>
            <a:ext cx="7507287" cy="107791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charset="0"/>
                <a:ea typeface="ＭＳ Ｐゴシック" charset="0"/>
              </a:rPr>
              <a:t>male and female he created them </a:t>
            </a:r>
            <a:b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charset="0"/>
                <a:ea typeface="ＭＳ Ｐゴシック" charset="0"/>
              </a:rPr>
            </a:b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charset="0"/>
                <a:ea typeface="ＭＳ Ｐゴシック" charset="0"/>
              </a:rPr>
              <a:t>(Gen 1:27).</a:t>
            </a:r>
          </a:p>
        </p:txBody>
      </p:sp>
    </p:spTree>
    <p:extLst>
      <p:ext uri="{BB962C8B-B14F-4D97-AF65-F5344CB8AC3E}">
        <p14:creationId xmlns:p14="http://schemas.microsoft.com/office/powerpoint/2010/main" val="30937102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3050"/>
                                        </p:tgtEl>
                                        <p:attrNameLst>
                                          <p:attrName>style.visibility</p:attrName>
                                        </p:attrNameLst>
                                      </p:cBhvr>
                                      <p:to>
                                        <p:strVal val="visible"/>
                                      </p:to>
                                    </p:set>
                                    <p:animEffect transition="in" filter="dissolve">
                                      <p:cBhvr>
                                        <p:cTn id="7" dur="1000"/>
                                        <p:tgtEl>
                                          <p:spTgt spid="343050"/>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43049"/>
                                        </p:tgtEl>
                                        <p:attrNameLst>
                                          <p:attrName>style.visibility</p:attrName>
                                        </p:attrNameLst>
                                      </p:cBhvr>
                                      <p:to>
                                        <p:strVal val="visible"/>
                                      </p:to>
                                    </p:set>
                                    <p:animEffect transition="in" filter="dissolve">
                                      <p:cBhvr>
                                        <p:cTn id="11" dur="2000"/>
                                        <p:tgtEl>
                                          <p:spTgt spid="343049"/>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343051"/>
                                        </p:tgtEl>
                                        <p:attrNameLst>
                                          <p:attrName>style.visibility</p:attrName>
                                        </p:attrNameLst>
                                      </p:cBhvr>
                                      <p:to>
                                        <p:strVal val="visible"/>
                                      </p:to>
                                    </p:set>
                                    <p:animEffect transition="in" filter="dissolve">
                                      <p:cBhvr>
                                        <p:cTn id="15" dur="2000"/>
                                        <p:tgtEl>
                                          <p:spTgt spid="343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9" grpId="0"/>
      <p:bldP spid="343050" grpId="0"/>
      <p:bldP spid="343051"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4114800" y="228600"/>
            <a:ext cx="5029200" cy="5360988"/>
          </a:xfrm>
        </p:spPr>
        <p:txBody>
          <a:bodyPr/>
          <a:lstStyle/>
          <a:p>
            <a:pPr eaLnBrk="1" hangingPunct="1">
              <a:defRPr/>
            </a:pPr>
            <a:r>
              <a:rPr lang="en-US" sz="5400" b="1">
                <a:cs typeface="+mj-cs"/>
              </a:rPr>
              <a:t>Did Jewish men cover their heads during prayer in NT times?</a:t>
            </a:r>
          </a:p>
        </p:txBody>
      </p:sp>
      <p:grpSp>
        <p:nvGrpSpPr>
          <p:cNvPr id="179202" name="Group 3"/>
          <p:cNvGrpSpPr>
            <a:grpSpLocks/>
          </p:cNvGrpSpPr>
          <p:nvPr/>
        </p:nvGrpSpPr>
        <p:grpSpPr bwMode="auto">
          <a:xfrm>
            <a:off x="12700" y="0"/>
            <a:ext cx="3721100" cy="6858000"/>
            <a:chOff x="8" y="432"/>
            <a:chExt cx="2008" cy="3888"/>
          </a:xfrm>
        </p:grpSpPr>
        <p:pic>
          <p:nvPicPr>
            <p:cNvPr id="179203" name="Picture 4" descr="Pharisee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 y="432"/>
              <a:ext cx="2008" cy="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4" name="Picture 5" descr="Pharisee &amp; Scrib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4" y="1296"/>
              <a:ext cx="192" cy="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7815652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4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81250" name="Picture 4" descr="headcovering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9575"/>
            <a:ext cx="3810000" cy="510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1" name="Picture 6" descr="THSIKEAHIJAB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1962150"/>
            <a:ext cx="4035425"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2" name="Picture 5" descr="headcovering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30550" y="4114800"/>
            <a:ext cx="197485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3"/>
          <p:cNvSpPr>
            <a:spLocks noGrp="1"/>
          </p:cNvSpPr>
          <p:nvPr>
            <p:ph type="ctrTitle" idx="4294967295"/>
          </p:nvPr>
        </p:nvSpPr>
        <p:spPr>
          <a:xfrm>
            <a:off x="0" y="152400"/>
            <a:ext cx="9144000" cy="1600200"/>
          </a:xfrm>
        </p:spPr>
        <p:txBody>
          <a:bodyPr/>
          <a:lstStyle/>
          <a:p>
            <a:pPr eaLnBrk="1" hangingPunct="1"/>
            <a:r>
              <a:rPr lang="en-US" sz="4000" b="1">
                <a:solidFill>
                  <a:schemeClr val="bg1"/>
                </a:solidFill>
                <a:latin typeface="Calibri" charset="0"/>
              </a:rPr>
              <a:t>Women in Corinth were to pray with a head covering because husbands have always led their wives (11:8-10)</a:t>
            </a:r>
            <a:endParaRPr lang="en-US" sz="4800" b="1">
              <a:solidFill>
                <a:schemeClr val="tx1"/>
              </a:solidFill>
              <a:latin typeface="Times" charset="0"/>
            </a:endParaRPr>
          </a:p>
        </p:txBody>
      </p:sp>
    </p:spTree>
    <p:extLst>
      <p:ext uri="{BB962C8B-B14F-4D97-AF65-F5344CB8AC3E}">
        <p14:creationId xmlns:p14="http://schemas.microsoft.com/office/powerpoint/2010/main" val="246901843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3297"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11:8-10</a:t>
            </a:r>
            <a:r>
              <a:rPr lang="en-US" sz="3200">
                <a:solidFill>
                  <a:schemeClr val="bg1"/>
                </a:solidFill>
                <a:latin typeface="Calibri" charset="0"/>
              </a:rPr>
              <a:t> NLT</a:t>
            </a:r>
          </a:p>
        </p:txBody>
      </p:sp>
      <p:sp>
        <p:nvSpPr>
          <p:cNvPr id="7" name="Rectangle 3"/>
          <p:cNvSpPr txBox="1">
            <a:spLocks/>
          </p:cNvSpPr>
          <p:nvPr/>
        </p:nvSpPr>
        <p:spPr bwMode="auto">
          <a:xfrm>
            <a:off x="1907704" y="1504528"/>
            <a:ext cx="7007696" cy="4876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203200">
                    <a:srgbClr val="000000">
                      <a:alpha val="92000"/>
                    </a:srgbClr>
                  </a:glow>
                </a:effectLst>
                <a:uLnTx/>
                <a:uFillTx/>
                <a:latin typeface="Arial" charset="0"/>
                <a:ea typeface="ＭＳ Ｐゴシック" charset="0"/>
              </a:rPr>
              <a:t>8</a:t>
            </a:r>
            <a:r>
              <a:rPr kumimoji="0" lang="en-US" sz="3600" b="1" i="0" u="none" strike="noStrike" kern="1200" cap="none" spc="0" normalizeH="0" baseline="0" noProof="0">
                <a:ln>
                  <a:noFill/>
                </a:ln>
                <a:solidFill>
                  <a:srgbClr val="FFFFFF"/>
                </a:solidFill>
                <a:effectLst>
                  <a:glow rad="203200">
                    <a:srgbClr val="000000">
                      <a:alpha val="92000"/>
                    </a:srgbClr>
                  </a:glow>
                </a:effectLst>
                <a:uLnTx/>
                <a:uFillTx/>
                <a:latin typeface="Arial" charset="0"/>
                <a:ea typeface="ＭＳ Ｐゴシック" charset="0"/>
              </a:rPr>
              <a:t>For the first man </a:t>
            </a:r>
            <a:r>
              <a:rPr kumimoji="0" lang="en-US" sz="3600" b="1" i="0" u="none" strike="noStrike" kern="1200" cap="none" spc="0" normalizeH="0" baseline="0" noProof="0" err="1">
                <a:ln>
                  <a:noFill/>
                </a:ln>
                <a:solidFill>
                  <a:srgbClr val="FFFFFF"/>
                </a:solidFill>
                <a:effectLst>
                  <a:glow rad="203200">
                    <a:srgbClr val="000000">
                      <a:alpha val="92000"/>
                    </a:srgbClr>
                  </a:glow>
                </a:effectLst>
                <a:uLnTx/>
                <a:uFillTx/>
                <a:latin typeface="Arial" charset="0"/>
                <a:ea typeface="ＭＳ Ｐゴシック" charset="0"/>
              </a:rPr>
              <a:t>didn</a:t>
            </a:r>
            <a:r>
              <a:rPr kumimoji="0" lang="uk-UA" altLang="ja-JP" sz="3600" b="1" i="0" u="none" strike="noStrike" kern="1200" cap="none" spc="0" normalizeH="0" baseline="0" noProof="0">
                <a:ln>
                  <a:noFill/>
                </a:ln>
                <a:solidFill>
                  <a:srgbClr val="FFFFFF"/>
                </a:solidFill>
                <a:effectLst>
                  <a:glow rad="203200">
                    <a:srgbClr val="000000">
                      <a:alpha val="92000"/>
                    </a:srgbClr>
                  </a:glow>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glow rad="203200">
                    <a:srgbClr val="000000">
                      <a:alpha val="92000"/>
                    </a:srgbClr>
                  </a:glow>
                </a:effectLst>
                <a:uLnTx/>
                <a:uFillTx/>
                <a:latin typeface="Arial" charset="0"/>
                <a:ea typeface="ＭＳ Ｐゴシック" charset="0"/>
              </a:rPr>
              <a:t>t come from woman, but the first woman came from man. </a:t>
            </a:r>
            <a:r>
              <a:rPr kumimoji="0" lang="en-US" sz="3600" b="1" i="0" u="none" strike="noStrike" kern="1200" cap="none" spc="0" normalizeH="0" baseline="30000" noProof="0">
                <a:ln>
                  <a:noFill/>
                </a:ln>
                <a:solidFill>
                  <a:srgbClr val="FFFFFF"/>
                </a:solidFill>
                <a:effectLst>
                  <a:glow rad="203200">
                    <a:srgbClr val="000000">
                      <a:alpha val="92000"/>
                    </a:srgbClr>
                  </a:glow>
                </a:effectLst>
                <a:uLnTx/>
                <a:uFillTx/>
                <a:latin typeface="Arial" charset="0"/>
                <a:ea typeface="ＭＳ Ｐゴシック" charset="0"/>
              </a:rPr>
              <a:t>9</a:t>
            </a:r>
            <a:r>
              <a:rPr kumimoji="0" lang="en-US" sz="3600" b="1" i="0" u="none" strike="noStrike" kern="1200" cap="none" spc="0" normalizeH="0" baseline="0" noProof="0">
                <a:ln>
                  <a:noFill/>
                </a:ln>
                <a:solidFill>
                  <a:srgbClr val="FFFFFF"/>
                </a:solidFill>
                <a:effectLst>
                  <a:glow rad="203200">
                    <a:srgbClr val="000000">
                      <a:alpha val="92000"/>
                    </a:srgbClr>
                  </a:glow>
                </a:effectLst>
                <a:uLnTx/>
                <a:uFillTx/>
                <a:latin typeface="Arial" charset="0"/>
                <a:ea typeface="ＭＳ Ｐゴシック" charset="0"/>
              </a:rPr>
              <a:t>And man was not made for woman, but woman was made for man. </a:t>
            </a:r>
            <a:r>
              <a:rPr kumimoji="0" lang="en-US" sz="3600" b="1" i="0" u="none" strike="noStrike" kern="1200" cap="none" spc="0" normalizeH="0" baseline="30000" noProof="0">
                <a:ln>
                  <a:noFill/>
                </a:ln>
                <a:solidFill>
                  <a:srgbClr val="FFFFFF"/>
                </a:solidFill>
                <a:effectLst>
                  <a:glow rad="203200">
                    <a:srgbClr val="000000">
                      <a:alpha val="92000"/>
                    </a:srgbClr>
                  </a:glow>
                </a:effectLst>
                <a:uLnTx/>
                <a:uFillTx/>
                <a:latin typeface="Arial" charset="0"/>
                <a:ea typeface="ＭＳ Ｐゴシック" charset="0"/>
              </a:rPr>
              <a:t>10</a:t>
            </a:r>
            <a:r>
              <a:rPr kumimoji="0" lang="en-US" sz="3600" b="1" i="0" u="none" strike="noStrike" kern="1200" cap="none" spc="0" normalizeH="0" baseline="0" noProof="0">
                <a:ln>
                  <a:noFill/>
                </a:ln>
                <a:solidFill>
                  <a:srgbClr val="FFFFFF"/>
                </a:solidFill>
                <a:effectLst>
                  <a:glow rad="203200">
                    <a:srgbClr val="000000">
                      <a:alpha val="92000"/>
                    </a:srgbClr>
                  </a:glow>
                </a:effectLst>
                <a:uLnTx/>
                <a:uFillTx/>
                <a:latin typeface="Arial" charset="0"/>
                <a:ea typeface="ＭＳ Ｐゴシック" charset="0"/>
              </a:rPr>
              <a:t>For this reason, and because the angels are watching, a woman should wear a covering on her head to show she is under authority.</a:t>
            </a:r>
          </a:p>
        </p:txBody>
      </p:sp>
    </p:spTree>
    <p:extLst>
      <p:ext uri="{BB962C8B-B14F-4D97-AF65-F5344CB8AC3E}">
        <p14:creationId xmlns:p14="http://schemas.microsoft.com/office/powerpoint/2010/main" val="423863672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5"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11:11-12</a:t>
            </a:r>
            <a:r>
              <a:rPr lang="en-US" sz="3200">
                <a:solidFill>
                  <a:schemeClr val="bg1"/>
                </a:solidFill>
                <a:latin typeface="Calibri" charset="0"/>
              </a:rPr>
              <a:t> NLT</a:t>
            </a:r>
          </a:p>
        </p:txBody>
      </p:sp>
      <p:sp>
        <p:nvSpPr>
          <p:cNvPr id="7" name="Rectangle 3"/>
          <p:cNvSpPr txBox="1">
            <a:spLocks/>
          </p:cNvSpPr>
          <p:nvPr/>
        </p:nvSpPr>
        <p:spPr bwMode="auto">
          <a:xfrm>
            <a:off x="2339975" y="1196975"/>
            <a:ext cx="6575425" cy="480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11</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But among the Lord</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people, women are not independent of men, and men are not independent of women. </a:t>
            </a: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12</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For although the first woman came from man, every other man was born from a woman, and everything comes from God.</a:t>
            </a:r>
          </a:p>
        </p:txBody>
      </p:sp>
    </p:spTree>
    <p:extLst>
      <p:ext uri="{BB962C8B-B14F-4D97-AF65-F5344CB8AC3E}">
        <p14:creationId xmlns:p14="http://schemas.microsoft.com/office/powerpoint/2010/main" val="7631827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4274"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charset="0"/>
              <a:cs typeface="Arial"/>
            </a:endParaRPr>
          </a:p>
        </p:txBody>
      </p:sp>
      <p:pic>
        <p:nvPicPr>
          <p:cNvPr id="1334275" name="Picture 3" descr="golden_cal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4150"/>
            <a:ext cx="9144000" cy="6521450"/>
          </a:xfrm>
          <a:prstGeom prst="rect">
            <a:avLst/>
          </a:prstGeom>
          <a:noFill/>
          <a:extLst>
            <a:ext uri="{909E8E84-426E-40dd-AFC4-6F175D3DCCD1}">
              <a14:hiddenFill xmlns="" xmlns:a14="http://schemas.microsoft.com/office/drawing/2010/main">
                <a:solidFill>
                  <a:srgbClr val="FFFFFF"/>
                </a:solidFill>
              </a14:hiddenFill>
            </a:ext>
          </a:extLst>
        </p:spPr>
      </p:pic>
      <p:sp>
        <p:nvSpPr>
          <p:cNvPr id="1334276" name="Rectangle 4"/>
          <p:cNvSpPr>
            <a:spLocks noGrp="1"/>
          </p:cNvSpPr>
          <p:nvPr>
            <p:ph type="ctrTitle"/>
          </p:nvPr>
        </p:nvSpPr>
        <p:spPr bwMode="auto">
          <a:xfrm>
            <a:off x="152400" y="3771900"/>
            <a:ext cx="8763000" cy="2971800"/>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9" rIns="91416" bIns="45709" numCol="1" anchor="ctr" anchorCtr="0" compatLnSpc="1">
            <a:prstTxWarp prst="textNoShape">
              <a:avLst/>
            </a:prstTxWarp>
            <a:normAutofit fontScale="90000"/>
          </a:bodyPr>
          <a:lstStyle/>
          <a:p>
            <a:pPr marL="622140" indent="-622140" algn="l"/>
            <a:r>
              <a:rPr lang="en-US" b="1">
                <a:effectLst>
                  <a:glow rad="279400">
                    <a:schemeClr val="bg1">
                      <a:alpha val="75000"/>
                    </a:schemeClr>
                  </a:glow>
                </a:effectLst>
                <a:latin typeface="Arial"/>
                <a:cs typeface="Arial"/>
              </a:rPr>
              <a:t>A. God </a:t>
            </a:r>
            <a:r>
              <a:rPr lang="en-US" b="1">
                <a:solidFill>
                  <a:srgbClr val="FFFF00"/>
                </a:solidFill>
                <a:effectLst>
                  <a:glow rad="279400">
                    <a:schemeClr val="bg1">
                      <a:alpha val="75000"/>
                    </a:schemeClr>
                  </a:glow>
                </a:effectLst>
                <a:latin typeface="Arial"/>
                <a:cs typeface="Arial"/>
              </a:rPr>
              <a:t>judged</a:t>
            </a:r>
            <a:r>
              <a:rPr lang="en-US" b="1">
                <a:effectLst>
                  <a:glow rad="279400">
                    <a:schemeClr val="bg1">
                      <a:alpha val="75000"/>
                    </a:schemeClr>
                  </a:glow>
                </a:effectLst>
                <a:latin typeface="Arial"/>
                <a:cs typeface="Arial"/>
              </a:rPr>
              <a:t> Israel for its evil practices as a warning to us </a:t>
            </a:r>
            <a:br>
              <a:rPr lang="en-US" b="1">
                <a:effectLst>
                  <a:glow rad="279400">
                    <a:schemeClr val="bg1">
                      <a:alpha val="75000"/>
                    </a:schemeClr>
                  </a:glow>
                </a:effectLst>
                <a:latin typeface="Arial"/>
                <a:cs typeface="Arial"/>
              </a:rPr>
            </a:br>
            <a:r>
              <a:rPr lang="en-US" b="1">
                <a:effectLst>
                  <a:glow rad="279400">
                    <a:schemeClr val="bg1">
                      <a:alpha val="75000"/>
                    </a:schemeClr>
                  </a:glow>
                </a:effectLst>
                <a:latin typeface="Arial"/>
                <a:cs typeface="Arial"/>
              </a:rPr>
              <a:t>(10:1-11).</a:t>
            </a:r>
          </a:p>
        </p:txBody>
      </p:sp>
    </p:spTree>
    <p:extLst>
      <p:ext uri="{BB962C8B-B14F-4D97-AF65-F5344CB8AC3E}">
        <p14:creationId xmlns:p14="http://schemas.microsoft.com/office/powerpoint/2010/main" val="21649774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8739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p:cNvSpPr>
          <p:nvPr>
            <p:ph type="ctrTitle" idx="4294967295"/>
          </p:nvPr>
        </p:nvSpPr>
        <p:spPr>
          <a:xfrm>
            <a:off x="0" y="0"/>
            <a:ext cx="6444208" cy="1916113"/>
          </a:xfrm>
          <a:solidFill>
            <a:srgbClr val="FFFFFF"/>
          </a:solidFill>
        </p:spPr>
        <p:txBody>
          <a:bodyPr/>
          <a:lstStyle/>
          <a:p>
            <a:pPr eaLnBrk="1" hangingPunct="1"/>
            <a:r>
              <a:rPr lang="ru-RU" sz="3200" b="1">
                <a:solidFill>
                  <a:srgbClr val="000000"/>
                </a:solidFill>
                <a:latin typeface="Calibri" charset="0"/>
              </a:rPr>
              <a:t>"</a:t>
            </a:r>
            <a:r>
              <a:rPr lang="en-US" sz="3200" b="1">
                <a:solidFill>
                  <a:srgbClr val="000000"/>
                </a:solidFill>
                <a:latin typeface="Calibri" charset="0"/>
              </a:rPr>
              <a:t>In the Lord, however, </a:t>
            </a:r>
            <a:br>
              <a:rPr lang="en-US" sz="3200" b="1">
                <a:solidFill>
                  <a:srgbClr val="000000"/>
                </a:solidFill>
                <a:latin typeface="Calibri" charset="0"/>
              </a:rPr>
            </a:br>
            <a:r>
              <a:rPr lang="en-US" sz="3200" b="1">
                <a:solidFill>
                  <a:srgbClr val="000000"/>
                </a:solidFill>
                <a:latin typeface="Calibri" charset="0"/>
              </a:rPr>
              <a:t>woman is not independent of man, nor is man independent of woman.</a:t>
            </a:r>
            <a:r>
              <a:rPr lang="ru-RU" sz="3200" b="1">
                <a:solidFill>
                  <a:srgbClr val="000000"/>
                </a:solidFill>
                <a:latin typeface="Calibri" charset="0"/>
              </a:rPr>
              <a:t>"</a:t>
            </a:r>
            <a:br>
              <a:rPr lang="en-US" sz="3200" b="1">
                <a:solidFill>
                  <a:srgbClr val="000000"/>
                </a:solidFill>
                <a:latin typeface="Calibri" charset="0"/>
              </a:rPr>
            </a:br>
            <a:r>
              <a:rPr lang="en-US" sz="2800" b="1" i="1">
                <a:solidFill>
                  <a:srgbClr val="000000"/>
                </a:solidFill>
                <a:latin typeface="Calibri" charset="0"/>
              </a:rPr>
              <a:t>1 Corinthians 11:11</a:t>
            </a:r>
          </a:p>
        </p:txBody>
      </p:sp>
    </p:spTree>
    <p:extLst>
      <p:ext uri="{BB962C8B-B14F-4D97-AF65-F5344CB8AC3E}">
        <p14:creationId xmlns:p14="http://schemas.microsoft.com/office/powerpoint/2010/main" val="159160863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441"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11:11-12</a:t>
            </a:r>
            <a:r>
              <a:rPr lang="en-US" sz="3200">
                <a:solidFill>
                  <a:schemeClr val="bg1"/>
                </a:solidFill>
                <a:latin typeface="Calibri" charset="0"/>
              </a:rPr>
              <a:t> NLT</a:t>
            </a:r>
          </a:p>
        </p:txBody>
      </p:sp>
      <p:sp>
        <p:nvSpPr>
          <p:cNvPr id="7" name="Rectangle 3"/>
          <p:cNvSpPr txBox="1">
            <a:spLocks/>
          </p:cNvSpPr>
          <p:nvPr/>
        </p:nvSpPr>
        <p:spPr bwMode="auto">
          <a:xfrm>
            <a:off x="2339975" y="1196975"/>
            <a:ext cx="6575425" cy="480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11</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But among the Lord</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people, women are not independent of men, and men are not independent of women. </a:t>
            </a: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12</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For although the first woman came from man, every other man was born from a woman, and everything comes from God.</a:t>
            </a:r>
          </a:p>
        </p:txBody>
      </p:sp>
    </p:spTree>
    <p:extLst>
      <p:ext uri="{BB962C8B-B14F-4D97-AF65-F5344CB8AC3E}">
        <p14:creationId xmlns:p14="http://schemas.microsoft.com/office/powerpoint/2010/main" val="200313982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1489" name="Picture 2" descr="FathersHeartblan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p:cNvSpPr>
          <p:nvPr>
            <p:ph type="title" idx="4294967295"/>
          </p:nvPr>
        </p:nvSpPr>
        <p:spPr>
          <a:xfrm>
            <a:off x="76200" y="609600"/>
            <a:ext cx="8991600" cy="1143000"/>
          </a:xfrm>
          <a:effectLst>
            <a:outerShdw blurRad="63500" dist="35921" dir="2700000" algn="ctr" rotWithShape="0">
              <a:schemeClr val="bg1">
                <a:alpha val="74998"/>
              </a:schemeClr>
            </a:outerShdw>
          </a:effectLst>
        </p:spPr>
        <p:txBody>
          <a:bodyPr/>
          <a:lstStyle/>
          <a:p>
            <a:pPr marL="715963" indent="-715963" algn="l" eaLnBrk="1" hangingPunct="1">
              <a:defRPr/>
            </a:pPr>
            <a:r>
              <a:rPr lang="en-US" sz="5400" b="1">
                <a:latin typeface="Calibri" charset="0"/>
              </a:rPr>
              <a:t>B.  Wives today must respect their husband</a:t>
            </a:r>
            <a:r>
              <a:rPr lang="uk-UA" altLang="ja-JP" sz="5400" b="1">
                <a:latin typeface="Calibri" charset="0"/>
              </a:rPr>
              <a:t>'</a:t>
            </a:r>
            <a:r>
              <a:rPr lang="en-US" sz="5400" b="1">
                <a:latin typeface="Calibri" charset="0"/>
              </a:rPr>
              <a:t>s leadership.</a:t>
            </a:r>
            <a:endParaRPr lang="en-US" sz="5400">
              <a:latin typeface="Calibri" charset="0"/>
            </a:endParaRPr>
          </a:p>
        </p:txBody>
      </p:sp>
    </p:spTree>
    <p:extLst>
      <p:ext uri="{BB962C8B-B14F-4D97-AF65-F5344CB8AC3E}">
        <p14:creationId xmlns:p14="http://schemas.microsoft.com/office/powerpoint/2010/main" val="332505460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277813"/>
            <a:ext cx="4572000" cy="44465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a:latin typeface="Arial" charset="0"/>
              </a:rPr>
              <a:t>III. Don</a:t>
            </a:r>
            <a:r>
              <a:rPr lang="uk-UA" altLang="ja-JP">
                <a:latin typeface="Arial" charset="0"/>
              </a:rPr>
              <a:t>'</a:t>
            </a:r>
            <a:r>
              <a:rPr lang="en-US">
                <a:latin typeface="Arial" charset="0"/>
              </a:rPr>
              <a:t>t hinder your </a:t>
            </a:r>
            <a:r>
              <a:rPr lang="en-US">
                <a:solidFill>
                  <a:srgbClr val="FFF815"/>
                </a:solidFill>
                <a:latin typeface="Arial" charset="0"/>
              </a:rPr>
              <a:t>witness</a:t>
            </a:r>
            <a:r>
              <a:rPr lang="en-US">
                <a:latin typeface="Arial" charset="0"/>
              </a:rPr>
              <a:t> by blurring the sexes</a:t>
            </a:r>
          </a:p>
        </p:txBody>
      </p:sp>
      <p:sp>
        <p:nvSpPr>
          <p:cNvPr id="88067" name="Rectangle 3"/>
          <p:cNvSpPr>
            <a:spLocks noGrp="1" noChangeArrowheads="1"/>
          </p:cNvSpPr>
          <p:nvPr>
            <p:ph type="body" sz="half" idx="1"/>
          </p:nvPr>
        </p:nvSpPr>
        <p:spPr>
          <a:xfrm>
            <a:off x="381000" y="6096000"/>
            <a:ext cx="4038600" cy="609600"/>
          </a:xfrm>
        </p:spPr>
        <p:txBody>
          <a:bodyPr/>
          <a:lstStyle/>
          <a:p>
            <a:pPr algn="ctr" eaLnBrk="1" hangingPunct="1">
              <a:defRPr/>
            </a:pPr>
            <a:r>
              <a:rPr lang="en-US">
                <a:latin typeface="Arial" charset="0"/>
              </a:rPr>
              <a:t>Male or female?</a:t>
            </a:r>
          </a:p>
        </p:txBody>
      </p:sp>
      <p:pic>
        <p:nvPicPr>
          <p:cNvPr id="197635"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684713" y="0"/>
            <a:ext cx="4459287" cy="6858000"/>
          </a:xfrm>
        </p:spPr>
      </p:pic>
      <p:sp>
        <p:nvSpPr>
          <p:cNvPr id="197636" name="Rectangle 3"/>
          <p:cNvSpPr>
            <a:spLocks noChangeArrowheads="1"/>
          </p:cNvSpPr>
          <p:nvPr/>
        </p:nvSpPr>
        <p:spPr bwMode="black">
          <a:xfrm>
            <a:off x="0" y="0"/>
            <a:ext cx="5029200" cy="6858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Why maintain distinctions?</a:t>
            </a:r>
          </a:p>
        </p:txBody>
      </p:sp>
    </p:spTree>
    <p:extLst>
      <p:ext uri="{BB962C8B-B14F-4D97-AF65-F5344CB8AC3E}">
        <p14:creationId xmlns:p14="http://schemas.microsoft.com/office/powerpoint/2010/main" val="412434562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2" name="Rectangle 3"/>
          <p:cNvSpPr>
            <a:spLocks noGrp="1"/>
          </p:cNvSpPr>
          <p:nvPr>
            <p:ph type="ctrTitle" idx="4294967295"/>
          </p:nvPr>
        </p:nvSpPr>
        <p:spPr>
          <a:xfrm>
            <a:off x="381000" y="304800"/>
            <a:ext cx="8534400" cy="1143000"/>
          </a:xfrm>
        </p:spPr>
        <p:txBody>
          <a:bodyPr/>
          <a:lstStyle/>
          <a:p>
            <a:pPr eaLnBrk="1" hangingPunct="1"/>
            <a:r>
              <a:rPr lang="en-US" sz="5400" b="1">
                <a:solidFill>
                  <a:schemeClr val="bg1"/>
                </a:solidFill>
                <a:latin typeface="Calibri" charset="0"/>
              </a:rPr>
              <a:t>Don</a:t>
            </a:r>
            <a:r>
              <a:rPr lang="uk-UA" altLang="ja-JP" sz="5400" b="1">
                <a:solidFill>
                  <a:schemeClr val="bg1"/>
                </a:solidFill>
                <a:latin typeface="Calibri" charset="0"/>
              </a:rPr>
              <a:t>'</a:t>
            </a:r>
            <a:r>
              <a:rPr lang="en-US" sz="5400" b="1">
                <a:solidFill>
                  <a:schemeClr val="bg1"/>
                </a:solidFill>
                <a:latin typeface="Calibri" charset="0"/>
              </a:rPr>
              <a:t>t blur proper roles of…</a:t>
            </a:r>
          </a:p>
        </p:txBody>
      </p:sp>
      <p:sp>
        <p:nvSpPr>
          <p:cNvPr id="249860" name="Rectangle 3"/>
          <p:cNvSpPr>
            <a:spLocks/>
          </p:cNvSpPr>
          <p:nvPr/>
        </p:nvSpPr>
        <p:spPr bwMode="auto">
          <a:xfrm>
            <a:off x="3352800" y="1562100"/>
            <a:ext cx="548640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519113" marR="0" lvl="0" indent="-519113" algn="l" defTabSz="914400" rtl="0" eaLnBrk="1" fontAlgn="base" latinLnBrk="0" hangingPunct="1">
              <a:lnSpc>
                <a:spcPct val="100000"/>
              </a:lnSpc>
              <a:spcBef>
                <a:spcPct val="0"/>
              </a:spcBef>
              <a:spcAft>
                <a:spcPct val="0"/>
              </a:spcAft>
              <a:buClrTx/>
              <a:buSzTx/>
              <a:buFontTx/>
              <a:buChar char="•"/>
              <a:tabLst/>
              <a:defRPr/>
            </a:pPr>
            <a:r>
              <a:rPr kumimoji="0" lang="en-US" sz="4800" b="1" i="0" u="none" strike="noStrike" kern="1200" cap="none" spc="0" normalizeH="0" baseline="0" noProof="0">
                <a:ln>
                  <a:noFill/>
                </a:ln>
                <a:solidFill>
                  <a:srgbClr val="FFF815"/>
                </a:solidFill>
                <a:effectLst/>
                <a:uLnTx/>
                <a:uFillTx/>
                <a:latin typeface="Calibri" charset="0"/>
                <a:ea typeface="ＭＳ Ｐゴシック" charset="0"/>
              </a:rPr>
              <a:t>Society</a:t>
            </a:r>
            <a:r>
              <a:rPr kumimoji="0" lang="en-US" sz="4800" b="1" i="0" u="none" strike="noStrike" kern="1200" cap="none" spc="0" normalizeH="0" baseline="0" noProof="0">
                <a:ln>
                  <a:noFill/>
                </a:ln>
                <a:solidFill>
                  <a:srgbClr val="FFFFFF"/>
                </a:solidFill>
                <a:effectLst/>
                <a:uLnTx/>
                <a:uFillTx/>
                <a:latin typeface="Calibri" charset="0"/>
                <a:ea typeface="ＭＳ Ｐゴシック" charset="0"/>
              </a:rPr>
              <a:t> (11:13)</a:t>
            </a:r>
            <a:br>
              <a:rPr kumimoji="0" lang="en-US" sz="4800" b="1" i="0" u="none" strike="noStrike" kern="1200" cap="none" spc="0" normalizeH="0" baseline="0" noProof="0">
                <a:ln>
                  <a:noFill/>
                </a:ln>
                <a:solidFill>
                  <a:srgbClr val="FFFFFF"/>
                </a:solidFill>
                <a:effectLst/>
                <a:uLnTx/>
                <a:uFillTx/>
                <a:latin typeface="Calibri" charset="0"/>
                <a:ea typeface="ＭＳ Ｐゴシック" charset="0"/>
              </a:rPr>
            </a:br>
            <a:endParaRPr kumimoji="0" lang="en-US" sz="4800" b="1" i="0" u="none" strike="noStrike" kern="1200" cap="none" spc="0" normalizeH="0" baseline="0" noProof="0">
              <a:ln>
                <a:noFill/>
              </a:ln>
              <a:solidFill>
                <a:srgbClr val="FFFFFF"/>
              </a:solidFill>
              <a:effectLst/>
              <a:uLnTx/>
              <a:uFillTx/>
              <a:latin typeface="Calibri" charset="0"/>
              <a:ea typeface="ＭＳ Ｐゴシック" charset="0"/>
            </a:endParaRPr>
          </a:p>
        </p:txBody>
      </p:sp>
      <p:pic>
        <p:nvPicPr>
          <p:cNvPr id="199684" name="Picture 5" descr="men-women-str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2225675"/>
            <a:ext cx="2406650" cy="240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187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98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29"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0"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11:13</a:t>
            </a:r>
            <a:r>
              <a:rPr lang="en-US" sz="3200">
                <a:solidFill>
                  <a:schemeClr val="bg1"/>
                </a:solidFill>
                <a:latin typeface="Calibri" charset="0"/>
              </a:rPr>
              <a:t> NLT</a:t>
            </a:r>
          </a:p>
        </p:txBody>
      </p:sp>
      <p:sp>
        <p:nvSpPr>
          <p:cNvPr id="7" name="Rectangle 3"/>
          <p:cNvSpPr txBox="1">
            <a:spLocks/>
          </p:cNvSpPr>
          <p:nvPr/>
        </p:nvSpPr>
        <p:spPr bwMode="auto">
          <a:xfrm>
            <a:off x="2411413" y="1600200"/>
            <a:ext cx="6427787" cy="2895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13</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Judge for yourselves. Is it right for a woman to pray to God in public without covering her head? </a:t>
            </a:r>
          </a:p>
        </p:txBody>
      </p:sp>
    </p:spTree>
    <p:extLst>
      <p:ext uri="{BB962C8B-B14F-4D97-AF65-F5344CB8AC3E}">
        <p14:creationId xmlns:p14="http://schemas.microsoft.com/office/powerpoint/2010/main" val="78943011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37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3778" name="Picture 4" descr="say-your-pray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2225" y="1524000"/>
            <a:ext cx="5311775"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3"/>
          <p:cNvSpPr>
            <a:spLocks noGrp="1"/>
          </p:cNvSpPr>
          <p:nvPr>
            <p:ph type="ctrTitle" idx="4294967295"/>
          </p:nvPr>
        </p:nvSpPr>
        <p:spPr>
          <a:xfrm>
            <a:off x="0" y="1371600"/>
            <a:ext cx="4572000" cy="3352800"/>
          </a:xfrm>
        </p:spPr>
        <p:txBody>
          <a:bodyPr/>
          <a:lstStyle/>
          <a:p>
            <a:pPr eaLnBrk="1" hangingPunct="1"/>
            <a:r>
              <a:rPr lang="en-US">
                <a:solidFill>
                  <a:srgbClr val="FFF815"/>
                </a:solidFill>
                <a:latin typeface="Calibri" charset="0"/>
              </a:rPr>
              <a:t>Prayer with head uncovered</a:t>
            </a:r>
          </a:p>
        </p:txBody>
      </p:sp>
    </p:spTree>
    <p:extLst>
      <p:ext uri="{BB962C8B-B14F-4D97-AF65-F5344CB8AC3E}">
        <p14:creationId xmlns:p14="http://schemas.microsoft.com/office/powerpoint/2010/main" val="35275353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6" name="Rectangle 3"/>
          <p:cNvSpPr>
            <a:spLocks noGrp="1"/>
          </p:cNvSpPr>
          <p:nvPr>
            <p:ph type="ctrTitle" idx="4294967295"/>
          </p:nvPr>
        </p:nvSpPr>
        <p:spPr>
          <a:xfrm>
            <a:off x="381000" y="304800"/>
            <a:ext cx="8534400" cy="1143000"/>
          </a:xfrm>
        </p:spPr>
        <p:txBody>
          <a:bodyPr/>
          <a:lstStyle/>
          <a:p>
            <a:pPr eaLnBrk="1" hangingPunct="1"/>
            <a:r>
              <a:rPr lang="en-US" sz="5400" b="1">
                <a:solidFill>
                  <a:schemeClr val="bg1"/>
                </a:solidFill>
                <a:latin typeface="Calibri" charset="0"/>
              </a:rPr>
              <a:t>Don</a:t>
            </a:r>
            <a:r>
              <a:rPr lang="uk-UA" altLang="ja-JP" sz="5400" b="1">
                <a:solidFill>
                  <a:schemeClr val="bg1"/>
                </a:solidFill>
                <a:latin typeface="Calibri" charset="0"/>
              </a:rPr>
              <a:t>'</a:t>
            </a:r>
            <a:r>
              <a:rPr lang="en-US" sz="5400" b="1">
                <a:solidFill>
                  <a:schemeClr val="bg1"/>
                </a:solidFill>
                <a:latin typeface="Calibri" charset="0"/>
              </a:rPr>
              <a:t>t blur proper roles of…</a:t>
            </a:r>
          </a:p>
        </p:txBody>
      </p:sp>
      <p:sp>
        <p:nvSpPr>
          <p:cNvPr id="205827" name="Rectangle 3"/>
          <p:cNvSpPr>
            <a:spLocks/>
          </p:cNvSpPr>
          <p:nvPr/>
        </p:nvSpPr>
        <p:spPr bwMode="auto">
          <a:xfrm>
            <a:off x="3131839" y="2171700"/>
            <a:ext cx="5695731"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519113" marR="0" lvl="0" indent="-519113" algn="l" defTabSz="914400" rtl="0" eaLnBrk="1" fontAlgn="base" latinLnBrk="0" hangingPunct="1">
              <a:lnSpc>
                <a:spcPct val="100000"/>
              </a:lnSpc>
              <a:spcBef>
                <a:spcPct val="0"/>
              </a:spcBef>
              <a:spcAft>
                <a:spcPct val="0"/>
              </a:spcAft>
              <a:buClrTx/>
              <a:buSzTx/>
              <a:buFontTx/>
              <a:buChar char="•"/>
              <a:tabLst/>
              <a:defRPr/>
            </a:pPr>
            <a:r>
              <a:rPr kumimoji="0" lang="en-US" sz="4800" b="1" i="0" u="none" strike="noStrike" kern="1200" cap="none" spc="0" normalizeH="0" baseline="0" noProof="0">
                <a:ln>
                  <a:noFill/>
                </a:ln>
                <a:solidFill>
                  <a:srgbClr val="FFF815"/>
                </a:solidFill>
                <a:effectLst/>
                <a:uLnTx/>
                <a:uFillTx/>
                <a:latin typeface="Calibri" charset="0"/>
                <a:ea typeface="ＭＳ Ｐゴシック" charset="0"/>
              </a:rPr>
              <a:t>Society</a:t>
            </a:r>
            <a:r>
              <a:rPr kumimoji="0" lang="en-US" sz="4800" b="1" i="0" u="none" strike="noStrike" kern="1200" cap="none" spc="0" normalizeH="0" baseline="0" noProof="0">
                <a:ln>
                  <a:noFill/>
                </a:ln>
                <a:solidFill>
                  <a:srgbClr val="FFFFFF"/>
                </a:solidFill>
                <a:effectLst/>
                <a:uLnTx/>
                <a:uFillTx/>
                <a:latin typeface="Calibri" charset="0"/>
                <a:ea typeface="ＭＳ Ｐゴシック" charset="0"/>
              </a:rPr>
              <a:t> (11:13)</a:t>
            </a:r>
          </a:p>
        </p:txBody>
      </p:sp>
      <p:pic>
        <p:nvPicPr>
          <p:cNvPr id="205828" name="Picture 6" descr="men-women-str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2225675"/>
            <a:ext cx="2406650" cy="240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7" name="Rectangle 3"/>
          <p:cNvSpPr>
            <a:spLocks/>
          </p:cNvSpPr>
          <p:nvPr/>
        </p:nvSpPr>
        <p:spPr bwMode="auto">
          <a:xfrm>
            <a:off x="3131840" y="2933700"/>
            <a:ext cx="601216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519113" marR="0" lvl="0" indent="-519113" algn="l" defTabSz="914400" rtl="0" eaLnBrk="1" fontAlgn="base" latinLnBrk="0" hangingPunct="1">
              <a:lnSpc>
                <a:spcPct val="100000"/>
              </a:lnSpc>
              <a:spcBef>
                <a:spcPct val="0"/>
              </a:spcBef>
              <a:spcAft>
                <a:spcPct val="0"/>
              </a:spcAft>
              <a:buClrTx/>
              <a:buSzTx/>
              <a:buFontTx/>
              <a:buChar char="•"/>
              <a:tabLst/>
              <a:defRPr/>
            </a:pPr>
            <a:r>
              <a:rPr kumimoji="0" lang="en-US" sz="4800" b="1" i="0" u="none" strike="noStrike" kern="1200" cap="none" spc="0" normalizeH="0" baseline="0" noProof="0">
                <a:ln>
                  <a:noFill/>
                </a:ln>
                <a:solidFill>
                  <a:srgbClr val="FFF815"/>
                </a:solidFill>
                <a:effectLst/>
                <a:uLnTx/>
                <a:uFillTx/>
                <a:latin typeface="Calibri" charset="0"/>
                <a:ea typeface="ＭＳ Ｐゴシック" charset="0"/>
              </a:rPr>
              <a:t>Nature</a:t>
            </a:r>
            <a:r>
              <a:rPr kumimoji="0" lang="en-US" sz="4800" b="1" i="0" u="none" strike="noStrike" kern="1200" cap="none" spc="0" normalizeH="0" baseline="0" noProof="0">
                <a:ln>
                  <a:noFill/>
                </a:ln>
                <a:solidFill>
                  <a:srgbClr val="FFFFFF"/>
                </a:solidFill>
                <a:effectLst/>
                <a:uLnTx/>
                <a:uFillTx/>
                <a:latin typeface="Calibri" charset="0"/>
                <a:ea typeface="ＭＳ Ｐゴシック" charset="0"/>
              </a:rPr>
              <a:t> (11:14-15)</a:t>
            </a:r>
          </a:p>
        </p:txBody>
      </p:sp>
    </p:spTree>
    <p:extLst>
      <p:ext uri="{BB962C8B-B14F-4D97-AF65-F5344CB8AC3E}">
        <p14:creationId xmlns:p14="http://schemas.microsoft.com/office/powerpoint/2010/main" val="4280778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57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7"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7873"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3"/>
          <p:cNvSpPr>
            <a:spLocks noGrp="1"/>
          </p:cNvSpPr>
          <p:nvPr>
            <p:ph type="ctrTitle" idx="4294967295"/>
          </p:nvPr>
        </p:nvSpPr>
        <p:spPr>
          <a:xfrm>
            <a:off x="838200" y="228600"/>
            <a:ext cx="7772400" cy="762000"/>
          </a:xfrm>
        </p:spPr>
        <p:txBody>
          <a:bodyPr/>
          <a:lstStyle/>
          <a:p>
            <a:pPr eaLnBrk="1" hangingPunct="1"/>
            <a:r>
              <a:rPr lang="en-US" sz="4000">
                <a:solidFill>
                  <a:schemeClr val="bg1"/>
                </a:solidFill>
                <a:latin typeface="Calibri" charset="0"/>
              </a:rPr>
              <a:t>1 Corinthians 11:14-15</a:t>
            </a:r>
            <a:r>
              <a:rPr lang="en-US" sz="3200">
                <a:solidFill>
                  <a:schemeClr val="bg1"/>
                </a:solidFill>
                <a:latin typeface="Calibri" charset="0"/>
              </a:rPr>
              <a:t> NLT</a:t>
            </a:r>
          </a:p>
        </p:txBody>
      </p:sp>
      <p:sp>
        <p:nvSpPr>
          <p:cNvPr id="7" name="Rectangle 3"/>
          <p:cNvSpPr txBox="1">
            <a:spLocks/>
          </p:cNvSpPr>
          <p:nvPr/>
        </p:nvSpPr>
        <p:spPr bwMode="auto">
          <a:xfrm>
            <a:off x="2700338" y="1600200"/>
            <a:ext cx="6291262" cy="3581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14</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Isn</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 it obvious that it</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disgraceful for a man to have long hair? </a:t>
            </a:r>
            <a:r>
              <a:rPr kumimoji="0" lang="en-US" sz="3600" b="1" i="0" u="none" strike="noStrike" kern="1200" cap="none" spc="0" normalizeH="0" baseline="30000" noProof="0">
                <a:ln>
                  <a:noFill/>
                </a:ln>
                <a:solidFill>
                  <a:srgbClr val="FFFFFF"/>
                </a:solidFill>
                <a:effectLst/>
                <a:uLnTx/>
                <a:uFillTx/>
                <a:latin typeface="Arial" charset="0"/>
                <a:ea typeface="ＭＳ Ｐゴシック" charset="0"/>
              </a:rPr>
              <a:t>15</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And isn</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 long hair a woman</a:t>
            </a:r>
            <a:r>
              <a:rPr kumimoji="0" lang="uk-UA"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pride and joy? For it has been given to her as a covering. </a:t>
            </a:r>
          </a:p>
        </p:txBody>
      </p:sp>
    </p:spTree>
    <p:extLst>
      <p:ext uri="{BB962C8B-B14F-4D97-AF65-F5344CB8AC3E}">
        <p14:creationId xmlns:p14="http://schemas.microsoft.com/office/powerpoint/2010/main" val="127476137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1" name="Rectangle 2"/>
          <p:cNvSpPr>
            <a:spLocks noChangeArrowheads="1"/>
          </p:cNvSpPr>
          <p:nvPr/>
        </p:nvSpPr>
        <p:spPr bwMode="auto">
          <a:xfrm>
            <a:off x="0" y="0"/>
            <a:ext cx="9144000" cy="6858000"/>
          </a:xfrm>
          <a:prstGeom prst="rect">
            <a:avLst/>
          </a:prstGeom>
          <a:solidFill>
            <a:srgbClr val="42486A"/>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3"/>
          <p:cNvSpPr>
            <a:spLocks noGrp="1"/>
          </p:cNvSpPr>
          <p:nvPr>
            <p:ph type="ctrTitle" idx="4294967295"/>
          </p:nvPr>
        </p:nvSpPr>
        <p:spPr>
          <a:xfrm>
            <a:off x="381000" y="304800"/>
            <a:ext cx="8534400" cy="1143000"/>
          </a:xfrm>
        </p:spPr>
        <p:txBody>
          <a:bodyPr/>
          <a:lstStyle/>
          <a:p>
            <a:pPr eaLnBrk="1" hangingPunct="1"/>
            <a:r>
              <a:rPr lang="en-US">
                <a:solidFill>
                  <a:schemeClr val="bg1"/>
                </a:solidFill>
                <a:latin typeface="Calibri" charset="0"/>
              </a:rPr>
              <a:t>Quellendorf, Germany</a:t>
            </a:r>
          </a:p>
        </p:txBody>
      </p:sp>
      <p:pic>
        <p:nvPicPr>
          <p:cNvPr id="269318" name="Picture 6" descr="lind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5500" y="1752600"/>
            <a:ext cx="2411413" cy="425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9319" name="Picture 7" descr="lindner20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9320" name="Picture 8" descr="Michaela_Lindner_Fall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581400"/>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9321" name="Picture 9" descr="michaelalindner_12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8200" y="1828800"/>
            <a:ext cx="1524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7" name="Rectangle 3"/>
          <p:cNvSpPr>
            <a:spLocks/>
          </p:cNvSpPr>
          <p:nvPr/>
        </p:nvSpPr>
        <p:spPr bwMode="auto">
          <a:xfrm>
            <a:off x="-180975" y="3810000"/>
            <a:ext cx="2819400"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libri" charset="0"/>
                <a:ea typeface="ＭＳ Ｐゴシック" charset="0"/>
              </a:rPr>
              <a:t>Mr. Norbert Lindner</a:t>
            </a:r>
          </a:p>
        </p:txBody>
      </p:sp>
      <p:sp>
        <p:nvSpPr>
          <p:cNvPr id="269323" name="Rectangle 3"/>
          <p:cNvSpPr>
            <a:spLocks/>
          </p:cNvSpPr>
          <p:nvPr/>
        </p:nvSpPr>
        <p:spPr bwMode="auto">
          <a:xfrm>
            <a:off x="6096000" y="1196975"/>
            <a:ext cx="30480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libri" charset="0"/>
                <a:ea typeface="ＭＳ Ｐゴシック" charset="0"/>
              </a:rPr>
              <a:t>Mr. Michaela Lindner</a:t>
            </a:r>
          </a:p>
        </p:txBody>
      </p:sp>
    </p:spTree>
    <p:extLst>
      <p:ext uri="{BB962C8B-B14F-4D97-AF65-F5344CB8AC3E}">
        <p14:creationId xmlns:p14="http://schemas.microsoft.com/office/powerpoint/2010/main" val="2816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69321"/>
                                        </p:tgtEl>
                                        <p:attrNameLst>
                                          <p:attrName>style.visibility</p:attrName>
                                        </p:attrNameLst>
                                      </p:cBhvr>
                                      <p:to>
                                        <p:strVal val="visible"/>
                                      </p:to>
                                    </p:set>
                                    <p:animEffect transition="in" filter="dissolve">
                                      <p:cBhvr>
                                        <p:cTn id="11" dur="500"/>
                                        <p:tgtEl>
                                          <p:spTgt spid="269321"/>
                                        </p:tgtEl>
                                      </p:cBhvr>
                                    </p:animEffect>
                                  </p:childTnLst>
                                </p:cTn>
                              </p:par>
                            </p:childTnLst>
                          </p:cTn>
                        </p:par>
                        <p:par>
                          <p:cTn id="12" fill="hold" nodeType="afterGroup">
                            <p:stCondLst>
                              <p:cond delay="500"/>
                            </p:stCondLst>
                            <p:childTnLst>
                              <p:par>
                                <p:cTn id="13" presetID="9" presetClass="entr" presetSubtype="0" fill="hold" nodeType="afterEffect">
                                  <p:stCondLst>
                                    <p:cond delay="0"/>
                                  </p:stCondLst>
                                  <p:childTnLst>
                                    <p:set>
                                      <p:cBhvr>
                                        <p:cTn id="14" dur="1" fill="hold">
                                          <p:stCondLst>
                                            <p:cond delay="0"/>
                                          </p:stCondLst>
                                        </p:cTn>
                                        <p:tgtEl>
                                          <p:spTgt spid="269320"/>
                                        </p:tgtEl>
                                        <p:attrNameLst>
                                          <p:attrName>style.visibility</p:attrName>
                                        </p:attrNameLst>
                                      </p:cBhvr>
                                      <p:to>
                                        <p:strVal val="visible"/>
                                      </p:to>
                                    </p:set>
                                    <p:animEffect transition="in" filter="dissolve">
                                      <p:cBhvr>
                                        <p:cTn id="15" dur="500"/>
                                        <p:tgtEl>
                                          <p:spTgt spid="269320"/>
                                        </p:tgtEl>
                                      </p:cBhvr>
                                    </p:animEffect>
                                  </p:childTnLst>
                                </p:cTn>
                              </p:par>
                            </p:childTnLst>
                          </p:cTn>
                        </p:par>
                        <p:par>
                          <p:cTn id="16" fill="hold" nodeType="afterGroup">
                            <p:stCondLst>
                              <p:cond delay="1000"/>
                            </p:stCondLst>
                            <p:childTnLst>
                              <p:par>
                                <p:cTn id="17" presetID="9" presetClass="entr" presetSubtype="0" fill="hold" nodeType="afterEffect">
                                  <p:stCondLst>
                                    <p:cond delay="0"/>
                                  </p:stCondLst>
                                  <p:childTnLst>
                                    <p:set>
                                      <p:cBhvr>
                                        <p:cTn id="18" dur="1" fill="hold">
                                          <p:stCondLst>
                                            <p:cond delay="0"/>
                                          </p:stCondLst>
                                        </p:cTn>
                                        <p:tgtEl>
                                          <p:spTgt spid="269318"/>
                                        </p:tgtEl>
                                        <p:attrNameLst>
                                          <p:attrName>style.visibility</p:attrName>
                                        </p:attrNameLst>
                                      </p:cBhvr>
                                      <p:to>
                                        <p:strVal val="visible"/>
                                      </p:to>
                                    </p:set>
                                    <p:animEffect transition="in" filter="dissolve">
                                      <p:cBhvr>
                                        <p:cTn id="19" dur="500"/>
                                        <p:tgtEl>
                                          <p:spTgt spid="2693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69319"/>
                                        </p:tgtEl>
                                        <p:attrNameLst>
                                          <p:attrName>style.visibility</p:attrName>
                                        </p:attrNameLst>
                                      </p:cBhvr>
                                      <p:to>
                                        <p:strVal val="visible"/>
                                      </p:to>
                                    </p:set>
                                    <p:animEffect transition="in" filter="dissolve">
                                      <p:cBhvr>
                                        <p:cTn id="24" dur="500"/>
                                        <p:tgtEl>
                                          <p:spTgt spid="269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3" grpId="0"/>
    </p:bld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Geneva"/>
      </a:majorFont>
      <a:minorFont>
        <a:latin typeface="Arial"/>
        <a:ea typeface="ＭＳ Ｐゴシック"/>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2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ECHED">
  <a:themeElements>
    <a:clrScheme name="TECHED 1">
      <a:dk1>
        <a:srgbClr val="000000"/>
      </a:dk1>
      <a:lt1>
        <a:srgbClr val="FFFFCC"/>
      </a:lt1>
      <a:dk2>
        <a:srgbClr val="255242"/>
      </a:dk2>
      <a:lt2>
        <a:srgbClr val="DDDDDD"/>
      </a:lt2>
      <a:accent1>
        <a:srgbClr val="009966"/>
      </a:accent1>
      <a:accent2>
        <a:srgbClr val="800000"/>
      </a:accent2>
      <a:accent3>
        <a:srgbClr val="ACB3B0"/>
      </a:accent3>
      <a:accent4>
        <a:srgbClr val="DADAAE"/>
      </a:accent4>
      <a:accent5>
        <a:srgbClr val="AACAB8"/>
      </a:accent5>
      <a:accent6>
        <a:srgbClr val="730000"/>
      </a:accent6>
      <a:hlink>
        <a:srgbClr val="3366CC"/>
      </a:hlink>
      <a:folHlink>
        <a:srgbClr val="008080"/>
      </a:folHlink>
    </a:clrScheme>
    <a:fontScheme name="TECH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ED 1">
        <a:dk1>
          <a:srgbClr val="000000"/>
        </a:dk1>
        <a:lt1>
          <a:srgbClr val="FFFFCC"/>
        </a:lt1>
        <a:dk2>
          <a:srgbClr val="255242"/>
        </a:dk2>
        <a:lt2>
          <a:srgbClr val="DDDDDD"/>
        </a:lt2>
        <a:accent1>
          <a:srgbClr val="009966"/>
        </a:accent1>
        <a:accent2>
          <a:srgbClr val="800000"/>
        </a:accent2>
        <a:accent3>
          <a:srgbClr val="ACB3B0"/>
        </a:accent3>
        <a:accent4>
          <a:srgbClr val="DADAAE"/>
        </a:accent4>
        <a:accent5>
          <a:srgbClr val="AACAB8"/>
        </a:accent5>
        <a:accent6>
          <a:srgbClr val="730000"/>
        </a:accent6>
        <a:hlink>
          <a:srgbClr val="3366CC"/>
        </a:hlink>
        <a:folHlink>
          <a:srgbClr val="008080"/>
        </a:folHlink>
      </a:clrScheme>
      <a:clrMap bg1="dk2" tx1="lt1" bg2="dk1" tx2="lt2" accent1="accent1" accent2="accent2" accent3="accent3" accent4="accent4" accent5="accent5" accent6="accent6" hlink="hlink" folHlink="folHlink"/>
    </a:extraClrScheme>
    <a:extraClrScheme>
      <a:clrScheme name="TECHED 2">
        <a:dk1>
          <a:srgbClr val="003300"/>
        </a:dk1>
        <a:lt1>
          <a:srgbClr val="A8C2B5"/>
        </a:lt1>
        <a:dk2>
          <a:srgbClr val="868686"/>
        </a:dk2>
        <a:lt2>
          <a:srgbClr val="2A5B49"/>
        </a:lt2>
        <a:accent1>
          <a:srgbClr val="00CC99"/>
        </a:accent1>
        <a:accent2>
          <a:srgbClr val="B3746D"/>
        </a:accent2>
        <a:accent3>
          <a:srgbClr val="D1DDD7"/>
        </a:accent3>
        <a:accent4>
          <a:srgbClr val="002A00"/>
        </a:accent4>
        <a:accent5>
          <a:srgbClr val="AAE2CA"/>
        </a:accent5>
        <a:accent6>
          <a:srgbClr val="A26862"/>
        </a:accent6>
        <a:hlink>
          <a:srgbClr val="7795B7"/>
        </a:hlink>
        <a:folHlink>
          <a:srgbClr val="00CCCC"/>
        </a:folHlink>
      </a:clrScheme>
      <a:clrMap bg1="lt1" tx1="dk1" bg2="lt2" tx2="dk2" accent1="accent1" accent2="accent2" accent3="accent3" accent4="accent4" accent5="accent5" accent6="accent6" hlink="hlink" folHlink="folHlink"/>
    </a:extraClrScheme>
    <a:extraClrScheme>
      <a:clrScheme name="TECHED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SUNRISE">
  <a:themeElements>
    <a:clrScheme name="1_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1_SUNRI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1_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1_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1_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1_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1_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0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宋体"/>
        <a:cs typeface="宋体"/>
      </a:majorFont>
      <a:minorFont>
        <a:latin typeface="Calibri"/>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5.xml><?xml version="1.0" encoding="utf-8"?>
<a:themeOverride xmlns:a="http://schemas.openxmlformats.org/drawingml/2006/main">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159</TotalTime>
  <Words>13970</Words>
  <Application>Microsoft Macintosh PowerPoint</Application>
  <PresentationFormat>On-screen Show (4:3)</PresentationFormat>
  <Paragraphs>1825</Paragraphs>
  <Slides>326</Slides>
  <Notes>291</Notes>
  <HiddenSlides>299</HiddenSlides>
  <MMClips>0</MMClips>
  <ScaleCrop>false</ScaleCrop>
  <HeadingPairs>
    <vt:vector size="6" baseType="variant">
      <vt:variant>
        <vt:lpstr>Fonts Used</vt:lpstr>
      </vt:variant>
      <vt:variant>
        <vt:i4>41</vt:i4>
      </vt:variant>
      <vt:variant>
        <vt:lpstr>Theme</vt:lpstr>
      </vt:variant>
      <vt:variant>
        <vt:i4>63</vt:i4>
      </vt:variant>
      <vt:variant>
        <vt:lpstr>Slide Titles</vt:lpstr>
      </vt:variant>
      <vt:variant>
        <vt:i4>326</vt:i4>
      </vt:variant>
    </vt:vector>
  </HeadingPairs>
  <TitlesOfParts>
    <vt:vector size="430" baseType="lpstr">
      <vt:lpstr>acme secret agent</vt:lpstr>
      <vt:lpstr>Alan Den</vt:lpstr>
      <vt:lpstr>Aramis Regular</vt:lpstr>
      <vt:lpstr>Arial Bold</vt:lpstr>
      <vt:lpstr>Arial Bold Italic</vt:lpstr>
      <vt:lpstr>Arial Unicode MS</vt:lpstr>
      <vt:lpstr>Arial-BoldMT</vt:lpstr>
      <vt:lpstr>Bizarro Regular</vt:lpstr>
      <vt:lpstr>Chicago</vt:lpstr>
      <vt:lpstr>Eraser</vt:lpstr>
      <vt:lpstr>ＭＳ Ｐゴシック</vt:lpstr>
      <vt:lpstr>ＭＳ Ｐゴシック</vt:lpstr>
      <vt:lpstr>Osaka</vt:lpstr>
      <vt:lpstr>Sand</vt:lpstr>
      <vt:lpstr>Taco Salad</vt:lpstr>
      <vt:lpstr>Times</vt:lpstr>
      <vt:lpstr>ヒラギノ角ゴ Pro W3</vt:lpstr>
      <vt:lpstr>Abadi MT Condensed Extra Bold</vt:lpstr>
      <vt:lpstr>Apple Chancery</vt:lpstr>
      <vt:lpstr>Arial</vt:lpstr>
      <vt:lpstr>Arial Black</vt:lpstr>
      <vt:lpstr>Arial Narrow</vt:lpstr>
      <vt:lpstr>Arial Narrow Bold</vt:lpstr>
      <vt:lpstr>Arial Rounded MT Bold</vt:lpstr>
      <vt:lpstr>Bwgrki</vt:lpstr>
      <vt:lpstr>Bwgrkl</vt:lpstr>
      <vt:lpstr>Calibri</vt:lpstr>
      <vt:lpstr>Calisto MT</vt:lpstr>
      <vt:lpstr>Century Gothic</vt:lpstr>
      <vt:lpstr>Comic Sans MS</vt:lpstr>
      <vt:lpstr>Geneva</vt:lpstr>
      <vt:lpstr>Helvetica</vt:lpstr>
      <vt:lpstr>Impact</vt:lpstr>
      <vt:lpstr>Lucida Grande</vt:lpstr>
      <vt:lpstr>Monotype Sorts</vt:lpstr>
      <vt:lpstr>Papyrus</vt:lpstr>
      <vt:lpstr>Tahoma</vt:lpstr>
      <vt:lpstr>Times New Roman</vt:lpstr>
      <vt:lpstr>Trebuchet MS</vt:lpstr>
      <vt:lpstr>Verdana</vt:lpstr>
      <vt:lpstr>Wingdings</vt:lpstr>
      <vt:lpstr>Expedition</vt:lpstr>
      <vt:lpstr>1_Expedition</vt:lpstr>
      <vt:lpstr>2_Expedition</vt:lpstr>
      <vt:lpstr>Orbit</vt:lpstr>
      <vt:lpstr>1_Orbit</vt:lpstr>
      <vt:lpstr>4_Expedition</vt:lpstr>
      <vt:lpstr>1_Story</vt:lpstr>
      <vt:lpstr>16_Default Design</vt:lpstr>
      <vt:lpstr>Default Design</vt:lpstr>
      <vt:lpstr>2_Story</vt:lpstr>
      <vt:lpstr>3_Story</vt:lpstr>
      <vt:lpstr>untitled 3</vt:lpstr>
      <vt:lpstr>Kimono</vt:lpstr>
      <vt:lpstr>1_Blank Presentation</vt:lpstr>
      <vt:lpstr>2_Blank Presentation</vt:lpstr>
      <vt:lpstr>3_Office Theme</vt:lpstr>
      <vt:lpstr>Frame</vt:lpstr>
      <vt:lpstr>3_Blank Presentation</vt:lpstr>
      <vt:lpstr>1_Ripple</vt:lpstr>
      <vt:lpstr>2_Default Design</vt:lpstr>
      <vt:lpstr>3_Ripple</vt:lpstr>
      <vt:lpstr>Office Theme</vt:lpstr>
      <vt:lpstr>Compass</vt:lpstr>
      <vt:lpstr>Globe</vt:lpstr>
      <vt:lpstr>6_Office Theme</vt:lpstr>
      <vt:lpstr>1_Slit</vt:lpstr>
      <vt:lpstr>4_Blank Presentation</vt:lpstr>
      <vt:lpstr>1_Kimono</vt:lpstr>
      <vt:lpstr>7_Office Theme</vt:lpstr>
      <vt:lpstr>10_Story</vt:lpstr>
      <vt:lpstr>Skyline</vt:lpstr>
      <vt:lpstr>Beam</vt:lpstr>
      <vt:lpstr>21_Blank Presentation</vt:lpstr>
      <vt:lpstr>17_Default Design</vt:lpstr>
      <vt:lpstr>Communicating Bad News</vt:lpstr>
      <vt:lpstr>18_Default Design</vt:lpstr>
      <vt:lpstr>22_Blank Presentation</vt:lpstr>
      <vt:lpstr>19_Default Design</vt:lpstr>
      <vt:lpstr>TECHED</vt:lpstr>
      <vt:lpstr>1_SUNRISE</vt:lpstr>
      <vt:lpstr>23_Blank Presentation</vt:lpstr>
      <vt:lpstr>ZESTY</vt:lpstr>
      <vt:lpstr>20_Default Design</vt:lpstr>
      <vt:lpstr>TECH</vt:lpstr>
      <vt:lpstr>24_Blank Presentation</vt:lpstr>
      <vt:lpstr>2_Office Theme</vt:lpstr>
      <vt:lpstr>1_Gleam</vt:lpstr>
      <vt:lpstr>5_Blank Presentation</vt:lpstr>
      <vt:lpstr>3_Gesture</vt:lpstr>
      <vt:lpstr>5_Expedition</vt:lpstr>
      <vt:lpstr>6_Expedition</vt:lpstr>
      <vt:lpstr>Crumple</vt:lpstr>
      <vt:lpstr>11_Default Design</vt:lpstr>
      <vt:lpstr>8_Blank Presentation</vt:lpstr>
      <vt:lpstr>1_Compass</vt:lpstr>
      <vt:lpstr>10_Blank Presentation</vt:lpstr>
      <vt:lpstr>Slit</vt:lpstr>
      <vt:lpstr>White on Black Background</vt:lpstr>
      <vt:lpstr>11_Blank Presentation</vt:lpstr>
      <vt:lpstr>6_Default Design</vt:lpstr>
      <vt:lpstr>7_Expedition</vt:lpstr>
      <vt:lpstr>Radar</vt:lpstr>
      <vt:lpstr>3_Expedition</vt:lpstr>
      <vt:lpstr>1 Korintus 10–16</vt:lpstr>
      <vt:lpstr>When You're Idle About Idols</vt:lpstr>
      <vt:lpstr>Fires</vt:lpstr>
      <vt:lpstr>The Hungry Ghost</vt:lpstr>
      <vt:lpstr>Ghost Eats It All!</vt:lpstr>
      <vt:lpstr>The Hungry Ghost</vt:lpstr>
      <vt:lpstr>Why no…</vt:lpstr>
      <vt:lpstr>I. Idolatry reaps God's discipline (10:1-13).</vt:lpstr>
      <vt:lpstr>A. God judged Israel for its evil practices as a warning to us  (10:1-11).</vt:lpstr>
      <vt:lpstr>Wandering Map</vt:lpstr>
      <vt:lpstr>1 Cor. 10:1-4 (NLT)</vt:lpstr>
      <vt:lpstr>The Cloud</vt:lpstr>
      <vt:lpstr>The Sea</vt:lpstr>
      <vt:lpstr>The Leader</vt:lpstr>
      <vt:lpstr>The Food</vt:lpstr>
      <vt:lpstr>The Water</vt:lpstr>
      <vt:lpstr>1 Cor. 10:5 (NLT)</vt:lpstr>
      <vt:lpstr>The Spies Return</vt:lpstr>
      <vt:lpstr>The Majority Report</vt:lpstr>
      <vt:lpstr>The Minority Report</vt:lpstr>
      <vt:lpstr>God's Report</vt:lpstr>
      <vt:lpstr>The Golden Calf Incident</vt:lpstr>
      <vt:lpstr>1 Cor. 10:6-8 (NLT)</vt:lpstr>
      <vt:lpstr>1 Cor. 10:9-11 (NLT)</vt:lpstr>
      <vt:lpstr>Korah's Rebellion</vt:lpstr>
      <vt:lpstr>The Bronze Serpent</vt:lpstr>
      <vt:lpstr>B. Humbly accept God's help when tempted (10:12-13).</vt:lpstr>
      <vt:lpstr>1 Cor. 10:12 (NLT)</vt:lpstr>
      <vt:lpstr>Idols are Wrong</vt:lpstr>
      <vt:lpstr>"Idolatry is OK" Man</vt:lpstr>
      <vt:lpstr>"Idolatry is OK" Woman</vt:lpstr>
      <vt:lpstr>1 Cor. 10:13 (NLT)</vt:lpstr>
      <vt:lpstr>C. God will judge you for your involvement in paganism.</vt:lpstr>
      <vt:lpstr>Principal Candidate</vt:lpstr>
      <vt:lpstr>God judges sexual sin too</vt:lpstr>
      <vt:lpstr>How many really have AIDS?</vt:lpstr>
      <vt:lpstr>HIV Stricken Homosexual Men, 1997</vt:lpstr>
      <vt:lpstr>II. God judges our idolatry because it is demonic (10:14-22).</vt:lpstr>
      <vt:lpstr>A. Avoid idol feasts since they're as demonic as the Lord's Supper is godly (10:14-22).</vt:lpstr>
      <vt:lpstr>1 Cor. 10:14 (NLT)</vt:lpstr>
      <vt:lpstr>1 Cor. 10:15-18 (NLT)</vt:lpstr>
      <vt:lpstr>The Agape (Love) Feast</vt:lpstr>
      <vt:lpstr>The Cup</vt:lpstr>
      <vt:lpstr>1 Cor. 10:19-22 (NLT)</vt:lpstr>
      <vt:lpstr>B. Exposing ourselves to demons in pagan celebrations invites God's discipline.</vt:lpstr>
      <vt:lpstr>Avoid idolatry or God may discipline you for this involvement with demons</vt:lpstr>
      <vt:lpstr>How NOT to be idle with idols…</vt:lpstr>
      <vt:lpstr>1 Cor. 10:23-24 (NLT)</vt:lpstr>
      <vt:lpstr>1 Cor. 10:25-27 (NLT)</vt:lpstr>
      <vt:lpstr>1 Cor. 10:28-30 (NLT)</vt:lpstr>
      <vt:lpstr>How NOT to be idle with idols…</vt:lpstr>
      <vt:lpstr>1 Cor. 10:31–11:1 (NLT)</vt:lpstr>
      <vt:lpstr>Slides on  1 Korintus 11</vt:lpstr>
      <vt:lpstr>Androgini </vt:lpstr>
      <vt:lpstr>Apakah yang dilakukan seorang wanita?</vt:lpstr>
      <vt:lpstr>WOW</vt:lpstr>
      <vt:lpstr>My, how language has changed…</vt:lpstr>
      <vt:lpstr>Who wore head coverings?</vt:lpstr>
      <vt:lpstr>1 Corinthians 11:2 NLT</vt:lpstr>
      <vt:lpstr>Towards the Main Idea…</vt:lpstr>
      <vt:lpstr>I. Resisting sex distinctions shames our authorities.</vt:lpstr>
      <vt:lpstr>Why maintain distinctions?</vt:lpstr>
      <vt:lpstr>God's Authority Structure</vt:lpstr>
      <vt:lpstr>What does "head" mean?</vt:lpstr>
      <vt:lpstr>What does "head" mean?</vt:lpstr>
      <vt:lpstr>God's Authority Structure</vt:lpstr>
      <vt:lpstr>1 Corinthians 11:4 NLT</vt:lpstr>
      <vt:lpstr>Wayne Grudem's  Definition of Prophecy</vt:lpstr>
      <vt:lpstr>What is Prophecy? </vt:lpstr>
      <vt:lpstr>1 Corinthians 11:4 NLT</vt:lpstr>
      <vt:lpstr>1 Corinthians 11:5-6 NLT</vt:lpstr>
      <vt:lpstr>Flowing Hair</vt:lpstr>
      <vt:lpstr>Bald Mona Lisa</vt:lpstr>
      <vt:lpstr>Bald Hair</vt:lpstr>
      <vt:lpstr>Should women worship with the veil?</vt:lpstr>
      <vt:lpstr>Veils at a wedding are beautiful…</vt:lpstr>
      <vt:lpstr>In most societies today, head coverings send the wrong signal––that we are out of touch with societal convention</vt:lpstr>
      <vt:lpstr>B.  Today we must honor our authorities during worship.</vt:lpstr>
      <vt:lpstr>1 Timothy 2:11-15</vt:lpstr>
      <vt:lpstr>B.  Today we must honor our authorities during worship.</vt:lpstr>
      <vt:lpstr>I. Resisting sex distinctions shames our authorities.</vt:lpstr>
      <vt:lpstr>II.  A wife should let her husband lead due to the creation order.</vt:lpstr>
      <vt:lpstr>A. A wife's head covering at Corinth showed the husband's leadership since creation (11:7-12)</vt:lpstr>
      <vt:lpstr>1 Corinthians 11:7 NLT</vt:lpstr>
      <vt:lpstr>Equality of Sexes</vt:lpstr>
      <vt:lpstr>Did Jewish men cover their heads during prayer in NT times?</vt:lpstr>
      <vt:lpstr>Women in Corinth were to pray with a head covering because husbands have always led their wives (11:8-10)</vt:lpstr>
      <vt:lpstr>1 Corinthians 11:8-10 NLT</vt:lpstr>
      <vt:lpstr>1 Corinthians 11:11-12 NLT</vt:lpstr>
      <vt:lpstr>"In the Lord, however,  woman is not independent of man, nor is man independent of woman." 1 Corinthians 11:11</vt:lpstr>
      <vt:lpstr>1 Corinthians 11:11-12 NLT</vt:lpstr>
      <vt:lpstr>B.  Wives today must respect their husband's leadership.</vt:lpstr>
      <vt:lpstr>III. Don't hinder your witness by blurring the sexes</vt:lpstr>
      <vt:lpstr>Don't blur proper roles of…</vt:lpstr>
      <vt:lpstr>1 Corinthians 11:13 NLT</vt:lpstr>
      <vt:lpstr>Prayer with head uncovered</vt:lpstr>
      <vt:lpstr>Don't blur proper roles of…</vt:lpstr>
      <vt:lpstr>1 Corinthians 11:14-15 NLT</vt:lpstr>
      <vt:lpstr>Quellendorf, Germany</vt:lpstr>
      <vt:lpstr>Look your part</vt:lpstr>
      <vt:lpstr>Don't blur proper roles of…</vt:lpstr>
      <vt:lpstr>1 Corinthians 11:16 NLT</vt:lpstr>
      <vt:lpstr>It can be better!</vt:lpstr>
      <vt:lpstr>PowerPoint Presentation</vt:lpstr>
      <vt:lpstr>PowerPoint Presentation</vt:lpstr>
      <vt:lpstr>What should you wives do?</vt:lpstr>
      <vt:lpstr>What should you others do?</vt:lpstr>
      <vt:lpstr>Give up your rights to…</vt:lpstr>
      <vt:lpstr>No Ordinary Supper</vt:lpstr>
      <vt:lpstr>Sarah went to Big Church…</vt:lpstr>
      <vt:lpstr>"Do this to remember me"</vt:lpstr>
      <vt:lpstr>How can you honor God in the Lord's Supper?</vt:lpstr>
      <vt:lpstr>Passover &amp; the Lord's Supper</vt:lpstr>
      <vt:lpstr>I.  Look outward at your relationships with other believers</vt:lpstr>
      <vt:lpstr>1 Corinthians 11:17-19 (NLT)</vt:lpstr>
      <vt:lpstr>1 Corinthians 11:20-22 (NLT)</vt:lpstr>
      <vt:lpstr>The Agape (Love) Feast</vt:lpstr>
      <vt:lpstr>1 Cor. 10:15-18 (NLT)</vt:lpstr>
      <vt:lpstr>Seating at Jesus' Passover</vt:lpstr>
      <vt:lpstr>Modern Passover</vt:lpstr>
      <vt:lpstr>Matthew 5:23-24</vt:lpstr>
      <vt:lpstr>I.  Look outward at your relationships with other believers</vt:lpstr>
      <vt:lpstr>II.  Look back at Christ's death for you</vt:lpstr>
      <vt:lpstr>1 Corinthians 11:23-25</vt:lpstr>
      <vt:lpstr>Passover's Past Significance </vt:lpstr>
      <vt:lpstr>The Four Cups (Exod. 6:6-7)</vt:lpstr>
      <vt:lpstr>The Order of the Celebrations</vt:lpstr>
      <vt:lpstr>Seder Plate</vt:lpstr>
      <vt:lpstr>The Order of the Celebrations</vt:lpstr>
      <vt:lpstr>"This is my body, which is for you…"</vt:lpstr>
      <vt:lpstr>The Four Cups (Exod. 6:6-7)</vt:lpstr>
      <vt:lpstr>The Order of the Celebrations</vt:lpstr>
      <vt:lpstr>"This cup is the new covenant in my blood" (Jer. 31: 31-34)</vt:lpstr>
      <vt:lpstr>Song</vt:lpstr>
      <vt:lpstr>II.  Look back at Christ's death for you</vt:lpstr>
      <vt:lpstr>III.  Look forward to Christ's return</vt:lpstr>
      <vt:lpstr>1 Corinthians 11:26 (NIV)</vt:lpstr>
      <vt:lpstr>The Order of the Celebrations</vt:lpstr>
      <vt:lpstr>"This year we are here.   Next year in Jerusalem!"</vt:lpstr>
      <vt:lpstr>III.  Look forward to Christ's return</vt:lpstr>
      <vt:lpstr>IV.  Look inward to confess all sin</vt:lpstr>
      <vt:lpstr>1 Corinthians 11:27-29 (NIV)</vt:lpstr>
      <vt:lpstr>1 Corinthians 11:30-32 (NIV)</vt:lpstr>
      <vt:lpstr>1 Corinthians 11:33-34 (NIV)</vt:lpstr>
      <vt:lpstr>Feast of Unleavened Bread</vt:lpstr>
      <vt:lpstr>"Burn All the Yeast!"</vt:lpstr>
      <vt:lpstr>Think!</vt:lpstr>
      <vt:lpstr>How can you honor God in the Lord's Supper?</vt:lpstr>
      <vt:lpstr>Look in all four directions!</vt:lpstr>
      <vt:lpstr>The Four Directions</vt:lpstr>
      <vt:lpstr>To properly look back on His death and look forward to His return, we need to look outward for others and look inward at our own lives.</vt:lpstr>
      <vt:lpstr>John 3:16</vt:lpstr>
      <vt:lpstr>What outward or inward issues do you need to address right NOW?</vt:lpstr>
      <vt:lpstr>Slides on  1 Korintus 12</vt:lpstr>
      <vt:lpstr>Spiritual Gifts</vt:lpstr>
      <vt:lpstr>I. Understanding gifts begins with seeing Christ as God (12:1-3).</vt:lpstr>
      <vt:lpstr>1 Corinthians 12:1-3 (NIV)</vt:lpstr>
      <vt:lpstr>Basic Issues in 1 Cor 12</vt:lpstr>
      <vt:lpstr>What is a spiritual gift?</vt:lpstr>
      <vt:lpstr>What is         a spiritual gift?</vt:lpstr>
      <vt:lpstr>Me?  Gifted?</vt:lpstr>
      <vt:lpstr>Basic Issues in 1 Cor 12</vt:lpstr>
      <vt:lpstr>1 Corinthians 12:1-3 (NIV)</vt:lpstr>
      <vt:lpstr>II. Our different gifts are united in the triune God (12:4-6).</vt:lpstr>
      <vt:lpstr>1 Corinthians 12:4-6 (NIV)</vt:lpstr>
      <vt:lpstr>GIVES</vt:lpstr>
      <vt:lpstr>The Basis &amp; Nature of Gifts</vt:lpstr>
      <vt:lpstr>GIVES</vt:lpstr>
      <vt:lpstr>APPOINTS</vt:lpstr>
      <vt:lpstr>The Basis &amp; Nature of Gifts</vt:lpstr>
      <vt:lpstr>EMPOWERS</vt:lpstr>
      <vt:lpstr>The Basis &amp; Nature of Gifts</vt:lpstr>
      <vt:lpstr>The Key Idea</vt:lpstr>
      <vt:lpstr>The Triune Involvement</vt:lpstr>
      <vt:lpstr>How do you see the Spirit working in your life?</vt:lpstr>
      <vt:lpstr>One evidence of the Spirit's work in your life is your spiritual gift  (12:7-11)</vt:lpstr>
      <vt:lpstr>The Spirit gives every gift (12:8)</vt:lpstr>
      <vt:lpstr>The Spirit gives every gift (12:9-10a)</vt:lpstr>
      <vt:lpstr>The Spirit gives every gift (12:10b-11a)</vt:lpstr>
      <vt:lpstr>The Spirit alone chose your gift (12:11b)</vt:lpstr>
      <vt:lpstr>Whom do you need?</vt:lpstr>
      <vt:lpstr>But why do you need others in this church (12:12-31)?</vt:lpstr>
      <vt:lpstr>I. It takes all the different gifts for the church to exist (12:12-13).</vt:lpstr>
      <vt:lpstr>A.  A human body has different parts (12:12).</vt:lpstr>
      <vt:lpstr>B.  Believers are different but still part of one body (12:13)</vt:lpstr>
      <vt:lpstr>ATHENS</vt:lpstr>
      <vt:lpstr>What is Spirit Baptism?</vt:lpstr>
      <vt:lpstr>Swimming in the Spirit - Perth, Western Australia</vt:lpstr>
      <vt:lpstr>What really happened at Pentecost?</vt:lpstr>
      <vt:lpstr>Diagram tentang Pandangan Baptisan Roh</vt:lpstr>
      <vt:lpstr>Pandangan tentang Baptisan Roh</vt:lpstr>
      <vt:lpstr>Baptisan dan Kepenuhan</vt:lpstr>
      <vt:lpstr>Baptisan dan Kepenuhan</vt:lpstr>
      <vt:lpstr>II. It takes the serving gifts for the church to function (12:14-20)</vt:lpstr>
      <vt:lpstr>A.  The church has many people with different gifts (12:14)</vt:lpstr>
      <vt:lpstr>"Now the body is not made up of one part, but many" (12:14)</vt:lpstr>
      <vt:lpstr>B.  Believers with less honored gifts shouldn't feel unneeded (12:15-16).</vt:lpstr>
      <vt:lpstr>C. Diversity in the church makes it more effective (12:17-20).</vt:lpstr>
      <vt:lpstr>III. It takes humble use of all the gifts for the church to care (12:21-26).</vt:lpstr>
      <vt:lpstr>"Up-front" believers, don't arrogantly say,  "I don't need you with less honored roles" (12:21)</vt:lpstr>
      <vt:lpstr>Weaker gifts are indispensable (12:22)</vt:lpstr>
      <vt:lpstr>Less honorable gifts are honored (12:23a)</vt:lpstr>
      <vt:lpstr>But gifts never to be seen are also guarded with modesty (12:23b)</vt:lpstr>
      <vt:lpstr>Yet the "up-front" believers need less acknowledgment (12:24a)</vt:lpstr>
      <vt:lpstr>God gives greater honor to "behind-the-scenes" believers (12:24b).</vt:lpstr>
      <vt:lpstr>God honors serving gifts so we'll care for them too (12:25-26).</vt:lpstr>
      <vt:lpstr>IV. It takes all of our gifts for the church to be diversified (12:27-31).</vt:lpstr>
      <vt:lpstr>A. The church is composed of diversified members (12:27).</vt:lpstr>
      <vt:lpstr>B. The hierarchy of members shows that all don't have the same gifts  (12:28-30).</vt:lpstr>
      <vt:lpstr>C. Emphasize the gifts that edify the most members (12:31).</vt:lpstr>
      <vt:lpstr>Four reasons we need others</vt:lpstr>
      <vt:lpstr>Main Idea of 1 Cor. 12</vt:lpstr>
      <vt:lpstr>Slides on  1 Korintus 13</vt:lpstr>
      <vt:lpstr>Key Idea of 1 Cor. 13</vt:lpstr>
      <vt:lpstr>I.  Love is superior to gifts (13:1-3).</vt:lpstr>
      <vt:lpstr>Tongues used to the max without love produces nothing (13:1).</vt:lpstr>
      <vt:lpstr>Reversing Babel</vt:lpstr>
      <vt:lpstr>Prophecy without love is worthless to edify others (13:2a)</vt:lpstr>
      <vt:lpstr>Wisdom that knows all previously hidden doctrines but without love is worthless to edify others (13:2b)</vt:lpstr>
      <vt:lpstr>Knowledge that knows all facts but without love is worthless to edify others (13:2c)</vt:lpstr>
      <vt:lpstr>Faith that can move mountains but without love is worthless to edify others (13:2d).</vt:lpstr>
      <vt:lpstr>Giving</vt:lpstr>
      <vt:lpstr>INDIA</vt:lpstr>
      <vt:lpstr>Destroyed Church</vt:lpstr>
      <vt:lpstr>Burned Christian Girl</vt:lpstr>
      <vt:lpstr>Burned Church</vt:lpstr>
      <vt:lpstr>Killed Girl</vt:lpstr>
      <vt:lpstr>II.  Love benefits others (13:4-7).</vt:lpstr>
      <vt:lpstr>Relational Aspects of Love (13:4-7)</vt:lpstr>
      <vt:lpstr>Heart Size</vt:lpstr>
      <vt:lpstr>Relational Aspects of Love (13:4-7)</vt:lpstr>
      <vt:lpstr>Don't feel inferior about your gift!</vt:lpstr>
      <vt:lpstr>Relational Aspects of Love (13:4-7)</vt:lpstr>
      <vt:lpstr>Don't think highly of your gift!</vt:lpstr>
      <vt:lpstr>Relational Aspects of Love (13:4-7)</vt:lpstr>
      <vt:lpstr>Love knows the right things to get happy about (13:6).</vt:lpstr>
      <vt:lpstr>Love doesn't give up on others (13:7)</vt:lpstr>
      <vt:lpstr>III.  Love outlasts gifts (13:8-13).</vt:lpstr>
      <vt:lpstr>Gifts are temporary and partial</vt:lpstr>
      <vt:lpstr>To teleion is a mega issue!</vt:lpstr>
      <vt:lpstr>1 Korintus 13:8-13</vt:lpstr>
      <vt:lpstr>Pandangan Golongan Kanon akan 1 Korintus 13:8-13</vt:lpstr>
      <vt:lpstr>Pandangan Kelompok Pengangkatan dalam 1 Korintus 13:8-13</vt:lpstr>
      <vt:lpstr>The Body View</vt:lpstr>
      <vt:lpstr>Robert L. Thomas…</vt:lpstr>
      <vt:lpstr>Pandangan tentang tubuh dalam 1 Corinthians 13:8-13</vt:lpstr>
      <vt:lpstr>Two Illustrations</vt:lpstr>
      <vt:lpstr>Love will outlast even faith and hope (13:13)</vt:lpstr>
      <vt:lpstr>Main Idea of 1 Cor. 13</vt:lpstr>
      <vt:lpstr>Love is Life.  And if you miss love, you miss life.</vt:lpstr>
      <vt:lpstr>How are you at loving others?</vt:lpstr>
      <vt:lpstr>Motive is Everything</vt:lpstr>
      <vt:lpstr>Slides on  1 Korintus 14</vt:lpstr>
      <vt:lpstr>I. Prophecy benefits other believers (1 Cor. 14:2-5)</vt:lpstr>
      <vt:lpstr>A. Prophecy is understood by others while tongues is understood only by God (14:2-3).</vt:lpstr>
      <vt:lpstr>Tests of a True Prophet (Deut. 18:20, 22)</vt:lpstr>
      <vt:lpstr>Bahasa Roh dalam Kisah dan 1 Korintus</vt:lpstr>
      <vt:lpstr>Bahasa Roh dalam Kisah dan 1 Korintus</vt:lpstr>
      <vt:lpstr>B. Prophecy edifies the church while tongues only edifies the speaker (14:4-5).</vt:lpstr>
      <vt:lpstr>II. Uninterpreted tongues are incomprehensible (1 Cor. 14:6-19)</vt:lpstr>
      <vt:lpstr>Modern "Tongues" are Not Languages</vt:lpstr>
      <vt:lpstr>I once knew a little Greek…</vt:lpstr>
      <vt:lpstr>III. Prophecy has a superior purpose and results (1 Cor. 14:20-25).</vt:lpstr>
      <vt:lpstr>A. Prophecy has a superior purpose (14:20-22).</vt:lpstr>
      <vt:lpstr>Purpose for Unbelievers (especially Jews)</vt:lpstr>
      <vt:lpstr>A Biblical Definition of Tongues</vt:lpstr>
      <vt:lpstr>Today: Real Languages?  For Unbelievers?</vt:lpstr>
      <vt:lpstr>Why can't tongues be a special prayer language?</vt:lpstr>
      <vt:lpstr>Apakah bahasa lidah di kisah pola untuk masa kini?</vt:lpstr>
      <vt:lpstr>Bahasa Roh vs Nubuatan</vt:lpstr>
      <vt:lpstr>Bahasa Roh vs Nubuatan</vt:lpstr>
      <vt:lpstr>Ringkasan Pandangan Nubuatan</vt:lpstr>
      <vt:lpstr>Pengajaran vs Bernubuat</vt:lpstr>
      <vt:lpstr>Pengajaran vs Bernubuat</vt:lpstr>
      <vt:lpstr>Slides on  1 Korintus 15</vt:lpstr>
      <vt:lpstr>His Body, Our Bodies </vt:lpstr>
      <vt:lpstr>"The Bones of Jesus"</vt:lpstr>
      <vt:lpstr>What difference does it make to you?</vt:lpstr>
      <vt:lpstr>The Garden Tomb</vt:lpstr>
      <vt:lpstr>He is not here – for he is risen</vt:lpstr>
      <vt:lpstr>I. Christ's resurrection is a key part of the gospel (15:1-11). </vt:lpstr>
      <vt:lpstr>What's the Gospel?</vt:lpstr>
      <vt:lpstr>The Full Gospel</vt:lpstr>
      <vt:lpstr>What's the Difference?</vt:lpstr>
      <vt:lpstr>What's the Difference?</vt:lpstr>
      <vt:lpstr>II. Christ's resurrection will resurrect us in new bodies later (15:12-57).</vt:lpstr>
      <vt:lpstr>THE RISEN CHRIST</vt:lpstr>
      <vt:lpstr>Doubting the resurrection leads to hopelessness (15:12-19)</vt:lpstr>
      <vt:lpstr>Believing the resurrection leads to hope (15:20-28)</vt:lpstr>
      <vt:lpstr>Hope for our resurrection comes from His victory over the Cross (15:20-23)</vt:lpstr>
      <vt:lpstr>• We will reign with Christ (15:24-27a)! </vt:lpstr>
      <vt:lpstr>Real Rule Never Changes</vt:lpstr>
      <vt:lpstr>First Century Christian Baptism</vt:lpstr>
      <vt:lpstr>Resurrection?</vt:lpstr>
      <vt:lpstr>What is Reincarnation?</vt:lpstr>
      <vt:lpstr>Some Terms</vt:lpstr>
      <vt:lpstr>Reincarnation in America</vt:lpstr>
      <vt:lpstr>Out on a Limb</vt:lpstr>
      <vt:lpstr>Silk Air MI 185 Crash 19 December 1997</vt:lpstr>
      <vt:lpstr>"Hope" in reincarnations…</vt:lpstr>
      <vt:lpstr>B.  Christ's resurrection will give us bodies that far outshine our earthly bodies (15:35-57).</vt:lpstr>
      <vt:lpstr>Three Illustrations of Our New Bodies:</vt:lpstr>
      <vt:lpstr>The Resurrected Body</vt:lpstr>
      <vt:lpstr>The Rapture</vt:lpstr>
      <vt:lpstr>We will join him in the clouds</vt:lpstr>
      <vt:lpstr>III. Our future resurrection should  spur us to serve Him  confidently now (15:58). </vt:lpstr>
      <vt:lpstr>Since Christ rose, you will too!  So live like it!</vt:lpstr>
      <vt:lpstr>Slides on  1 Korintus 16</vt:lpstr>
      <vt:lpstr>Others-Centered Christianity</vt:lpstr>
      <vt:lpstr>Transitions</vt:lpstr>
      <vt:lpstr>Transitions often turn us inward </vt:lpstr>
      <vt:lpstr>Origin &amp; Destination</vt:lpstr>
      <vt:lpstr>How to advance the gospel during transition…</vt:lpstr>
      <vt:lpstr>I. Give to needy saints (16:1-4). </vt:lpstr>
      <vt:lpstr>The Collection (16:1-2)</vt:lpstr>
      <vt:lpstr>Four of God's Commands on Giving</vt:lpstr>
      <vt:lpstr>What about the tithe?</vt:lpstr>
      <vt:lpstr>Should Christians tithe?</vt:lpstr>
      <vt:lpstr>Do you want God to bless you based on your net or your gross?</vt:lpstr>
      <vt:lpstr>Four of God's Commands on Giving</vt:lpstr>
      <vt:lpstr>II.  Minister as a team (16:5-18)</vt:lpstr>
      <vt:lpstr>A.  Show teamwork with your leaders (16:5-18)</vt:lpstr>
      <vt:lpstr>B.  Show teamwork with your yourselves (16:19-24)</vt:lpstr>
      <vt:lpstr>Main Idea of 1 Corinthians 16</vt:lpstr>
      <vt:lpstr>Black</vt:lpstr>
      <vt:lpstr>Link survey PB di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18</cp:revision>
  <dcterms:created xsi:type="dcterms:W3CDTF">2017-07-31T04:24:43Z</dcterms:created>
  <dcterms:modified xsi:type="dcterms:W3CDTF">2024-08-24T12:52:13Z</dcterms:modified>
</cp:coreProperties>
</file>