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15" r:id="rId2"/>
    <p:sldMasterId id="2147483733" r:id="rId3"/>
    <p:sldMasterId id="2147483735" r:id="rId4"/>
    <p:sldMasterId id="2147483748" r:id="rId5"/>
    <p:sldMasterId id="2147483750" r:id="rId6"/>
    <p:sldMasterId id="2147483762" r:id="rId7"/>
    <p:sldMasterId id="2147483774" r:id="rId8"/>
  </p:sldMasterIdLst>
  <p:notesMasterIdLst>
    <p:notesMasterId r:id="rId28"/>
  </p:notesMasterIdLst>
  <p:sldIdLst>
    <p:sldId id="257" r:id="rId9"/>
    <p:sldId id="288" r:id="rId10"/>
    <p:sldId id="289" r:id="rId11"/>
    <p:sldId id="290" r:id="rId12"/>
    <p:sldId id="291" r:id="rId13"/>
    <p:sldId id="292" r:id="rId14"/>
    <p:sldId id="293" r:id="rId15"/>
    <p:sldId id="281" r:id="rId16"/>
    <p:sldId id="282" r:id="rId17"/>
    <p:sldId id="283" r:id="rId18"/>
    <p:sldId id="284" r:id="rId19"/>
    <p:sldId id="285" r:id="rId20"/>
    <p:sldId id="286" r:id="rId21"/>
    <p:sldId id="294" r:id="rId22"/>
    <p:sldId id="295" r:id="rId23"/>
    <p:sldId id="296" r:id="rId24"/>
    <p:sldId id="287" r:id="rId25"/>
    <p:sldId id="297" r:id="rId26"/>
    <p:sldId id="277"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047" autoAdjust="0"/>
  </p:normalViewPr>
  <p:slideViewPr>
    <p:cSldViewPr snapToObjects="1">
      <p:cViewPr varScale="1">
        <p:scale>
          <a:sx n="78" d="100"/>
          <a:sy n="78" d="100"/>
        </p:scale>
        <p:origin x="-104"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39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1B211E8-E5A7-2648-9AD6-7AE9356C131D}" type="datetime1">
              <a:rPr lang="en-US"/>
              <a:pPr>
                <a:defRPr/>
              </a:pPr>
              <a:t>22/3/17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222A541-7E25-7444-9C81-8E2569A18FD4}" type="slidenum">
              <a:rPr lang="en-US"/>
              <a:pPr>
                <a:defRPr/>
              </a:pPr>
              <a:t>‹#›</a:t>
            </a:fld>
            <a:endParaRPr lang="en-US"/>
          </a:p>
        </p:txBody>
      </p:sp>
    </p:spTree>
    <p:extLst>
      <p:ext uri="{BB962C8B-B14F-4D97-AF65-F5344CB8AC3E}">
        <p14:creationId xmlns:p14="http://schemas.microsoft.com/office/powerpoint/2010/main" val="3119440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err="1"/>
              <a:t>Tentang</a:t>
            </a:r>
            <a:r>
              <a:rPr lang="en-US" b="1" dirty="0"/>
              <a:t> </a:t>
            </a:r>
            <a:r>
              <a:rPr lang="en-US" b="1" dirty="0" err="1"/>
              <a:t>Wahyu</a:t>
            </a:r>
            <a:r>
              <a:rPr lang="en-US" b="1" dirty="0"/>
              <a:t>, </a:t>
            </a:r>
            <a:r>
              <a:rPr lang="en-US" b="1" dirty="0" err="1"/>
              <a:t>ahli</a:t>
            </a:r>
            <a:r>
              <a:rPr lang="en-US" b="1" dirty="0"/>
              <a:t> </a:t>
            </a:r>
            <a:r>
              <a:rPr lang="en-US" b="1" dirty="0" err="1"/>
              <a:t>teologi</a:t>
            </a:r>
            <a:r>
              <a:rPr lang="en-US" b="1" dirty="0"/>
              <a:t> </a:t>
            </a:r>
            <a:r>
              <a:rPr lang="en-US" b="1" dirty="0" err="1"/>
              <a:t>terkasih</a:t>
            </a:r>
            <a:r>
              <a:rPr lang="en-US" b="1" dirty="0"/>
              <a:t>, John </a:t>
            </a:r>
            <a:r>
              <a:rPr lang="en-US" b="1" dirty="0" err="1"/>
              <a:t>Walvoord</a:t>
            </a:r>
            <a:r>
              <a:rPr lang="en-US" b="1" dirty="0"/>
              <a:t> </a:t>
            </a:r>
            <a:r>
              <a:rPr lang="en-US" b="1" dirty="0" err="1"/>
              <a:t>menulis</a:t>
            </a:r>
            <a:r>
              <a:rPr lang="en-US" b="1" dirty="0"/>
              <a:t>: </a:t>
            </a:r>
            <a:r>
              <a:rPr lang="ja-JP" altLang="en-US" b="1" dirty="0">
                <a:latin typeface="Arial"/>
              </a:rPr>
              <a:t>“</a:t>
            </a:r>
            <a:r>
              <a:rPr lang="en-US" b="1" dirty="0" err="1"/>
              <a:t>Seperti</a:t>
            </a:r>
            <a:r>
              <a:rPr lang="en-US" b="1" dirty="0"/>
              <a:t> </a:t>
            </a:r>
            <a:r>
              <a:rPr lang="en-US" b="1" dirty="0" err="1"/>
              <a:t>inilah</a:t>
            </a:r>
            <a:r>
              <a:rPr lang="en-US" b="1" dirty="0"/>
              <a:t> </a:t>
            </a:r>
            <a:r>
              <a:rPr lang="en-US" b="1" dirty="0" err="1"/>
              <a:t>skenarionya</a:t>
            </a:r>
            <a:r>
              <a:rPr lang="en-US" b="1" dirty="0"/>
              <a:t> </a:t>
            </a:r>
            <a:r>
              <a:rPr lang="en-US" b="1" dirty="0" err="1"/>
              <a:t>ketika</a:t>
            </a:r>
            <a:r>
              <a:rPr lang="en-US" b="1" dirty="0"/>
              <a:t> </a:t>
            </a:r>
            <a:r>
              <a:rPr lang="en-US" b="1" dirty="0" err="1"/>
              <a:t>Alkitab</a:t>
            </a:r>
            <a:r>
              <a:rPr lang="en-US" b="1" dirty="0"/>
              <a:t> </a:t>
            </a:r>
            <a:r>
              <a:rPr lang="en-US" b="1" dirty="0" err="1"/>
              <a:t>mencapai</a:t>
            </a:r>
            <a:r>
              <a:rPr lang="en-US" b="1" dirty="0"/>
              <a:t> </a:t>
            </a:r>
            <a:r>
              <a:rPr lang="en-US" b="1" dirty="0" err="1"/>
              <a:t>kesimpulannya</a:t>
            </a:r>
            <a:r>
              <a:rPr lang="en-US" b="1" dirty="0"/>
              <a:t> yang </a:t>
            </a:r>
            <a:r>
              <a:rPr lang="en-US" b="1" dirty="0" err="1"/>
              <a:t>mulia</a:t>
            </a:r>
            <a:r>
              <a:rPr lang="en-US" b="1" dirty="0"/>
              <a:t> di </a:t>
            </a:r>
            <a:r>
              <a:rPr lang="en-US" b="1" dirty="0" err="1"/>
              <a:t>kitab</a:t>
            </a:r>
            <a:r>
              <a:rPr lang="en-US" b="1" dirty="0"/>
              <a:t> </a:t>
            </a:r>
            <a:r>
              <a:rPr lang="en-US" b="1" dirty="0" err="1"/>
              <a:t>Wahyu</a:t>
            </a:r>
            <a:r>
              <a:rPr lang="en-US" b="1" dirty="0"/>
              <a:t>. 	            </a:t>
            </a:r>
          </a:p>
          <a:p>
            <a:r>
              <a:rPr lang="en-US" b="1" dirty="0"/>
              <a:t>////	Di </a:t>
            </a:r>
            <a:r>
              <a:rPr lang="en-US" b="1" dirty="0" err="1"/>
              <a:t>sana</a:t>
            </a:r>
            <a:r>
              <a:rPr lang="en-US" b="1" dirty="0"/>
              <a:t>, </a:t>
            </a:r>
            <a:r>
              <a:rPr lang="en-US" b="1" dirty="0" err="1"/>
              <a:t>dalam</a:t>
            </a:r>
            <a:r>
              <a:rPr lang="en-US" b="1" dirty="0"/>
              <a:t> </a:t>
            </a:r>
            <a:r>
              <a:rPr lang="en-US" b="1" dirty="0" err="1"/>
              <a:t>konteks</a:t>
            </a:r>
            <a:r>
              <a:rPr lang="en-US" b="1" dirty="0"/>
              <a:t> </a:t>
            </a:r>
            <a:r>
              <a:rPr lang="en-US" b="1" dirty="0" err="1"/>
              <a:t>Millenium</a:t>
            </a:r>
            <a:r>
              <a:rPr lang="en-US" b="1" dirty="0"/>
              <a:t>, </a:t>
            </a:r>
            <a:r>
              <a:rPr lang="en-US" b="1" dirty="0" err="1"/>
              <a:t>semua</a:t>
            </a:r>
            <a:r>
              <a:rPr lang="en-US" b="1" dirty="0"/>
              <a:t> </a:t>
            </a:r>
            <a:r>
              <a:rPr lang="en-US" b="1" dirty="0" err="1"/>
              <a:t>aliran</a:t>
            </a:r>
            <a:r>
              <a:rPr lang="en-US" b="1" dirty="0"/>
              <a:t> </a:t>
            </a:r>
            <a:r>
              <a:rPr lang="en-US" b="1" dirty="0" err="1"/>
              <a:t>sejarah</a:t>
            </a:r>
            <a:r>
              <a:rPr lang="en-US" b="1" dirty="0"/>
              <a:t> </a:t>
            </a:r>
            <a:r>
              <a:rPr lang="en-US" b="1" dirty="0" err="1"/>
              <a:t>dan</a:t>
            </a:r>
            <a:r>
              <a:rPr lang="en-US" b="1" dirty="0"/>
              <a:t> </a:t>
            </a:r>
            <a:r>
              <a:rPr lang="en-US" b="1" dirty="0" err="1"/>
              <a:t>perjanjian</a:t>
            </a:r>
            <a:r>
              <a:rPr lang="en-US" b="1" dirty="0"/>
              <a:t> </a:t>
            </a:r>
            <a:r>
              <a:rPr lang="en-US" b="1" dirty="0" err="1"/>
              <a:t>tanpa</a:t>
            </a:r>
            <a:r>
              <a:rPr lang="en-US" b="1" dirty="0"/>
              <a:t> </a:t>
            </a:r>
            <a:r>
              <a:rPr lang="en-US" b="1" dirty="0" err="1"/>
              <a:t>syarat</a:t>
            </a:r>
            <a:r>
              <a:rPr lang="en-US" b="1" dirty="0"/>
              <a:t> </a:t>
            </a:r>
            <a:r>
              <a:rPr lang="en-US" b="1" dirty="0" err="1"/>
              <a:t>dari</a:t>
            </a:r>
            <a:r>
              <a:rPr lang="en-US" b="1" dirty="0"/>
              <a:t> </a:t>
            </a:r>
            <a:r>
              <a:rPr lang="en-US" b="1" dirty="0" err="1"/>
              <a:t>Tuhan</a:t>
            </a:r>
            <a:r>
              <a:rPr lang="en-US" b="1" dirty="0"/>
              <a:t> </a:t>
            </a:r>
            <a:r>
              <a:rPr lang="en-US" b="1" dirty="0" err="1"/>
              <a:t>bersama-sama</a:t>
            </a:r>
            <a:r>
              <a:rPr lang="en-US" b="1" dirty="0"/>
              <a:t> </a:t>
            </a:r>
            <a:r>
              <a:rPr lang="en-US" b="1" dirty="0" err="1"/>
              <a:t>mengalir</a:t>
            </a:r>
            <a:r>
              <a:rPr lang="en-US" b="1" dirty="0"/>
              <a:t> </a:t>
            </a:r>
            <a:r>
              <a:rPr lang="en-US" b="1" dirty="0" err="1"/>
              <a:t>menuju</a:t>
            </a:r>
            <a:r>
              <a:rPr lang="en-US" b="1" dirty="0"/>
              <a:t> </a:t>
            </a:r>
            <a:r>
              <a:rPr lang="en-US" b="1" dirty="0" err="1"/>
              <a:t>kepada</a:t>
            </a:r>
            <a:r>
              <a:rPr lang="en-US" b="1" dirty="0"/>
              <a:t> </a:t>
            </a:r>
            <a:r>
              <a:rPr lang="en-US" b="1" dirty="0" err="1"/>
              <a:t>penggenapannya</a:t>
            </a:r>
            <a:r>
              <a:rPr lang="en-US" b="1" dirty="0"/>
              <a:t>. </a:t>
            </a:r>
            <a:endParaRPr lang="fi-FI" b="1" dirty="0"/>
          </a:p>
          <a:p>
            <a:r>
              <a:rPr lang="fi-FI" b="1" dirty="0"/>
              <a:t>////	Semua yang dijanjikan telah dipenuhi. </a:t>
            </a:r>
          </a:p>
          <a:p>
            <a:r>
              <a:rPr lang="fi-FI" b="1" dirty="0"/>
              <a:t>////	Kesepakatan purbakala antara Allah dan temanNya, ABRAHAM, digenapi."</a:t>
            </a:r>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a:xfrm>
            <a:off x="1150938" y="692150"/>
            <a:ext cx="4556125" cy="3416300"/>
          </a:xfrm>
          <a:ln/>
        </p:spPr>
      </p:sp>
      <p:sp>
        <p:nvSpPr>
          <p:cNvPr id="2263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ea typeface="ＭＳ Ｐゴシック" charset="0"/>
                <a:cs typeface="ＭＳ Ｐゴシック" charset="0"/>
              </a:rPr>
              <a:t>What was Jesus saying to us?  In Matthew</a:t>
            </a:r>
            <a:r>
              <a:rPr lang="fr-FR" altLang="ja-JP"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s fourth chapter, we are told that </a:t>
            </a:r>
            <a:r>
              <a:rPr lang="ja-JP" altLang="en-US"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Jesus began to preach and say: </a:t>
            </a:r>
            <a:r>
              <a:rPr lang="fr-FR" altLang="ja-JP"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Repent, for the kingdom of heaven is at hand…Jesus was going throughout all Galilee, teaching in their synagogues and proclaiming the gospel of the Kingdom…</a:t>
            </a:r>
            <a:r>
              <a:rPr lang="fr-FR" altLang="ja-JP" b="1">
                <a:solidFill>
                  <a:srgbClr val="000000"/>
                </a:solidFill>
                <a:latin typeface="Times New Roman" charset="0"/>
                <a:ea typeface="ＭＳ Ｐゴシック" charset="0"/>
                <a:cs typeface="ＭＳ Ｐゴシック" charset="0"/>
              </a:rPr>
              <a:t>'</a:t>
            </a:r>
            <a:r>
              <a:rPr lang="ja-JP" altLang="en-US" b="1">
                <a:solidFill>
                  <a:srgbClr val="000000"/>
                </a:solidFill>
                <a:latin typeface="Times New Roman" charset="0"/>
                <a:ea typeface="ＭＳ Ｐゴシック" charset="0"/>
                <a:cs typeface="ＭＳ Ｐゴシック" charset="0"/>
              </a:rPr>
              <a:t>”</a:t>
            </a:r>
            <a:endParaRPr lang="en-US" altLang="ja-JP" b="1">
              <a:solidFill>
                <a:srgbClr val="000000"/>
              </a:solidFill>
              <a:latin typeface="Times New Roman" charset="0"/>
              <a:ea typeface="ＭＳ Ｐゴシック" charset="0"/>
              <a:cs typeface="ＭＳ Ｐゴシック" charset="0"/>
            </a:endParaRPr>
          </a:p>
          <a:p>
            <a:pPr eaLnBrk="1" hangingPunct="1">
              <a:spcBef>
                <a:spcPct val="0"/>
              </a:spcBef>
            </a:pPr>
            <a:r>
              <a:rPr lang="en-US" b="1">
                <a:solidFill>
                  <a:srgbClr val="000000"/>
                </a:solidFill>
                <a:latin typeface="Times New Roman" charset="0"/>
                <a:ea typeface="ＭＳ Ｐゴシック" charset="0"/>
                <a:cs typeface="ＭＳ Ｐゴシック" charset="0"/>
              </a:rPr>
              <a:t>What is that Kingdom?  What did he mean?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xfrm>
            <a:off x="1150938" y="692150"/>
            <a:ext cx="4556125" cy="3416300"/>
          </a:xfrm>
          <a:ln/>
        </p:spPr>
      </p:sp>
      <p:sp>
        <p:nvSpPr>
          <p:cNvPr id="2283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ea typeface="ＭＳ Ｐゴシック" charset="0"/>
                <a:cs typeface="ＭＳ Ｐゴシック" charset="0"/>
              </a:rPr>
              <a:t>What was Jesus saying to us?  In Matthew</a:t>
            </a:r>
            <a:r>
              <a:rPr lang="fr-FR" altLang="ja-JP"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s fourth chapter, we are told that </a:t>
            </a:r>
            <a:r>
              <a:rPr lang="ja-JP" altLang="en-US"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Jesus began to preach and say: </a:t>
            </a:r>
            <a:r>
              <a:rPr lang="fr-FR" altLang="ja-JP"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Repent, for the kingdom of heaven is at hand…Jesus was going throughout all Galilee, teaching in their synagogues and proclaiming the gospel of the Kingdom…</a:t>
            </a:r>
            <a:r>
              <a:rPr lang="fr-FR" altLang="ja-JP" b="1">
                <a:solidFill>
                  <a:srgbClr val="000000"/>
                </a:solidFill>
                <a:latin typeface="Times New Roman" charset="0"/>
                <a:ea typeface="ＭＳ Ｐゴシック" charset="0"/>
                <a:cs typeface="ＭＳ Ｐゴシック" charset="0"/>
              </a:rPr>
              <a:t>'</a:t>
            </a:r>
            <a:r>
              <a:rPr lang="ja-JP" altLang="en-US" b="1">
                <a:solidFill>
                  <a:srgbClr val="000000"/>
                </a:solidFill>
                <a:latin typeface="Times New Roman" charset="0"/>
                <a:ea typeface="ＭＳ Ｐゴシック" charset="0"/>
                <a:cs typeface="ＭＳ Ｐゴシック" charset="0"/>
              </a:rPr>
              <a:t>”</a:t>
            </a:r>
            <a:endParaRPr lang="en-US" altLang="ja-JP" b="1">
              <a:solidFill>
                <a:srgbClr val="000000"/>
              </a:solidFill>
              <a:latin typeface="Times New Roman" charset="0"/>
              <a:ea typeface="ＭＳ Ｐゴシック" charset="0"/>
              <a:cs typeface="ＭＳ Ｐゴシック" charset="0"/>
            </a:endParaRPr>
          </a:p>
          <a:p>
            <a:pPr eaLnBrk="1" hangingPunct="1">
              <a:spcBef>
                <a:spcPct val="0"/>
              </a:spcBef>
            </a:pPr>
            <a:r>
              <a:rPr lang="en-US" b="1">
                <a:solidFill>
                  <a:srgbClr val="000000"/>
                </a:solidFill>
                <a:latin typeface="Times New Roman" charset="0"/>
                <a:ea typeface="ＭＳ Ｐゴシック" charset="0"/>
                <a:cs typeface="ＭＳ Ｐゴシック" charset="0"/>
              </a:rPr>
              <a:t>What is that Kingdom?  What did he mean?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ChangeArrowheads="1" noTextEdit="1"/>
          </p:cNvSpPr>
          <p:nvPr>
            <p:ph type="sldImg"/>
          </p:nvPr>
        </p:nvSpPr>
        <p:spPr>
          <a:xfrm>
            <a:off x="1150938" y="692150"/>
            <a:ext cx="4556125" cy="3416300"/>
          </a:xfrm>
          <a:ln/>
        </p:spPr>
      </p:sp>
      <p:sp>
        <p:nvSpPr>
          <p:cNvPr id="2304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solidFill>
                  <a:srgbClr val="000000"/>
                </a:solidFill>
                <a:latin typeface="Times New Roman" charset="0"/>
                <a:ea typeface="ＭＳ Ｐゴシック" charset="0"/>
                <a:cs typeface="ＭＳ Ｐゴシック" charset="0"/>
              </a:rPr>
              <a:t>Two chapters later, Matthew reports Jesus saying, </a:t>
            </a:r>
            <a:r>
              <a:rPr lang="ja-JP" altLang="en-US" b="1">
                <a:solidFill>
                  <a:srgbClr val="000000"/>
                </a:solidFill>
                <a:latin typeface="Times New Roman" charset="0"/>
                <a:ea typeface="ＭＳ Ｐゴシック" charset="0"/>
                <a:cs typeface="ＭＳ Ｐゴシック" charset="0"/>
              </a:rPr>
              <a:t>“</a:t>
            </a:r>
            <a:r>
              <a:rPr lang="en-US" altLang="ja-JP" b="1">
                <a:solidFill>
                  <a:srgbClr val="000000"/>
                </a:solidFill>
                <a:latin typeface="Times New Roman" charset="0"/>
                <a:ea typeface="ＭＳ Ｐゴシック" charset="0"/>
                <a:cs typeface="ＭＳ Ｐゴシック" charset="0"/>
              </a:rPr>
              <a:t>But seek first His Kingdom and His righteousness, and all these things will be added to you.</a:t>
            </a:r>
            <a:r>
              <a:rPr lang="ja-JP" altLang="en-US" b="1">
                <a:solidFill>
                  <a:srgbClr val="000000"/>
                </a:solidFill>
                <a:latin typeface="Times New Roman" charset="0"/>
                <a:ea typeface="ＭＳ Ｐゴシック" charset="0"/>
                <a:cs typeface="ＭＳ Ｐゴシック" charset="0"/>
              </a:rPr>
              <a:t>”</a:t>
            </a: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D3B398-C488-7E4D-A229-EFDB1856B3F5}" type="slidenum">
              <a:rPr lang="en-US" sz="1200">
                <a:solidFill>
                  <a:prstClr val="black"/>
                </a:solidFill>
              </a:rPr>
              <a:pPr/>
              <a:t>13</a:t>
            </a:fld>
            <a:endParaRPr lang="en-US" sz="1200">
              <a:solidFill>
                <a:prstClr val="black"/>
              </a:solidFill>
            </a:endParaRPr>
          </a:p>
        </p:txBody>
      </p:sp>
      <p:sp>
        <p:nvSpPr>
          <p:cNvPr id="232450" name="Rectangle 2"/>
          <p:cNvSpPr>
            <a:spLocks noGrp="1" noRot="1" noChangeAspect="1" noChangeArrowheads="1"/>
          </p:cNvSpPr>
          <p:nvPr>
            <p:ph type="sldImg"/>
          </p:nvPr>
        </p:nvSpPr>
        <p:spPr>
          <a:solidFill>
            <a:srgbClr val="FFFFFF"/>
          </a:solidFill>
          <a:ln/>
        </p:spPr>
      </p:sp>
      <p:sp>
        <p:nvSpPr>
          <p:cNvPr id="232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93251" name="Rectangle 3"/>
          <p:cNvSpPr>
            <a:spLocks noGrp="1" noChangeArrowheads="1"/>
          </p:cNvSpPr>
          <p:nvPr>
            <p:ph type="body" idx="1"/>
          </p:nvPr>
        </p:nvSpPr>
        <p:spPr/>
        <p:txBody>
          <a:bodyPr/>
          <a:lstStyle/>
          <a:p>
            <a:r>
              <a:rPr lang="en-US" b="1"/>
              <a:t>Paulus kemudian menulis di suratnya kepada jemaat Kolose: </a:t>
            </a:r>
            <a:r>
              <a:rPr lang="ja-JP" altLang="en-US" b="1">
                <a:latin typeface="Arial"/>
              </a:rPr>
              <a:t>“</a:t>
            </a:r>
            <a:r>
              <a:rPr lang="en-US" b="1"/>
              <a:t>Karena Ia telah melepaskan kita dari kuasa kegelapan, dan memindahkan kita kepada kerajaan AnakNya yang kekasih.</a:t>
            </a:r>
            <a:r>
              <a:rPr lang="ja-JP" altLang="en-US" b="1">
                <a:latin typeface="Arial"/>
              </a:rPr>
              <a:t>”</a:t>
            </a:r>
            <a:r>
              <a:rPr lang="en-US" b="1"/>
              <a:t> </a:t>
            </a:r>
            <a:endParaRPr lang="fi-FI" b="1"/>
          </a:p>
          <a:p>
            <a:r>
              <a:rPr lang="fi-FI" b="1"/>
              <a:t>Kerajaan ini…di manakah letaknya dan bagaimana kita bisa sampai ke sana?</a:t>
            </a:r>
            <a:r>
              <a:rPr lang="fi-FI"/>
              <a:t> </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94275" name="Rectangle 3"/>
          <p:cNvSpPr>
            <a:spLocks noGrp="1" noChangeArrowheads="1"/>
          </p:cNvSpPr>
          <p:nvPr>
            <p:ph type="body" idx="1"/>
          </p:nvPr>
        </p:nvSpPr>
        <p:spPr/>
        <p:txBody>
          <a:bodyPr/>
          <a:lstStyle/>
          <a:p>
            <a:r>
              <a:rPr lang="fi-FI" b="1"/>
              <a:t>Kita diperintah oleh dua pesan yang teramat penting dari Alkitab…pertama</a:t>
            </a:r>
          </a:p>
          <a:p>
            <a:r>
              <a:rPr lang="fi-FI" b="1"/>
              <a:t>////	pesan dari Alkitab ini menggambarkan bagi kita dengan kata-kata yang jelas-jelas dapat kita usahakan untuk maahami, merayakan, dan mendemonstrasikan “KEMULIAAN TUHAN!”</a:t>
            </a:r>
          </a:p>
          <a:p>
            <a:r>
              <a:rPr lang="fi-FI" b="1"/>
              <a:t>////	Beranjak dari pemahaman dan penyerahan diri kita kepada pimpinan Roh Kudus…kita dipimpin dengan mantap menuju Kerajaan Allah…yang tidak lain adalah memperoleh kembali hubungan yang dekat dan mesra yang ditanggalkan oleh nenek moyang kita di Taman tua itu.</a:t>
            </a:r>
            <a:r>
              <a:rPr lang="fi-FI"/>
              <a:t>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95299" name="Rectangle 3"/>
          <p:cNvSpPr>
            <a:spLocks noGrp="1" noChangeArrowheads="1"/>
          </p:cNvSpPr>
          <p:nvPr>
            <p:ph type="body" idx="1"/>
          </p:nvPr>
        </p:nvSpPr>
        <p:spPr/>
        <p:txBody>
          <a:bodyPr/>
          <a:lstStyle/>
          <a:p>
            <a:r>
              <a:rPr lang="en-US" b="1"/>
              <a:t>Alkitab mengatakan dengan gamblang bahwa…</a:t>
            </a:r>
          </a:p>
          <a:p>
            <a:r>
              <a:rPr lang="en-US" b="1"/>
              <a:t>Yesus Kristus datang untuk menyelamatkan yang terhilang...dan untuk memperoleh hidup kekal, seseorang harus datang kepada hidup itu dengan percaya kepada pesan injil Mesias. </a:t>
            </a:r>
          </a:p>
          <a:p>
            <a:r>
              <a:rPr lang="en-US" b="1"/>
              <a:t>Jika kita percaya…jika kita sungguh-sungguh percaya kata-kata Alkitab kita…maka mandat kita sangat sederhana: </a:t>
            </a:r>
            <a:endParaRPr lang="fi-FI" b="1"/>
          </a:p>
          <a:p>
            <a:r>
              <a:rPr lang="fi-FI" b="1"/>
              <a:t>////	KITA HARUS PERGI DAN MEMBERITAKANNYA!  Kita harus bersedia membagikan iman kita kepada orang lain, menawarkan kepada mereka jaminan hidup kekal yang, sebagai orang percaya, hal itu sudah kita miliki. TIDAK MELAKUKANNYA berarti tidak menaati dan meremehkan perintah yang jelas dari Tuhan kita ketika Ia meninggalkan murid-muridNya untuk kembali ke Surga... Ia meninggalkan berkat ”kepada semua bangsa di bumi ini” seperti yang telah dijanjikan kepada Bapa Abraham 2000 tahun sebelumnya.</a:t>
            </a:r>
            <a:r>
              <a:rPr lang="fi-FI"/>
              <a:t> </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0C5D16-EF46-204E-A7D7-62BACE339D0C}" type="slidenum">
              <a:rPr lang="en-US" sz="1200">
                <a:solidFill>
                  <a:srgbClr val="000000"/>
                </a:solidFill>
                <a:latin typeface="Comic Sans MS" charset="0"/>
              </a:rPr>
              <a:pPr eaLnBrk="1" hangingPunct="1"/>
              <a:t>17</a:t>
            </a:fld>
            <a:endParaRPr lang="en-US" sz="1200">
              <a:solidFill>
                <a:srgbClr val="000000"/>
              </a:solidFill>
              <a:latin typeface="Comic Sans MS" charset="0"/>
            </a:endParaRPr>
          </a:p>
        </p:txBody>
      </p:sp>
      <p:sp>
        <p:nvSpPr>
          <p:cNvPr id="64514" name="Rectangle 2"/>
          <p:cNvSpPr>
            <a:spLocks noGrp="1" noRot="1" noChangeAspect="1" noChangeArrowheads="1"/>
          </p:cNvSpPr>
          <p:nvPr>
            <p:ph type="sldImg"/>
          </p:nvPr>
        </p:nvSpPr>
        <p:spPr>
          <a:xfrm>
            <a:off x="1150938" y="692150"/>
            <a:ext cx="4556125" cy="3416300"/>
          </a:xfrm>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Slides 13 and 127 repeated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18</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a:latin typeface="Arial" charset="0"/>
                <a:ea typeface="MS PGothic" charset="0"/>
              </a:rPr>
              <a:t>New Testament Survey PPT in Bahasa Indonesia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3011" name="Rectangle 3"/>
          <p:cNvSpPr>
            <a:spLocks noGrp="1" noChangeArrowheads="1"/>
          </p:cNvSpPr>
          <p:nvPr>
            <p:ph type="body" idx="1"/>
          </p:nvPr>
        </p:nvSpPr>
        <p:spPr/>
        <p:txBody>
          <a:bodyPr/>
          <a:lstStyle/>
          <a:p>
            <a:r>
              <a:rPr lang="en-US" b="1" dirty="0" err="1"/>
              <a:t>Tentang</a:t>
            </a:r>
            <a:r>
              <a:rPr lang="en-US" b="1" dirty="0"/>
              <a:t> </a:t>
            </a:r>
            <a:r>
              <a:rPr lang="en-US" b="1" dirty="0" err="1"/>
              <a:t>Wahyu</a:t>
            </a:r>
            <a:r>
              <a:rPr lang="en-US" b="1" dirty="0"/>
              <a:t>, </a:t>
            </a:r>
            <a:r>
              <a:rPr lang="en-US" b="1" dirty="0" err="1"/>
              <a:t>ahli</a:t>
            </a:r>
            <a:r>
              <a:rPr lang="en-US" b="1" dirty="0"/>
              <a:t> </a:t>
            </a:r>
            <a:r>
              <a:rPr lang="en-US" b="1" dirty="0" err="1"/>
              <a:t>teologi</a:t>
            </a:r>
            <a:r>
              <a:rPr lang="en-US" b="1" dirty="0"/>
              <a:t> </a:t>
            </a:r>
            <a:r>
              <a:rPr lang="en-US" b="1" dirty="0" err="1"/>
              <a:t>terkasih</a:t>
            </a:r>
            <a:r>
              <a:rPr lang="en-US" b="1" dirty="0"/>
              <a:t>, John </a:t>
            </a:r>
            <a:r>
              <a:rPr lang="en-US" b="1" dirty="0" err="1"/>
              <a:t>Walvoord</a:t>
            </a:r>
            <a:r>
              <a:rPr lang="en-US" b="1" dirty="0"/>
              <a:t> </a:t>
            </a:r>
            <a:r>
              <a:rPr lang="en-US" b="1" dirty="0" err="1"/>
              <a:t>menulis</a:t>
            </a:r>
            <a:r>
              <a:rPr lang="en-US" b="1" dirty="0"/>
              <a:t>: </a:t>
            </a:r>
            <a:r>
              <a:rPr lang="ja-JP" altLang="en-US" b="1" dirty="0">
                <a:latin typeface="Arial"/>
              </a:rPr>
              <a:t>“</a:t>
            </a:r>
            <a:r>
              <a:rPr lang="en-US" b="1" dirty="0" err="1"/>
              <a:t>Seperti</a:t>
            </a:r>
            <a:r>
              <a:rPr lang="en-US" b="1" dirty="0"/>
              <a:t> </a:t>
            </a:r>
            <a:r>
              <a:rPr lang="en-US" b="1" dirty="0" err="1"/>
              <a:t>inilah</a:t>
            </a:r>
            <a:r>
              <a:rPr lang="en-US" b="1" dirty="0"/>
              <a:t> </a:t>
            </a:r>
            <a:r>
              <a:rPr lang="en-US" b="1" dirty="0" err="1"/>
              <a:t>skenarionya</a:t>
            </a:r>
            <a:r>
              <a:rPr lang="en-US" b="1" dirty="0"/>
              <a:t> </a:t>
            </a:r>
            <a:r>
              <a:rPr lang="en-US" b="1" dirty="0" err="1"/>
              <a:t>ketika</a:t>
            </a:r>
            <a:r>
              <a:rPr lang="en-US" b="1" dirty="0"/>
              <a:t> </a:t>
            </a:r>
            <a:r>
              <a:rPr lang="en-US" b="1" dirty="0" err="1"/>
              <a:t>Alkitab</a:t>
            </a:r>
            <a:r>
              <a:rPr lang="en-US" b="1" dirty="0"/>
              <a:t> </a:t>
            </a:r>
            <a:r>
              <a:rPr lang="en-US" b="1" dirty="0" err="1"/>
              <a:t>mencapai</a:t>
            </a:r>
            <a:r>
              <a:rPr lang="en-US" b="1" dirty="0"/>
              <a:t> </a:t>
            </a:r>
            <a:r>
              <a:rPr lang="en-US" b="1" dirty="0" err="1"/>
              <a:t>kesimpulannya</a:t>
            </a:r>
            <a:r>
              <a:rPr lang="en-US" b="1" dirty="0"/>
              <a:t> yang </a:t>
            </a:r>
            <a:r>
              <a:rPr lang="en-US" b="1" dirty="0" err="1"/>
              <a:t>mulia</a:t>
            </a:r>
            <a:r>
              <a:rPr lang="en-US" b="1" dirty="0"/>
              <a:t> di </a:t>
            </a:r>
            <a:r>
              <a:rPr lang="en-US" b="1" dirty="0" err="1"/>
              <a:t>kitab</a:t>
            </a:r>
            <a:r>
              <a:rPr lang="en-US" b="1" dirty="0"/>
              <a:t> </a:t>
            </a:r>
            <a:r>
              <a:rPr lang="en-US" b="1" dirty="0" err="1"/>
              <a:t>Wahyu</a:t>
            </a:r>
            <a:r>
              <a:rPr lang="en-US" b="1" dirty="0"/>
              <a:t>. 	            </a:t>
            </a:r>
          </a:p>
          <a:p>
            <a:r>
              <a:rPr lang="en-US" b="1" dirty="0"/>
              <a:t>////	Di </a:t>
            </a:r>
            <a:r>
              <a:rPr lang="en-US" b="1" dirty="0" err="1"/>
              <a:t>sana</a:t>
            </a:r>
            <a:r>
              <a:rPr lang="en-US" b="1" dirty="0"/>
              <a:t>, </a:t>
            </a:r>
            <a:r>
              <a:rPr lang="en-US" b="1" dirty="0" err="1"/>
              <a:t>dalam</a:t>
            </a:r>
            <a:r>
              <a:rPr lang="en-US" b="1" dirty="0"/>
              <a:t> </a:t>
            </a:r>
            <a:r>
              <a:rPr lang="en-US" b="1" dirty="0" err="1"/>
              <a:t>konteks</a:t>
            </a:r>
            <a:r>
              <a:rPr lang="en-US" b="1" dirty="0"/>
              <a:t> </a:t>
            </a:r>
            <a:r>
              <a:rPr lang="en-US" b="1" dirty="0" err="1"/>
              <a:t>Millenium</a:t>
            </a:r>
            <a:r>
              <a:rPr lang="en-US" b="1" dirty="0"/>
              <a:t>, </a:t>
            </a:r>
            <a:r>
              <a:rPr lang="en-US" b="1" dirty="0" err="1"/>
              <a:t>semua</a:t>
            </a:r>
            <a:r>
              <a:rPr lang="en-US" b="1" dirty="0"/>
              <a:t> </a:t>
            </a:r>
            <a:r>
              <a:rPr lang="en-US" b="1" dirty="0" err="1"/>
              <a:t>aliran</a:t>
            </a:r>
            <a:r>
              <a:rPr lang="en-US" b="1" dirty="0"/>
              <a:t> </a:t>
            </a:r>
            <a:r>
              <a:rPr lang="en-US" b="1" dirty="0" err="1"/>
              <a:t>sejarah</a:t>
            </a:r>
            <a:r>
              <a:rPr lang="en-US" b="1" dirty="0"/>
              <a:t> </a:t>
            </a:r>
            <a:r>
              <a:rPr lang="en-US" b="1" dirty="0" err="1"/>
              <a:t>dan</a:t>
            </a:r>
            <a:r>
              <a:rPr lang="en-US" b="1" dirty="0"/>
              <a:t> </a:t>
            </a:r>
            <a:r>
              <a:rPr lang="en-US" b="1" dirty="0" err="1"/>
              <a:t>perjanjian</a:t>
            </a:r>
            <a:r>
              <a:rPr lang="en-US" b="1" dirty="0"/>
              <a:t> </a:t>
            </a:r>
            <a:r>
              <a:rPr lang="en-US" b="1" dirty="0" err="1"/>
              <a:t>tanpa</a:t>
            </a:r>
            <a:r>
              <a:rPr lang="en-US" b="1" dirty="0"/>
              <a:t> </a:t>
            </a:r>
            <a:r>
              <a:rPr lang="en-US" b="1" dirty="0" err="1"/>
              <a:t>syarat</a:t>
            </a:r>
            <a:r>
              <a:rPr lang="en-US" b="1" dirty="0"/>
              <a:t> </a:t>
            </a:r>
            <a:r>
              <a:rPr lang="en-US" b="1" dirty="0" err="1"/>
              <a:t>dari</a:t>
            </a:r>
            <a:r>
              <a:rPr lang="en-US" b="1" dirty="0"/>
              <a:t> </a:t>
            </a:r>
            <a:r>
              <a:rPr lang="en-US" b="1" dirty="0" err="1"/>
              <a:t>Tuhan</a:t>
            </a:r>
            <a:r>
              <a:rPr lang="en-US" b="1" dirty="0"/>
              <a:t> </a:t>
            </a:r>
            <a:r>
              <a:rPr lang="en-US" b="1" dirty="0" err="1"/>
              <a:t>bersama-sama</a:t>
            </a:r>
            <a:r>
              <a:rPr lang="en-US" b="1" dirty="0"/>
              <a:t> </a:t>
            </a:r>
            <a:r>
              <a:rPr lang="en-US" b="1" dirty="0" err="1"/>
              <a:t>mengalir</a:t>
            </a:r>
            <a:r>
              <a:rPr lang="en-US" b="1" dirty="0"/>
              <a:t> </a:t>
            </a:r>
            <a:r>
              <a:rPr lang="en-US" b="1" dirty="0" err="1"/>
              <a:t>menuju</a:t>
            </a:r>
            <a:r>
              <a:rPr lang="en-US" b="1" dirty="0"/>
              <a:t> </a:t>
            </a:r>
            <a:r>
              <a:rPr lang="en-US" b="1" dirty="0" err="1"/>
              <a:t>kepada</a:t>
            </a:r>
            <a:r>
              <a:rPr lang="en-US" b="1" dirty="0"/>
              <a:t> </a:t>
            </a:r>
            <a:r>
              <a:rPr lang="en-US" b="1" dirty="0" err="1"/>
              <a:t>penggenapannya</a:t>
            </a:r>
            <a:r>
              <a:rPr lang="en-US" b="1" dirty="0"/>
              <a:t>. </a:t>
            </a:r>
            <a:endParaRPr lang="fi-FI" b="1" dirty="0"/>
          </a:p>
          <a:p>
            <a:r>
              <a:rPr lang="fi-FI" b="1" dirty="0"/>
              <a:t>////	Semua yang dijanjikan telah dipenuhi. </a:t>
            </a:r>
          </a:p>
          <a:p>
            <a:r>
              <a:rPr lang="fi-FI" b="1" dirty="0"/>
              <a:t>////	Kesepakatan purbakala antara Allah dan temanNya, ABRAHAM, digenapi."</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4035" name="Rectangle 3"/>
          <p:cNvSpPr>
            <a:spLocks noGrp="1" noChangeArrowheads="1"/>
          </p:cNvSpPr>
          <p:nvPr>
            <p:ph type="body" idx="1"/>
          </p:nvPr>
        </p:nvSpPr>
        <p:spPr/>
        <p:txBody>
          <a:bodyPr/>
          <a:lstStyle/>
          <a:p>
            <a:r>
              <a:rPr lang="en-US" b="1" dirty="0"/>
              <a:t>Dan </a:t>
            </a:r>
            <a:r>
              <a:rPr lang="en-US" b="1" dirty="0" err="1"/>
              <a:t>demikianlah</a:t>
            </a:r>
            <a:r>
              <a:rPr lang="en-US" b="1" dirty="0"/>
              <a:t>…PERJANJIAN ABRAHAM </a:t>
            </a:r>
            <a:r>
              <a:rPr lang="en-US" b="1" dirty="0" err="1"/>
              <a:t>bergerak</a:t>
            </a:r>
            <a:r>
              <a:rPr lang="en-US" b="1" dirty="0"/>
              <a:t> </a:t>
            </a:r>
            <a:r>
              <a:rPr lang="en-US" b="1" dirty="0" err="1"/>
              <a:t>maju</a:t>
            </a:r>
            <a:r>
              <a:rPr lang="en-US" b="1" dirty="0"/>
              <a:t> </a:t>
            </a:r>
            <a:r>
              <a:rPr lang="en-US" b="1" dirty="0" err="1"/>
              <a:t>dengan</a:t>
            </a:r>
            <a:r>
              <a:rPr lang="en-US" b="1" dirty="0"/>
              <a:t> </a:t>
            </a:r>
            <a:r>
              <a:rPr lang="en-US" b="1" dirty="0" err="1"/>
              <a:t>pemenuhan</a:t>
            </a:r>
            <a:r>
              <a:rPr lang="en-US" b="1" dirty="0"/>
              <a:t> </a:t>
            </a:r>
            <a:r>
              <a:rPr lang="en-US" b="1" dirty="0" err="1"/>
              <a:t>dari</a:t>
            </a:r>
            <a:r>
              <a:rPr lang="en-US" b="1" dirty="0"/>
              <a:t> </a:t>
            </a:r>
            <a:r>
              <a:rPr lang="en-US" b="1" dirty="0" err="1"/>
              <a:t>janji-janji</a:t>
            </a:r>
            <a:r>
              <a:rPr lang="en-US" b="1" dirty="0"/>
              <a:t> TANAH, BENIH </a:t>
            </a:r>
            <a:r>
              <a:rPr lang="en-US" b="1" dirty="0" err="1"/>
              <a:t>dan</a:t>
            </a:r>
            <a:r>
              <a:rPr lang="en-US" b="1" dirty="0"/>
              <a:t> BERKAT:</a:t>
            </a:r>
            <a:r>
              <a:rPr lang="en-US"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5059" name="Rectangle 3"/>
          <p:cNvSpPr>
            <a:spLocks noGrp="1" noChangeArrowheads="1"/>
          </p:cNvSpPr>
          <p:nvPr>
            <p:ph type="body" idx="1"/>
          </p:nvPr>
        </p:nvSpPr>
        <p:spPr/>
        <p:txBody>
          <a:bodyPr/>
          <a:lstStyle/>
          <a:p>
            <a:r>
              <a:rPr lang="en-US" b="1"/>
              <a:t>Dalam konteks millennium itu, </a:t>
            </a:r>
          </a:p>
          <a:p>
            <a:r>
              <a:rPr lang="en-US" b="1"/>
              <a:t>• Israel akan menetap secara permanen di Tanah perjanjian sampai selamanya – dan dengan demikian memenuhi PERJANJIAN TANAH;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6083" name="Rectangle 3"/>
          <p:cNvSpPr>
            <a:spLocks noGrp="1" noChangeArrowheads="1"/>
          </p:cNvSpPr>
          <p:nvPr>
            <p:ph type="body" idx="1"/>
          </p:nvPr>
        </p:nvSpPr>
        <p:spPr/>
        <p:txBody>
          <a:bodyPr/>
          <a:lstStyle/>
          <a:p>
            <a:r>
              <a:rPr lang="en-US" b="1"/>
              <a:t>• YESUS KRISTUS, BENIH DAUD yang benar, akan memerintah secara permanen di Tahta DAUD di Yerusalem --- memenuhi PERJANJIAN DAUD; dan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7107" name="Rectangle 3"/>
          <p:cNvSpPr>
            <a:spLocks noGrp="1" noChangeArrowheads="1"/>
          </p:cNvSpPr>
          <p:nvPr>
            <p:ph type="body" idx="1"/>
          </p:nvPr>
        </p:nvSpPr>
        <p:spPr/>
        <p:txBody>
          <a:bodyPr/>
          <a:lstStyle/>
          <a:p>
            <a:r>
              <a:rPr lang="en-US" b="1"/>
              <a:t>• Semua orang akan hidup dalam pemikiran akan BERKAT yang muncul di masa depan ketika, sekali lagi, Tuhan kita hidup di atas bumi ini – jadi menggenapi PERJANJIAN BARU. </a:t>
            </a:r>
          </a:p>
          <a:p>
            <a:r>
              <a:rPr lang="en-US" b="1"/>
              <a:t>////	Membawa kepada pemenuhan setiap elemen dari Janji Abraham yang besar di Kejadian 12:1-3…pengaturan kontrak antara Allah dan Abraham yang meletakkan dasar munculnya pelayanan Tuhan Yesus Kristus.</a:t>
            </a: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689155" name="Rectangle 3"/>
          <p:cNvSpPr>
            <a:spLocks noGrp="1" noChangeArrowheads="1"/>
          </p:cNvSpPr>
          <p:nvPr>
            <p:ph type="body" idx="1"/>
          </p:nvPr>
        </p:nvSpPr>
        <p:spPr/>
        <p:txBody>
          <a:bodyPr/>
          <a:lstStyle/>
          <a:p>
            <a:r>
              <a:rPr lang="en-US" b="1"/>
              <a:t>Jadi…sekarang ke dalam arsip mental YESUS anda, telah masuk semua hal yang berhubungan dengan kehidupan Kristen, semua studi anda, semua bacaan, pemikiran, kehidupan doa, dan pengalaman-pengalaman hidup anda ketika anda bertumbuh dan menjadi dewasa dalam iman anda. </a:t>
            </a:r>
          </a:p>
          <a:p>
            <a:r>
              <a:rPr lang="en-US" b="1"/>
              <a:t>	Berikut ini lokasi yang teratur untuk semua orang-orang besar di Perjanjian Baru, untuk kejadian-kejadian dalam hidup Juruselamat yang tidak ada bandingannya, dan untuk pendirian dan perluasan GEREJA-Nya. </a:t>
            </a:r>
            <a:endParaRPr lang="en-US" altLang="zh-CN" b="1">
              <a:ea typeface="SimSun" charset="0"/>
              <a:cs typeface="SimSun" charset="0"/>
            </a:endParaRPr>
          </a:p>
          <a:p>
            <a:r>
              <a:rPr lang="en-US" altLang="zh-CN" b="1">
                <a:ea typeface="SimSun" charset="0"/>
                <a:cs typeface="SimSun" charset="0"/>
              </a:rPr>
              <a:t>////	Perwujudan yang benar-benar inti dari arsip YESUS adalah: keterhubungan dan perkembangan dari SEMUA ARSIP LAIN yang mendahuluinya.  </a:t>
            </a:r>
            <a:r>
              <a:rPr lang="en-US" altLang="zh-CN" b="1" i="1" u="sng">
                <a:ea typeface="SimSun" charset="0"/>
                <a:cs typeface="SimSun" charset="0"/>
              </a:rPr>
              <a:t>Alkitab adalah suatu kesatuan –– suatu program agung yang sedang beroperasi. </a:t>
            </a:r>
            <a:r>
              <a:rPr lang="en-US" altLang="zh-CN" b="1">
                <a:ea typeface="SimSun" charset="0"/>
                <a:cs typeface="SimSun" charset="0"/>
              </a:rPr>
              <a:t>Dengan adanya pemahaman akan kesatuan tersebut, akan ada juga suatu hubungan yang pribadi dan spiritual untuk setiap orang dengan semua yang telah berlalu – dan yang akan datang.</a:t>
            </a:r>
            <a:r>
              <a:rPr lang="en-US" altLang="zh-CN">
                <a:ea typeface="SimSun" charset="0"/>
                <a:cs typeface="SimSun" charset="0"/>
              </a:rPr>
              <a:t>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xfrm>
            <a:off x="1150938" y="692150"/>
            <a:ext cx="4556125" cy="3416300"/>
          </a:xfrm>
          <a:ln/>
        </p:spPr>
      </p:sp>
      <p:sp>
        <p:nvSpPr>
          <p:cNvPr id="2222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1150938" y="692150"/>
            <a:ext cx="4556125" cy="3416300"/>
          </a:xfrm>
          <a:ln/>
        </p:spPr>
      </p:sp>
      <p:sp>
        <p:nvSpPr>
          <p:cNvPr id="2242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b="1">
              <a:solidFill>
                <a:srgbClr val="000000"/>
              </a:solidFill>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315752"/>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92116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83339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0202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75672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95526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8869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7722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65901712"/>
      </p:ext>
    </p:extLst>
  </p:cSld>
  <p:clrMapOvr>
    <a:masterClrMapping/>
  </p:clrMapOvr>
  <p:transition xmlns:p14="http://schemas.microsoft.com/office/powerpoint/2010/mai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075505"/>
      </p:ext>
    </p:extLst>
  </p:cSld>
  <p:clrMapOvr>
    <a:masterClrMapping/>
  </p:clrMapOvr>
  <p:transition xmlns:p14="http://schemas.microsoft.com/office/powerpoint/2010/mai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49360648"/>
      </p:ext>
    </p:extLst>
  </p:cSld>
  <p:clrMapOvr>
    <a:masterClrMapping/>
  </p:clrMapOvr>
  <p:transition xmlns:p14="http://schemas.microsoft.com/office/powerpoint/2010/mai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920945"/>
      </p:ext>
    </p:extLst>
  </p:cSld>
  <p:clrMapOvr>
    <a:masterClrMapping/>
  </p:clrMapOvr>
  <p:transition xmlns:p14="http://schemas.microsoft.com/office/powerpoint/2010/mai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735103"/>
      </p:ext>
    </p:extLst>
  </p:cSld>
  <p:clrMapOvr>
    <a:masterClrMapping/>
  </p:clrMapOvr>
  <p:transition xmlns:p14="http://schemas.microsoft.com/office/powerpoint/2010/mai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708111357"/>
      </p:ext>
    </p:extLst>
  </p:cSld>
  <p:clrMapOvr>
    <a:masterClrMapping/>
  </p:clrMapOvr>
  <p:transition xmlns:p14="http://schemas.microsoft.com/office/powerpoint/2010/mai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758106"/>
      </p:ext>
    </p:extLst>
  </p:cSld>
  <p:clrMapOvr>
    <a:masterClrMapping/>
  </p:clrMapOvr>
  <p:transition xmlns:p14="http://schemas.microsoft.com/office/powerpoint/2010/main">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4958362"/>
      </p:ext>
    </p:extLst>
  </p:cSld>
  <p:clrMapOvr>
    <a:masterClrMapping/>
  </p:clrMapOvr>
  <p:transition xmlns:p14="http://schemas.microsoft.com/office/powerpoint/2010/main">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5932282"/>
      </p:ext>
    </p:extLst>
  </p:cSld>
  <p:clrMapOvr>
    <a:masterClrMapping/>
  </p:clrMapOvr>
  <p:transition xmlns:p14="http://schemas.microsoft.com/office/powerpoint/2010/main">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974971"/>
      </p:ext>
    </p:extLst>
  </p:cSld>
  <p:clrMapOvr>
    <a:masterClrMapping/>
  </p:clrMapOvr>
  <p:transition xmlns:p14="http://schemas.microsoft.com/office/powerpoint/2010/main">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987365"/>
      </p:ext>
    </p:extLst>
  </p:cSld>
  <p:clrMapOvr>
    <a:masterClrMapping/>
  </p:clrMapOvr>
  <p:transition xmlns:p14="http://schemas.microsoft.com/office/powerpoint/2010/main">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66019150"/>
      </p:ext>
    </p:extLst>
  </p:cSld>
  <p:clrMapOvr>
    <a:masterClrMapping/>
  </p:clrMapOvr>
  <p:transition xmlns:p14="http://schemas.microsoft.com/office/powerpoint/2010/main">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760003"/>
      </p:ext>
    </p:extLst>
  </p:cSld>
  <p:clrMapOvr>
    <a:masterClrMapping/>
  </p:clrMapOvr>
  <p:transition xmlns:p14="http://schemas.microsoft.com/office/powerpoint/2010/main">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14281"/>
      </p:ext>
    </p:extLst>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10413958"/>
      </p:ext>
    </p:extLst>
  </p:cSld>
  <p:clrMapOvr>
    <a:masterClrMapping/>
  </p:clrMapOvr>
  <p:transition xmlns:p14="http://schemas.microsoft.com/office/powerpoint/2010/main">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248367"/>
      </p:ext>
    </p:extLst>
  </p:cSld>
  <p:clrMapOvr>
    <a:masterClrMapping/>
  </p:clrMapOvr>
  <p:transition xmlns:p14="http://schemas.microsoft.com/office/powerpoint/2010/main">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3061690"/>
      </p:ext>
    </p:extLst>
  </p:cSld>
  <p:clrMapOvr>
    <a:masterClrMapping/>
  </p:clrMapOvr>
  <p:transition xmlns:p14="http://schemas.microsoft.com/office/powerpoint/2010/main">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273694281"/>
      </p:ext>
    </p:extLst>
  </p:cSld>
  <p:clrMapOvr>
    <a:masterClrMapping/>
  </p:clrMapOvr>
  <p:transition xmlns:p14="http://schemas.microsoft.com/office/powerpoint/2010/mai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43743"/>
      </p:ext>
    </p:extLst>
  </p:cSld>
  <p:clrMapOvr>
    <a:masterClrMapping/>
  </p:clrMapOvr>
  <p:transition xmlns:p14="http://schemas.microsoft.com/office/powerpoint/2010/mai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2126845"/>
      </p:ext>
    </p:extLst>
  </p:cSld>
  <p:clrMapOvr>
    <a:masterClrMapping/>
  </p:clrMapOvr>
  <p:transition xmlns:p14="http://schemas.microsoft.com/office/powerpoint/2010/main">
    <p:wheel spokes="0"/>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059177"/>
      </p:ext>
    </p:extLst>
  </p:cSld>
  <p:clrMapOvr>
    <a:masterClrMapping/>
  </p:clrMapOvr>
  <p:transition xmlns:p14="http://schemas.microsoft.com/office/powerpoint/2010/main">
    <p:wheel spokes="0"/>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840196"/>
      </p:ext>
    </p:extLst>
  </p:cSld>
  <p:clrMapOvr>
    <a:masterClrMapping/>
  </p:clrMapOvr>
  <p:transition xmlns:p14="http://schemas.microsoft.com/office/powerpoint/2010/main">
    <p:wheel spokes="0"/>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353887"/>
      </p:ext>
    </p:extLst>
  </p:cSld>
  <p:clrMapOvr>
    <a:masterClrMapping/>
  </p:clrMapOvr>
  <p:transition xmlns:p14="http://schemas.microsoft.com/office/powerpoint/2010/main">
    <p:wheel spokes="0"/>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154709790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9416615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743713768"/>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59326260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678966828"/>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73256771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46725111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4266389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320814301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308617174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76970631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369314997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56504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58139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81528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886556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20229770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slideLayout" Target="../slideLayouts/slideLayout15.xml"/><Relationship Id="rId13" Type="http://schemas.openxmlformats.org/officeDocument/2006/relationships/theme" Target="../theme/theme4.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8.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nvGrpSpPr>
          <p:cNvPr id="1027" name="Group 26"/>
          <p:cNvGrpSpPr>
            <a:grpSpLocks/>
          </p:cNvGrpSpPr>
          <p:nvPr/>
        </p:nvGrpSpPr>
        <p:grpSpPr bwMode="auto">
          <a:xfrm>
            <a:off x="390525" y="323850"/>
            <a:ext cx="8378825" cy="6186488"/>
            <a:chOff x="246" y="204"/>
            <a:chExt cx="5271" cy="3889"/>
          </a:xfrm>
        </p:grpSpPr>
        <p:sp>
          <p:nvSpPr>
            <p:cNvPr id="103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6"/>
            <p:cNvSpPr>
              <a:spLocks/>
            </p:cNvSpPr>
            <p:nvPr/>
          </p:nvSpPr>
          <p:spPr bwMode="auto">
            <a:xfrm>
              <a:off x="4384" y="399"/>
              <a:ext cx="1045" cy="1764"/>
            </a:xfrm>
            <a:custGeom>
              <a:avLst/>
              <a:gdLst>
                <a:gd name="T0" fmla="*/ 980 w 1042"/>
                <a:gd name="T1" fmla="*/ 76 h 1764"/>
                <a:gd name="T2" fmla="*/ 910 w 1042"/>
                <a:gd name="T3" fmla="*/ 152 h 1764"/>
                <a:gd name="T4" fmla="*/ 828 w 1042"/>
                <a:gd name="T5" fmla="*/ 131 h 1764"/>
                <a:gd name="T6" fmla="*/ 747 w 1042"/>
                <a:gd name="T7" fmla="*/ 152 h 1764"/>
                <a:gd name="T8" fmla="*/ 687 w 1042"/>
                <a:gd name="T9" fmla="*/ 229 h 1764"/>
                <a:gd name="T10" fmla="*/ 606 w 1042"/>
                <a:gd name="T11" fmla="*/ 250 h 1764"/>
                <a:gd name="T12" fmla="*/ 526 w 1042"/>
                <a:gd name="T13" fmla="*/ 283 h 1764"/>
                <a:gd name="T14" fmla="*/ 444 w 1042"/>
                <a:gd name="T15" fmla="*/ 348 h 1764"/>
                <a:gd name="T16" fmla="*/ 384 w 1042"/>
                <a:gd name="T17" fmla="*/ 435 h 1764"/>
                <a:gd name="T18" fmla="*/ 344 w 1042"/>
                <a:gd name="T19" fmla="*/ 511 h 1764"/>
                <a:gd name="T20" fmla="*/ 303 w 1042"/>
                <a:gd name="T21" fmla="*/ 599 h 1764"/>
                <a:gd name="T22" fmla="*/ 223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3 w 1042"/>
                <a:gd name="T35" fmla="*/ 816 h 1764"/>
                <a:gd name="T36" fmla="*/ 303 w 1042"/>
                <a:gd name="T37" fmla="*/ 860 h 1764"/>
                <a:gd name="T38" fmla="*/ 384 w 1042"/>
                <a:gd name="T39" fmla="*/ 914 h 1764"/>
                <a:gd name="T40" fmla="*/ 464 w 1042"/>
                <a:gd name="T41" fmla="*/ 914 h 1764"/>
                <a:gd name="T42" fmla="*/ 526 w 1042"/>
                <a:gd name="T43" fmla="*/ 882 h 1764"/>
                <a:gd name="T44" fmla="*/ 586 w 1042"/>
                <a:gd name="T45" fmla="*/ 816 h 1764"/>
                <a:gd name="T46" fmla="*/ 657 w 1042"/>
                <a:gd name="T47" fmla="*/ 784 h 1764"/>
                <a:gd name="T48" fmla="*/ 707 w 1042"/>
                <a:gd name="T49" fmla="*/ 871 h 1764"/>
                <a:gd name="T50" fmla="*/ 737 w 1042"/>
                <a:gd name="T51" fmla="*/ 958 h 1764"/>
                <a:gd name="T52" fmla="*/ 798 w 1042"/>
                <a:gd name="T53" fmla="*/ 1088 h 1764"/>
                <a:gd name="T54" fmla="*/ 848 w 1042"/>
                <a:gd name="T55" fmla="*/ 1186 h 1764"/>
                <a:gd name="T56" fmla="*/ 879 w 1042"/>
                <a:gd name="T57" fmla="*/ 1273 h 1764"/>
                <a:gd name="T58" fmla="*/ 910 w 1042"/>
                <a:gd name="T59" fmla="*/ 1360 h 1764"/>
                <a:gd name="T60" fmla="*/ 920 w 1042"/>
                <a:gd name="T61" fmla="*/ 1447 h 1764"/>
                <a:gd name="T62" fmla="*/ 960 w 1042"/>
                <a:gd name="T63" fmla="*/ 1534 h 1764"/>
                <a:gd name="T64" fmla="*/ 980 w 1042"/>
                <a:gd name="T65" fmla="*/ 1622 h 1764"/>
                <a:gd name="T66" fmla="*/ 1020 w 1042"/>
                <a:gd name="T67" fmla="*/ 1709 h 1764"/>
                <a:gd name="T68" fmla="*/ 1044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9 w 4882"/>
                <a:gd name="T11" fmla="*/ 739 h 1403"/>
                <a:gd name="T12" fmla="*/ 1009 w 4882"/>
                <a:gd name="T13" fmla="*/ 815 h 1403"/>
                <a:gd name="T14" fmla="*/ 1211 w 4882"/>
                <a:gd name="T15" fmla="*/ 869 h 1403"/>
                <a:gd name="T16" fmla="*/ 1332 w 4882"/>
                <a:gd name="T17" fmla="*/ 772 h 1403"/>
                <a:gd name="T18" fmla="*/ 1413 w 4882"/>
                <a:gd name="T19" fmla="*/ 565 h 1403"/>
                <a:gd name="T20" fmla="*/ 1292 w 4882"/>
                <a:gd name="T21" fmla="*/ 359 h 1403"/>
                <a:gd name="T22" fmla="*/ 1413 w 4882"/>
                <a:gd name="T23" fmla="*/ 163 h 1403"/>
                <a:gd name="T24" fmla="*/ 1604 w 4882"/>
                <a:gd name="T25" fmla="*/ 206 h 1403"/>
                <a:gd name="T26" fmla="*/ 1786 w 4882"/>
                <a:gd name="T27" fmla="*/ 250 h 1403"/>
                <a:gd name="T28" fmla="*/ 1968 w 4882"/>
                <a:gd name="T29" fmla="*/ 250 h 1403"/>
                <a:gd name="T30" fmla="*/ 2089 w 4882"/>
                <a:gd name="T31" fmla="*/ 217 h 1403"/>
                <a:gd name="T32" fmla="*/ 2220 w 4882"/>
                <a:gd name="T33" fmla="*/ 120 h 1403"/>
                <a:gd name="T34" fmla="*/ 2421 w 4882"/>
                <a:gd name="T35" fmla="*/ 261 h 1403"/>
                <a:gd name="T36" fmla="*/ 2614 w 4882"/>
                <a:gd name="T37" fmla="*/ 348 h 1403"/>
                <a:gd name="T38" fmla="*/ 2785 w 4882"/>
                <a:gd name="T39" fmla="*/ 478 h 1403"/>
                <a:gd name="T40" fmla="*/ 2987 w 4882"/>
                <a:gd name="T41" fmla="*/ 576 h 1403"/>
                <a:gd name="T42" fmla="*/ 3179 w 4882"/>
                <a:gd name="T43" fmla="*/ 652 h 1403"/>
                <a:gd name="T44" fmla="*/ 3380 w 4882"/>
                <a:gd name="T45" fmla="*/ 772 h 1403"/>
                <a:gd name="T46" fmla="*/ 3582 w 4882"/>
                <a:gd name="T47" fmla="*/ 706 h 1403"/>
                <a:gd name="T48" fmla="*/ 3784 w 4882"/>
                <a:gd name="T49" fmla="*/ 772 h 1403"/>
                <a:gd name="T50" fmla="*/ 3985 w 4882"/>
                <a:gd name="T51" fmla="*/ 706 h 1403"/>
                <a:gd name="T52" fmla="*/ 4198 w 4882"/>
                <a:gd name="T53" fmla="*/ 696 h 1403"/>
                <a:gd name="T54" fmla="*/ 4400 w 4882"/>
                <a:gd name="T55" fmla="*/ 783 h 1403"/>
                <a:gd name="T56" fmla="*/ 4602 w 4882"/>
                <a:gd name="T57" fmla="*/ 783 h 1403"/>
                <a:gd name="T58" fmla="*/ 4803 w 4882"/>
                <a:gd name="T59" fmla="*/ 761 h 1403"/>
                <a:gd name="T60" fmla="*/ 4763 w 4882"/>
                <a:gd name="T61" fmla="*/ 848 h 1403"/>
                <a:gd name="T62" fmla="*/ 4501 w 4882"/>
                <a:gd name="T63" fmla="*/ 924 h 1403"/>
                <a:gd name="T64" fmla="*/ 4299 w 4882"/>
                <a:gd name="T65" fmla="*/ 978 h 1403"/>
                <a:gd name="T66" fmla="*/ 4279 w 4882"/>
                <a:gd name="T67" fmla="*/ 1130 h 1403"/>
                <a:gd name="T68" fmla="*/ 4168 w 4882"/>
                <a:gd name="T69" fmla="*/ 1293 h 1403"/>
                <a:gd name="T70" fmla="*/ 3935 w 4882"/>
                <a:gd name="T71" fmla="*/ 1337 h 1403"/>
                <a:gd name="T72" fmla="*/ 3622 w 4882"/>
                <a:gd name="T73" fmla="*/ 1185 h 1403"/>
                <a:gd name="T74" fmla="*/ 3411 w 4882"/>
                <a:gd name="T75" fmla="*/ 1011 h 1403"/>
                <a:gd name="T76" fmla="*/ 3179 w 4882"/>
                <a:gd name="T77" fmla="*/ 978 h 1403"/>
                <a:gd name="T78" fmla="*/ 2957 w 4882"/>
                <a:gd name="T79" fmla="*/ 859 h 1403"/>
                <a:gd name="T80" fmla="*/ 2705 w 4882"/>
                <a:gd name="T81" fmla="*/ 848 h 1403"/>
                <a:gd name="T82" fmla="*/ 2473 w 4882"/>
                <a:gd name="T83" fmla="*/ 924 h 1403"/>
                <a:gd name="T84" fmla="*/ 2240 w 4882"/>
                <a:gd name="T85" fmla="*/ 859 h 1403"/>
                <a:gd name="T86" fmla="*/ 2028 w 4882"/>
                <a:gd name="T87" fmla="*/ 772 h 1403"/>
                <a:gd name="T88" fmla="*/ 1927 w 4882"/>
                <a:gd name="T89" fmla="*/ 946 h 1403"/>
                <a:gd name="T90" fmla="*/ 1917 w 4882"/>
                <a:gd name="T91" fmla="*/ 1163 h 1403"/>
                <a:gd name="T92" fmla="*/ 1806 w 4882"/>
                <a:gd name="T93" fmla="*/ 1359 h 1403"/>
                <a:gd name="T94" fmla="*/ 1594 w 4882"/>
                <a:gd name="T95" fmla="*/ 1402 h 1403"/>
                <a:gd name="T96" fmla="*/ 1383 w 4882"/>
                <a:gd name="T97" fmla="*/ 1326 h 1403"/>
                <a:gd name="T98" fmla="*/ 1181 w 4882"/>
                <a:gd name="T99" fmla="*/ 1239 h 1403"/>
                <a:gd name="T100" fmla="*/ 979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p:cNvSpPr>
              <a:spLocks/>
            </p:cNvSpPr>
            <p:nvPr/>
          </p:nvSpPr>
          <p:spPr bwMode="auto">
            <a:xfrm>
              <a:off x="418" y="549"/>
              <a:ext cx="4993" cy="3250"/>
            </a:xfrm>
            <a:custGeom>
              <a:avLst/>
              <a:gdLst>
                <a:gd name="T0" fmla="*/ 968 w 4993"/>
                <a:gd name="T1" fmla="*/ 2684 h 3253"/>
                <a:gd name="T2" fmla="*/ 766 w 4993"/>
                <a:gd name="T3" fmla="*/ 3042 h 3253"/>
                <a:gd name="T4" fmla="*/ 474 w 4993"/>
                <a:gd name="T5" fmla="*/ 3118 h 3253"/>
                <a:gd name="T6" fmla="*/ 161 w 4993"/>
                <a:gd name="T7" fmla="*/ 3064 h 3253"/>
                <a:gd name="T8" fmla="*/ 182 w 4993"/>
                <a:gd name="T9" fmla="*/ 2890 h 3253"/>
                <a:gd name="T10" fmla="*/ 504 w 4993"/>
                <a:gd name="T11" fmla="*/ 2825 h 3253"/>
                <a:gd name="T12" fmla="*/ 807 w 4993"/>
                <a:gd name="T13" fmla="*/ 2706 h 3253"/>
                <a:gd name="T14" fmla="*/ 958 w 4993"/>
                <a:gd name="T15" fmla="*/ 2445 h 3253"/>
                <a:gd name="T16" fmla="*/ 645 w 4993"/>
                <a:gd name="T17" fmla="*/ 2184 h 3253"/>
                <a:gd name="T18" fmla="*/ 303 w 4993"/>
                <a:gd name="T19" fmla="*/ 1999 h 3253"/>
                <a:gd name="T20" fmla="*/ 444 w 4993"/>
                <a:gd name="T21" fmla="*/ 2010 h 3253"/>
                <a:gd name="T22" fmla="*/ 837 w 4993"/>
                <a:gd name="T23" fmla="*/ 2075 h 3253"/>
                <a:gd name="T24" fmla="*/ 1190 w 4993"/>
                <a:gd name="T25" fmla="*/ 2184 h 3253"/>
                <a:gd name="T26" fmla="*/ 1291 w 4993"/>
                <a:gd name="T27" fmla="*/ 2228 h 3253"/>
                <a:gd name="T28" fmla="*/ 1553 w 4993"/>
                <a:gd name="T29" fmla="*/ 1988 h 3253"/>
                <a:gd name="T30" fmla="*/ 1896 w 4993"/>
                <a:gd name="T31" fmla="*/ 1793 h 3253"/>
                <a:gd name="T32" fmla="*/ 2047 w 4993"/>
                <a:gd name="T33" fmla="*/ 1467 h 3253"/>
                <a:gd name="T34" fmla="*/ 2148 w 4993"/>
                <a:gd name="T35" fmla="*/ 1522 h 3253"/>
                <a:gd name="T36" fmla="*/ 2350 w 4993"/>
                <a:gd name="T37" fmla="*/ 1369 h 3253"/>
                <a:gd name="T38" fmla="*/ 2158 w 4993"/>
                <a:gd name="T39" fmla="*/ 1087 h 3253"/>
                <a:gd name="T40" fmla="*/ 2077 w 4993"/>
                <a:gd name="T41" fmla="*/ 652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3 h 3253"/>
                <a:gd name="T52" fmla="*/ 2309 w 4993"/>
                <a:gd name="T53" fmla="*/ 913 h 3253"/>
                <a:gd name="T54" fmla="*/ 2562 w 4993"/>
                <a:gd name="T55" fmla="*/ 706 h 3253"/>
                <a:gd name="T56" fmla="*/ 2400 w 4993"/>
                <a:gd name="T57" fmla="*/ 326 h 3253"/>
                <a:gd name="T58" fmla="*/ 2794 w 4993"/>
                <a:gd name="T59" fmla="*/ 163 h 3253"/>
                <a:gd name="T60" fmla="*/ 3207 w 4993"/>
                <a:gd name="T61" fmla="*/ 196 h 3253"/>
                <a:gd name="T62" fmla="*/ 3247 w 4993"/>
                <a:gd name="T63" fmla="*/ 554 h 3253"/>
                <a:gd name="T64" fmla="*/ 3086 w 4993"/>
                <a:gd name="T65" fmla="*/ 782 h 3253"/>
                <a:gd name="T66" fmla="*/ 2783 w 4993"/>
                <a:gd name="T67" fmla="*/ 880 h 3253"/>
                <a:gd name="T68" fmla="*/ 3096 w 4993"/>
                <a:gd name="T69" fmla="*/ 1054 h 3253"/>
                <a:gd name="T70" fmla="*/ 3499 w 4993"/>
                <a:gd name="T71" fmla="*/ 1032 h 3253"/>
                <a:gd name="T72" fmla="*/ 3741 w 4993"/>
                <a:gd name="T73" fmla="*/ 1282 h 3253"/>
                <a:gd name="T74" fmla="*/ 3661 w 4993"/>
                <a:gd name="T75" fmla="*/ 1662 h 3253"/>
                <a:gd name="T76" fmla="*/ 3873 w 4993"/>
                <a:gd name="T77" fmla="*/ 1901 h 3253"/>
                <a:gd name="T78" fmla="*/ 4175 w 4993"/>
                <a:gd name="T79" fmla="*/ 1782 h 3253"/>
                <a:gd name="T80" fmla="*/ 4468 w 4993"/>
                <a:gd name="T81" fmla="*/ 1629 h 3253"/>
                <a:gd name="T82" fmla="*/ 4720 w 4993"/>
                <a:gd name="T83" fmla="*/ 1391 h 3253"/>
                <a:gd name="T84" fmla="*/ 4992 w 4993"/>
                <a:gd name="T85" fmla="*/ 1489 h 3253"/>
                <a:gd name="T86" fmla="*/ 4730 w 4993"/>
                <a:gd name="T87" fmla="*/ 1760 h 3253"/>
                <a:gd name="T88" fmla="*/ 4518 w 4993"/>
                <a:gd name="T89" fmla="*/ 2130 h 3253"/>
                <a:gd name="T90" fmla="*/ 4266 w 4993"/>
                <a:gd name="T91" fmla="*/ 2489 h 3253"/>
                <a:gd name="T92" fmla="*/ 3812 w 4993"/>
                <a:gd name="T93" fmla="*/ 2467 h 3253"/>
                <a:gd name="T94" fmla="*/ 3560 w 4993"/>
                <a:gd name="T95" fmla="*/ 2315 h 3253"/>
                <a:gd name="T96" fmla="*/ 3550 w 4993"/>
                <a:gd name="T97" fmla="*/ 1847 h 3253"/>
                <a:gd name="T98" fmla="*/ 3348 w 4993"/>
                <a:gd name="T99" fmla="*/ 1565 h 3253"/>
                <a:gd name="T100" fmla="*/ 3005 w 4993"/>
                <a:gd name="T101" fmla="*/ 1771 h 3253"/>
                <a:gd name="T102" fmla="*/ 2824 w 4993"/>
                <a:gd name="T103" fmla="*/ 1565 h 3253"/>
                <a:gd name="T104" fmla="*/ 2582 w 4993"/>
                <a:gd name="T105" fmla="*/ 1293 h 3253"/>
                <a:gd name="T106" fmla="*/ 2279 w 4993"/>
                <a:gd name="T107" fmla="*/ 1576 h 3253"/>
                <a:gd name="T108" fmla="*/ 2158 w 4993"/>
                <a:gd name="T109" fmla="*/ 1999 h 3253"/>
                <a:gd name="T110" fmla="*/ 1896 w 4993"/>
                <a:gd name="T111" fmla="*/ 2326 h 3253"/>
                <a:gd name="T112" fmla="*/ 1755 w 4993"/>
                <a:gd name="T113" fmla="*/ 2641 h 3253"/>
                <a:gd name="T114" fmla="*/ 1392 w 4993"/>
                <a:gd name="T115" fmla="*/ 2434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3 h 2540"/>
                <a:gd name="T10" fmla="*/ 1054 w 1136"/>
                <a:gd name="T11" fmla="*/ 639 h 2540"/>
                <a:gd name="T12" fmla="*/ 1028 w 1136"/>
                <a:gd name="T13" fmla="*/ 755 h 2540"/>
                <a:gd name="T14" fmla="*/ 947 w 1136"/>
                <a:gd name="T15" fmla="*/ 864 h 2540"/>
                <a:gd name="T16" fmla="*/ 913 w 1136"/>
                <a:gd name="T17" fmla="*/ 980 h 2540"/>
                <a:gd name="T18" fmla="*/ 860 w 1136"/>
                <a:gd name="T19" fmla="*/ 1104 h 2540"/>
                <a:gd name="T20" fmla="*/ 813 w 1136"/>
                <a:gd name="T21" fmla="*/ 1220 h 2540"/>
                <a:gd name="T22" fmla="*/ 719 w 1136"/>
                <a:gd name="T23" fmla="*/ 1315 h 2540"/>
                <a:gd name="T24" fmla="*/ 611 w 1136"/>
                <a:gd name="T25" fmla="*/ 1322 h 2540"/>
                <a:gd name="T26" fmla="*/ 504 w 1136"/>
                <a:gd name="T27" fmla="*/ 1322 h 2540"/>
                <a:gd name="T28" fmla="*/ 396 w 1136"/>
                <a:gd name="T29" fmla="*/ 1366 h 2540"/>
                <a:gd name="T30" fmla="*/ 316 w 1136"/>
                <a:gd name="T31" fmla="*/ 1249 h 2540"/>
                <a:gd name="T32" fmla="*/ 208 w 1136"/>
                <a:gd name="T33" fmla="*/ 1176 h 2540"/>
                <a:gd name="T34" fmla="*/ 101 w 1136"/>
                <a:gd name="T35" fmla="*/ 1176 h 2540"/>
                <a:gd name="T36" fmla="*/ 40 w 1136"/>
                <a:gd name="T37" fmla="*/ 1183 h 2540"/>
                <a:gd name="T38" fmla="*/ 141 w 1136"/>
                <a:gd name="T39" fmla="*/ 1241 h 2540"/>
                <a:gd name="T40" fmla="*/ 235 w 1136"/>
                <a:gd name="T41" fmla="*/ 1330 h 2540"/>
                <a:gd name="T42" fmla="*/ 349 w 1136"/>
                <a:gd name="T43" fmla="*/ 1388 h 2540"/>
                <a:gd name="T44" fmla="*/ 356 w 1136"/>
                <a:gd name="T45" fmla="*/ 1533 h 2540"/>
                <a:gd name="T46" fmla="*/ 349 w 1136"/>
                <a:gd name="T47" fmla="*/ 1692 h 2540"/>
                <a:gd name="T48" fmla="*/ 296 w 1136"/>
                <a:gd name="T49" fmla="*/ 1823 h 2540"/>
                <a:gd name="T50" fmla="*/ 235 w 1136"/>
                <a:gd name="T51" fmla="*/ 1953 h 2540"/>
                <a:gd name="T52" fmla="*/ 168 w 1136"/>
                <a:gd name="T53" fmla="*/ 2084 h 2540"/>
                <a:gd name="T54" fmla="*/ 134 w 1136"/>
                <a:gd name="T55" fmla="*/ 2216 h 2540"/>
                <a:gd name="T56" fmla="*/ 67 w 1136"/>
                <a:gd name="T57" fmla="*/ 2332 h 2540"/>
                <a:gd name="T58" fmla="*/ 27 w 1136"/>
                <a:gd name="T59" fmla="*/ 2455 h 2540"/>
                <a:gd name="T60" fmla="*/ 20 w 1136"/>
                <a:gd name="T61" fmla="*/ 2513 h 2540"/>
                <a:gd name="T62" fmla="*/ 81 w 1136"/>
                <a:gd name="T63" fmla="*/ 2390 h 2540"/>
                <a:gd name="T64" fmla="*/ 148 w 1136"/>
                <a:gd name="T65" fmla="*/ 2274 h 2540"/>
                <a:gd name="T66" fmla="*/ 201 w 1136"/>
                <a:gd name="T67" fmla="*/ 2150 h 2540"/>
                <a:gd name="T68" fmla="*/ 242 w 1136"/>
                <a:gd name="T69" fmla="*/ 2004 h 2540"/>
                <a:gd name="T70" fmla="*/ 316 w 1136"/>
                <a:gd name="T71" fmla="*/ 1888 h 2540"/>
                <a:gd name="T72" fmla="*/ 403 w 1136"/>
                <a:gd name="T73" fmla="*/ 1765 h 2540"/>
                <a:gd name="T74" fmla="*/ 430 w 1136"/>
                <a:gd name="T75" fmla="*/ 1641 h 2540"/>
                <a:gd name="T76" fmla="*/ 423 w 1136"/>
                <a:gd name="T77" fmla="*/ 1525 h 2540"/>
                <a:gd name="T78" fmla="*/ 497 w 1136"/>
                <a:gd name="T79" fmla="*/ 1446 h 2540"/>
                <a:gd name="T80" fmla="*/ 651 w 1136"/>
                <a:gd name="T81" fmla="*/ 1409 h 2540"/>
                <a:gd name="T82" fmla="*/ 792 w 1136"/>
                <a:gd name="T83" fmla="*/ 1366 h 2540"/>
                <a:gd name="T84" fmla="*/ 866 w 1136"/>
                <a:gd name="T85" fmla="*/ 1256 h 2540"/>
                <a:gd name="T86" fmla="*/ 907 w 1136"/>
                <a:gd name="T87" fmla="*/ 1075 h 2540"/>
                <a:gd name="T88" fmla="*/ 1014 w 1136"/>
                <a:gd name="T89" fmla="*/ 980 h 2540"/>
                <a:gd name="T90" fmla="*/ 1048 w 1136"/>
                <a:gd name="T91" fmla="*/ 857 h 2540"/>
                <a:gd name="T92" fmla="*/ 1088 w 1136"/>
                <a:gd name="T93" fmla="*/ 734 h 2540"/>
                <a:gd name="T94" fmla="*/ 1115 w 1136"/>
                <a:gd name="T95" fmla="*/ 618 h 2540"/>
                <a:gd name="T96" fmla="*/ 1108 w 1136"/>
                <a:gd name="T97" fmla="*/ 494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23 w 1827"/>
                <a:gd name="T9" fmla="*/ 726 h 880"/>
                <a:gd name="T10" fmla="*/ 377 w 1827"/>
                <a:gd name="T11" fmla="*/ 697 h 880"/>
                <a:gd name="T12" fmla="*/ 431 w 1827"/>
                <a:gd name="T13" fmla="*/ 661 h 880"/>
                <a:gd name="T14" fmla="*/ 498 w 1827"/>
                <a:gd name="T15" fmla="*/ 625 h 880"/>
                <a:gd name="T16" fmla="*/ 578 w 1827"/>
                <a:gd name="T17" fmla="*/ 610 h 880"/>
                <a:gd name="T18" fmla="*/ 652 w 1827"/>
                <a:gd name="T19" fmla="*/ 588 h 880"/>
                <a:gd name="T20" fmla="*/ 706 w 1827"/>
                <a:gd name="T21" fmla="*/ 559 h 880"/>
                <a:gd name="T22" fmla="*/ 766 w 1827"/>
                <a:gd name="T23" fmla="*/ 501 h 880"/>
                <a:gd name="T24" fmla="*/ 840 w 1827"/>
                <a:gd name="T25" fmla="*/ 465 h 880"/>
                <a:gd name="T26" fmla="*/ 887 w 1827"/>
                <a:gd name="T27" fmla="*/ 407 h 880"/>
                <a:gd name="T28" fmla="*/ 914 w 1827"/>
                <a:gd name="T29" fmla="*/ 341 h 880"/>
                <a:gd name="T30" fmla="*/ 969 w 1827"/>
                <a:gd name="T31" fmla="*/ 283 h 880"/>
                <a:gd name="T32" fmla="*/ 1029 w 1827"/>
                <a:gd name="T33" fmla="*/ 240 h 880"/>
                <a:gd name="T34" fmla="*/ 1096 w 1827"/>
                <a:gd name="T35" fmla="*/ 203 h 880"/>
                <a:gd name="T36" fmla="*/ 1177 w 1827"/>
                <a:gd name="T37" fmla="*/ 174 h 880"/>
                <a:gd name="T38" fmla="*/ 1244 w 1827"/>
                <a:gd name="T39" fmla="*/ 174 h 880"/>
                <a:gd name="T40" fmla="*/ 1338 w 1827"/>
                <a:gd name="T41" fmla="*/ 145 h 880"/>
                <a:gd name="T42" fmla="*/ 1392 w 1827"/>
                <a:gd name="T43" fmla="*/ 123 h 880"/>
                <a:gd name="T44" fmla="*/ 1445 w 1827"/>
                <a:gd name="T45" fmla="*/ 109 h 880"/>
                <a:gd name="T46" fmla="*/ 1499 w 1827"/>
                <a:gd name="T47" fmla="*/ 94 h 880"/>
                <a:gd name="T48" fmla="*/ 1587 w 1827"/>
                <a:gd name="T49" fmla="*/ 94 h 880"/>
                <a:gd name="T50" fmla="*/ 1641 w 1827"/>
                <a:gd name="T51" fmla="*/ 73 h 880"/>
                <a:gd name="T52" fmla="*/ 1701 w 1827"/>
                <a:gd name="T53" fmla="*/ 44 h 880"/>
                <a:gd name="T54" fmla="*/ 1769 w 1827"/>
                <a:gd name="T55" fmla="*/ 22 h 880"/>
                <a:gd name="T56" fmla="*/ 1829 w 1827"/>
                <a:gd name="T57" fmla="*/ 0 h 880"/>
                <a:gd name="T58" fmla="*/ 1769 w 1827"/>
                <a:gd name="T59" fmla="*/ 22 h 880"/>
                <a:gd name="T60" fmla="*/ 1708 w 1827"/>
                <a:gd name="T61" fmla="*/ 80 h 880"/>
                <a:gd name="T62" fmla="*/ 1628 w 1827"/>
                <a:gd name="T63" fmla="*/ 102 h 880"/>
                <a:gd name="T64" fmla="*/ 1567 w 1827"/>
                <a:gd name="T65" fmla="*/ 116 h 880"/>
                <a:gd name="T66" fmla="*/ 1486 w 1827"/>
                <a:gd name="T67" fmla="*/ 138 h 880"/>
                <a:gd name="T68" fmla="*/ 1432 w 1827"/>
                <a:gd name="T69" fmla="*/ 145 h 880"/>
                <a:gd name="T70" fmla="*/ 1372 w 1827"/>
                <a:gd name="T71" fmla="*/ 160 h 880"/>
                <a:gd name="T72" fmla="*/ 1304 w 1827"/>
                <a:gd name="T73" fmla="*/ 174 h 880"/>
                <a:gd name="T74" fmla="*/ 1244 w 1827"/>
                <a:gd name="T75" fmla="*/ 203 h 880"/>
                <a:gd name="T76" fmla="*/ 1177 w 1827"/>
                <a:gd name="T77" fmla="*/ 218 h 880"/>
                <a:gd name="T78" fmla="*/ 1123 w 1827"/>
                <a:gd name="T79" fmla="*/ 240 h 880"/>
                <a:gd name="T80" fmla="*/ 1069 w 1827"/>
                <a:gd name="T81" fmla="*/ 262 h 880"/>
                <a:gd name="T82" fmla="*/ 1016 w 1827"/>
                <a:gd name="T83" fmla="*/ 298 h 880"/>
                <a:gd name="T84" fmla="*/ 962 w 1827"/>
                <a:gd name="T85" fmla="*/ 327 h 880"/>
                <a:gd name="T86" fmla="*/ 914 w 1827"/>
                <a:gd name="T87" fmla="*/ 370 h 880"/>
                <a:gd name="T88" fmla="*/ 887 w 1827"/>
                <a:gd name="T89" fmla="*/ 443 h 880"/>
                <a:gd name="T90" fmla="*/ 847 w 1827"/>
                <a:gd name="T91" fmla="*/ 509 h 880"/>
                <a:gd name="T92" fmla="*/ 793 w 1827"/>
                <a:gd name="T93" fmla="*/ 545 h 880"/>
                <a:gd name="T94" fmla="*/ 733 w 1827"/>
                <a:gd name="T95" fmla="*/ 567 h 880"/>
                <a:gd name="T96" fmla="*/ 666 w 1827"/>
                <a:gd name="T97" fmla="*/ 588 h 880"/>
                <a:gd name="T98" fmla="*/ 592 w 1827"/>
                <a:gd name="T99" fmla="*/ 610 h 880"/>
                <a:gd name="T100" fmla="*/ 538 w 1827"/>
                <a:gd name="T101" fmla="*/ 647 h 880"/>
                <a:gd name="T102" fmla="*/ 478 w 1827"/>
                <a:gd name="T103" fmla="*/ 654 h 880"/>
                <a:gd name="T104" fmla="*/ 404 w 1827"/>
                <a:gd name="T105" fmla="*/ 676 h 880"/>
                <a:gd name="T106" fmla="*/ 357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p:cNvSpPr>
              <a:spLocks/>
            </p:cNvSpPr>
            <p:nvPr/>
          </p:nvSpPr>
          <p:spPr bwMode="auto">
            <a:xfrm>
              <a:off x="531" y="356"/>
              <a:ext cx="4815" cy="3462"/>
            </a:xfrm>
            <a:custGeom>
              <a:avLst/>
              <a:gdLst>
                <a:gd name="T0" fmla="*/ 444 w 4812"/>
                <a:gd name="T1" fmla="*/ 348 h 3462"/>
                <a:gd name="T2" fmla="*/ 818 w 4812"/>
                <a:gd name="T3" fmla="*/ 664 h 3462"/>
                <a:gd name="T4" fmla="*/ 1191 w 4812"/>
                <a:gd name="T5" fmla="*/ 925 h 3462"/>
                <a:gd name="T6" fmla="*/ 1615 w 4812"/>
                <a:gd name="T7" fmla="*/ 1252 h 3462"/>
                <a:gd name="T8" fmla="*/ 2059 w 4812"/>
                <a:gd name="T9" fmla="*/ 1611 h 3462"/>
                <a:gd name="T10" fmla="*/ 2423 w 4812"/>
                <a:gd name="T11" fmla="*/ 1926 h 3462"/>
                <a:gd name="T12" fmla="*/ 2675 w 4812"/>
                <a:gd name="T13" fmla="*/ 2362 h 3462"/>
                <a:gd name="T14" fmla="*/ 2250 w 4812"/>
                <a:gd name="T15" fmla="*/ 2318 h 3462"/>
                <a:gd name="T16" fmla="*/ 1816 w 4812"/>
                <a:gd name="T17" fmla="*/ 2307 h 3462"/>
                <a:gd name="T18" fmla="*/ 1312 w 4812"/>
                <a:gd name="T19" fmla="*/ 2373 h 3462"/>
                <a:gd name="T20" fmla="*/ 919 w 4812"/>
                <a:gd name="T21" fmla="*/ 2318 h 3462"/>
                <a:gd name="T22" fmla="*/ 474 w 4812"/>
                <a:gd name="T23" fmla="*/ 2122 h 3462"/>
                <a:gd name="T24" fmla="*/ 30 w 4812"/>
                <a:gd name="T25" fmla="*/ 1752 h 3462"/>
                <a:gd name="T26" fmla="*/ 403 w 4812"/>
                <a:gd name="T27" fmla="*/ 2090 h 3462"/>
                <a:gd name="T28" fmla="*/ 828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0 w 4812"/>
                <a:gd name="T39" fmla="*/ 2405 h 3462"/>
                <a:gd name="T40" fmla="*/ 1554 w 4812"/>
                <a:gd name="T41" fmla="*/ 2569 h 3462"/>
                <a:gd name="T42" fmla="*/ 1625 w 4812"/>
                <a:gd name="T43" fmla="*/ 3004 h 3462"/>
                <a:gd name="T44" fmla="*/ 1070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2 w 4812"/>
                <a:gd name="T55" fmla="*/ 3189 h 3462"/>
                <a:gd name="T56" fmla="*/ 1655 w 4812"/>
                <a:gd name="T57" fmla="*/ 2982 h 3462"/>
                <a:gd name="T58" fmla="*/ 2089 w 4812"/>
                <a:gd name="T59" fmla="*/ 2917 h 3462"/>
                <a:gd name="T60" fmla="*/ 2523 w 4812"/>
                <a:gd name="T61" fmla="*/ 3058 h 3462"/>
                <a:gd name="T62" fmla="*/ 2977 w 4812"/>
                <a:gd name="T63" fmla="*/ 3200 h 3462"/>
                <a:gd name="T64" fmla="*/ 3492 w 4812"/>
                <a:gd name="T65" fmla="*/ 3309 h 3462"/>
                <a:gd name="T66" fmla="*/ 3946 w 4812"/>
                <a:gd name="T67" fmla="*/ 3385 h 3462"/>
                <a:gd name="T68" fmla="*/ 4411 w 4812"/>
                <a:gd name="T69" fmla="*/ 3450 h 3462"/>
                <a:gd name="T70" fmla="*/ 4300 w 4812"/>
                <a:gd name="T71" fmla="*/ 3439 h 3462"/>
                <a:gd name="T72" fmla="*/ 3784 w 4812"/>
                <a:gd name="T73" fmla="*/ 3330 h 3462"/>
                <a:gd name="T74" fmla="*/ 3199 w 4812"/>
                <a:gd name="T75" fmla="*/ 3200 h 3462"/>
                <a:gd name="T76" fmla="*/ 2735 w 4812"/>
                <a:gd name="T77" fmla="*/ 3124 h 3462"/>
                <a:gd name="T78" fmla="*/ 2200 w 4812"/>
                <a:gd name="T79" fmla="*/ 2884 h 3462"/>
                <a:gd name="T80" fmla="*/ 1685 w 4812"/>
                <a:gd name="T81" fmla="*/ 2677 h 3462"/>
                <a:gd name="T82" fmla="*/ 1221 w 4812"/>
                <a:gd name="T83" fmla="*/ 2471 h 3462"/>
                <a:gd name="T84" fmla="*/ 1494 w 4812"/>
                <a:gd name="T85" fmla="*/ 2394 h 3462"/>
                <a:gd name="T86" fmla="*/ 2079 w 4812"/>
                <a:gd name="T87" fmla="*/ 2318 h 3462"/>
                <a:gd name="T88" fmla="*/ 2584 w 4812"/>
                <a:gd name="T89" fmla="*/ 2362 h 3462"/>
                <a:gd name="T90" fmla="*/ 3058 w 4812"/>
                <a:gd name="T91" fmla="*/ 2569 h 3462"/>
                <a:gd name="T92" fmla="*/ 3502 w 4812"/>
                <a:gd name="T93" fmla="*/ 2743 h 3462"/>
                <a:gd name="T94" fmla="*/ 4078 w 4812"/>
                <a:gd name="T95" fmla="*/ 3004 h 3462"/>
                <a:gd name="T96" fmla="*/ 4572 w 4812"/>
                <a:gd name="T97" fmla="*/ 3243 h 3462"/>
                <a:gd name="T98" fmla="*/ 4653 w 4812"/>
                <a:gd name="T99" fmla="*/ 3265 h 3462"/>
                <a:gd name="T100" fmla="*/ 4199 w 4812"/>
                <a:gd name="T101" fmla="*/ 3015 h 3462"/>
                <a:gd name="T102" fmla="*/ 3744 w 4812"/>
                <a:gd name="T103" fmla="*/ 2764 h 3462"/>
                <a:gd name="T104" fmla="*/ 3280 w 4812"/>
                <a:gd name="T105" fmla="*/ 2634 h 3462"/>
                <a:gd name="T106" fmla="*/ 2735 w 4812"/>
                <a:gd name="T107" fmla="*/ 2362 h 3462"/>
                <a:gd name="T108" fmla="*/ 2463 w 4812"/>
                <a:gd name="T109" fmla="*/ 1959 h 3462"/>
                <a:gd name="T110" fmla="*/ 2169 w 4812"/>
                <a:gd name="T111" fmla="*/ 1600 h 3462"/>
                <a:gd name="T112" fmla="*/ 1766 w 4812"/>
                <a:gd name="T113" fmla="*/ 1317 h 3462"/>
                <a:gd name="T114" fmla="*/ 1363 w 4812"/>
                <a:gd name="T115" fmla="*/ 969 h 3462"/>
                <a:gd name="T116" fmla="*/ 939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p:cNvSpPr>
              <a:spLocks/>
            </p:cNvSpPr>
            <p:nvPr/>
          </p:nvSpPr>
          <p:spPr bwMode="auto">
            <a:xfrm>
              <a:off x="2773" y="3976"/>
              <a:ext cx="1725" cy="81"/>
            </a:xfrm>
            <a:custGeom>
              <a:avLst/>
              <a:gdLst>
                <a:gd name="T0" fmla="*/ 0 w 1722"/>
                <a:gd name="T1" fmla="*/ 0 h 81"/>
                <a:gd name="T2" fmla="*/ 1724 w 1722"/>
                <a:gd name="T3" fmla="*/ 0 h 81"/>
                <a:gd name="T4" fmla="*/ 1724 w 1722"/>
                <a:gd name="T5" fmla="*/ 0 h 81"/>
                <a:gd name="T6" fmla="*/ 1643 w 1722"/>
                <a:gd name="T7" fmla="*/ 22 h 81"/>
                <a:gd name="T8" fmla="*/ 1616 w 1722"/>
                <a:gd name="T9" fmla="*/ 7 h 81"/>
                <a:gd name="T10" fmla="*/ 1590 w 1722"/>
                <a:gd name="T11" fmla="*/ 0 h 81"/>
                <a:gd name="T12" fmla="*/ 1563 w 1722"/>
                <a:gd name="T13" fmla="*/ 15 h 81"/>
                <a:gd name="T14" fmla="*/ 1536 w 1722"/>
                <a:gd name="T15" fmla="*/ 44 h 81"/>
                <a:gd name="T16" fmla="*/ 1509 w 1722"/>
                <a:gd name="T17" fmla="*/ 58 h 81"/>
                <a:gd name="T18" fmla="*/ 1482 w 1722"/>
                <a:gd name="T19" fmla="*/ 73 h 81"/>
                <a:gd name="T20" fmla="*/ 1420 w 1722"/>
                <a:gd name="T21" fmla="*/ 80 h 81"/>
                <a:gd name="T22" fmla="*/ 1353 w 1722"/>
                <a:gd name="T23" fmla="*/ 80 h 81"/>
                <a:gd name="T24" fmla="*/ 1313 w 1722"/>
                <a:gd name="T25" fmla="*/ 73 h 81"/>
                <a:gd name="T26" fmla="*/ 1286 w 1722"/>
                <a:gd name="T27" fmla="*/ 65 h 81"/>
                <a:gd name="T28" fmla="*/ 1252 w 1722"/>
                <a:gd name="T29" fmla="*/ 73 h 81"/>
                <a:gd name="T30" fmla="*/ 1226 w 1722"/>
                <a:gd name="T31" fmla="*/ 73 h 81"/>
                <a:gd name="T32" fmla="*/ 1172 w 1722"/>
                <a:gd name="T33" fmla="*/ 73 h 81"/>
                <a:gd name="T34" fmla="*/ 1125 w 1722"/>
                <a:gd name="T35" fmla="*/ 65 h 81"/>
                <a:gd name="T36" fmla="*/ 1098 w 1722"/>
                <a:gd name="T37" fmla="*/ 65 h 81"/>
                <a:gd name="T38" fmla="*/ 1057 w 1722"/>
                <a:gd name="T39" fmla="*/ 58 h 81"/>
                <a:gd name="T40" fmla="*/ 1031 w 1722"/>
                <a:gd name="T41" fmla="*/ 58 h 81"/>
                <a:gd name="T42" fmla="*/ 1004 w 1722"/>
                <a:gd name="T43" fmla="*/ 36 h 81"/>
                <a:gd name="T44" fmla="*/ 970 w 1722"/>
                <a:gd name="T45" fmla="*/ 15 h 81"/>
                <a:gd name="T46" fmla="*/ 936 w 1722"/>
                <a:gd name="T47" fmla="*/ 15 h 81"/>
                <a:gd name="T48" fmla="*/ 910 w 1722"/>
                <a:gd name="T49" fmla="*/ 15 h 81"/>
                <a:gd name="T50" fmla="*/ 883 w 1722"/>
                <a:gd name="T51" fmla="*/ 15 h 81"/>
                <a:gd name="T52" fmla="*/ 848 w 1722"/>
                <a:gd name="T53" fmla="*/ 29 h 81"/>
                <a:gd name="T54" fmla="*/ 788 w 1722"/>
                <a:gd name="T55" fmla="*/ 44 h 81"/>
                <a:gd name="T56" fmla="*/ 754 w 1722"/>
                <a:gd name="T57" fmla="*/ 51 h 81"/>
                <a:gd name="T58" fmla="*/ 727 w 1722"/>
                <a:gd name="T59" fmla="*/ 51 h 81"/>
                <a:gd name="T60" fmla="*/ 687 w 1722"/>
                <a:gd name="T61" fmla="*/ 44 h 81"/>
                <a:gd name="T62" fmla="*/ 660 w 1722"/>
                <a:gd name="T63" fmla="*/ 29 h 81"/>
                <a:gd name="T64" fmla="*/ 633 w 1722"/>
                <a:gd name="T65" fmla="*/ 22 h 81"/>
                <a:gd name="T66" fmla="*/ 599 w 1722"/>
                <a:gd name="T67" fmla="*/ 22 h 81"/>
                <a:gd name="T68" fmla="*/ 566 w 1722"/>
                <a:gd name="T69" fmla="*/ 22 h 81"/>
                <a:gd name="T70" fmla="*/ 532 w 1722"/>
                <a:gd name="T71" fmla="*/ 29 h 81"/>
                <a:gd name="T72" fmla="*/ 478 w 1722"/>
                <a:gd name="T73" fmla="*/ 29 h 81"/>
                <a:gd name="T74" fmla="*/ 438 w 1722"/>
                <a:gd name="T75" fmla="*/ 36 h 81"/>
                <a:gd name="T76" fmla="*/ 404 w 1722"/>
                <a:gd name="T77" fmla="*/ 44 h 81"/>
                <a:gd name="T78" fmla="*/ 377 w 1722"/>
                <a:gd name="T79" fmla="*/ 44 h 81"/>
                <a:gd name="T80" fmla="*/ 344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0 h 1699"/>
                <a:gd name="T18" fmla="*/ 53 w 93"/>
                <a:gd name="T19" fmla="*/ 538 h 1699"/>
                <a:gd name="T20" fmla="*/ 39 w 93"/>
                <a:gd name="T21" fmla="*/ 611 h 1699"/>
                <a:gd name="T22" fmla="*/ 39 w 93"/>
                <a:gd name="T23" fmla="*/ 669 h 1699"/>
                <a:gd name="T24" fmla="*/ 39 w 93"/>
                <a:gd name="T25" fmla="*/ 727 h 1699"/>
                <a:gd name="T26" fmla="*/ 39 w 93"/>
                <a:gd name="T27" fmla="*/ 785 h 1699"/>
                <a:gd name="T28" fmla="*/ 13 w 93"/>
                <a:gd name="T29" fmla="*/ 857 h 1699"/>
                <a:gd name="T30" fmla="*/ 0 w 93"/>
                <a:gd name="T31" fmla="*/ 915 h 1699"/>
                <a:gd name="T32" fmla="*/ 0 w 93"/>
                <a:gd name="T33" fmla="*/ 973 h 1699"/>
                <a:gd name="T34" fmla="*/ 26 w 93"/>
                <a:gd name="T35" fmla="*/ 1031 h 1699"/>
                <a:gd name="T36" fmla="*/ 26 w 93"/>
                <a:gd name="T37" fmla="*/ 1104 h 1699"/>
                <a:gd name="T38" fmla="*/ 13 w 93"/>
                <a:gd name="T39" fmla="*/ 1177 h 1699"/>
                <a:gd name="T40" fmla="*/ 13 w 93"/>
                <a:gd name="T41" fmla="*/ 1235 h 1699"/>
                <a:gd name="T42" fmla="*/ 13 w 93"/>
                <a:gd name="T43" fmla="*/ 1294 h 1699"/>
                <a:gd name="T44" fmla="*/ 13 w 93"/>
                <a:gd name="T45" fmla="*/ 1352 h 1699"/>
                <a:gd name="T46" fmla="*/ 0 w 93"/>
                <a:gd name="T47" fmla="*/ 1410 h 1699"/>
                <a:gd name="T48" fmla="*/ 0 w 93"/>
                <a:gd name="T49" fmla="*/ 1468 h 1699"/>
                <a:gd name="T50" fmla="*/ 13 w 93"/>
                <a:gd name="T51" fmla="*/ 1526 h 1699"/>
                <a:gd name="T52" fmla="*/ 53 w 93"/>
                <a:gd name="T53" fmla="*/ 1584 h 1699"/>
                <a:gd name="T54" fmla="*/ 53 w 93"/>
                <a:gd name="T55" fmla="*/ 1642 h 1699"/>
                <a:gd name="T56" fmla="*/ 26 w 93"/>
                <a:gd name="T57" fmla="*/ 1700 h 1699"/>
                <a:gd name="T58" fmla="*/ 53 w 93"/>
                <a:gd name="T59" fmla="*/ 1642 h 1699"/>
                <a:gd name="T60" fmla="*/ 39 w 93"/>
                <a:gd name="T61" fmla="*/ 1569 h 1699"/>
                <a:gd name="T62" fmla="*/ 26 w 93"/>
                <a:gd name="T63" fmla="*/ 1511 h 1699"/>
                <a:gd name="T64" fmla="*/ 26 w 93"/>
                <a:gd name="T65" fmla="*/ 1439 h 1699"/>
                <a:gd name="T66" fmla="*/ 26 w 93"/>
                <a:gd name="T67" fmla="*/ 1381 h 1699"/>
                <a:gd name="T68" fmla="*/ 26 w 93"/>
                <a:gd name="T69" fmla="*/ 1323 h 1699"/>
                <a:gd name="T70" fmla="*/ 26 w 93"/>
                <a:gd name="T71" fmla="*/ 1264 h 1699"/>
                <a:gd name="T72" fmla="*/ 26 w 93"/>
                <a:gd name="T73" fmla="*/ 1206 h 1699"/>
                <a:gd name="T74" fmla="*/ 53 w 93"/>
                <a:gd name="T75" fmla="*/ 1148 h 1699"/>
                <a:gd name="T76" fmla="*/ 66 w 93"/>
                <a:gd name="T77" fmla="*/ 1089 h 1699"/>
                <a:gd name="T78" fmla="*/ 39 w 93"/>
                <a:gd name="T79" fmla="*/ 1031 h 1699"/>
                <a:gd name="T80" fmla="*/ 13 w 93"/>
                <a:gd name="T81" fmla="*/ 973 h 1699"/>
                <a:gd name="T82" fmla="*/ 13 w 93"/>
                <a:gd name="T83" fmla="*/ 915 h 1699"/>
                <a:gd name="T84" fmla="*/ 26 w 93"/>
                <a:gd name="T85" fmla="*/ 857 h 1699"/>
                <a:gd name="T86" fmla="*/ 39 w 93"/>
                <a:gd name="T87" fmla="*/ 799 h 1699"/>
                <a:gd name="T88" fmla="*/ 39 w 93"/>
                <a:gd name="T89" fmla="*/ 741 h 1699"/>
                <a:gd name="T90" fmla="*/ 53 w 93"/>
                <a:gd name="T91" fmla="*/ 683 h 1699"/>
                <a:gd name="T92" fmla="*/ 66 w 93"/>
                <a:gd name="T93" fmla="*/ 625 h 1699"/>
                <a:gd name="T94" fmla="*/ 66 w 93"/>
                <a:gd name="T95" fmla="*/ 567 h 1699"/>
                <a:gd name="T96" fmla="*/ 53 w 93"/>
                <a:gd name="T97" fmla="*/ 509 h 1699"/>
                <a:gd name="T98" fmla="*/ 39 w 93"/>
                <a:gd name="T99" fmla="*/ 451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25 w 2527"/>
                <a:gd name="T9" fmla="*/ 87 h 117"/>
                <a:gd name="T10" fmla="*/ 646 w 2527"/>
                <a:gd name="T11" fmla="*/ 73 h 117"/>
                <a:gd name="T12" fmla="*/ 834 w 2527"/>
                <a:gd name="T13" fmla="*/ 58 h 117"/>
                <a:gd name="T14" fmla="*/ 942 w 2527"/>
                <a:gd name="T15" fmla="*/ 44 h 117"/>
                <a:gd name="T16" fmla="*/ 1062 w 2527"/>
                <a:gd name="T17" fmla="*/ 58 h 117"/>
                <a:gd name="T18" fmla="*/ 1210 w 2527"/>
                <a:gd name="T19" fmla="*/ 58 h 117"/>
                <a:gd name="T20" fmla="*/ 1346 w 2527"/>
                <a:gd name="T21" fmla="*/ 44 h 117"/>
                <a:gd name="T22" fmla="*/ 1453 w 2527"/>
                <a:gd name="T23" fmla="*/ 44 h 117"/>
                <a:gd name="T24" fmla="*/ 1561 w 2527"/>
                <a:gd name="T25" fmla="*/ 0 h 117"/>
                <a:gd name="T26" fmla="*/ 2475 w 2527"/>
                <a:gd name="T27" fmla="*/ 0 h 117"/>
                <a:gd name="T28" fmla="*/ 2475 w 2527"/>
                <a:gd name="T29" fmla="*/ 58 h 117"/>
                <a:gd name="T30" fmla="*/ 2354 w 2527"/>
                <a:gd name="T31" fmla="*/ 58 h 117"/>
                <a:gd name="T32" fmla="*/ 2247 w 2527"/>
                <a:gd name="T33" fmla="*/ 58 h 117"/>
                <a:gd name="T34" fmla="*/ 2126 w 2527"/>
                <a:gd name="T35" fmla="*/ 73 h 117"/>
                <a:gd name="T36" fmla="*/ 2017 w 2527"/>
                <a:gd name="T37" fmla="*/ 87 h 117"/>
                <a:gd name="T38" fmla="*/ 1870 w 2527"/>
                <a:gd name="T39" fmla="*/ 73 h 117"/>
                <a:gd name="T40" fmla="*/ 1762 w 2527"/>
                <a:gd name="T41" fmla="*/ 58 h 117"/>
                <a:gd name="T42" fmla="*/ 1641 w 2527"/>
                <a:gd name="T43" fmla="*/ 58 h 117"/>
                <a:gd name="T44" fmla="*/ 1534 w 2527"/>
                <a:gd name="T45" fmla="*/ 73 h 117"/>
                <a:gd name="T46" fmla="*/ 1426 w 2527"/>
                <a:gd name="T47" fmla="*/ 73 h 117"/>
                <a:gd name="T48" fmla="*/ 1319 w 2527"/>
                <a:gd name="T49" fmla="*/ 58 h 117"/>
                <a:gd name="T50" fmla="*/ 1089 w 2527"/>
                <a:gd name="T51" fmla="*/ 73 h 117"/>
                <a:gd name="T52" fmla="*/ 968 w 2527"/>
                <a:gd name="T53" fmla="*/ 73 h 117"/>
                <a:gd name="T54" fmla="*/ 847 w 2527"/>
                <a:gd name="T55" fmla="*/ 87 h 117"/>
                <a:gd name="T56" fmla="*/ 727 w 2527"/>
                <a:gd name="T57" fmla="*/ 73 h 117"/>
                <a:gd name="T58" fmla="*/ 592 w 2527"/>
                <a:gd name="T59" fmla="*/ 73 h 117"/>
                <a:gd name="T60" fmla="*/ 471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28" name="Group 30"/>
          <p:cNvGrpSpPr>
            <a:grpSpLocks/>
          </p:cNvGrpSpPr>
          <p:nvPr/>
        </p:nvGrpSpPr>
        <p:grpSpPr bwMode="auto">
          <a:xfrm>
            <a:off x="0" y="0"/>
            <a:ext cx="1981200" cy="1958975"/>
            <a:chOff x="0" y="0"/>
            <a:chExt cx="1246" cy="1232"/>
          </a:xfrm>
        </p:grpSpPr>
        <p:sp>
          <p:nvSpPr>
            <p:cNvPr id="103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sp>
          <p:nvSpPr>
            <p:cNvPr id="103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effectLst>
                  <a:outerShdw blurRad="38100" dist="38100" dir="2700000" algn="tl">
                    <a:srgbClr val="000000"/>
                  </a:outerShdw>
                </a:effectLst>
                <a:latin typeface="Comic Sans MS" charset="0"/>
              </a:rPr>
              <a:t>9.65.03f.</a:t>
            </a:r>
          </a:p>
        </p:txBody>
      </p:sp>
    </p:spTree>
  </p:cSld>
  <p:clrMap bg1="dk2" tx1="lt1" bg2="dk1" tx2="lt2" accent1="accent1" accent2="accent2" accent3="accent3" accent4="accent4" accent5="accent5" accent6="accent6" hlink="hlink" folHlink="folHlink"/>
  <p:sldLayoutIdLst>
    <p:sldLayoutId id="2147483689" r:id="rId1"/>
  </p:sldLayoutIdLst>
  <p:transition xmlns:p14="http://schemas.microsoft.com/office/powerpoint/2010/mai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grpSp>
        <p:nvGrpSpPr>
          <p:cNvPr id="2" name="Group 26"/>
          <p:cNvGrpSpPr>
            <a:grpSpLocks/>
          </p:cNvGrpSpPr>
          <p:nvPr/>
        </p:nvGrpSpPr>
        <p:grpSpPr bwMode="auto">
          <a:xfrm>
            <a:off x="390525" y="323850"/>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17" name="Freeform 6"/>
            <p:cNvSpPr>
              <a:spLocks/>
            </p:cNvSpPr>
            <p:nvPr/>
          </p:nvSpPr>
          <p:spPr bwMode="auto">
            <a:xfrm>
              <a:off x="4384" y="399"/>
              <a:ext cx="1045" cy="1764"/>
            </a:xfrm>
            <a:custGeom>
              <a:avLst/>
              <a:gdLst>
                <a:gd name="T0" fmla="*/ 1022 w 1042"/>
                <a:gd name="T1" fmla="*/ 76 h 1764"/>
                <a:gd name="T2" fmla="*/ 952 w 1042"/>
                <a:gd name="T3" fmla="*/ 152 h 1764"/>
                <a:gd name="T4" fmla="*/ 856 w 1042"/>
                <a:gd name="T5" fmla="*/ 131 h 1764"/>
                <a:gd name="T6" fmla="*/ 775 w 1042"/>
                <a:gd name="T7" fmla="*/ 152 h 1764"/>
                <a:gd name="T8" fmla="*/ 715 w 1042"/>
                <a:gd name="T9" fmla="*/ 229 h 1764"/>
                <a:gd name="T10" fmla="*/ 634 w 1042"/>
                <a:gd name="T11" fmla="*/ 250 h 1764"/>
                <a:gd name="T12" fmla="*/ 554 w 1042"/>
                <a:gd name="T13" fmla="*/ 283 h 1764"/>
                <a:gd name="T14" fmla="*/ 458 w 1042"/>
                <a:gd name="T15" fmla="*/ 348 h 1764"/>
                <a:gd name="T16" fmla="*/ 398 w 1042"/>
                <a:gd name="T17" fmla="*/ 435 h 1764"/>
                <a:gd name="T18" fmla="*/ 358 w 1042"/>
                <a:gd name="T19" fmla="*/ 511 h 1764"/>
                <a:gd name="T20" fmla="*/ 317 w 1042"/>
                <a:gd name="T21" fmla="*/ 599 h 1764"/>
                <a:gd name="T22" fmla="*/ 237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7 w 1042"/>
                <a:gd name="T35" fmla="*/ 816 h 1764"/>
                <a:gd name="T36" fmla="*/ 317 w 1042"/>
                <a:gd name="T37" fmla="*/ 860 h 1764"/>
                <a:gd name="T38" fmla="*/ 398 w 1042"/>
                <a:gd name="T39" fmla="*/ 914 h 1764"/>
                <a:gd name="T40" fmla="*/ 478 w 1042"/>
                <a:gd name="T41" fmla="*/ 914 h 1764"/>
                <a:gd name="T42" fmla="*/ 554 w 1042"/>
                <a:gd name="T43" fmla="*/ 882 h 1764"/>
                <a:gd name="T44" fmla="*/ 614 w 1042"/>
                <a:gd name="T45" fmla="*/ 816 h 1764"/>
                <a:gd name="T46" fmla="*/ 685 w 1042"/>
                <a:gd name="T47" fmla="*/ 784 h 1764"/>
                <a:gd name="T48" fmla="*/ 735 w 1042"/>
                <a:gd name="T49" fmla="*/ 871 h 1764"/>
                <a:gd name="T50" fmla="*/ 765 w 1042"/>
                <a:gd name="T51" fmla="*/ 958 h 1764"/>
                <a:gd name="T52" fmla="*/ 826 w 1042"/>
                <a:gd name="T53" fmla="*/ 1088 h 1764"/>
                <a:gd name="T54" fmla="*/ 879 w 1042"/>
                <a:gd name="T55" fmla="*/ 1186 h 1764"/>
                <a:gd name="T56" fmla="*/ 921 w 1042"/>
                <a:gd name="T57" fmla="*/ 1273 h 1764"/>
                <a:gd name="T58" fmla="*/ 952 w 1042"/>
                <a:gd name="T59" fmla="*/ 1360 h 1764"/>
                <a:gd name="T60" fmla="*/ 962 w 1042"/>
                <a:gd name="T61" fmla="*/ 1447 h 1764"/>
                <a:gd name="T62" fmla="*/ 1002 w 1042"/>
                <a:gd name="T63" fmla="*/ 1534 h 1764"/>
                <a:gd name="T64" fmla="*/ 1022 w 1042"/>
                <a:gd name="T65" fmla="*/ 1622 h 1764"/>
                <a:gd name="T66" fmla="*/ 1062 w 1042"/>
                <a:gd name="T67" fmla="*/ 1709 h 1764"/>
                <a:gd name="T68" fmla="*/ 1086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33 w 4882"/>
                <a:gd name="T11" fmla="*/ 739 h 1403"/>
                <a:gd name="T12" fmla="*/ 1023 w 4882"/>
                <a:gd name="T13" fmla="*/ 815 h 1403"/>
                <a:gd name="T14" fmla="*/ 1225 w 4882"/>
                <a:gd name="T15" fmla="*/ 869 h 1403"/>
                <a:gd name="T16" fmla="*/ 1346 w 4882"/>
                <a:gd name="T17" fmla="*/ 772 h 1403"/>
                <a:gd name="T18" fmla="*/ 1427 w 4882"/>
                <a:gd name="T19" fmla="*/ 565 h 1403"/>
                <a:gd name="T20" fmla="*/ 1306 w 4882"/>
                <a:gd name="T21" fmla="*/ 359 h 1403"/>
                <a:gd name="T22" fmla="*/ 1427 w 4882"/>
                <a:gd name="T23" fmla="*/ 163 h 1403"/>
                <a:gd name="T24" fmla="*/ 1618 w 4882"/>
                <a:gd name="T25" fmla="*/ 206 h 1403"/>
                <a:gd name="T26" fmla="*/ 1800 w 4882"/>
                <a:gd name="T27" fmla="*/ 250 h 1403"/>
                <a:gd name="T28" fmla="*/ 1982 w 4882"/>
                <a:gd name="T29" fmla="*/ 250 h 1403"/>
                <a:gd name="T30" fmla="*/ 2103 w 4882"/>
                <a:gd name="T31" fmla="*/ 217 h 1403"/>
                <a:gd name="T32" fmla="*/ 2234 w 4882"/>
                <a:gd name="T33" fmla="*/ 120 h 1403"/>
                <a:gd name="T34" fmla="*/ 2435 w 4882"/>
                <a:gd name="T35" fmla="*/ 261 h 1403"/>
                <a:gd name="T36" fmla="*/ 2642 w 4882"/>
                <a:gd name="T37" fmla="*/ 348 h 1403"/>
                <a:gd name="T38" fmla="*/ 2813 w 4882"/>
                <a:gd name="T39" fmla="*/ 478 h 1403"/>
                <a:gd name="T40" fmla="*/ 3015 w 4882"/>
                <a:gd name="T41" fmla="*/ 576 h 1403"/>
                <a:gd name="T42" fmla="*/ 3207 w 4882"/>
                <a:gd name="T43" fmla="*/ 652 h 1403"/>
                <a:gd name="T44" fmla="*/ 3408 w 4882"/>
                <a:gd name="T45" fmla="*/ 772 h 1403"/>
                <a:gd name="T46" fmla="*/ 3610 w 4882"/>
                <a:gd name="T47" fmla="*/ 706 h 1403"/>
                <a:gd name="T48" fmla="*/ 3812 w 4882"/>
                <a:gd name="T49" fmla="*/ 772 h 1403"/>
                <a:gd name="T50" fmla="*/ 4013 w 4882"/>
                <a:gd name="T51" fmla="*/ 706 h 1403"/>
                <a:gd name="T52" fmla="*/ 4240 w 4882"/>
                <a:gd name="T53" fmla="*/ 696 h 1403"/>
                <a:gd name="T54" fmla="*/ 4442 w 4882"/>
                <a:gd name="T55" fmla="*/ 783 h 1403"/>
                <a:gd name="T56" fmla="*/ 4644 w 4882"/>
                <a:gd name="T57" fmla="*/ 783 h 1403"/>
                <a:gd name="T58" fmla="*/ 4845 w 4882"/>
                <a:gd name="T59" fmla="*/ 761 h 1403"/>
                <a:gd name="T60" fmla="*/ 4805 w 4882"/>
                <a:gd name="T61" fmla="*/ 848 h 1403"/>
                <a:gd name="T62" fmla="*/ 4543 w 4882"/>
                <a:gd name="T63" fmla="*/ 924 h 1403"/>
                <a:gd name="T64" fmla="*/ 4341 w 4882"/>
                <a:gd name="T65" fmla="*/ 978 h 1403"/>
                <a:gd name="T66" fmla="*/ 4321 w 4882"/>
                <a:gd name="T67" fmla="*/ 1130 h 1403"/>
                <a:gd name="T68" fmla="*/ 4210 w 4882"/>
                <a:gd name="T69" fmla="*/ 1293 h 1403"/>
                <a:gd name="T70" fmla="*/ 3963 w 4882"/>
                <a:gd name="T71" fmla="*/ 1337 h 1403"/>
                <a:gd name="T72" fmla="*/ 3650 w 4882"/>
                <a:gd name="T73" fmla="*/ 1185 h 1403"/>
                <a:gd name="T74" fmla="*/ 3439 w 4882"/>
                <a:gd name="T75" fmla="*/ 1011 h 1403"/>
                <a:gd name="T76" fmla="*/ 3207 w 4882"/>
                <a:gd name="T77" fmla="*/ 978 h 1403"/>
                <a:gd name="T78" fmla="*/ 2985 w 4882"/>
                <a:gd name="T79" fmla="*/ 859 h 1403"/>
                <a:gd name="T80" fmla="*/ 2733 w 4882"/>
                <a:gd name="T81" fmla="*/ 848 h 1403"/>
                <a:gd name="T82" fmla="*/ 2501 w 4882"/>
                <a:gd name="T83" fmla="*/ 924 h 1403"/>
                <a:gd name="T84" fmla="*/ 2254 w 4882"/>
                <a:gd name="T85" fmla="*/ 859 h 1403"/>
                <a:gd name="T86" fmla="*/ 2042 w 4882"/>
                <a:gd name="T87" fmla="*/ 772 h 1403"/>
                <a:gd name="T88" fmla="*/ 1941 w 4882"/>
                <a:gd name="T89" fmla="*/ 946 h 1403"/>
                <a:gd name="T90" fmla="*/ 1931 w 4882"/>
                <a:gd name="T91" fmla="*/ 1163 h 1403"/>
                <a:gd name="T92" fmla="*/ 1820 w 4882"/>
                <a:gd name="T93" fmla="*/ 1359 h 1403"/>
                <a:gd name="T94" fmla="*/ 1608 w 4882"/>
                <a:gd name="T95" fmla="*/ 1402 h 1403"/>
                <a:gd name="T96" fmla="*/ 1397 w 4882"/>
                <a:gd name="T97" fmla="*/ 1326 h 1403"/>
                <a:gd name="T98" fmla="*/ 1195 w 4882"/>
                <a:gd name="T99" fmla="*/ 1239 h 1403"/>
                <a:gd name="T100" fmla="*/ 993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19" name="Freeform 8"/>
            <p:cNvSpPr>
              <a:spLocks/>
            </p:cNvSpPr>
            <p:nvPr/>
          </p:nvSpPr>
          <p:spPr bwMode="auto">
            <a:xfrm>
              <a:off x="418" y="549"/>
              <a:ext cx="4993" cy="3250"/>
            </a:xfrm>
            <a:custGeom>
              <a:avLst/>
              <a:gdLst>
                <a:gd name="T0" fmla="*/ 968 w 4993"/>
                <a:gd name="T1" fmla="*/ 2656 h 3253"/>
                <a:gd name="T2" fmla="*/ 766 w 4993"/>
                <a:gd name="T3" fmla="*/ 3000 h 3253"/>
                <a:gd name="T4" fmla="*/ 474 w 4993"/>
                <a:gd name="T5" fmla="*/ 3076 h 3253"/>
                <a:gd name="T6" fmla="*/ 161 w 4993"/>
                <a:gd name="T7" fmla="*/ 3022 h 3253"/>
                <a:gd name="T8" fmla="*/ 182 w 4993"/>
                <a:gd name="T9" fmla="*/ 2848 h 3253"/>
                <a:gd name="T10" fmla="*/ 504 w 4993"/>
                <a:gd name="T11" fmla="*/ 2783 h 3253"/>
                <a:gd name="T12" fmla="*/ 807 w 4993"/>
                <a:gd name="T13" fmla="*/ 2678 h 3253"/>
                <a:gd name="T14" fmla="*/ 958 w 4993"/>
                <a:gd name="T15" fmla="*/ 2417 h 3253"/>
                <a:gd name="T16" fmla="*/ 645 w 4993"/>
                <a:gd name="T17" fmla="*/ 2156 h 3253"/>
                <a:gd name="T18" fmla="*/ 303 w 4993"/>
                <a:gd name="T19" fmla="*/ 1971 h 3253"/>
                <a:gd name="T20" fmla="*/ 444 w 4993"/>
                <a:gd name="T21" fmla="*/ 1982 h 3253"/>
                <a:gd name="T22" fmla="*/ 837 w 4993"/>
                <a:gd name="T23" fmla="*/ 2047 h 3253"/>
                <a:gd name="T24" fmla="*/ 1190 w 4993"/>
                <a:gd name="T25" fmla="*/ 2156 h 3253"/>
                <a:gd name="T26" fmla="*/ 1291 w 4993"/>
                <a:gd name="T27" fmla="*/ 2200 h 3253"/>
                <a:gd name="T28" fmla="*/ 1553 w 4993"/>
                <a:gd name="T29" fmla="*/ 1960 h 3253"/>
                <a:gd name="T30" fmla="*/ 1896 w 4993"/>
                <a:gd name="T31" fmla="*/ 1765 h 3253"/>
                <a:gd name="T32" fmla="*/ 2047 w 4993"/>
                <a:gd name="T33" fmla="*/ 1453 h 3253"/>
                <a:gd name="T34" fmla="*/ 2148 w 4993"/>
                <a:gd name="T35" fmla="*/ 1508 h 3253"/>
                <a:gd name="T36" fmla="*/ 2350 w 4993"/>
                <a:gd name="T37" fmla="*/ 1355 h 3253"/>
                <a:gd name="T38" fmla="*/ 2158 w 4993"/>
                <a:gd name="T39" fmla="*/ 1073 h 3253"/>
                <a:gd name="T40" fmla="*/ 2077 w 4993"/>
                <a:gd name="T41" fmla="*/ 638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59 h 3253"/>
                <a:gd name="T52" fmla="*/ 2309 w 4993"/>
                <a:gd name="T53" fmla="*/ 899 h 3253"/>
                <a:gd name="T54" fmla="*/ 2562 w 4993"/>
                <a:gd name="T55" fmla="*/ 692 h 3253"/>
                <a:gd name="T56" fmla="*/ 2400 w 4993"/>
                <a:gd name="T57" fmla="*/ 326 h 3253"/>
                <a:gd name="T58" fmla="*/ 2794 w 4993"/>
                <a:gd name="T59" fmla="*/ 163 h 3253"/>
                <a:gd name="T60" fmla="*/ 3207 w 4993"/>
                <a:gd name="T61" fmla="*/ 196 h 3253"/>
                <a:gd name="T62" fmla="*/ 3247 w 4993"/>
                <a:gd name="T63" fmla="*/ 542 h 3253"/>
                <a:gd name="T64" fmla="*/ 3086 w 4993"/>
                <a:gd name="T65" fmla="*/ 768 h 3253"/>
                <a:gd name="T66" fmla="*/ 2783 w 4993"/>
                <a:gd name="T67" fmla="*/ 866 h 3253"/>
                <a:gd name="T68" fmla="*/ 3096 w 4993"/>
                <a:gd name="T69" fmla="*/ 1040 h 3253"/>
                <a:gd name="T70" fmla="*/ 3499 w 4993"/>
                <a:gd name="T71" fmla="*/ 1018 h 3253"/>
                <a:gd name="T72" fmla="*/ 3741 w 4993"/>
                <a:gd name="T73" fmla="*/ 1268 h 3253"/>
                <a:gd name="T74" fmla="*/ 3661 w 4993"/>
                <a:gd name="T75" fmla="*/ 1634 h 3253"/>
                <a:gd name="T76" fmla="*/ 3873 w 4993"/>
                <a:gd name="T77" fmla="*/ 1873 h 3253"/>
                <a:gd name="T78" fmla="*/ 4175 w 4993"/>
                <a:gd name="T79" fmla="*/ 1754 h 3253"/>
                <a:gd name="T80" fmla="*/ 4468 w 4993"/>
                <a:gd name="T81" fmla="*/ 1613 h 3253"/>
                <a:gd name="T82" fmla="*/ 4720 w 4993"/>
                <a:gd name="T83" fmla="*/ 1377 h 3253"/>
                <a:gd name="T84" fmla="*/ 4992 w 4993"/>
                <a:gd name="T85" fmla="*/ 1475 h 3253"/>
                <a:gd name="T86" fmla="*/ 4730 w 4993"/>
                <a:gd name="T87" fmla="*/ 1732 h 3253"/>
                <a:gd name="T88" fmla="*/ 4518 w 4993"/>
                <a:gd name="T89" fmla="*/ 2102 h 3253"/>
                <a:gd name="T90" fmla="*/ 4266 w 4993"/>
                <a:gd name="T91" fmla="*/ 2461 h 3253"/>
                <a:gd name="T92" fmla="*/ 3812 w 4993"/>
                <a:gd name="T93" fmla="*/ 2439 h 3253"/>
                <a:gd name="T94" fmla="*/ 3560 w 4993"/>
                <a:gd name="T95" fmla="*/ 2287 h 3253"/>
                <a:gd name="T96" fmla="*/ 3550 w 4993"/>
                <a:gd name="T97" fmla="*/ 1819 h 3253"/>
                <a:gd name="T98" fmla="*/ 3348 w 4993"/>
                <a:gd name="T99" fmla="*/ 1551 h 3253"/>
                <a:gd name="T100" fmla="*/ 3005 w 4993"/>
                <a:gd name="T101" fmla="*/ 1743 h 3253"/>
                <a:gd name="T102" fmla="*/ 2824 w 4993"/>
                <a:gd name="T103" fmla="*/ 1551 h 3253"/>
                <a:gd name="T104" fmla="*/ 2582 w 4993"/>
                <a:gd name="T105" fmla="*/ 1279 h 3253"/>
                <a:gd name="T106" fmla="*/ 2279 w 4993"/>
                <a:gd name="T107" fmla="*/ 1562 h 3253"/>
                <a:gd name="T108" fmla="*/ 2158 w 4993"/>
                <a:gd name="T109" fmla="*/ 1971 h 3253"/>
                <a:gd name="T110" fmla="*/ 1896 w 4993"/>
                <a:gd name="T111" fmla="*/ 2298 h 3253"/>
                <a:gd name="T112" fmla="*/ 1755 w 4993"/>
                <a:gd name="T113" fmla="*/ 2613 h 3253"/>
                <a:gd name="T114" fmla="*/ 1392 w 4993"/>
                <a:gd name="T115" fmla="*/ 240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7 h 2540"/>
                <a:gd name="T10" fmla="*/ 1054 w 1136"/>
                <a:gd name="T11" fmla="*/ 653 h 2540"/>
                <a:gd name="T12" fmla="*/ 1028 w 1136"/>
                <a:gd name="T13" fmla="*/ 769 h 2540"/>
                <a:gd name="T14" fmla="*/ 947 w 1136"/>
                <a:gd name="T15" fmla="*/ 878 h 2540"/>
                <a:gd name="T16" fmla="*/ 913 w 1136"/>
                <a:gd name="T17" fmla="*/ 994 h 2540"/>
                <a:gd name="T18" fmla="*/ 860 w 1136"/>
                <a:gd name="T19" fmla="*/ 1118 h 2540"/>
                <a:gd name="T20" fmla="*/ 813 w 1136"/>
                <a:gd name="T21" fmla="*/ 1234 h 2540"/>
                <a:gd name="T22" fmla="*/ 719 w 1136"/>
                <a:gd name="T23" fmla="*/ 1343 h 2540"/>
                <a:gd name="T24" fmla="*/ 611 w 1136"/>
                <a:gd name="T25" fmla="*/ 1350 h 2540"/>
                <a:gd name="T26" fmla="*/ 504 w 1136"/>
                <a:gd name="T27" fmla="*/ 1350 h 2540"/>
                <a:gd name="T28" fmla="*/ 396 w 1136"/>
                <a:gd name="T29" fmla="*/ 1394 h 2540"/>
                <a:gd name="T30" fmla="*/ 316 w 1136"/>
                <a:gd name="T31" fmla="*/ 1263 h 2540"/>
                <a:gd name="T32" fmla="*/ 208 w 1136"/>
                <a:gd name="T33" fmla="*/ 1190 h 2540"/>
                <a:gd name="T34" fmla="*/ 101 w 1136"/>
                <a:gd name="T35" fmla="*/ 1190 h 2540"/>
                <a:gd name="T36" fmla="*/ 40 w 1136"/>
                <a:gd name="T37" fmla="*/ 1197 h 2540"/>
                <a:gd name="T38" fmla="*/ 141 w 1136"/>
                <a:gd name="T39" fmla="*/ 1255 h 2540"/>
                <a:gd name="T40" fmla="*/ 235 w 1136"/>
                <a:gd name="T41" fmla="*/ 1358 h 2540"/>
                <a:gd name="T42" fmla="*/ 349 w 1136"/>
                <a:gd name="T43" fmla="*/ 1416 h 2540"/>
                <a:gd name="T44" fmla="*/ 356 w 1136"/>
                <a:gd name="T45" fmla="*/ 1561 h 2540"/>
                <a:gd name="T46" fmla="*/ 349 w 1136"/>
                <a:gd name="T47" fmla="*/ 1720 h 2540"/>
                <a:gd name="T48" fmla="*/ 296 w 1136"/>
                <a:gd name="T49" fmla="*/ 1851 h 2540"/>
                <a:gd name="T50" fmla="*/ 235 w 1136"/>
                <a:gd name="T51" fmla="*/ 1981 h 2540"/>
                <a:gd name="T52" fmla="*/ 168 w 1136"/>
                <a:gd name="T53" fmla="*/ 2112 h 2540"/>
                <a:gd name="T54" fmla="*/ 134 w 1136"/>
                <a:gd name="T55" fmla="*/ 2258 h 2540"/>
                <a:gd name="T56" fmla="*/ 67 w 1136"/>
                <a:gd name="T57" fmla="*/ 2374 h 2540"/>
                <a:gd name="T58" fmla="*/ 27 w 1136"/>
                <a:gd name="T59" fmla="*/ 2497 h 2540"/>
                <a:gd name="T60" fmla="*/ 20 w 1136"/>
                <a:gd name="T61" fmla="*/ 2555 h 2540"/>
                <a:gd name="T62" fmla="*/ 81 w 1136"/>
                <a:gd name="T63" fmla="*/ 2432 h 2540"/>
                <a:gd name="T64" fmla="*/ 148 w 1136"/>
                <a:gd name="T65" fmla="*/ 2316 h 2540"/>
                <a:gd name="T66" fmla="*/ 201 w 1136"/>
                <a:gd name="T67" fmla="*/ 2192 h 2540"/>
                <a:gd name="T68" fmla="*/ 242 w 1136"/>
                <a:gd name="T69" fmla="*/ 2032 h 2540"/>
                <a:gd name="T70" fmla="*/ 316 w 1136"/>
                <a:gd name="T71" fmla="*/ 1916 h 2540"/>
                <a:gd name="T72" fmla="*/ 403 w 1136"/>
                <a:gd name="T73" fmla="*/ 1793 h 2540"/>
                <a:gd name="T74" fmla="*/ 430 w 1136"/>
                <a:gd name="T75" fmla="*/ 1669 h 2540"/>
                <a:gd name="T76" fmla="*/ 423 w 1136"/>
                <a:gd name="T77" fmla="*/ 1553 h 2540"/>
                <a:gd name="T78" fmla="*/ 497 w 1136"/>
                <a:gd name="T79" fmla="*/ 1474 h 2540"/>
                <a:gd name="T80" fmla="*/ 651 w 1136"/>
                <a:gd name="T81" fmla="*/ 1437 h 2540"/>
                <a:gd name="T82" fmla="*/ 792 w 1136"/>
                <a:gd name="T83" fmla="*/ 1394 h 2540"/>
                <a:gd name="T84" fmla="*/ 866 w 1136"/>
                <a:gd name="T85" fmla="*/ 1270 h 2540"/>
                <a:gd name="T86" fmla="*/ 907 w 1136"/>
                <a:gd name="T87" fmla="*/ 1089 h 2540"/>
                <a:gd name="T88" fmla="*/ 1014 w 1136"/>
                <a:gd name="T89" fmla="*/ 994 h 2540"/>
                <a:gd name="T90" fmla="*/ 1048 w 1136"/>
                <a:gd name="T91" fmla="*/ 871 h 2540"/>
                <a:gd name="T92" fmla="*/ 1088 w 1136"/>
                <a:gd name="T93" fmla="*/ 748 h 2540"/>
                <a:gd name="T94" fmla="*/ 1115 w 1136"/>
                <a:gd name="T95" fmla="*/ 632 h 2540"/>
                <a:gd name="T96" fmla="*/ 1108 w 1136"/>
                <a:gd name="T97" fmla="*/ 508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7 w 1827"/>
                <a:gd name="T9" fmla="*/ 726 h 880"/>
                <a:gd name="T10" fmla="*/ 391 w 1827"/>
                <a:gd name="T11" fmla="*/ 697 h 880"/>
                <a:gd name="T12" fmla="*/ 445 w 1827"/>
                <a:gd name="T13" fmla="*/ 661 h 880"/>
                <a:gd name="T14" fmla="*/ 512 w 1827"/>
                <a:gd name="T15" fmla="*/ 625 h 880"/>
                <a:gd name="T16" fmla="*/ 592 w 1827"/>
                <a:gd name="T17" fmla="*/ 610 h 880"/>
                <a:gd name="T18" fmla="*/ 666 w 1827"/>
                <a:gd name="T19" fmla="*/ 588 h 880"/>
                <a:gd name="T20" fmla="*/ 720 w 1827"/>
                <a:gd name="T21" fmla="*/ 559 h 880"/>
                <a:gd name="T22" fmla="*/ 780 w 1827"/>
                <a:gd name="T23" fmla="*/ 501 h 880"/>
                <a:gd name="T24" fmla="*/ 854 w 1827"/>
                <a:gd name="T25" fmla="*/ 465 h 880"/>
                <a:gd name="T26" fmla="*/ 901 w 1827"/>
                <a:gd name="T27" fmla="*/ 407 h 880"/>
                <a:gd name="T28" fmla="*/ 942 w 1827"/>
                <a:gd name="T29" fmla="*/ 341 h 880"/>
                <a:gd name="T30" fmla="*/ 997 w 1827"/>
                <a:gd name="T31" fmla="*/ 283 h 880"/>
                <a:gd name="T32" fmla="*/ 1057 w 1827"/>
                <a:gd name="T33" fmla="*/ 240 h 880"/>
                <a:gd name="T34" fmla="*/ 1124 w 1827"/>
                <a:gd name="T35" fmla="*/ 203 h 880"/>
                <a:gd name="T36" fmla="*/ 1205 w 1827"/>
                <a:gd name="T37" fmla="*/ 174 h 880"/>
                <a:gd name="T38" fmla="*/ 1272 w 1827"/>
                <a:gd name="T39" fmla="*/ 174 h 880"/>
                <a:gd name="T40" fmla="*/ 1366 w 1827"/>
                <a:gd name="T41" fmla="*/ 145 h 880"/>
                <a:gd name="T42" fmla="*/ 1420 w 1827"/>
                <a:gd name="T43" fmla="*/ 123 h 880"/>
                <a:gd name="T44" fmla="*/ 1473 w 1827"/>
                <a:gd name="T45" fmla="*/ 109 h 880"/>
                <a:gd name="T46" fmla="*/ 1529 w 1827"/>
                <a:gd name="T47" fmla="*/ 94 h 880"/>
                <a:gd name="T48" fmla="*/ 1629 w 1827"/>
                <a:gd name="T49" fmla="*/ 94 h 880"/>
                <a:gd name="T50" fmla="*/ 1683 w 1827"/>
                <a:gd name="T51" fmla="*/ 73 h 880"/>
                <a:gd name="T52" fmla="*/ 1743 w 1827"/>
                <a:gd name="T53" fmla="*/ 44 h 880"/>
                <a:gd name="T54" fmla="*/ 1811 w 1827"/>
                <a:gd name="T55" fmla="*/ 22 h 880"/>
                <a:gd name="T56" fmla="*/ 1871 w 1827"/>
                <a:gd name="T57" fmla="*/ 0 h 880"/>
                <a:gd name="T58" fmla="*/ 1811 w 1827"/>
                <a:gd name="T59" fmla="*/ 22 h 880"/>
                <a:gd name="T60" fmla="*/ 1750 w 1827"/>
                <a:gd name="T61" fmla="*/ 80 h 880"/>
                <a:gd name="T62" fmla="*/ 1670 w 1827"/>
                <a:gd name="T63" fmla="*/ 102 h 880"/>
                <a:gd name="T64" fmla="*/ 1609 w 1827"/>
                <a:gd name="T65" fmla="*/ 116 h 880"/>
                <a:gd name="T66" fmla="*/ 1514 w 1827"/>
                <a:gd name="T67" fmla="*/ 138 h 880"/>
                <a:gd name="T68" fmla="*/ 1460 w 1827"/>
                <a:gd name="T69" fmla="*/ 145 h 880"/>
                <a:gd name="T70" fmla="*/ 1400 w 1827"/>
                <a:gd name="T71" fmla="*/ 160 h 880"/>
                <a:gd name="T72" fmla="*/ 1332 w 1827"/>
                <a:gd name="T73" fmla="*/ 174 h 880"/>
                <a:gd name="T74" fmla="*/ 1272 w 1827"/>
                <a:gd name="T75" fmla="*/ 203 h 880"/>
                <a:gd name="T76" fmla="*/ 1205 w 1827"/>
                <a:gd name="T77" fmla="*/ 218 h 880"/>
                <a:gd name="T78" fmla="*/ 1151 w 1827"/>
                <a:gd name="T79" fmla="*/ 240 h 880"/>
                <a:gd name="T80" fmla="*/ 1097 w 1827"/>
                <a:gd name="T81" fmla="*/ 262 h 880"/>
                <a:gd name="T82" fmla="*/ 1044 w 1827"/>
                <a:gd name="T83" fmla="*/ 298 h 880"/>
                <a:gd name="T84" fmla="*/ 990 w 1827"/>
                <a:gd name="T85" fmla="*/ 327 h 880"/>
                <a:gd name="T86" fmla="*/ 942 w 1827"/>
                <a:gd name="T87" fmla="*/ 370 h 880"/>
                <a:gd name="T88" fmla="*/ 901 w 1827"/>
                <a:gd name="T89" fmla="*/ 443 h 880"/>
                <a:gd name="T90" fmla="*/ 861 w 1827"/>
                <a:gd name="T91" fmla="*/ 509 h 880"/>
                <a:gd name="T92" fmla="*/ 807 w 1827"/>
                <a:gd name="T93" fmla="*/ 545 h 880"/>
                <a:gd name="T94" fmla="*/ 747 w 1827"/>
                <a:gd name="T95" fmla="*/ 567 h 880"/>
                <a:gd name="T96" fmla="*/ 680 w 1827"/>
                <a:gd name="T97" fmla="*/ 588 h 880"/>
                <a:gd name="T98" fmla="*/ 606 w 1827"/>
                <a:gd name="T99" fmla="*/ 610 h 880"/>
                <a:gd name="T100" fmla="*/ 552 w 1827"/>
                <a:gd name="T101" fmla="*/ 647 h 880"/>
                <a:gd name="T102" fmla="*/ 492 w 1827"/>
                <a:gd name="T103" fmla="*/ 654 h 880"/>
                <a:gd name="T104" fmla="*/ 418 w 1827"/>
                <a:gd name="T105" fmla="*/ 676 h 880"/>
                <a:gd name="T106" fmla="*/ 371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4" name="Freeform 13"/>
            <p:cNvSpPr>
              <a:spLocks/>
            </p:cNvSpPr>
            <p:nvPr/>
          </p:nvSpPr>
          <p:spPr bwMode="auto">
            <a:xfrm>
              <a:off x="531" y="356"/>
              <a:ext cx="4815" cy="3462"/>
            </a:xfrm>
            <a:custGeom>
              <a:avLst/>
              <a:gdLst>
                <a:gd name="T0" fmla="*/ 444 w 4812"/>
                <a:gd name="T1" fmla="*/ 348 h 3462"/>
                <a:gd name="T2" fmla="*/ 832 w 4812"/>
                <a:gd name="T3" fmla="*/ 664 h 3462"/>
                <a:gd name="T4" fmla="*/ 1205 w 4812"/>
                <a:gd name="T5" fmla="*/ 925 h 3462"/>
                <a:gd name="T6" fmla="*/ 1629 w 4812"/>
                <a:gd name="T7" fmla="*/ 1252 h 3462"/>
                <a:gd name="T8" fmla="*/ 2073 w 4812"/>
                <a:gd name="T9" fmla="*/ 1611 h 3462"/>
                <a:gd name="T10" fmla="*/ 2451 w 4812"/>
                <a:gd name="T11" fmla="*/ 1926 h 3462"/>
                <a:gd name="T12" fmla="*/ 2703 w 4812"/>
                <a:gd name="T13" fmla="*/ 2362 h 3462"/>
                <a:gd name="T14" fmla="*/ 2264 w 4812"/>
                <a:gd name="T15" fmla="*/ 2318 h 3462"/>
                <a:gd name="T16" fmla="*/ 1830 w 4812"/>
                <a:gd name="T17" fmla="*/ 2307 h 3462"/>
                <a:gd name="T18" fmla="*/ 1326 w 4812"/>
                <a:gd name="T19" fmla="*/ 2373 h 3462"/>
                <a:gd name="T20" fmla="*/ 933 w 4812"/>
                <a:gd name="T21" fmla="*/ 2318 h 3462"/>
                <a:gd name="T22" fmla="*/ 474 w 4812"/>
                <a:gd name="T23" fmla="*/ 2122 h 3462"/>
                <a:gd name="T24" fmla="*/ 30 w 4812"/>
                <a:gd name="T25" fmla="*/ 1752 h 3462"/>
                <a:gd name="T26" fmla="*/ 403 w 4812"/>
                <a:gd name="T27" fmla="*/ 2090 h 3462"/>
                <a:gd name="T28" fmla="*/ 842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104 w 4812"/>
                <a:gd name="T39" fmla="*/ 2405 h 3462"/>
                <a:gd name="T40" fmla="*/ 1568 w 4812"/>
                <a:gd name="T41" fmla="*/ 2569 h 3462"/>
                <a:gd name="T42" fmla="*/ 1639 w 4812"/>
                <a:gd name="T43" fmla="*/ 3004 h 3462"/>
                <a:gd name="T44" fmla="*/ 1084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6 w 4812"/>
                <a:gd name="T55" fmla="*/ 3189 h 3462"/>
                <a:gd name="T56" fmla="*/ 1669 w 4812"/>
                <a:gd name="T57" fmla="*/ 2982 h 3462"/>
                <a:gd name="T58" fmla="*/ 2103 w 4812"/>
                <a:gd name="T59" fmla="*/ 2917 h 3462"/>
                <a:gd name="T60" fmla="*/ 2551 w 4812"/>
                <a:gd name="T61" fmla="*/ 3058 h 3462"/>
                <a:gd name="T62" fmla="*/ 3005 w 4812"/>
                <a:gd name="T63" fmla="*/ 3200 h 3462"/>
                <a:gd name="T64" fmla="*/ 3520 w 4812"/>
                <a:gd name="T65" fmla="*/ 3309 h 3462"/>
                <a:gd name="T66" fmla="*/ 3974 w 4812"/>
                <a:gd name="T67" fmla="*/ 3385 h 3462"/>
                <a:gd name="T68" fmla="*/ 4453 w 4812"/>
                <a:gd name="T69" fmla="*/ 3450 h 3462"/>
                <a:gd name="T70" fmla="*/ 4342 w 4812"/>
                <a:gd name="T71" fmla="*/ 3439 h 3462"/>
                <a:gd name="T72" fmla="*/ 3812 w 4812"/>
                <a:gd name="T73" fmla="*/ 3330 h 3462"/>
                <a:gd name="T74" fmla="*/ 3227 w 4812"/>
                <a:gd name="T75" fmla="*/ 3200 h 3462"/>
                <a:gd name="T76" fmla="*/ 2763 w 4812"/>
                <a:gd name="T77" fmla="*/ 3124 h 3462"/>
                <a:gd name="T78" fmla="*/ 2214 w 4812"/>
                <a:gd name="T79" fmla="*/ 2884 h 3462"/>
                <a:gd name="T80" fmla="*/ 1699 w 4812"/>
                <a:gd name="T81" fmla="*/ 2677 h 3462"/>
                <a:gd name="T82" fmla="*/ 1235 w 4812"/>
                <a:gd name="T83" fmla="*/ 2471 h 3462"/>
                <a:gd name="T84" fmla="*/ 1508 w 4812"/>
                <a:gd name="T85" fmla="*/ 2394 h 3462"/>
                <a:gd name="T86" fmla="*/ 2093 w 4812"/>
                <a:gd name="T87" fmla="*/ 2318 h 3462"/>
                <a:gd name="T88" fmla="*/ 2612 w 4812"/>
                <a:gd name="T89" fmla="*/ 2362 h 3462"/>
                <a:gd name="T90" fmla="*/ 3086 w 4812"/>
                <a:gd name="T91" fmla="*/ 2569 h 3462"/>
                <a:gd name="T92" fmla="*/ 3530 w 4812"/>
                <a:gd name="T93" fmla="*/ 2743 h 3462"/>
                <a:gd name="T94" fmla="*/ 4120 w 4812"/>
                <a:gd name="T95" fmla="*/ 3004 h 3462"/>
                <a:gd name="T96" fmla="*/ 4614 w 4812"/>
                <a:gd name="T97" fmla="*/ 3243 h 3462"/>
                <a:gd name="T98" fmla="*/ 4695 w 4812"/>
                <a:gd name="T99" fmla="*/ 3265 h 3462"/>
                <a:gd name="T100" fmla="*/ 4241 w 4812"/>
                <a:gd name="T101" fmla="*/ 3015 h 3462"/>
                <a:gd name="T102" fmla="*/ 3772 w 4812"/>
                <a:gd name="T103" fmla="*/ 2764 h 3462"/>
                <a:gd name="T104" fmla="*/ 3308 w 4812"/>
                <a:gd name="T105" fmla="*/ 2634 h 3462"/>
                <a:gd name="T106" fmla="*/ 2763 w 4812"/>
                <a:gd name="T107" fmla="*/ 2362 h 3462"/>
                <a:gd name="T108" fmla="*/ 2491 w 4812"/>
                <a:gd name="T109" fmla="*/ 1959 h 3462"/>
                <a:gd name="T110" fmla="*/ 2183 w 4812"/>
                <a:gd name="T111" fmla="*/ 1600 h 3462"/>
                <a:gd name="T112" fmla="*/ 1780 w 4812"/>
                <a:gd name="T113" fmla="*/ 1317 h 3462"/>
                <a:gd name="T114" fmla="*/ 1377 w 4812"/>
                <a:gd name="T115" fmla="*/ 969 h 3462"/>
                <a:gd name="T116" fmla="*/ 953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1" name="Freeform 20"/>
            <p:cNvSpPr>
              <a:spLocks/>
            </p:cNvSpPr>
            <p:nvPr/>
          </p:nvSpPr>
          <p:spPr bwMode="auto">
            <a:xfrm>
              <a:off x="2773" y="3976"/>
              <a:ext cx="1725" cy="81"/>
            </a:xfrm>
            <a:custGeom>
              <a:avLst/>
              <a:gdLst>
                <a:gd name="T0" fmla="*/ 0 w 1722"/>
                <a:gd name="T1" fmla="*/ 0 h 81"/>
                <a:gd name="T2" fmla="*/ 1766 w 1722"/>
                <a:gd name="T3" fmla="*/ 0 h 81"/>
                <a:gd name="T4" fmla="*/ 1766 w 1722"/>
                <a:gd name="T5" fmla="*/ 0 h 81"/>
                <a:gd name="T6" fmla="*/ 1685 w 1722"/>
                <a:gd name="T7" fmla="*/ 22 h 81"/>
                <a:gd name="T8" fmla="*/ 1658 w 1722"/>
                <a:gd name="T9" fmla="*/ 7 h 81"/>
                <a:gd name="T10" fmla="*/ 1632 w 1722"/>
                <a:gd name="T11" fmla="*/ 0 h 81"/>
                <a:gd name="T12" fmla="*/ 1605 w 1722"/>
                <a:gd name="T13" fmla="*/ 15 h 81"/>
                <a:gd name="T14" fmla="*/ 1578 w 1722"/>
                <a:gd name="T15" fmla="*/ 44 h 81"/>
                <a:gd name="T16" fmla="*/ 1551 w 1722"/>
                <a:gd name="T17" fmla="*/ 58 h 81"/>
                <a:gd name="T18" fmla="*/ 1524 w 1722"/>
                <a:gd name="T19" fmla="*/ 73 h 81"/>
                <a:gd name="T20" fmla="*/ 1454 w 1722"/>
                <a:gd name="T21" fmla="*/ 80 h 81"/>
                <a:gd name="T22" fmla="*/ 1381 w 1722"/>
                <a:gd name="T23" fmla="*/ 80 h 81"/>
                <a:gd name="T24" fmla="*/ 1341 w 1722"/>
                <a:gd name="T25" fmla="*/ 73 h 81"/>
                <a:gd name="T26" fmla="*/ 1314 w 1722"/>
                <a:gd name="T27" fmla="*/ 65 h 81"/>
                <a:gd name="T28" fmla="*/ 1280 w 1722"/>
                <a:gd name="T29" fmla="*/ 73 h 81"/>
                <a:gd name="T30" fmla="*/ 1254 w 1722"/>
                <a:gd name="T31" fmla="*/ 73 h 81"/>
                <a:gd name="T32" fmla="*/ 1200 w 1722"/>
                <a:gd name="T33" fmla="*/ 73 h 81"/>
                <a:gd name="T34" fmla="*/ 1153 w 1722"/>
                <a:gd name="T35" fmla="*/ 65 h 81"/>
                <a:gd name="T36" fmla="*/ 1126 w 1722"/>
                <a:gd name="T37" fmla="*/ 65 h 81"/>
                <a:gd name="T38" fmla="*/ 1085 w 1722"/>
                <a:gd name="T39" fmla="*/ 58 h 81"/>
                <a:gd name="T40" fmla="*/ 1059 w 1722"/>
                <a:gd name="T41" fmla="*/ 58 h 81"/>
                <a:gd name="T42" fmla="*/ 1032 w 1722"/>
                <a:gd name="T43" fmla="*/ 36 h 81"/>
                <a:gd name="T44" fmla="*/ 998 w 1722"/>
                <a:gd name="T45" fmla="*/ 15 h 81"/>
                <a:gd name="T46" fmla="*/ 964 w 1722"/>
                <a:gd name="T47" fmla="*/ 15 h 81"/>
                <a:gd name="T48" fmla="*/ 938 w 1722"/>
                <a:gd name="T49" fmla="*/ 15 h 81"/>
                <a:gd name="T50" fmla="*/ 911 w 1722"/>
                <a:gd name="T51" fmla="*/ 15 h 81"/>
                <a:gd name="T52" fmla="*/ 863 w 1722"/>
                <a:gd name="T53" fmla="*/ 29 h 81"/>
                <a:gd name="T54" fmla="*/ 802 w 1722"/>
                <a:gd name="T55" fmla="*/ 44 h 81"/>
                <a:gd name="T56" fmla="*/ 768 w 1722"/>
                <a:gd name="T57" fmla="*/ 51 h 81"/>
                <a:gd name="T58" fmla="*/ 741 w 1722"/>
                <a:gd name="T59" fmla="*/ 51 h 81"/>
                <a:gd name="T60" fmla="*/ 701 w 1722"/>
                <a:gd name="T61" fmla="*/ 44 h 81"/>
                <a:gd name="T62" fmla="*/ 674 w 1722"/>
                <a:gd name="T63" fmla="*/ 29 h 81"/>
                <a:gd name="T64" fmla="*/ 647 w 1722"/>
                <a:gd name="T65" fmla="*/ 22 h 81"/>
                <a:gd name="T66" fmla="*/ 613 w 1722"/>
                <a:gd name="T67" fmla="*/ 22 h 81"/>
                <a:gd name="T68" fmla="*/ 580 w 1722"/>
                <a:gd name="T69" fmla="*/ 22 h 81"/>
                <a:gd name="T70" fmla="*/ 546 w 1722"/>
                <a:gd name="T71" fmla="*/ 29 h 81"/>
                <a:gd name="T72" fmla="*/ 492 w 1722"/>
                <a:gd name="T73" fmla="*/ 29 h 81"/>
                <a:gd name="T74" fmla="*/ 452 w 1722"/>
                <a:gd name="T75" fmla="*/ 36 h 81"/>
                <a:gd name="T76" fmla="*/ 418 w 1722"/>
                <a:gd name="T77" fmla="*/ 44 h 81"/>
                <a:gd name="T78" fmla="*/ 391 w 1722"/>
                <a:gd name="T79" fmla="*/ 44 h 81"/>
                <a:gd name="T80" fmla="*/ 358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94 h 1699"/>
                <a:gd name="T18" fmla="*/ 53 w 93"/>
                <a:gd name="T19" fmla="*/ 552 h 1699"/>
                <a:gd name="T20" fmla="*/ 39 w 93"/>
                <a:gd name="T21" fmla="*/ 625 h 1699"/>
                <a:gd name="T22" fmla="*/ 39 w 93"/>
                <a:gd name="T23" fmla="*/ 683 h 1699"/>
                <a:gd name="T24" fmla="*/ 39 w 93"/>
                <a:gd name="T25" fmla="*/ 741 h 1699"/>
                <a:gd name="T26" fmla="*/ 39 w 93"/>
                <a:gd name="T27" fmla="*/ 799 h 1699"/>
                <a:gd name="T28" fmla="*/ 13 w 93"/>
                <a:gd name="T29" fmla="*/ 871 h 1699"/>
                <a:gd name="T30" fmla="*/ 0 w 93"/>
                <a:gd name="T31" fmla="*/ 929 h 1699"/>
                <a:gd name="T32" fmla="*/ 0 w 93"/>
                <a:gd name="T33" fmla="*/ 987 h 1699"/>
                <a:gd name="T34" fmla="*/ 26 w 93"/>
                <a:gd name="T35" fmla="*/ 1045 h 1699"/>
                <a:gd name="T36" fmla="*/ 26 w 93"/>
                <a:gd name="T37" fmla="*/ 1118 h 1699"/>
                <a:gd name="T38" fmla="*/ 13 w 93"/>
                <a:gd name="T39" fmla="*/ 1191 h 1699"/>
                <a:gd name="T40" fmla="*/ 13 w 93"/>
                <a:gd name="T41" fmla="*/ 1249 h 1699"/>
                <a:gd name="T42" fmla="*/ 13 w 93"/>
                <a:gd name="T43" fmla="*/ 1322 h 1699"/>
                <a:gd name="T44" fmla="*/ 13 w 93"/>
                <a:gd name="T45" fmla="*/ 1380 h 1699"/>
                <a:gd name="T46" fmla="*/ 0 w 93"/>
                <a:gd name="T47" fmla="*/ 1438 h 1699"/>
                <a:gd name="T48" fmla="*/ 0 w 93"/>
                <a:gd name="T49" fmla="*/ 1496 h 1699"/>
                <a:gd name="T50" fmla="*/ 13 w 93"/>
                <a:gd name="T51" fmla="*/ 1554 h 1699"/>
                <a:gd name="T52" fmla="*/ 53 w 93"/>
                <a:gd name="T53" fmla="*/ 1612 h 1699"/>
                <a:gd name="T54" fmla="*/ 53 w 93"/>
                <a:gd name="T55" fmla="*/ 1670 h 1699"/>
                <a:gd name="T56" fmla="*/ 26 w 93"/>
                <a:gd name="T57" fmla="*/ 1728 h 1699"/>
                <a:gd name="T58" fmla="*/ 53 w 93"/>
                <a:gd name="T59" fmla="*/ 1670 h 1699"/>
                <a:gd name="T60" fmla="*/ 39 w 93"/>
                <a:gd name="T61" fmla="*/ 1597 h 1699"/>
                <a:gd name="T62" fmla="*/ 26 w 93"/>
                <a:gd name="T63" fmla="*/ 1539 h 1699"/>
                <a:gd name="T64" fmla="*/ 26 w 93"/>
                <a:gd name="T65" fmla="*/ 1467 h 1699"/>
                <a:gd name="T66" fmla="*/ 26 w 93"/>
                <a:gd name="T67" fmla="*/ 1409 h 1699"/>
                <a:gd name="T68" fmla="*/ 26 w 93"/>
                <a:gd name="T69" fmla="*/ 1351 h 1699"/>
                <a:gd name="T70" fmla="*/ 26 w 93"/>
                <a:gd name="T71" fmla="*/ 1281 h 1699"/>
                <a:gd name="T72" fmla="*/ 26 w 93"/>
                <a:gd name="T73" fmla="*/ 1220 h 1699"/>
                <a:gd name="T74" fmla="*/ 53 w 93"/>
                <a:gd name="T75" fmla="*/ 1162 h 1699"/>
                <a:gd name="T76" fmla="*/ 66 w 93"/>
                <a:gd name="T77" fmla="*/ 1103 h 1699"/>
                <a:gd name="T78" fmla="*/ 39 w 93"/>
                <a:gd name="T79" fmla="*/ 1045 h 1699"/>
                <a:gd name="T80" fmla="*/ 13 w 93"/>
                <a:gd name="T81" fmla="*/ 987 h 1699"/>
                <a:gd name="T82" fmla="*/ 13 w 93"/>
                <a:gd name="T83" fmla="*/ 929 h 1699"/>
                <a:gd name="T84" fmla="*/ 26 w 93"/>
                <a:gd name="T85" fmla="*/ 871 h 1699"/>
                <a:gd name="T86" fmla="*/ 39 w 93"/>
                <a:gd name="T87" fmla="*/ 813 h 1699"/>
                <a:gd name="T88" fmla="*/ 39 w 93"/>
                <a:gd name="T89" fmla="*/ 755 h 1699"/>
                <a:gd name="T90" fmla="*/ 53 w 93"/>
                <a:gd name="T91" fmla="*/ 697 h 1699"/>
                <a:gd name="T92" fmla="*/ 66 w 93"/>
                <a:gd name="T93" fmla="*/ 639 h 1699"/>
                <a:gd name="T94" fmla="*/ 66 w 93"/>
                <a:gd name="T95" fmla="*/ 581 h 1699"/>
                <a:gd name="T96" fmla="*/ 53 w 93"/>
                <a:gd name="T97" fmla="*/ 523 h 1699"/>
                <a:gd name="T98" fmla="*/ 39 w 93"/>
                <a:gd name="T99" fmla="*/ 465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9 w 2527"/>
                <a:gd name="T9" fmla="*/ 87 h 117"/>
                <a:gd name="T10" fmla="*/ 660 w 2527"/>
                <a:gd name="T11" fmla="*/ 73 h 117"/>
                <a:gd name="T12" fmla="*/ 848 w 2527"/>
                <a:gd name="T13" fmla="*/ 58 h 117"/>
                <a:gd name="T14" fmla="*/ 956 w 2527"/>
                <a:gd name="T15" fmla="*/ 44 h 117"/>
                <a:gd name="T16" fmla="*/ 1076 w 2527"/>
                <a:gd name="T17" fmla="*/ 58 h 117"/>
                <a:gd name="T18" fmla="*/ 1224 w 2527"/>
                <a:gd name="T19" fmla="*/ 58 h 117"/>
                <a:gd name="T20" fmla="*/ 1374 w 2527"/>
                <a:gd name="T21" fmla="*/ 44 h 117"/>
                <a:gd name="T22" fmla="*/ 1481 w 2527"/>
                <a:gd name="T23" fmla="*/ 44 h 117"/>
                <a:gd name="T24" fmla="*/ 1589 w 2527"/>
                <a:gd name="T25" fmla="*/ 0 h 117"/>
                <a:gd name="T26" fmla="*/ 2517 w 2527"/>
                <a:gd name="T27" fmla="*/ 0 h 117"/>
                <a:gd name="T28" fmla="*/ 2517 w 2527"/>
                <a:gd name="T29" fmla="*/ 58 h 117"/>
                <a:gd name="T30" fmla="*/ 2396 w 2527"/>
                <a:gd name="T31" fmla="*/ 58 h 117"/>
                <a:gd name="T32" fmla="*/ 2289 w 2527"/>
                <a:gd name="T33" fmla="*/ 58 h 117"/>
                <a:gd name="T34" fmla="*/ 2168 w 2527"/>
                <a:gd name="T35" fmla="*/ 73 h 117"/>
                <a:gd name="T36" fmla="*/ 2045 w 2527"/>
                <a:gd name="T37" fmla="*/ 87 h 117"/>
                <a:gd name="T38" fmla="*/ 1898 w 2527"/>
                <a:gd name="T39" fmla="*/ 73 h 117"/>
                <a:gd name="T40" fmla="*/ 1790 w 2527"/>
                <a:gd name="T41" fmla="*/ 58 h 117"/>
                <a:gd name="T42" fmla="*/ 1669 w 2527"/>
                <a:gd name="T43" fmla="*/ 58 h 117"/>
                <a:gd name="T44" fmla="*/ 1562 w 2527"/>
                <a:gd name="T45" fmla="*/ 73 h 117"/>
                <a:gd name="T46" fmla="*/ 1454 w 2527"/>
                <a:gd name="T47" fmla="*/ 73 h 117"/>
                <a:gd name="T48" fmla="*/ 1347 w 2527"/>
                <a:gd name="T49" fmla="*/ 58 h 117"/>
                <a:gd name="T50" fmla="*/ 1103 w 2527"/>
                <a:gd name="T51" fmla="*/ 73 h 117"/>
                <a:gd name="T52" fmla="*/ 982 w 2527"/>
                <a:gd name="T53" fmla="*/ 73 h 117"/>
                <a:gd name="T54" fmla="*/ 861 w 2527"/>
                <a:gd name="T55" fmla="*/ 87 h 117"/>
                <a:gd name="T56" fmla="*/ 741 w 2527"/>
                <a:gd name="T57" fmla="*/ 73 h 117"/>
                <a:gd name="T58" fmla="*/ 606 w 2527"/>
                <a:gd name="T59" fmla="*/ 73 h 117"/>
                <a:gd name="T60" fmla="*/ 485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hangingPunct="0"/>
              <a:endParaRPr lang="en-US" sz="2400">
                <a:solidFill>
                  <a:srgbClr val="FFFFFF"/>
                </a:solidFill>
                <a:cs typeface="+mn-cs"/>
              </a:endParaRPr>
            </a:p>
          </p:txBody>
        </p:sp>
      </p:grpSp>
      <p:grpSp>
        <p:nvGrpSpPr>
          <p:cNvPr id="3" name="Group 30"/>
          <p:cNvGrpSpPr>
            <a:grpSpLocks/>
          </p:cNvGrpSpPr>
          <p:nvPr/>
        </p:nvGrpSpPr>
        <p:grpSpPr bwMode="auto">
          <a:xfrm>
            <a:off x="0" y="0"/>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Comic Sans MS" charset="0"/>
                <a:cs typeface="+mn-cs"/>
              </a:rPr>
              <a:t>9.65.03f.</a:t>
            </a:r>
          </a:p>
        </p:txBody>
      </p:sp>
    </p:spTree>
    <p:extLst>
      <p:ext uri="{BB962C8B-B14F-4D97-AF65-F5344CB8AC3E}">
        <p14:creationId xmlns:p14="http://schemas.microsoft.com/office/powerpoint/2010/main" val="1817959981"/>
      </p:ext>
    </p:extLst>
  </p:cSld>
  <p:clrMap bg1="dk2" tx1="lt1" bg2="dk1" tx2="lt2" accent1="accent1" accent2="accent2" accent3="accent3" accent4="accent4" accent5="accent5" accent6="accent6" hlink="hlink" folHlink="folHlink"/>
  <p:sldLayoutIdLst>
    <p:sldLayoutId id="2147483734" r:id="rId1"/>
  </p:sldLayoutIdLst>
  <p:transition xmlns:p14="http://schemas.microsoft.com/office/powerpoint/2010/mai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a:defRPr/>
            </a:pPr>
            <a:endParaRPr lang="en-US">
              <a:solidFill>
                <a:srgbClr val="000000"/>
              </a:solidFill>
              <a:latin typeface="Aria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a:defRPr/>
            </a:pPr>
            <a:endParaRPr lang="en-US">
              <a:solidFill>
                <a:srgbClr val="000000"/>
              </a:solidFill>
              <a:latin typeface="Aria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a:defRPr/>
            </a:pPr>
            <a:fld id="{40DB43A0-EC8F-0B4A-ACD4-6B792E57F4DC}" type="slidenum">
              <a:rPr lang="en-US">
                <a:solidFill>
                  <a:srgbClr val="000000"/>
                </a:solidFill>
                <a:latin typeface="Arial"/>
                <a:cs typeface="+mn-cs"/>
              </a:rPr>
              <a:pPr defTabSz="914400">
                <a:defRPr/>
              </a:pPr>
              <a:t>‹#›</a:t>
            </a:fld>
            <a:endParaRPr lang="en-US">
              <a:solidFill>
                <a:srgbClr val="000000"/>
              </a:solidFill>
              <a:latin typeface="Arial"/>
              <a:cs typeface="+mn-cs"/>
            </a:endParaRPr>
          </a:p>
        </p:txBody>
      </p:sp>
    </p:spTree>
    <p:extLst>
      <p:ext uri="{BB962C8B-B14F-4D97-AF65-F5344CB8AC3E}">
        <p14:creationId xmlns:p14="http://schemas.microsoft.com/office/powerpoint/2010/main" val="158697166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5588" cy="6845300"/>
            <a:chOff x="0" y="0"/>
            <a:chExt cx="5761" cy="4312"/>
          </a:xfrm>
        </p:grpSpPr>
        <p:sp>
          <p:nvSpPr>
            <p:cNvPr id="38917"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sp useBgFill="1">
          <p:nvSpPr>
            <p:cNvPr id="38918"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a:endParaRPr lang="en-US">
                <a:solidFill>
                  <a:srgbClr val="FFFFFF"/>
                </a:solidFill>
                <a:latin typeface="Arial"/>
                <a:cs typeface="+mn-cs"/>
              </a:endParaRPr>
            </a:p>
          </p:txBody>
        </p:sp>
      </p:grpSp>
      <p:sp>
        <p:nvSpPr>
          <p:cNvPr id="38915"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8916"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4321648"/>
      </p:ext>
    </p:extLst>
  </p:cSld>
  <p:clrMap bg1="dk2" tx1="lt1" bg2="dk1" tx2="lt2" accent1="accent1" accent2="accent2" accent3="accent3" accent4="accent4" accent5="accent5" accent6="accent6" hlink="hlink" folHlink="folHlink"/>
  <p:sldLayoutIdLst>
    <p:sldLayoutId id="214748374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44000" cy="68580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defTabSz="914400" eaLnBrk="0" hangingPunct="0"/>
                <a:endParaRPr lang="en-US" b="1">
                  <a:solidFill>
                    <a:srgbClr val="00DFCA"/>
                  </a:solidFill>
                  <a:latin typeface="Comic Sans MS" charset="0"/>
                  <a:cs typeface="+mn-cs"/>
                </a:endParaRPr>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grpSp>
      </p:grpSp>
      <p:sp>
        <p:nvSpPr>
          <p:cNvPr id="1062" name="Text Box 3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900" b="1">
                <a:solidFill>
                  <a:srgbClr val="FFFFFF"/>
                </a:solidFill>
                <a:cs typeface="+mn-cs"/>
              </a:rPr>
              <a:t>©2003 TBBMI</a:t>
            </a:r>
          </a:p>
        </p:txBody>
      </p:sp>
      <p:sp>
        <p:nvSpPr>
          <p:cNvPr id="1063" name="Rectangle 39"/>
          <p:cNvSpPr>
            <a:spLocks noChangeArrowheads="1"/>
          </p:cNvSpPr>
          <p:nvPr/>
        </p:nvSpPr>
        <p:spPr bwMode="auto">
          <a:xfrm>
            <a:off x="7561263" y="6508750"/>
            <a:ext cx="7270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cs typeface="+mn-cs"/>
              </a:rPr>
              <a:t>7.5.03f.</a:t>
            </a:r>
          </a:p>
        </p:txBody>
      </p:sp>
    </p:spTree>
    <p:extLst>
      <p:ext uri="{BB962C8B-B14F-4D97-AF65-F5344CB8AC3E}">
        <p14:creationId xmlns:p14="http://schemas.microsoft.com/office/powerpoint/2010/main" val="2182298172"/>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xmlns:p14="http://schemas.microsoft.com/office/powerpoint/2010/mai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44000" cy="68580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defTabSz="914400" eaLnBrk="0" hangingPunct="0"/>
                <a:endParaRPr lang="en-US" b="1">
                  <a:solidFill>
                    <a:srgbClr val="00DFCA"/>
                  </a:solidFill>
                  <a:latin typeface="Comic Sans MS" charset="0"/>
                  <a:cs typeface="+mn-cs"/>
                </a:endParaRPr>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eaLnBrk="0" hangingPunct="0"/>
                <a:endParaRPr lang="en-US" b="1">
                  <a:solidFill>
                    <a:srgbClr val="00DFCA"/>
                  </a:solidFill>
                  <a:latin typeface="Comic Sans MS" charset="0"/>
                  <a:cs typeface="+mn-cs"/>
                </a:endParaRPr>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grpSp>
      </p:grpSp>
      <p:sp>
        <p:nvSpPr>
          <p:cNvPr id="1062" name="Text Box 3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900" b="1">
                <a:solidFill>
                  <a:srgbClr val="FFFFFF"/>
                </a:solidFill>
                <a:cs typeface="+mn-cs"/>
              </a:rPr>
              <a:t>©2003 TBBMI</a:t>
            </a:r>
          </a:p>
        </p:txBody>
      </p:sp>
      <p:sp>
        <p:nvSpPr>
          <p:cNvPr id="1063" name="Rectangle 39"/>
          <p:cNvSpPr>
            <a:spLocks noChangeArrowheads="1"/>
          </p:cNvSpPr>
          <p:nvPr/>
        </p:nvSpPr>
        <p:spPr bwMode="auto">
          <a:xfrm>
            <a:off x="7561263" y="6508750"/>
            <a:ext cx="72707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cs typeface="+mn-cs"/>
              </a:rPr>
              <a:t>7.5.03f.</a:t>
            </a:r>
          </a:p>
        </p:txBody>
      </p:sp>
    </p:spTree>
    <p:extLst>
      <p:ext uri="{BB962C8B-B14F-4D97-AF65-F5344CB8AC3E}">
        <p14:creationId xmlns:p14="http://schemas.microsoft.com/office/powerpoint/2010/main" val="1162492902"/>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xmlns:p14="http://schemas.microsoft.com/office/powerpoint/2010/mai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55F991D0-A1B2-9F42-90B3-8624B8ADF385}" type="slidenum">
              <a:rPr lang="en-US"/>
              <a:pPr defTabSz="914400">
                <a:defRPr/>
              </a:pPr>
              <a:t>‹#›</a:t>
            </a:fld>
            <a:endParaRPr lang="en-US"/>
          </a:p>
        </p:txBody>
      </p:sp>
    </p:spTree>
    <p:extLst>
      <p:ext uri="{BB962C8B-B14F-4D97-AF65-F5344CB8AC3E}">
        <p14:creationId xmlns:p14="http://schemas.microsoft.com/office/powerpoint/2010/main" val="499376855"/>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395536" y="228600"/>
            <a:ext cx="8394700" cy="1754326"/>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spcBef>
                <a:spcPct val="50000"/>
              </a:spcBef>
              <a:defRPr/>
            </a:pPr>
            <a:r>
              <a:rPr lang="en-US" sz="3600" b="1" dirty="0" err="1">
                <a:latin typeface="Arial" charset="0"/>
              </a:rPr>
              <a:t>Ketika</a:t>
            </a:r>
            <a:r>
              <a:rPr lang="en-US" sz="3600" b="1" dirty="0">
                <a:latin typeface="Arial" charset="0"/>
              </a:rPr>
              <a:t> </a:t>
            </a:r>
            <a:r>
              <a:rPr lang="en-US" sz="3600" b="1" dirty="0" err="1">
                <a:latin typeface="Arial" charset="0"/>
              </a:rPr>
              <a:t>engkau</a:t>
            </a:r>
            <a:r>
              <a:rPr lang="en-US" sz="3600" b="1" dirty="0">
                <a:latin typeface="Arial" charset="0"/>
              </a:rPr>
              <a:t> </a:t>
            </a:r>
            <a:r>
              <a:rPr lang="en-US" sz="3600" b="1" dirty="0" err="1">
                <a:latin typeface="Arial" charset="0"/>
              </a:rPr>
              <a:t>melihat</a:t>
            </a:r>
            <a:r>
              <a:rPr lang="en-US" sz="3600" b="1" dirty="0">
                <a:latin typeface="Arial" charset="0"/>
              </a:rPr>
              <a:t> </a:t>
            </a:r>
            <a:r>
              <a:rPr lang="en-US" sz="3600" b="1" dirty="0" err="1">
                <a:latin typeface="Arial" charset="0"/>
              </a:rPr>
              <a:t>bumi</a:t>
            </a:r>
            <a:r>
              <a:rPr lang="en-US" sz="3600" b="1" dirty="0">
                <a:latin typeface="Arial" charset="0"/>
              </a:rPr>
              <a:t> </a:t>
            </a:r>
            <a:r>
              <a:rPr lang="en-US" sz="3600" b="1" dirty="0" err="1">
                <a:latin typeface="Arial" charset="0"/>
              </a:rPr>
              <a:t>dari</a:t>
            </a:r>
            <a:r>
              <a:rPr lang="en-US" sz="3600" b="1" dirty="0">
                <a:latin typeface="Arial" charset="0"/>
              </a:rPr>
              <a:t> </a:t>
            </a:r>
            <a:r>
              <a:rPr lang="en-US" sz="3600" b="1" dirty="0" err="1">
                <a:latin typeface="Arial" charset="0"/>
              </a:rPr>
              <a:t>bulan</a:t>
            </a:r>
            <a:r>
              <a:rPr lang="en-US" sz="3600" b="1" dirty="0">
                <a:latin typeface="Arial" charset="0"/>
              </a:rPr>
              <a:t>, </a:t>
            </a:r>
            <a:r>
              <a:rPr lang="en-US" sz="3600" b="1" dirty="0" err="1">
                <a:latin typeface="Arial" charset="0"/>
              </a:rPr>
              <a:t>engkau</a:t>
            </a:r>
            <a:r>
              <a:rPr lang="en-US" sz="3600" b="1" dirty="0">
                <a:latin typeface="Arial" charset="0"/>
              </a:rPr>
              <a:t> </a:t>
            </a:r>
            <a:r>
              <a:rPr lang="en-US" sz="3600" b="1" dirty="0" err="1">
                <a:latin typeface="Arial" charset="0"/>
              </a:rPr>
              <a:t>mendapatkan</a:t>
            </a:r>
            <a:r>
              <a:rPr lang="en-US" sz="3600" b="1" dirty="0">
                <a:latin typeface="Arial" charset="0"/>
              </a:rPr>
              <a:t> GAMBARAN BESAR.</a:t>
            </a:r>
          </a:p>
        </p:txBody>
      </p:sp>
      <p:sp>
        <p:nvSpPr>
          <p:cNvPr id="17411" name="Text Box 110"/>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a:solidFill>
                  <a:srgbClr val="FFA27C"/>
                </a:solidFill>
                <a:latin typeface="Times" charset="0"/>
              </a:rPr>
              <a:t> </a:t>
            </a:r>
          </a:p>
        </p:txBody>
      </p:sp>
      <p:sp>
        <p:nvSpPr>
          <p:cNvPr id="35" name="Title 34"/>
          <p:cNvSpPr>
            <a:spLocks noGrp="1"/>
          </p:cNvSpPr>
          <p:nvPr>
            <p:ph type="title" idx="4294967295"/>
          </p:nvPr>
        </p:nvSpPr>
        <p:spPr>
          <a:xfrm>
            <a:off x="395536" y="3276600"/>
            <a:ext cx="7969250" cy="1200329"/>
          </a:xfrm>
          <a:prstGeom prst="rect">
            <a:avLst/>
          </a:prstGeom>
          <a:ln w="12700">
            <a:miter lim="800000"/>
            <a:headEnd/>
            <a:tailEnd/>
          </a:ln>
          <a:effectLst>
            <a:outerShdw blurRad="63500" dist="71842" dir="2700000" algn="ctr" rotWithShape="0">
              <a:schemeClr val="bg2">
                <a:alpha val="74998"/>
              </a:schemeClr>
            </a:outerShdw>
          </a:effectLst>
        </p:spPr>
        <p:txBody>
          <a:bodyPr>
            <a:spAutoFit/>
          </a:bodyPr>
          <a:lstStyle/>
          <a:p>
            <a:pPr defTabSz="457200" eaLnBrk="1" hangingPunct="1">
              <a:spcBef>
                <a:spcPct val="50000"/>
              </a:spcBef>
              <a:defRPr/>
            </a:pPr>
            <a:r>
              <a:rPr lang="en-US" sz="3600" b="1" dirty="0" err="1">
                <a:solidFill>
                  <a:schemeClr val="tx1"/>
                </a:solidFill>
                <a:effectLst/>
                <a:latin typeface="Arial" charset="0"/>
                <a:ea typeface="ＭＳ Ｐゴシック" charset="0"/>
                <a:cs typeface="ＭＳ Ｐゴシック" charset="0"/>
              </a:rPr>
              <a:t>Apakah</a:t>
            </a:r>
            <a:r>
              <a:rPr lang="en-US" sz="3600" b="1" dirty="0">
                <a:solidFill>
                  <a:schemeClr val="tx1"/>
                </a:solidFill>
                <a:effectLst/>
                <a:latin typeface="Arial" charset="0"/>
                <a:ea typeface="ＭＳ Ｐゴシック" charset="0"/>
                <a:cs typeface="ＭＳ Ｐゴシック" charset="0"/>
              </a:rPr>
              <a:t> </a:t>
            </a:r>
            <a:r>
              <a:rPr lang="en-US" sz="3600" b="1" dirty="0" err="1">
                <a:solidFill>
                  <a:schemeClr val="tx1"/>
                </a:solidFill>
                <a:effectLst/>
                <a:latin typeface="Arial" charset="0"/>
                <a:ea typeface="ＭＳ Ｐゴシック" charset="0"/>
                <a:cs typeface="ＭＳ Ｐゴシック" charset="0"/>
              </a:rPr>
              <a:t>garis</a:t>
            </a:r>
            <a:r>
              <a:rPr lang="en-US" sz="3600" b="1" dirty="0">
                <a:solidFill>
                  <a:schemeClr val="tx1"/>
                </a:solidFill>
                <a:effectLst/>
                <a:latin typeface="Arial" charset="0"/>
                <a:ea typeface="ＭＳ Ｐゴシック" charset="0"/>
                <a:cs typeface="ＭＳ Ｐゴシック" charset="0"/>
              </a:rPr>
              <a:t> </a:t>
            </a:r>
            <a:r>
              <a:rPr lang="en-US" sz="3600" b="1" dirty="0" err="1">
                <a:solidFill>
                  <a:schemeClr val="tx1"/>
                </a:solidFill>
                <a:effectLst/>
                <a:latin typeface="Arial" charset="0"/>
                <a:ea typeface="ＭＳ Ｐゴシック" charset="0"/>
                <a:cs typeface="ＭＳ Ｐゴシック" charset="0"/>
              </a:rPr>
              <a:t>besar</a:t>
            </a:r>
            <a:r>
              <a:rPr lang="en-US" sz="3600" b="1" dirty="0">
                <a:solidFill>
                  <a:schemeClr val="tx1"/>
                </a:solidFill>
                <a:effectLst/>
                <a:latin typeface="Arial" charset="0"/>
                <a:ea typeface="ＭＳ Ｐゴシック" charset="0"/>
                <a:cs typeface="ＭＳ Ｐゴシック" charset="0"/>
              </a:rPr>
              <a:t> </a:t>
            </a:r>
            <a:r>
              <a:rPr lang="en-US" sz="3600" b="1" dirty="0" err="1">
                <a:solidFill>
                  <a:schemeClr val="tx1"/>
                </a:solidFill>
                <a:effectLst/>
                <a:latin typeface="Arial" charset="0"/>
                <a:ea typeface="ＭＳ Ｐゴシック" charset="0"/>
                <a:cs typeface="ＭＳ Ｐゴシック" charset="0"/>
              </a:rPr>
              <a:t>tema</a:t>
            </a:r>
            <a:r>
              <a:rPr lang="en-US" sz="3600" b="1" dirty="0">
                <a:solidFill>
                  <a:schemeClr val="tx1"/>
                </a:solidFill>
                <a:effectLst/>
                <a:latin typeface="Arial" charset="0"/>
                <a:ea typeface="ＭＳ Ｐゴシック" charset="0"/>
                <a:cs typeface="ＭＳ Ｐゴシック" charset="0"/>
              </a:rPr>
              <a:t> </a:t>
            </a:r>
            <a:r>
              <a:rPr lang="en-US" sz="3600" b="1" dirty="0" err="1">
                <a:solidFill>
                  <a:schemeClr val="tx1"/>
                </a:solidFill>
                <a:effectLst/>
                <a:latin typeface="Arial" charset="0"/>
                <a:ea typeface="ＭＳ Ｐゴシック" charset="0"/>
                <a:cs typeface="ＭＳ Ｐゴシック" charset="0"/>
              </a:rPr>
              <a:t>dari</a:t>
            </a:r>
            <a:r>
              <a:rPr lang="en-US" sz="3600" b="1" dirty="0">
                <a:solidFill>
                  <a:schemeClr val="tx1"/>
                </a:solidFill>
                <a:effectLst/>
                <a:latin typeface="Arial" charset="0"/>
                <a:ea typeface="ＭＳ Ｐゴシック" charset="0"/>
                <a:cs typeface="ＭＳ Ｐゴシック" charset="0"/>
              </a:rPr>
              <a:t> </a:t>
            </a:r>
            <a:r>
              <a:rPr lang="en-US" sz="3600" b="1" dirty="0" err="1">
                <a:solidFill>
                  <a:schemeClr val="tx1"/>
                </a:solidFill>
                <a:effectLst/>
                <a:latin typeface="Arial" charset="0"/>
                <a:ea typeface="ＭＳ Ｐゴシック" charset="0"/>
                <a:cs typeface="ＭＳ Ｐゴシック" charset="0"/>
              </a:rPr>
              <a:t>Perjanjian</a:t>
            </a:r>
            <a:r>
              <a:rPr lang="en-US" sz="3600" b="1" dirty="0">
                <a:solidFill>
                  <a:schemeClr val="tx1"/>
                </a:solidFill>
                <a:effectLst/>
                <a:latin typeface="Arial" charset="0"/>
                <a:ea typeface="ＭＳ Ｐゴシック" charset="0"/>
                <a:cs typeface="ＭＳ Ｐゴシック" charset="0"/>
              </a:rPr>
              <a:t> </a:t>
            </a:r>
            <a:r>
              <a:rPr lang="en-US" sz="3600" b="1" dirty="0" err="1">
                <a:solidFill>
                  <a:schemeClr val="tx1"/>
                </a:solidFill>
                <a:effectLst/>
                <a:latin typeface="Arial" charset="0"/>
                <a:ea typeface="ＭＳ Ｐゴシック" charset="0"/>
                <a:cs typeface="ＭＳ Ｐゴシック" charset="0"/>
              </a:rPr>
              <a:t>Baru</a:t>
            </a:r>
            <a:r>
              <a:rPr lang="en-US" sz="3600" b="1" dirty="0">
                <a:solidFill>
                  <a:schemeClr val="tx1"/>
                </a:solidFill>
                <a:effectLst/>
                <a:latin typeface="Arial" charset="0"/>
                <a:ea typeface="ＭＳ Ｐゴシック" charset="0"/>
                <a:cs typeface="ＭＳ Ｐゴシック" charset="0"/>
              </a:rPr>
              <a:t>?</a:t>
            </a:r>
          </a:p>
        </p:txBody>
      </p:sp>
      <p:sp>
        <p:nvSpPr>
          <p:cNvPr id="37" name="Text Box 45"/>
          <p:cNvSpPr txBox="1">
            <a:spLocks noChangeArrowheads="1"/>
          </p:cNvSpPr>
          <p:nvPr/>
        </p:nvSpPr>
        <p:spPr bwMode="auto">
          <a:xfrm>
            <a:off x="395536" y="2098675"/>
            <a:ext cx="7467600" cy="716799"/>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nSpc>
                <a:spcPct val="125000"/>
              </a:lnSpc>
              <a:spcBef>
                <a:spcPct val="50000"/>
              </a:spcBef>
              <a:defRPr/>
            </a:pPr>
            <a:r>
              <a:rPr lang="en-US" sz="3600" b="1" dirty="0" err="1">
                <a:latin typeface="Arial" charset="0"/>
              </a:rPr>
              <a:t>Demikian</a:t>
            </a:r>
            <a:r>
              <a:rPr lang="en-US" sz="3600" b="1" dirty="0">
                <a:latin typeface="Arial" charset="0"/>
              </a:rPr>
              <a:t> juga…</a:t>
            </a:r>
          </a:p>
        </p:txBody>
      </p:sp>
      <p:sp>
        <p:nvSpPr>
          <p:cNvPr id="8" name="Rectangle 7"/>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428077"/>
                                        </p:tgtEl>
                                        <p:attrNameLst>
                                          <p:attrName>style.visibility</p:attrName>
                                        </p:attrNameLst>
                                      </p:cBhvr>
                                      <p:to>
                                        <p:strVal val="visible"/>
                                      </p:to>
                                    </p:set>
                                    <p:animEffect transition="in" filter="fade">
                                      <p:cBhvr>
                                        <p:cTn id="7" dur="1000"/>
                                        <p:tgtEl>
                                          <p:spTgt spid="428077"/>
                                        </p:tgtEl>
                                      </p:cBhvr>
                                    </p:animEffect>
                                  </p:childTnLst>
                                </p:cTn>
                              </p:par>
                            </p:childTnLst>
                          </p:cTn>
                        </p:par>
                        <p:par>
                          <p:cTn id="8" fill="hold" nodeType="afterGroup">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35" grpId="0" animBg="1"/>
      <p:bldP spid="3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a:grpSpLocks/>
          </p:cNvGrpSpPr>
          <p:nvPr/>
        </p:nvGrpSpPr>
        <p:grpSpPr bwMode="auto">
          <a:xfrm>
            <a:off x="623888" y="596900"/>
            <a:ext cx="7877175" cy="5651500"/>
            <a:chOff x="393" y="376"/>
            <a:chExt cx="4962" cy="3560"/>
          </a:xfrm>
        </p:grpSpPr>
        <p:pic>
          <p:nvPicPr>
            <p:cNvPr id="225307" name="Picture 31"/>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8"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225309"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Times"/>
                <a:cs typeface="+mn-cs"/>
              </a:endParaRPr>
            </a:p>
          </p:txBody>
        </p:sp>
      </p:grpSp>
      <p:sp>
        <p:nvSpPr>
          <p:cNvPr id="225282"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A27C"/>
                </a:solidFill>
                <a:latin typeface="Times" charset="0"/>
              </a:rPr>
              <a:t> </a:t>
            </a:r>
          </a:p>
        </p:txBody>
      </p:sp>
      <p:sp>
        <p:nvSpPr>
          <p:cNvPr id="614426" name="Text Box 26"/>
          <p:cNvSpPr txBox="1">
            <a:spLocks noChangeArrowheads="1"/>
          </p:cNvSpPr>
          <p:nvPr/>
        </p:nvSpPr>
        <p:spPr bwMode="auto">
          <a:xfrm>
            <a:off x="914400" y="647700"/>
            <a:ext cx="7280275" cy="4185761"/>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3800">
                <a:solidFill>
                  <a:srgbClr val="FFFFFF"/>
                </a:solidFill>
                <a:latin typeface="Helvetica" charset="0"/>
              </a:rPr>
              <a:t>“</a:t>
            </a:r>
            <a:r>
              <a:rPr lang="en-US" sz="3800" dirty="0">
                <a:solidFill>
                  <a:srgbClr val="FFFFFF"/>
                </a:solidFill>
                <a:latin typeface="Helvetica" charset="0"/>
              </a:rPr>
              <a:t>…</a:t>
            </a:r>
            <a:r>
              <a:rPr lang="en-US" sz="3800" dirty="0" err="1">
                <a:solidFill>
                  <a:srgbClr val="FFFFFF"/>
                </a:solidFill>
                <a:latin typeface="Helvetica" charset="0"/>
              </a:rPr>
              <a:t>Yesus</a:t>
            </a:r>
            <a:r>
              <a:rPr lang="en-US" sz="3800" dirty="0">
                <a:solidFill>
                  <a:srgbClr val="FFFFFF"/>
                </a:solidFill>
                <a:latin typeface="Helvetica" charset="0"/>
              </a:rPr>
              <a:t> </a:t>
            </a:r>
            <a:r>
              <a:rPr lang="en-US" sz="3800" dirty="0" err="1">
                <a:solidFill>
                  <a:srgbClr val="FFFFFF"/>
                </a:solidFill>
                <a:latin typeface="Helvetica" charset="0"/>
              </a:rPr>
              <a:t>memberitakan</a:t>
            </a:r>
            <a:r>
              <a:rPr lang="en-US" sz="3800" dirty="0">
                <a:solidFill>
                  <a:srgbClr val="FFFFFF"/>
                </a:solidFill>
                <a:latin typeface="Helvetica" charset="0"/>
              </a:rPr>
              <a:t>: ‘</a:t>
            </a:r>
            <a:r>
              <a:rPr lang="en-US" sz="3800" dirty="0" err="1">
                <a:solidFill>
                  <a:srgbClr val="FFFFFF"/>
                </a:solidFill>
                <a:latin typeface="Helvetica" charset="0"/>
              </a:rPr>
              <a:t>Bertobatlah</a:t>
            </a:r>
            <a:r>
              <a:rPr lang="en-US" sz="3800" dirty="0">
                <a:solidFill>
                  <a:srgbClr val="FFFFFF"/>
                </a:solidFill>
                <a:latin typeface="Helvetica" charset="0"/>
              </a:rPr>
              <a:t>, </a:t>
            </a:r>
            <a:r>
              <a:rPr lang="en-US" sz="3800" dirty="0" err="1">
                <a:solidFill>
                  <a:srgbClr val="FFFFFF"/>
                </a:solidFill>
                <a:latin typeface="Helvetica" charset="0"/>
              </a:rPr>
              <a:t>sebab</a:t>
            </a:r>
            <a:r>
              <a:rPr lang="en-US" sz="3800" dirty="0">
                <a:solidFill>
                  <a:srgbClr val="FFFFFF"/>
                </a:solidFill>
                <a:latin typeface="Helvetica" charset="0"/>
              </a:rPr>
              <a:t> </a:t>
            </a:r>
            <a:r>
              <a:rPr lang="en-US" sz="3800" dirty="0" err="1">
                <a:solidFill>
                  <a:srgbClr val="00FFFF"/>
                </a:solidFill>
                <a:latin typeface="Helvetica" charset="0"/>
              </a:rPr>
              <a:t>Kerajaan</a:t>
            </a:r>
            <a:r>
              <a:rPr lang="en-US" sz="3800" dirty="0">
                <a:solidFill>
                  <a:srgbClr val="00FFFF"/>
                </a:solidFill>
                <a:latin typeface="Helvetica" charset="0"/>
              </a:rPr>
              <a:t> </a:t>
            </a:r>
            <a:r>
              <a:rPr lang="en-US" sz="3800" dirty="0" err="1">
                <a:solidFill>
                  <a:srgbClr val="00FFFF"/>
                </a:solidFill>
                <a:latin typeface="Helvetica" charset="0"/>
              </a:rPr>
              <a:t>Sorga</a:t>
            </a:r>
            <a:r>
              <a:rPr lang="en-US" sz="3800" dirty="0">
                <a:solidFill>
                  <a:srgbClr val="FFFFFF"/>
                </a:solidFill>
                <a:latin typeface="Helvetica" charset="0"/>
              </a:rPr>
              <a:t> </a:t>
            </a:r>
            <a:r>
              <a:rPr lang="en-US" sz="3800" dirty="0" err="1">
                <a:solidFill>
                  <a:srgbClr val="FFFFFF"/>
                </a:solidFill>
                <a:latin typeface="Helvetica" charset="0"/>
              </a:rPr>
              <a:t>sudah</a:t>
            </a:r>
            <a:r>
              <a:rPr lang="en-US" sz="3800" dirty="0">
                <a:solidFill>
                  <a:srgbClr val="FFFFFF"/>
                </a:solidFill>
                <a:latin typeface="Helvetica" charset="0"/>
              </a:rPr>
              <a:t> </a:t>
            </a:r>
            <a:r>
              <a:rPr lang="en-US" sz="3800" dirty="0" err="1">
                <a:solidFill>
                  <a:srgbClr val="FFFFFF"/>
                </a:solidFill>
                <a:latin typeface="Helvetica" charset="0"/>
              </a:rPr>
              <a:t>dekat</a:t>
            </a:r>
            <a:r>
              <a:rPr lang="en-US" sz="3800" dirty="0">
                <a:solidFill>
                  <a:srgbClr val="FFFFFF"/>
                </a:solidFill>
                <a:latin typeface="Helvetica" charset="0"/>
              </a:rPr>
              <a:t>… </a:t>
            </a:r>
            <a:r>
              <a:rPr lang="en-US" sz="3800" dirty="0" err="1">
                <a:solidFill>
                  <a:srgbClr val="FFFFFF"/>
                </a:solidFill>
                <a:latin typeface="Helvetica" charset="0"/>
              </a:rPr>
              <a:t>Yesus</a:t>
            </a:r>
            <a:r>
              <a:rPr lang="en-US" sz="3800" dirty="0">
                <a:solidFill>
                  <a:srgbClr val="FFFFFF"/>
                </a:solidFill>
                <a:latin typeface="Helvetica" charset="0"/>
              </a:rPr>
              <a:t> pun </a:t>
            </a:r>
            <a:r>
              <a:rPr lang="en-US" sz="3800" dirty="0" err="1">
                <a:solidFill>
                  <a:srgbClr val="FFFFFF"/>
                </a:solidFill>
                <a:latin typeface="Helvetica" charset="0"/>
              </a:rPr>
              <a:t>berkeliling</a:t>
            </a:r>
            <a:r>
              <a:rPr lang="en-US" sz="3800" dirty="0">
                <a:solidFill>
                  <a:srgbClr val="FFFFFF"/>
                </a:solidFill>
                <a:latin typeface="Helvetica" charset="0"/>
              </a:rPr>
              <a:t> </a:t>
            </a:r>
            <a:r>
              <a:rPr lang="en-US" sz="3800" dirty="0" err="1">
                <a:solidFill>
                  <a:srgbClr val="FFFFFF"/>
                </a:solidFill>
                <a:latin typeface="Helvetica" charset="0"/>
              </a:rPr>
              <a:t>di</a:t>
            </a:r>
            <a:r>
              <a:rPr lang="en-US" sz="3800" dirty="0">
                <a:solidFill>
                  <a:srgbClr val="FFFFFF"/>
                </a:solidFill>
                <a:latin typeface="Helvetica" charset="0"/>
              </a:rPr>
              <a:t> </a:t>
            </a:r>
            <a:r>
              <a:rPr lang="en-US" sz="3800" dirty="0" err="1">
                <a:solidFill>
                  <a:srgbClr val="FFFFFF"/>
                </a:solidFill>
                <a:latin typeface="Helvetica" charset="0"/>
              </a:rPr>
              <a:t>seluruh</a:t>
            </a:r>
            <a:r>
              <a:rPr lang="en-US" sz="3800" dirty="0">
                <a:solidFill>
                  <a:srgbClr val="FFFFFF"/>
                </a:solidFill>
                <a:latin typeface="Helvetica" charset="0"/>
              </a:rPr>
              <a:t> </a:t>
            </a:r>
            <a:r>
              <a:rPr lang="en-US" sz="3800" dirty="0" err="1">
                <a:solidFill>
                  <a:srgbClr val="FFFFFF"/>
                </a:solidFill>
                <a:latin typeface="Helvetica" charset="0"/>
              </a:rPr>
              <a:t>Galilea</a:t>
            </a:r>
            <a:r>
              <a:rPr lang="en-US" sz="3800" dirty="0">
                <a:solidFill>
                  <a:srgbClr val="FFFFFF"/>
                </a:solidFill>
                <a:latin typeface="Helvetica" charset="0"/>
              </a:rPr>
              <a:t>; </a:t>
            </a:r>
            <a:r>
              <a:rPr lang="en-US" sz="3800" dirty="0" err="1">
                <a:solidFill>
                  <a:srgbClr val="FFFFFF"/>
                </a:solidFill>
                <a:latin typeface="Helvetica" charset="0"/>
              </a:rPr>
              <a:t>Ia</a:t>
            </a:r>
            <a:r>
              <a:rPr lang="en-US" sz="3800" dirty="0">
                <a:solidFill>
                  <a:srgbClr val="FFFFFF"/>
                </a:solidFill>
                <a:latin typeface="Helvetica" charset="0"/>
              </a:rPr>
              <a:t> </a:t>
            </a:r>
            <a:r>
              <a:rPr lang="en-US" sz="3800" dirty="0" err="1">
                <a:solidFill>
                  <a:srgbClr val="FFFFFF"/>
                </a:solidFill>
                <a:latin typeface="Helvetica" charset="0"/>
              </a:rPr>
              <a:t>mengajar</a:t>
            </a:r>
            <a:r>
              <a:rPr lang="en-US" sz="3800" dirty="0">
                <a:solidFill>
                  <a:srgbClr val="FFFFFF"/>
                </a:solidFill>
                <a:latin typeface="Helvetica" charset="0"/>
              </a:rPr>
              <a:t> </a:t>
            </a:r>
            <a:r>
              <a:rPr lang="en-US" sz="3800" dirty="0" err="1">
                <a:solidFill>
                  <a:srgbClr val="FFFFFF"/>
                </a:solidFill>
                <a:latin typeface="Helvetica" charset="0"/>
              </a:rPr>
              <a:t>dalam</a:t>
            </a:r>
            <a:r>
              <a:rPr lang="en-US" sz="3800" dirty="0">
                <a:solidFill>
                  <a:srgbClr val="FFFFFF"/>
                </a:solidFill>
                <a:latin typeface="Helvetica" charset="0"/>
              </a:rPr>
              <a:t> </a:t>
            </a:r>
            <a:r>
              <a:rPr lang="en-US" sz="3800" dirty="0" err="1">
                <a:solidFill>
                  <a:srgbClr val="FFFFFF"/>
                </a:solidFill>
                <a:latin typeface="Helvetica" charset="0"/>
              </a:rPr>
              <a:t>rumah-rumah</a:t>
            </a:r>
            <a:r>
              <a:rPr lang="en-US" sz="3800" dirty="0">
                <a:solidFill>
                  <a:srgbClr val="FFFFFF"/>
                </a:solidFill>
                <a:latin typeface="Helvetica" charset="0"/>
              </a:rPr>
              <a:t> </a:t>
            </a:r>
            <a:r>
              <a:rPr lang="en-US" sz="3800" dirty="0" err="1">
                <a:solidFill>
                  <a:srgbClr val="FFFFFF"/>
                </a:solidFill>
                <a:latin typeface="Helvetica" charset="0"/>
              </a:rPr>
              <a:t>ibadat</a:t>
            </a:r>
            <a:r>
              <a:rPr lang="en-US" sz="3800" dirty="0">
                <a:solidFill>
                  <a:srgbClr val="FFFFFF"/>
                </a:solidFill>
                <a:latin typeface="Helvetica" charset="0"/>
              </a:rPr>
              <a:t> </a:t>
            </a:r>
            <a:r>
              <a:rPr lang="en-US" sz="3800" dirty="0" err="1">
                <a:solidFill>
                  <a:srgbClr val="FFFFFF"/>
                </a:solidFill>
                <a:latin typeface="Helvetica" charset="0"/>
              </a:rPr>
              <a:t>dan</a:t>
            </a:r>
            <a:r>
              <a:rPr lang="en-US" sz="3800" dirty="0">
                <a:solidFill>
                  <a:srgbClr val="FFFFFF"/>
                </a:solidFill>
                <a:latin typeface="Helvetica" charset="0"/>
              </a:rPr>
              <a:t> </a:t>
            </a:r>
            <a:r>
              <a:rPr lang="en-US" sz="3800" dirty="0" err="1">
                <a:solidFill>
                  <a:srgbClr val="FFFFFF"/>
                </a:solidFill>
                <a:latin typeface="Helvetica" charset="0"/>
              </a:rPr>
              <a:t>memberitakan</a:t>
            </a:r>
            <a:r>
              <a:rPr lang="en-US" sz="3800" dirty="0">
                <a:solidFill>
                  <a:srgbClr val="FFFFFF"/>
                </a:solidFill>
                <a:latin typeface="Helvetica" charset="0"/>
              </a:rPr>
              <a:t> </a:t>
            </a:r>
            <a:r>
              <a:rPr lang="en-US" sz="3800" dirty="0" err="1">
                <a:solidFill>
                  <a:srgbClr val="00FFFF"/>
                </a:solidFill>
                <a:latin typeface="Helvetica" charset="0"/>
              </a:rPr>
              <a:t>Injil</a:t>
            </a:r>
            <a:r>
              <a:rPr lang="en-US" sz="3800" dirty="0">
                <a:solidFill>
                  <a:srgbClr val="00FFFF"/>
                </a:solidFill>
                <a:latin typeface="Helvetica" charset="0"/>
              </a:rPr>
              <a:t> </a:t>
            </a:r>
            <a:r>
              <a:rPr lang="en-US" sz="3800" dirty="0" err="1">
                <a:solidFill>
                  <a:srgbClr val="00FFFF"/>
                </a:solidFill>
                <a:latin typeface="Helvetica" charset="0"/>
              </a:rPr>
              <a:t>Kerajaan</a:t>
            </a:r>
            <a:r>
              <a:rPr lang="en-US" sz="3800" dirty="0">
                <a:solidFill>
                  <a:srgbClr val="00FFFF"/>
                </a:solidFill>
                <a:latin typeface="Helvetica" charset="0"/>
              </a:rPr>
              <a:t> Allah </a:t>
            </a:r>
            <a:r>
              <a:rPr lang="en-US" sz="3800" dirty="0">
                <a:solidFill>
                  <a:srgbClr val="FFFFFF"/>
                </a:solidFill>
                <a:latin typeface="Helvetica" charset="0"/>
              </a:rPr>
              <a:t>… </a:t>
            </a:r>
            <a:r>
              <a:rPr lang="ja-JP" altLang="en-US" sz="3800" dirty="0">
                <a:solidFill>
                  <a:srgbClr val="FFFFFF"/>
                </a:solidFill>
                <a:latin typeface="Helvetica" charset="0"/>
              </a:rPr>
              <a:t>”</a:t>
            </a:r>
            <a:endParaRPr lang="en-US" altLang="ja-JP" sz="3800" dirty="0">
              <a:solidFill>
                <a:srgbClr val="FFFFFF"/>
              </a:solidFill>
              <a:latin typeface="Helvetica" charset="0"/>
            </a:endParaRP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a:cs typeface="+mn-cs"/>
              </a:rPr>
              <a:t>65</a:t>
            </a:r>
          </a:p>
        </p:txBody>
      </p:sp>
      <p:sp>
        <p:nvSpPr>
          <p:cNvPr id="2" name="Title 1"/>
          <p:cNvSpPr>
            <a:spLocks noGrp="1"/>
          </p:cNvSpPr>
          <p:nvPr>
            <p:ph type="title" idx="4294967295"/>
          </p:nvPr>
        </p:nvSpPr>
        <p:spPr>
          <a:xfrm>
            <a:off x="468313" y="5229225"/>
            <a:ext cx="8229600" cy="9271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 4:17, 23</a:t>
            </a:r>
            <a:endParaRPr lang="en-US" dirty="0"/>
          </a:p>
        </p:txBody>
      </p:sp>
      <p:grpSp>
        <p:nvGrpSpPr>
          <p:cNvPr id="31" name="Group 34"/>
          <p:cNvGrpSpPr>
            <a:grpSpLocks/>
          </p:cNvGrpSpPr>
          <p:nvPr/>
        </p:nvGrpSpPr>
        <p:grpSpPr bwMode="auto">
          <a:xfrm>
            <a:off x="8001000" y="3429001"/>
            <a:ext cx="990601" cy="1246188"/>
            <a:chOff x="5043" y="2160"/>
            <a:chExt cx="624" cy="785"/>
          </a:xfrm>
        </p:grpSpPr>
        <p:sp>
          <p:nvSpPr>
            <p:cNvPr id="32"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a:cs typeface="+mn-cs"/>
              </a:endParaRPr>
            </a:p>
          </p:txBody>
        </p:sp>
        <p:sp>
          <p:nvSpPr>
            <p:cNvPr id="33"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a:cs typeface="+mn-cs"/>
              </a:endParaRPr>
            </a:p>
          </p:txBody>
        </p:sp>
        <p:sp>
          <p:nvSpPr>
            <p:cNvPr id="34"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5"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6"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7"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8"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9" name="Rectangle 15"/>
            <p:cNvSpPr>
              <a:spLocks noChangeArrowheads="1"/>
            </p:cNvSpPr>
            <p:nvPr/>
          </p:nvSpPr>
          <p:spPr bwMode="auto">
            <a:xfrm>
              <a:off x="5140" y="2547"/>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Kitab</a:t>
              </a:r>
              <a:r>
                <a:rPr lang="en-US" sz="800" dirty="0">
                  <a:solidFill>
                    <a:srgbClr val="000000"/>
                  </a:solidFill>
                  <a:latin typeface="Helvetica" charset="0"/>
                  <a:cs typeface="+mn-cs"/>
                </a:rPr>
                <a:t> </a:t>
              </a:r>
              <a:r>
                <a:rPr lang="en-US" sz="800" dirty="0" err="1">
                  <a:solidFill>
                    <a:srgbClr val="000000"/>
                  </a:solidFill>
                  <a:latin typeface="Helvetica" charset="0"/>
                  <a:cs typeface="+mn-cs"/>
                </a:rPr>
                <a:t>Injil</a:t>
              </a:r>
              <a:endParaRPr lang="en-US" sz="800" dirty="0">
                <a:solidFill>
                  <a:srgbClr val="000000"/>
                </a:solidFill>
                <a:latin typeface="Helvetica" charset="0"/>
                <a:cs typeface="+mn-cs"/>
              </a:endParaRPr>
            </a:p>
          </p:txBody>
        </p:sp>
        <p:sp>
          <p:nvSpPr>
            <p:cNvPr id="40" name="Rectangle 16"/>
            <p:cNvSpPr>
              <a:spLocks noChangeArrowheads="1"/>
            </p:cNvSpPr>
            <p:nvPr/>
          </p:nvSpPr>
          <p:spPr bwMode="auto">
            <a:xfrm>
              <a:off x="5043" y="2635"/>
              <a:ext cx="6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Kisah</a:t>
              </a:r>
              <a:r>
                <a:rPr lang="en-US" sz="800" dirty="0">
                  <a:solidFill>
                    <a:srgbClr val="000000"/>
                  </a:solidFill>
                  <a:latin typeface="Helvetica" charset="0"/>
                  <a:cs typeface="+mn-cs"/>
                </a:rPr>
                <a:t> Para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41" name="Rectangle 17"/>
            <p:cNvSpPr>
              <a:spLocks noChangeArrowheads="1"/>
            </p:cNvSpPr>
            <p:nvPr/>
          </p:nvSpPr>
          <p:spPr bwMode="auto">
            <a:xfrm>
              <a:off x="5047" y="2723"/>
              <a:ext cx="6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Surat-surat</a:t>
              </a:r>
              <a:r>
                <a:rPr lang="en-US" sz="800" dirty="0">
                  <a:solidFill>
                    <a:srgbClr val="000000"/>
                  </a:solidFill>
                  <a:latin typeface="Helvetica" charset="0"/>
                  <a:cs typeface="+mn-cs"/>
                </a:rPr>
                <a:t>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42" name="Rectangle 18"/>
            <p:cNvSpPr>
              <a:spLocks noChangeArrowheads="1"/>
            </p:cNvSpPr>
            <p:nvPr/>
          </p:nvSpPr>
          <p:spPr bwMode="auto">
            <a:xfrm>
              <a:off x="5107" y="2811"/>
              <a:ext cx="3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a:solidFill>
                    <a:srgbClr val="000000"/>
                  </a:solidFill>
                  <a:latin typeface="Helvetica" charset="0"/>
                  <a:cs typeface="+mn-cs"/>
                </a:rPr>
                <a:t>  </a:t>
              </a:r>
              <a:r>
                <a:rPr lang="en-US" sz="800" dirty="0" err="1">
                  <a:solidFill>
                    <a:srgbClr val="000000"/>
                  </a:solidFill>
                  <a:latin typeface="Helvetica" charset="0"/>
                  <a:cs typeface="+mn-cs"/>
                </a:rPr>
                <a:t>Wahyu</a:t>
              </a:r>
              <a:endParaRPr lang="en-US" sz="800" dirty="0">
                <a:solidFill>
                  <a:srgbClr val="000000"/>
                </a:solidFill>
                <a:latin typeface="Helvetica" charset="0"/>
                <a:cs typeface="+mn-cs"/>
              </a:endParaRPr>
            </a:p>
          </p:txBody>
        </p:sp>
        <p:sp>
          <p:nvSpPr>
            <p:cNvPr id="43" name="Rectangle 19"/>
            <p:cNvSpPr>
              <a:spLocks noChangeArrowheads="1"/>
            </p:cNvSpPr>
            <p:nvPr/>
          </p:nvSpPr>
          <p:spPr bwMode="auto">
            <a:xfrm>
              <a:off x="5061" y="2160"/>
              <a:ext cx="4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dirty="0">
                  <a:solidFill>
                    <a:srgbClr val="000000"/>
                  </a:solidFill>
                  <a:latin typeface="Chicago" charset="0"/>
                  <a:cs typeface="+mn-cs"/>
                </a:rPr>
                <a:t>YESUS</a:t>
              </a:r>
            </a:p>
          </p:txBody>
        </p:sp>
        <p:sp>
          <p:nvSpPr>
            <p:cNvPr id="44"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cs typeface="+mn-cs"/>
                </a:rPr>
                <a:t>Cross</a:t>
              </a:r>
            </a:p>
          </p:txBody>
        </p:sp>
        <p:sp>
          <p:nvSpPr>
            <p:cNvPr id="45"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46" name="Rectangle 22"/>
            <p:cNvSpPr>
              <a:spLocks noChangeArrowheads="1"/>
            </p:cNvSpPr>
            <p:nvPr/>
          </p:nvSpPr>
          <p:spPr bwMode="auto">
            <a:xfrm>
              <a:off x="5125" y="2447"/>
              <a:ext cx="333" cy="144"/>
            </a:xfrm>
            <a:prstGeom prst="rect">
              <a:avLst/>
            </a:prstGeom>
            <a:noFill/>
            <a:ln w="12700">
              <a:noFill/>
              <a:miter lim="800000"/>
              <a:headEnd/>
              <a:tailEnd/>
            </a:ln>
            <a:effectLst/>
          </p:spPr>
          <p:txBody>
            <a:bodyPr wrap="none" lIns="90487" tIns="44450" rIns="90487" bIns="44450">
              <a:spAutoFit/>
            </a:bodyPr>
            <a:lstStyle/>
            <a:p>
              <a:pPr>
                <a:defRPr/>
              </a:pPr>
              <a:r>
                <a:rPr lang="en-US" sz="900" i="1" dirty="0" err="1">
                  <a:solidFill>
                    <a:srgbClr val="000000"/>
                  </a:solidFill>
                  <a:effectLst>
                    <a:outerShdw blurRad="38100" dist="38100" dir="2700000" algn="tl">
                      <a:srgbClr val="FFFFFF"/>
                    </a:outerShdw>
                  </a:effectLst>
                  <a:latin typeface="Helvetica" charset="0"/>
                  <a:cs typeface="+mn-cs"/>
                </a:rPr>
                <a:t>Gereja</a:t>
              </a:r>
              <a:endParaRPr lang="en-US" sz="900" i="1" dirty="0">
                <a:solidFill>
                  <a:srgbClr val="000000"/>
                </a:solidFill>
                <a:effectLst>
                  <a:outerShdw blurRad="38100" dist="38100" dir="2700000" algn="tl">
                    <a:srgbClr val="FFFFFF"/>
                  </a:outerShdw>
                </a:effectLst>
                <a:latin typeface="Helvetica" charset="0"/>
                <a:cs typeface="+mn-cs"/>
              </a:endParaRPr>
            </a:p>
          </p:txBody>
        </p:sp>
        <p:sp>
          <p:nvSpPr>
            <p:cNvPr id="47"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48"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49"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0"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1" name="Rectangle 27"/>
            <p:cNvSpPr>
              <a:spLocks noChangeArrowheads="1"/>
            </p:cNvSpPr>
            <p:nvPr/>
          </p:nvSpPr>
          <p:spPr bwMode="auto">
            <a:xfrm>
              <a:off x="5150" y="2256"/>
              <a:ext cx="325" cy="153"/>
            </a:xfrm>
            <a:prstGeom prst="rect">
              <a:avLst/>
            </a:prstGeom>
            <a:noFill/>
            <a:ln w="12700">
              <a:noFill/>
              <a:miter lim="800000"/>
              <a:headEnd/>
              <a:tailEnd/>
            </a:ln>
            <a:effectLst/>
          </p:spPr>
          <p:txBody>
            <a:bodyPr wrap="none" lIns="90487" tIns="44450" rIns="90487" bIns="44450">
              <a:spAutoFit/>
            </a:bodyPr>
            <a:lstStyle/>
            <a:p>
              <a:pPr>
                <a:defRPr/>
              </a:pPr>
              <a:r>
                <a:rPr lang="en-US" sz="1000" i="1" dirty="0" err="1">
                  <a:solidFill>
                    <a:srgbClr val="000000"/>
                  </a:solidFill>
                  <a:effectLst>
                    <a:outerShdw blurRad="38100" dist="38100" dir="2700000" algn="tl">
                      <a:srgbClr val="FFFFFF"/>
                    </a:outerShdw>
                  </a:effectLst>
                  <a:latin typeface="Helvetica" charset="0"/>
                  <a:cs typeface="+mn-cs"/>
                </a:rPr>
                <a:t>Hidup</a:t>
              </a:r>
              <a:endParaRPr lang="en-US" sz="1000" i="1" dirty="0">
                <a:solidFill>
                  <a:srgbClr val="000000"/>
                </a:solidFill>
                <a:effectLst>
                  <a:outerShdw blurRad="38100" dist="38100" dir="2700000" algn="tl">
                    <a:srgbClr val="FFFFFF"/>
                  </a:outerShdw>
                </a:effectLst>
                <a:latin typeface="Helvetica" charset="0"/>
                <a:cs typeface="+mn-cs"/>
              </a:endParaRPr>
            </a:p>
          </p:txBody>
        </p:sp>
      </p:grpSp>
    </p:spTree>
    <p:extLst>
      <p:ext uri="{BB962C8B-B14F-4D97-AF65-F5344CB8AC3E}">
        <p14:creationId xmlns:p14="http://schemas.microsoft.com/office/powerpoint/2010/main" val="1250366404"/>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a:grpSpLocks/>
          </p:cNvGrpSpPr>
          <p:nvPr/>
        </p:nvGrpSpPr>
        <p:grpSpPr bwMode="auto">
          <a:xfrm>
            <a:off x="623888" y="596900"/>
            <a:ext cx="7877175" cy="5651500"/>
            <a:chOff x="393" y="376"/>
            <a:chExt cx="4962" cy="3560"/>
          </a:xfrm>
        </p:grpSpPr>
        <p:pic>
          <p:nvPicPr>
            <p:cNvPr id="227334" name="Picture 31"/>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5"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227336"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Times"/>
                <a:cs typeface="+mn-cs"/>
              </a:endParaRPr>
            </a:p>
          </p:txBody>
        </p:sp>
      </p:grpSp>
      <p:sp>
        <p:nvSpPr>
          <p:cNvPr id="227330"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A27C"/>
                </a:solidFill>
                <a:latin typeface="Times" charset="0"/>
              </a:rPr>
              <a:t> </a:t>
            </a:r>
          </a:p>
        </p:txBody>
      </p:sp>
      <p:sp>
        <p:nvSpPr>
          <p:cNvPr id="614426" name="Text Box 26"/>
          <p:cNvSpPr txBox="1">
            <a:spLocks noChangeArrowheads="1"/>
          </p:cNvSpPr>
          <p:nvPr/>
        </p:nvSpPr>
        <p:spPr bwMode="auto">
          <a:xfrm>
            <a:off x="425450" y="647700"/>
            <a:ext cx="8293100" cy="4893647"/>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3400" dirty="0">
                <a:solidFill>
                  <a:srgbClr val="FFFFFF"/>
                </a:solidFill>
                <a:latin typeface="Helvetica"/>
                <a:cs typeface="Helvetica"/>
              </a:rPr>
              <a:t>" </a:t>
            </a:r>
            <a:r>
              <a:rPr lang="en-US" sz="3400" baseline="30000" dirty="0">
                <a:solidFill>
                  <a:srgbClr val="FFFFFF"/>
                </a:solidFill>
                <a:latin typeface="Helvetica"/>
                <a:cs typeface="Helvetica"/>
              </a:rPr>
              <a:t>5</a:t>
            </a:r>
            <a:r>
              <a:rPr lang="en-US" sz="3400" dirty="0">
                <a:solidFill>
                  <a:srgbClr val="FFFFFF"/>
                </a:solidFill>
                <a:latin typeface="Helvetica"/>
                <a:cs typeface="Helvetica"/>
              </a:rPr>
              <a:t> </a:t>
            </a:r>
            <a:r>
              <a:rPr lang="en-US" sz="3400" dirty="0" err="1">
                <a:solidFill>
                  <a:srgbClr val="FFFFFF"/>
                </a:solidFill>
                <a:latin typeface="Helvetica"/>
                <a:cs typeface="Helvetica"/>
              </a:rPr>
              <a:t>Kedua</a:t>
            </a:r>
            <a:r>
              <a:rPr lang="en-US" sz="3400" dirty="0">
                <a:solidFill>
                  <a:srgbClr val="FFFFFF"/>
                </a:solidFill>
                <a:latin typeface="Helvetica"/>
                <a:cs typeface="Helvetica"/>
              </a:rPr>
              <a:t> </a:t>
            </a:r>
            <a:r>
              <a:rPr lang="en-US" sz="3400" dirty="0" err="1">
                <a:solidFill>
                  <a:srgbClr val="FFFFFF"/>
                </a:solidFill>
                <a:latin typeface="Helvetica"/>
                <a:cs typeface="Helvetica"/>
              </a:rPr>
              <a:t>belas</a:t>
            </a:r>
            <a:r>
              <a:rPr lang="en-US" sz="3400" dirty="0">
                <a:solidFill>
                  <a:srgbClr val="FFFFFF"/>
                </a:solidFill>
                <a:latin typeface="Helvetica"/>
                <a:cs typeface="Helvetica"/>
              </a:rPr>
              <a:t> </a:t>
            </a:r>
            <a:r>
              <a:rPr lang="en-US" sz="3400" dirty="0" err="1">
                <a:solidFill>
                  <a:srgbClr val="FFFFFF"/>
                </a:solidFill>
                <a:latin typeface="Helvetica"/>
                <a:cs typeface="Helvetica"/>
              </a:rPr>
              <a:t>murid</a:t>
            </a:r>
            <a:r>
              <a:rPr lang="en-US" sz="3400" dirty="0">
                <a:solidFill>
                  <a:srgbClr val="FFFFFF"/>
                </a:solidFill>
                <a:latin typeface="Helvetica"/>
                <a:cs typeface="Helvetica"/>
              </a:rPr>
              <a:t> </a:t>
            </a:r>
            <a:r>
              <a:rPr lang="en-US" sz="3400" dirty="0" err="1">
                <a:solidFill>
                  <a:srgbClr val="FFFFFF"/>
                </a:solidFill>
                <a:latin typeface="Helvetica"/>
                <a:cs typeface="Helvetica"/>
              </a:rPr>
              <a:t>itu</a:t>
            </a:r>
            <a:r>
              <a:rPr lang="en-US" sz="3400" dirty="0">
                <a:solidFill>
                  <a:srgbClr val="FFFFFF"/>
                </a:solidFill>
                <a:latin typeface="Helvetica"/>
                <a:cs typeface="Helvetica"/>
              </a:rPr>
              <a:t> </a:t>
            </a:r>
            <a:r>
              <a:rPr lang="en-US" sz="3400" dirty="0" err="1">
                <a:solidFill>
                  <a:srgbClr val="FFFFFF"/>
                </a:solidFill>
                <a:latin typeface="Helvetica"/>
                <a:cs typeface="Helvetica"/>
              </a:rPr>
              <a:t>diutus</a:t>
            </a:r>
            <a:r>
              <a:rPr lang="en-US" sz="3400" dirty="0">
                <a:solidFill>
                  <a:srgbClr val="FFFFFF"/>
                </a:solidFill>
                <a:latin typeface="Helvetica"/>
                <a:cs typeface="Helvetica"/>
              </a:rPr>
              <a:t> </a:t>
            </a:r>
            <a:r>
              <a:rPr lang="en-US" sz="3400" dirty="0" err="1">
                <a:solidFill>
                  <a:srgbClr val="FFFFFF"/>
                </a:solidFill>
                <a:latin typeface="Helvetica"/>
                <a:cs typeface="Helvetica"/>
              </a:rPr>
              <a:t>oleh</a:t>
            </a:r>
            <a:r>
              <a:rPr lang="en-US" sz="3400" dirty="0">
                <a:solidFill>
                  <a:srgbClr val="FFFFFF"/>
                </a:solidFill>
                <a:latin typeface="Helvetica"/>
                <a:cs typeface="Helvetica"/>
              </a:rPr>
              <a:t> </a:t>
            </a:r>
            <a:r>
              <a:rPr lang="en-US" sz="3400" dirty="0" err="1">
                <a:solidFill>
                  <a:srgbClr val="FFFFFF"/>
                </a:solidFill>
                <a:latin typeface="Helvetica"/>
                <a:cs typeface="Helvetica"/>
              </a:rPr>
              <a:t>Yesus</a:t>
            </a:r>
            <a:r>
              <a:rPr lang="en-US" sz="3400" dirty="0">
                <a:solidFill>
                  <a:srgbClr val="FFFFFF"/>
                </a:solidFill>
                <a:latin typeface="Helvetica"/>
                <a:cs typeface="Helvetica"/>
              </a:rPr>
              <a:t> </a:t>
            </a:r>
            <a:r>
              <a:rPr lang="en-US" sz="3400" dirty="0" err="1">
                <a:solidFill>
                  <a:srgbClr val="FFFFFF"/>
                </a:solidFill>
                <a:latin typeface="Helvetica"/>
                <a:cs typeface="Helvetica"/>
              </a:rPr>
              <a:t>dan</a:t>
            </a:r>
            <a:r>
              <a:rPr lang="en-US" sz="3400" dirty="0">
                <a:solidFill>
                  <a:srgbClr val="FFFFFF"/>
                </a:solidFill>
                <a:latin typeface="Helvetica"/>
                <a:cs typeface="Helvetica"/>
              </a:rPr>
              <a:t> </a:t>
            </a:r>
            <a:r>
              <a:rPr lang="en-US" sz="3400" dirty="0" err="1">
                <a:solidFill>
                  <a:srgbClr val="FFFFFF"/>
                </a:solidFill>
                <a:latin typeface="Helvetica"/>
                <a:cs typeface="Helvetica"/>
              </a:rPr>
              <a:t>Ia</a:t>
            </a:r>
            <a:r>
              <a:rPr lang="en-US" sz="3400" dirty="0">
                <a:solidFill>
                  <a:srgbClr val="FFFFFF"/>
                </a:solidFill>
                <a:latin typeface="Helvetica"/>
                <a:cs typeface="Helvetica"/>
              </a:rPr>
              <a:t> </a:t>
            </a:r>
            <a:r>
              <a:rPr lang="en-US" sz="3400" dirty="0" err="1">
                <a:solidFill>
                  <a:srgbClr val="FFFFFF"/>
                </a:solidFill>
                <a:latin typeface="Helvetica"/>
                <a:cs typeface="Helvetica"/>
              </a:rPr>
              <a:t>berpesan</a:t>
            </a:r>
            <a:r>
              <a:rPr lang="en-US" sz="3400" dirty="0">
                <a:solidFill>
                  <a:srgbClr val="FFFFFF"/>
                </a:solidFill>
                <a:latin typeface="Helvetica"/>
                <a:cs typeface="Helvetica"/>
              </a:rPr>
              <a:t> </a:t>
            </a:r>
            <a:r>
              <a:rPr lang="en-US" sz="3400" dirty="0" err="1">
                <a:solidFill>
                  <a:srgbClr val="FFFFFF"/>
                </a:solidFill>
                <a:latin typeface="Helvetica"/>
                <a:cs typeface="Helvetica"/>
              </a:rPr>
              <a:t>kepada</a:t>
            </a:r>
            <a:r>
              <a:rPr lang="en-US" sz="3400" dirty="0">
                <a:solidFill>
                  <a:srgbClr val="FFFFFF"/>
                </a:solidFill>
                <a:latin typeface="Helvetica"/>
                <a:cs typeface="Helvetica"/>
              </a:rPr>
              <a:t> </a:t>
            </a:r>
            <a:r>
              <a:rPr lang="en-US" sz="3400" dirty="0" err="1">
                <a:solidFill>
                  <a:srgbClr val="FFFFFF"/>
                </a:solidFill>
                <a:latin typeface="Helvetica"/>
                <a:cs typeface="Helvetica"/>
              </a:rPr>
              <a:t>mereka</a:t>
            </a:r>
            <a:r>
              <a:rPr lang="en-US" sz="3400" dirty="0">
                <a:solidFill>
                  <a:srgbClr val="FFFFFF"/>
                </a:solidFill>
                <a:latin typeface="Helvetica"/>
                <a:cs typeface="Helvetica"/>
              </a:rPr>
              <a:t>: "</a:t>
            </a:r>
            <a:r>
              <a:rPr lang="en-US" sz="3400" dirty="0" err="1">
                <a:solidFill>
                  <a:srgbClr val="FFFFFF"/>
                </a:solidFill>
                <a:latin typeface="Helvetica"/>
                <a:cs typeface="Helvetica"/>
              </a:rPr>
              <a:t>Janganlah</a:t>
            </a:r>
            <a:r>
              <a:rPr lang="en-US" sz="3400" dirty="0">
                <a:solidFill>
                  <a:srgbClr val="FFFFFF"/>
                </a:solidFill>
                <a:latin typeface="Helvetica"/>
                <a:cs typeface="Helvetica"/>
              </a:rPr>
              <a:t> </a:t>
            </a:r>
            <a:r>
              <a:rPr lang="en-US" sz="3400" dirty="0" err="1">
                <a:solidFill>
                  <a:srgbClr val="FFFFFF"/>
                </a:solidFill>
                <a:latin typeface="Helvetica"/>
                <a:cs typeface="Helvetica"/>
              </a:rPr>
              <a:t>kamu</a:t>
            </a:r>
            <a:r>
              <a:rPr lang="en-US" sz="3400" dirty="0">
                <a:solidFill>
                  <a:srgbClr val="FFFFFF"/>
                </a:solidFill>
                <a:latin typeface="Helvetica"/>
                <a:cs typeface="Helvetica"/>
              </a:rPr>
              <a:t> </a:t>
            </a:r>
            <a:r>
              <a:rPr lang="en-US" sz="3400" dirty="0" err="1">
                <a:solidFill>
                  <a:srgbClr val="FFFFFF"/>
                </a:solidFill>
                <a:latin typeface="Helvetica"/>
                <a:cs typeface="Helvetica"/>
              </a:rPr>
              <a:t>menyimpang</a:t>
            </a:r>
            <a:r>
              <a:rPr lang="en-US" sz="3400" dirty="0">
                <a:solidFill>
                  <a:srgbClr val="FFFFFF"/>
                </a:solidFill>
                <a:latin typeface="Helvetica"/>
                <a:cs typeface="Helvetica"/>
              </a:rPr>
              <a:t> </a:t>
            </a:r>
            <a:r>
              <a:rPr lang="en-US" sz="3400" dirty="0" err="1">
                <a:solidFill>
                  <a:srgbClr val="FFFFFF"/>
                </a:solidFill>
                <a:latin typeface="Helvetica"/>
                <a:cs typeface="Helvetica"/>
              </a:rPr>
              <a:t>ke</a:t>
            </a:r>
            <a:r>
              <a:rPr lang="en-US" sz="3400" dirty="0">
                <a:solidFill>
                  <a:srgbClr val="FFFFFF"/>
                </a:solidFill>
                <a:latin typeface="Helvetica"/>
                <a:cs typeface="Helvetica"/>
              </a:rPr>
              <a:t> </a:t>
            </a:r>
            <a:r>
              <a:rPr lang="en-US" sz="3400" dirty="0" err="1">
                <a:solidFill>
                  <a:srgbClr val="FFFFFF"/>
                </a:solidFill>
                <a:latin typeface="Helvetica"/>
                <a:cs typeface="Helvetica"/>
              </a:rPr>
              <a:t>jalan</a:t>
            </a:r>
            <a:r>
              <a:rPr lang="en-US" sz="3400" dirty="0">
                <a:solidFill>
                  <a:srgbClr val="FFFFFF"/>
                </a:solidFill>
                <a:latin typeface="Helvetica"/>
                <a:cs typeface="Helvetica"/>
              </a:rPr>
              <a:t> </a:t>
            </a:r>
            <a:r>
              <a:rPr lang="en-US" sz="3400" dirty="0" err="1">
                <a:solidFill>
                  <a:srgbClr val="FFFFFF"/>
                </a:solidFill>
                <a:latin typeface="Helvetica"/>
                <a:cs typeface="Helvetica"/>
              </a:rPr>
              <a:t>bangsa</a:t>
            </a:r>
            <a:r>
              <a:rPr lang="en-US" sz="3400" dirty="0">
                <a:solidFill>
                  <a:srgbClr val="FFFFFF"/>
                </a:solidFill>
                <a:latin typeface="Helvetica"/>
                <a:cs typeface="Helvetica"/>
              </a:rPr>
              <a:t> lain </a:t>
            </a:r>
            <a:r>
              <a:rPr lang="en-US" sz="3400" dirty="0" err="1">
                <a:solidFill>
                  <a:srgbClr val="FFFFFF"/>
                </a:solidFill>
                <a:latin typeface="Helvetica"/>
                <a:cs typeface="Helvetica"/>
              </a:rPr>
              <a:t>atau</a:t>
            </a:r>
            <a:r>
              <a:rPr lang="en-US" sz="3400" dirty="0">
                <a:solidFill>
                  <a:srgbClr val="FFFFFF"/>
                </a:solidFill>
                <a:latin typeface="Helvetica"/>
                <a:cs typeface="Helvetica"/>
              </a:rPr>
              <a:t> </a:t>
            </a:r>
            <a:r>
              <a:rPr lang="en-US" sz="3400" dirty="0" err="1">
                <a:solidFill>
                  <a:srgbClr val="FFFFFF"/>
                </a:solidFill>
                <a:latin typeface="Helvetica"/>
                <a:cs typeface="Helvetica"/>
              </a:rPr>
              <a:t>masuk</a:t>
            </a:r>
            <a:r>
              <a:rPr lang="en-US" sz="3400" dirty="0">
                <a:solidFill>
                  <a:srgbClr val="FFFFFF"/>
                </a:solidFill>
                <a:latin typeface="Helvetica"/>
                <a:cs typeface="Helvetica"/>
              </a:rPr>
              <a:t> </a:t>
            </a:r>
            <a:r>
              <a:rPr lang="en-US" sz="3400" dirty="0" err="1">
                <a:solidFill>
                  <a:srgbClr val="FFFFFF"/>
                </a:solidFill>
                <a:latin typeface="Helvetica"/>
                <a:cs typeface="Helvetica"/>
              </a:rPr>
              <a:t>ke</a:t>
            </a:r>
            <a:r>
              <a:rPr lang="en-US" sz="3400" dirty="0">
                <a:solidFill>
                  <a:srgbClr val="FFFFFF"/>
                </a:solidFill>
                <a:latin typeface="Helvetica"/>
                <a:cs typeface="Helvetica"/>
              </a:rPr>
              <a:t> </a:t>
            </a:r>
            <a:r>
              <a:rPr lang="en-US" sz="3400" dirty="0" err="1">
                <a:solidFill>
                  <a:srgbClr val="FFFFFF"/>
                </a:solidFill>
                <a:latin typeface="Helvetica"/>
                <a:cs typeface="Helvetica"/>
              </a:rPr>
              <a:t>dalam</a:t>
            </a:r>
            <a:r>
              <a:rPr lang="en-US" sz="3400" dirty="0">
                <a:solidFill>
                  <a:srgbClr val="FFFFFF"/>
                </a:solidFill>
                <a:latin typeface="Helvetica"/>
                <a:cs typeface="Helvetica"/>
              </a:rPr>
              <a:t> </a:t>
            </a:r>
            <a:r>
              <a:rPr lang="en-US" sz="3400" dirty="0" err="1">
                <a:solidFill>
                  <a:srgbClr val="FFFFFF"/>
                </a:solidFill>
                <a:latin typeface="Helvetica"/>
                <a:cs typeface="Helvetica"/>
              </a:rPr>
              <a:t>kota</a:t>
            </a:r>
            <a:r>
              <a:rPr lang="en-US" sz="3400" dirty="0">
                <a:solidFill>
                  <a:srgbClr val="FFFFFF"/>
                </a:solidFill>
                <a:latin typeface="Helvetica"/>
                <a:cs typeface="Helvetica"/>
              </a:rPr>
              <a:t> </a:t>
            </a:r>
            <a:r>
              <a:rPr lang="en-US" sz="3400" dirty="0" err="1">
                <a:solidFill>
                  <a:srgbClr val="FFFFFF"/>
                </a:solidFill>
                <a:latin typeface="Helvetica"/>
                <a:cs typeface="Helvetica"/>
              </a:rPr>
              <a:t>orang</a:t>
            </a:r>
            <a:r>
              <a:rPr lang="en-US" sz="3400" dirty="0">
                <a:solidFill>
                  <a:srgbClr val="FFFFFF"/>
                </a:solidFill>
                <a:latin typeface="Helvetica"/>
                <a:cs typeface="Helvetica"/>
              </a:rPr>
              <a:t> Samaria,</a:t>
            </a:r>
          </a:p>
          <a:p>
            <a:pPr algn="ctr">
              <a:defRPr/>
            </a:pPr>
            <a:r>
              <a:rPr lang="en-US" sz="3400" baseline="30000" dirty="0">
                <a:solidFill>
                  <a:srgbClr val="FFFFFF"/>
                </a:solidFill>
                <a:latin typeface="Helvetica"/>
                <a:cs typeface="Helvetica"/>
              </a:rPr>
              <a:t>6</a:t>
            </a:r>
            <a:r>
              <a:rPr lang="en-US" sz="3400" dirty="0">
                <a:solidFill>
                  <a:srgbClr val="FFFFFF"/>
                </a:solidFill>
                <a:latin typeface="Helvetica"/>
                <a:cs typeface="Helvetica"/>
              </a:rPr>
              <a:t>  </a:t>
            </a:r>
            <a:r>
              <a:rPr lang="en-US" sz="3400" dirty="0" err="1">
                <a:solidFill>
                  <a:srgbClr val="FFFFFF"/>
                </a:solidFill>
                <a:latin typeface="Helvetica"/>
                <a:cs typeface="Helvetica"/>
              </a:rPr>
              <a:t>melainkan</a:t>
            </a:r>
            <a:r>
              <a:rPr lang="en-US" sz="3400" dirty="0">
                <a:solidFill>
                  <a:srgbClr val="FFFFFF"/>
                </a:solidFill>
                <a:latin typeface="Helvetica"/>
                <a:cs typeface="Helvetica"/>
              </a:rPr>
              <a:t> </a:t>
            </a:r>
            <a:r>
              <a:rPr lang="en-US" sz="3400" dirty="0" err="1">
                <a:solidFill>
                  <a:srgbClr val="FFFFFF"/>
                </a:solidFill>
                <a:latin typeface="Helvetica"/>
                <a:cs typeface="Helvetica"/>
              </a:rPr>
              <a:t>pergilah</a:t>
            </a:r>
            <a:r>
              <a:rPr lang="en-US" sz="3400" dirty="0">
                <a:solidFill>
                  <a:srgbClr val="FFFFFF"/>
                </a:solidFill>
                <a:latin typeface="Helvetica"/>
                <a:cs typeface="Helvetica"/>
              </a:rPr>
              <a:t> </a:t>
            </a:r>
            <a:r>
              <a:rPr lang="en-US" sz="3400" dirty="0" err="1">
                <a:solidFill>
                  <a:srgbClr val="FFFFFF"/>
                </a:solidFill>
                <a:latin typeface="Helvetica"/>
                <a:cs typeface="Helvetica"/>
              </a:rPr>
              <a:t>kepada</a:t>
            </a:r>
            <a:r>
              <a:rPr lang="en-US" sz="3400" dirty="0">
                <a:solidFill>
                  <a:srgbClr val="FFFFFF"/>
                </a:solidFill>
                <a:latin typeface="Helvetica"/>
                <a:cs typeface="Helvetica"/>
              </a:rPr>
              <a:t> </a:t>
            </a:r>
            <a:r>
              <a:rPr lang="en-US" sz="3400" dirty="0" err="1">
                <a:solidFill>
                  <a:srgbClr val="FFFFFF"/>
                </a:solidFill>
                <a:latin typeface="Helvetica"/>
                <a:cs typeface="Helvetica"/>
              </a:rPr>
              <a:t>domba-domba</a:t>
            </a:r>
            <a:r>
              <a:rPr lang="en-US" sz="3400" dirty="0">
                <a:solidFill>
                  <a:srgbClr val="FFFFFF"/>
                </a:solidFill>
                <a:latin typeface="Helvetica"/>
                <a:cs typeface="Helvetica"/>
              </a:rPr>
              <a:t> yang </a:t>
            </a:r>
            <a:r>
              <a:rPr lang="en-US" sz="3400" dirty="0" err="1">
                <a:solidFill>
                  <a:srgbClr val="FFFFFF"/>
                </a:solidFill>
                <a:latin typeface="Helvetica"/>
                <a:cs typeface="Helvetica"/>
              </a:rPr>
              <a:t>hilang</a:t>
            </a:r>
            <a:r>
              <a:rPr lang="en-US" sz="3400" dirty="0">
                <a:solidFill>
                  <a:srgbClr val="FFFFFF"/>
                </a:solidFill>
                <a:latin typeface="Helvetica"/>
                <a:cs typeface="Helvetica"/>
              </a:rPr>
              <a:t> </a:t>
            </a:r>
            <a:r>
              <a:rPr lang="en-US" sz="3400" dirty="0" err="1">
                <a:solidFill>
                  <a:srgbClr val="FFFFFF"/>
                </a:solidFill>
                <a:latin typeface="Helvetica"/>
                <a:cs typeface="Helvetica"/>
              </a:rPr>
              <a:t>dari</a:t>
            </a:r>
            <a:r>
              <a:rPr lang="en-US" sz="3400" dirty="0">
                <a:solidFill>
                  <a:srgbClr val="FFFFFF"/>
                </a:solidFill>
                <a:latin typeface="Helvetica"/>
                <a:cs typeface="Helvetica"/>
              </a:rPr>
              <a:t> </a:t>
            </a:r>
            <a:r>
              <a:rPr lang="en-US" sz="3400" dirty="0" err="1">
                <a:solidFill>
                  <a:srgbClr val="FFFFFF"/>
                </a:solidFill>
                <a:latin typeface="Helvetica"/>
                <a:cs typeface="Helvetica"/>
              </a:rPr>
              <a:t>umat</a:t>
            </a:r>
            <a:r>
              <a:rPr lang="en-US" sz="3400" dirty="0">
                <a:solidFill>
                  <a:srgbClr val="FFFFFF"/>
                </a:solidFill>
                <a:latin typeface="Helvetica"/>
                <a:cs typeface="Helvetica"/>
              </a:rPr>
              <a:t> Israel.</a:t>
            </a:r>
          </a:p>
          <a:p>
            <a:pPr algn="ctr">
              <a:defRPr/>
            </a:pPr>
            <a:r>
              <a:rPr lang="en-US" sz="3400" baseline="30000" dirty="0">
                <a:solidFill>
                  <a:srgbClr val="FFFFFF"/>
                </a:solidFill>
                <a:latin typeface="Helvetica"/>
                <a:cs typeface="Helvetica"/>
              </a:rPr>
              <a:t>7</a:t>
            </a:r>
            <a:r>
              <a:rPr lang="en-US" sz="3400" dirty="0">
                <a:solidFill>
                  <a:srgbClr val="FFFFFF"/>
                </a:solidFill>
                <a:latin typeface="Helvetica"/>
                <a:cs typeface="Helvetica"/>
              </a:rPr>
              <a:t>  </a:t>
            </a:r>
            <a:r>
              <a:rPr lang="en-US" sz="3400" dirty="0" err="1">
                <a:solidFill>
                  <a:srgbClr val="FFFFFF"/>
                </a:solidFill>
                <a:latin typeface="Helvetica"/>
                <a:cs typeface="Helvetica"/>
              </a:rPr>
              <a:t>Pergilah</a:t>
            </a:r>
            <a:r>
              <a:rPr lang="en-US" sz="3400" dirty="0">
                <a:solidFill>
                  <a:srgbClr val="FFFFFF"/>
                </a:solidFill>
                <a:latin typeface="Helvetica"/>
                <a:cs typeface="Helvetica"/>
              </a:rPr>
              <a:t> </a:t>
            </a:r>
            <a:r>
              <a:rPr lang="en-US" sz="3400" dirty="0" err="1">
                <a:solidFill>
                  <a:srgbClr val="FFFFFF"/>
                </a:solidFill>
                <a:latin typeface="Helvetica"/>
                <a:cs typeface="Helvetica"/>
              </a:rPr>
              <a:t>dan</a:t>
            </a:r>
            <a:r>
              <a:rPr lang="en-US" sz="3400" dirty="0">
                <a:solidFill>
                  <a:srgbClr val="FFFFFF"/>
                </a:solidFill>
                <a:latin typeface="Helvetica"/>
                <a:cs typeface="Helvetica"/>
              </a:rPr>
              <a:t> </a:t>
            </a:r>
            <a:r>
              <a:rPr lang="en-US" sz="3400" dirty="0" err="1">
                <a:solidFill>
                  <a:srgbClr val="FFFFFF"/>
                </a:solidFill>
                <a:latin typeface="Helvetica"/>
                <a:cs typeface="Helvetica"/>
              </a:rPr>
              <a:t>beritakanlah</a:t>
            </a:r>
            <a:r>
              <a:rPr lang="en-US" sz="3400" dirty="0">
                <a:solidFill>
                  <a:srgbClr val="FFFFFF"/>
                </a:solidFill>
                <a:latin typeface="Helvetica"/>
                <a:cs typeface="Helvetica"/>
              </a:rPr>
              <a:t>: </a:t>
            </a:r>
            <a:r>
              <a:rPr lang="en-US" sz="3400" dirty="0" err="1">
                <a:solidFill>
                  <a:srgbClr val="00FFFF"/>
                </a:solidFill>
                <a:latin typeface="Helvetica"/>
                <a:cs typeface="Helvetica"/>
              </a:rPr>
              <a:t>Kerajaan</a:t>
            </a:r>
            <a:r>
              <a:rPr lang="en-US" sz="3400" dirty="0">
                <a:solidFill>
                  <a:srgbClr val="00FFFF"/>
                </a:solidFill>
                <a:latin typeface="Helvetica"/>
                <a:cs typeface="Helvetica"/>
              </a:rPr>
              <a:t> </a:t>
            </a:r>
            <a:r>
              <a:rPr lang="en-US" sz="3400" dirty="0" err="1">
                <a:solidFill>
                  <a:srgbClr val="00FFFF"/>
                </a:solidFill>
                <a:latin typeface="Helvetica"/>
                <a:cs typeface="Helvetica"/>
              </a:rPr>
              <a:t>Sorga</a:t>
            </a:r>
            <a:r>
              <a:rPr lang="en-US" sz="3400" dirty="0">
                <a:solidFill>
                  <a:srgbClr val="00FFFF"/>
                </a:solidFill>
                <a:latin typeface="Helvetica"/>
                <a:cs typeface="Helvetica"/>
              </a:rPr>
              <a:t> </a:t>
            </a:r>
            <a:r>
              <a:rPr lang="en-US" sz="3400" dirty="0" err="1">
                <a:solidFill>
                  <a:srgbClr val="FFFFFF"/>
                </a:solidFill>
                <a:latin typeface="Helvetica"/>
                <a:cs typeface="Helvetica"/>
              </a:rPr>
              <a:t>sudah</a:t>
            </a:r>
            <a:r>
              <a:rPr lang="en-US" sz="3400" dirty="0">
                <a:solidFill>
                  <a:srgbClr val="FFFFFF"/>
                </a:solidFill>
                <a:latin typeface="Helvetica"/>
                <a:cs typeface="Helvetica"/>
              </a:rPr>
              <a:t> </a:t>
            </a:r>
            <a:r>
              <a:rPr lang="en-US" sz="3400" dirty="0" err="1">
                <a:solidFill>
                  <a:srgbClr val="FFFFFF"/>
                </a:solidFill>
                <a:latin typeface="Helvetica"/>
                <a:cs typeface="Helvetica"/>
              </a:rPr>
              <a:t>dekat</a:t>
            </a:r>
            <a:r>
              <a:rPr lang="en-US" sz="3400" dirty="0">
                <a:solidFill>
                  <a:srgbClr val="FFFFFF"/>
                </a:solidFill>
                <a:latin typeface="Helvetica"/>
                <a:cs typeface="Helvetica"/>
              </a:rPr>
              <a:t>.</a:t>
            </a:r>
            <a:r>
              <a:rPr lang="en-US" sz="4000" dirty="0">
                <a:solidFill>
                  <a:srgbClr val="FFFFFF"/>
                </a:solidFill>
                <a:latin typeface="Helvetica"/>
                <a:cs typeface="Helvetica"/>
              </a:rPr>
              <a:t>’” </a:t>
            </a:r>
            <a:endParaRPr lang="en-US" sz="3400" dirty="0">
              <a:solidFill>
                <a:srgbClr val="FFFFFF"/>
              </a:solidFill>
              <a:latin typeface="Helvetica"/>
              <a:cs typeface="Helvetica"/>
            </a:endParaRP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a:cs typeface="+mn-cs"/>
              </a:rPr>
              <a:t>65</a:t>
            </a:r>
          </a:p>
        </p:txBody>
      </p:sp>
      <p:sp>
        <p:nvSpPr>
          <p:cNvPr id="2" name="Title 1"/>
          <p:cNvSpPr>
            <a:spLocks noGrp="1"/>
          </p:cNvSpPr>
          <p:nvPr>
            <p:ph type="title" idx="4294967295"/>
          </p:nvPr>
        </p:nvSpPr>
        <p:spPr>
          <a:xfrm>
            <a:off x="381000" y="5478462"/>
            <a:ext cx="8229600" cy="998538"/>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Helvetica"/>
              </a:rPr>
              <a:t>Mat. 10:5-7</a:t>
            </a:r>
            <a:endParaRPr lang="en-US" dirty="0"/>
          </a:p>
        </p:txBody>
      </p:sp>
    </p:spTree>
    <p:extLst>
      <p:ext uri="{BB962C8B-B14F-4D97-AF65-F5344CB8AC3E}">
        <p14:creationId xmlns:p14="http://schemas.microsoft.com/office/powerpoint/2010/main" val="3960807477"/>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a:grpSpLocks/>
          </p:cNvGrpSpPr>
          <p:nvPr/>
        </p:nvGrpSpPr>
        <p:grpSpPr bwMode="auto">
          <a:xfrm>
            <a:off x="623888" y="596900"/>
            <a:ext cx="7877175" cy="5651500"/>
            <a:chOff x="393" y="376"/>
            <a:chExt cx="4962" cy="3560"/>
          </a:xfrm>
        </p:grpSpPr>
        <p:pic>
          <p:nvPicPr>
            <p:cNvPr id="229403" name="Picture 30"/>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404" name="Rectangle 31"/>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229405" name="Rectangle 32"/>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Times"/>
                <a:cs typeface="+mn-cs"/>
              </a:endParaRPr>
            </a:p>
          </p:txBody>
        </p:sp>
      </p:grpSp>
      <p:sp>
        <p:nvSpPr>
          <p:cNvPr id="22937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A27C"/>
                </a:solidFill>
                <a:latin typeface="Times" charset="0"/>
              </a:rPr>
              <a:t> </a:t>
            </a:r>
          </a:p>
        </p:txBody>
      </p:sp>
      <p:sp>
        <p:nvSpPr>
          <p:cNvPr id="535579" name="Text Box 27"/>
          <p:cNvSpPr txBox="1">
            <a:spLocks noChangeArrowheads="1"/>
          </p:cNvSpPr>
          <p:nvPr/>
        </p:nvSpPr>
        <p:spPr bwMode="auto">
          <a:xfrm>
            <a:off x="755650" y="1617663"/>
            <a:ext cx="7675563" cy="255454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ja-JP" altLang="en-US" sz="4000">
                <a:solidFill>
                  <a:srgbClr val="FFFFFF"/>
                </a:solidFill>
                <a:latin typeface="Helvetica" charset="0"/>
              </a:rPr>
              <a:t>“</a:t>
            </a:r>
            <a:r>
              <a:rPr lang="en-US" sz="4000" dirty="0" err="1">
                <a:solidFill>
                  <a:srgbClr val="FFFFFF"/>
                </a:solidFill>
                <a:latin typeface="Helvetica" charset="0"/>
              </a:rPr>
              <a:t>Tetapi</a:t>
            </a:r>
            <a:r>
              <a:rPr lang="en-US" sz="4000" dirty="0">
                <a:solidFill>
                  <a:srgbClr val="FFFFFF"/>
                </a:solidFill>
                <a:latin typeface="Helvetica" charset="0"/>
              </a:rPr>
              <a:t> </a:t>
            </a:r>
            <a:r>
              <a:rPr lang="en-US" sz="4000" dirty="0" err="1">
                <a:solidFill>
                  <a:srgbClr val="FFFFFF"/>
                </a:solidFill>
                <a:latin typeface="Helvetica" charset="0"/>
              </a:rPr>
              <a:t>carilah</a:t>
            </a:r>
            <a:r>
              <a:rPr lang="en-US" sz="4000" dirty="0">
                <a:solidFill>
                  <a:srgbClr val="FFFFFF"/>
                </a:solidFill>
                <a:latin typeface="Helvetica" charset="0"/>
              </a:rPr>
              <a:t> </a:t>
            </a:r>
            <a:r>
              <a:rPr lang="en-US" sz="4000" dirty="0" err="1">
                <a:solidFill>
                  <a:srgbClr val="FFFFFF"/>
                </a:solidFill>
                <a:latin typeface="Helvetica" charset="0"/>
              </a:rPr>
              <a:t>dahulu</a:t>
            </a:r>
            <a:r>
              <a:rPr lang="en-US" sz="4000" dirty="0">
                <a:solidFill>
                  <a:srgbClr val="FFFFFF"/>
                </a:solidFill>
                <a:latin typeface="Helvetica" charset="0"/>
              </a:rPr>
              <a:t> </a:t>
            </a:r>
            <a:r>
              <a:rPr lang="en-US" sz="4000" dirty="0" err="1">
                <a:solidFill>
                  <a:srgbClr val="00FFFF"/>
                </a:solidFill>
                <a:latin typeface="Helvetica" charset="0"/>
              </a:rPr>
              <a:t>Kerajaan</a:t>
            </a:r>
            <a:r>
              <a:rPr lang="en-US" sz="4000" dirty="0">
                <a:solidFill>
                  <a:srgbClr val="00FFFF"/>
                </a:solidFill>
                <a:latin typeface="Helvetica" charset="0"/>
              </a:rPr>
              <a:t> Allah</a:t>
            </a:r>
            <a:r>
              <a:rPr lang="en-US" sz="4000" dirty="0">
                <a:solidFill>
                  <a:srgbClr val="FFFFFF"/>
                </a:solidFill>
                <a:latin typeface="Helvetica" charset="0"/>
              </a:rPr>
              <a:t> </a:t>
            </a:r>
            <a:r>
              <a:rPr lang="en-US" sz="4000" dirty="0" err="1">
                <a:solidFill>
                  <a:srgbClr val="FFFFFF"/>
                </a:solidFill>
                <a:latin typeface="Helvetica" charset="0"/>
              </a:rPr>
              <a:t>dan</a:t>
            </a:r>
            <a:r>
              <a:rPr lang="en-US" sz="4000" dirty="0">
                <a:solidFill>
                  <a:srgbClr val="FFFFFF"/>
                </a:solidFill>
                <a:latin typeface="Helvetica" charset="0"/>
              </a:rPr>
              <a:t> </a:t>
            </a:r>
            <a:r>
              <a:rPr lang="en-US" sz="4000" dirty="0" err="1">
                <a:solidFill>
                  <a:srgbClr val="FFFFFF"/>
                </a:solidFill>
                <a:latin typeface="Helvetica" charset="0"/>
              </a:rPr>
              <a:t>kebenarannya</a:t>
            </a:r>
            <a:r>
              <a:rPr lang="en-US" sz="4000" dirty="0">
                <a:solidFill>
                  <a:srgbClr val="FFFFFF"/>
                </a:solidFill>
                <a:latin typeface="Helvetica" charset="0"/>
              </a:rPr>
              <a:t>, </a:t>
            </a:r>
            <a:r>
              <a:rPr lang="en-US" sz="4000" dirty="0" err="1">
                <a:solidFill>
                  <a:srgbClr val="FFFFFF"/>
                </a:solidFill>
                <a:latin typeface="Helvetica" charset="0"/>
              </a:rPr>
              <a:t>maka</a:t>
            </a:r>
            <a:r>
              <a:rPr lang="en-US" sz="4000" dirty="0">
                <a:solidFill>
                  <a:srgbClr val="FFFFFF"/>
                </a:solidFill>
                <a:latin typeface="Helvetica" charset="0"/>
              </a:rPr>
              <a:t> </a:t>
            </a:r>
            <a:r>
              <a:rPr lang="en-US" sz="4000" dirty="0" err="1">
                <a:solidFill>
                  <a:srgbClr val="FFFFFF"/>
                </a:solidFill>
                <a:latin typeface="Helvetica" charset="0"/>
              </a:rPr>
              <a:t>semuanya</a:t>
            </a:r>
            <a:r>
              <a:rPr lang="en-US" sz="4000" dirty="0">
                <a:solidFill>
                  <a:srgbClr val="FFFFFF"/>
                </a:solidFill>
                <a:latin typeface="Helvetica" charset="0"/>
              </a:rPr>
              <a:t> </a:t>
            </a:r>
            <a:r>
              <a:rPr lang="en-US" sz="4000" dirty="0" err="1">
                <a:solidFill>
                  <a:srgbClr val="FFFFFF"/>
                </a:solidFill>
                <a:latin typeface="Helvetica" charset="0"/>
              </a:rPr>
              <a:t>itu</a:t>
            </a:r>
            <a:r>
              <a:rPr lang="en-US" sz="4000" dirty="0">
                <a:solidFill>
                  <a:srgbClr val="FFFFFF"/>
                </a:solidFill>
                <a:latin typeface="Helvetica" charset="0"/>
              </a:rPr>
              <a:t> </a:t>
            </a:r>
            <a:r>
              <a:rPr lang="en-US" sz="4000" dirty="0" err="1">
                <a:solidFill>
                  <a:srgbClr val="FFFFFF"/>
                </a:solidFill>
                <a:latin typeface="Helvetica" charset="0"/>
              </a:rPr>
              <a:t>akan</a:t>
            </a:r>
            <a:r>
              <a:rPr lang="en-US" sz="4000" dirty="0">
                <a:solidFill>
                  <a:srgbClr val="FFFFFF"/>
                </a:solidFill>
                <a:latin typeface="Helvetica" charset="0"/>
              </a:rPr>
              <a:t> </a:t>
            </a:r>
            <a:r>
              <a:rPr lang="en-US" sz="4000" dirty="0" err="1">
                <a:solidFill>
                  <a:srgbClr val="FFFFFF"/>
                </a:solidFill>
                <a:latin typeface="Helvetica" charset="0"/>
              </a:rPr>
              <a:t>ditambahkan</a:t>
            </a:r>
            <a:r>
              <a:rPr lang="en-US" sz="4000" dirty="0">
                <a:solidFill>
                  <a:srgbClr val="FFFFFF"/>
                </a:solidFill>
                <a:latin typeface="Helvetica" charset="0"/>
              </a:rPr>
              <a:t> </a:t>
            </a:r>
            <a:r>
              <a:rPr lang="en-US" sz="4000" dirty="0" err="1">
                <a:solidFill>
                  <a:srgbClr val="FFFFFF"/>
                </a:solidFill>
                <a:latin typeface="Helvetica" charset="0"/>
              </a:rPr>
              <a:t>kepadamu</a:t>
            </a:r>
            <a:r>
              <a:rPr lang="en-US" sz="4000" dirty="0">
                <a:solidFill>
                  <a:srgbClr val="FFFFFF"/>
                </a:solidFill>
                <a:latin typeface="Helvetica" charset="0"/>
              </a:rPr>
              <a:t>.</a:t>
            </a:r>
            <a:r>
              <a:rPr lang="ja-JP" altLang="en-US" sz="4000">
                <a:solidFill>
                  <a:srgbClr val="FFFFFF"/>
                </a:solidFill>
                <a:latin typeface="Helvetica" charset="0"/>
              </a:rPr>
              <a:t>”</a:t>
            </a:r>
            <a:endParaRPr lang="en-US" altLang="ja-JP" sz="4000" dirty="0">
              <a:solidFill>
                <a:srgbClr val="FFFFFF"/>
              </a:solidFill>
              <a:latin typeface="Helvetica" charset="0"/>
            </a:endParaRPr>
          </a:p>
        </p:txBody>
      </p:sp>
      <p:sp>
        <p:nvSpPr>
          <p:cNvPr id="535580" name="Rectangle 28"/>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a:cs typeface="+mn-cs"/>
              </a:rPr>
              <a:t>66</a:t>
            </a:r>
          </a:p>
        </p:txBody>
      </p:sp>
      <p:sp>
        <p:nvSpPr>
          <p:cNvPr id="2" name="Title 1"/>
          <p:cNvSpPr>
            <a:spLocks noGrp="1"/>
          </p:cNvSpPr>
          <p:nvPr>
            <p:ph type="title" idx="4294967295"/>
          </p:nvPr>
        </p:nvSpPr>
        <p:spPr>
          <a:xfrm>
            <a:off x="468313" y="4267200"/>
            <a:ext cx="8229600" cy="1143000"/>
          </a:xfrm>
          <a:prstGeom prst="rect">
            <a:avLst/>
          </a:prstGeom>
        </p:spPr>
        <p:txBody>
          <a:bodyPr/>
          <a:lstStyle/>
          <a:p>
            <a:pPr algn="ctr" eaLnBrk="1" hangingPunct="1">
              <a:defRPr/>
            </a:pPr>
            <a:r>
              <a:rPr lang="hu-HU" sz="4000" kern="1200" dirty="0">
                <a:solidFill>
                  <a:srgbClr val="FFFFFF"/>
                </a:solidFill>
                <a:effectLst/>
                <a:latin typeface="Helvetica"/>
                <a:ea typeface="ＭＳ Ｐゴシック"/>
                <a:cs typeface="ＭＳ Ｐゴシック"/>
              </a:rPr>
              <a:t>Mat. 6:33</a:t>
            </a:r>
            <a:endParaRPr lang="en-US" dirty="0"/>
          </a:p>
        </p:txBody>
      </p:sp>
      <p:grpSp>
        <p:nvGrpSpPr>
          <p:cNvPr id="31" name="Group 34"/>
          <p:cNvGrpSpPr>
            <a:grpSpLocks/>
          </p:cNvGrpSpPr>
          <p:nvPr/>
        </p:nvGrpSpPr>
        <p:grpSpPr bwMode="auto">
          <a:xfrm>
            <a:off x="8001000" y="3429001"/>
            <a:ext cx="990601" cy="1246188"/>
            <a:chOff x="5043" y="2160"/>
            <a:chExt cx="624" cy="785"/>
          </a:xfrm>
        </p:grpSpPr>
        <p:sp>
          <p:nvSpPr>
            <p:cNvPr id="32"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a:cs typeface="+mn-cs"/>
              </a:endParaRPr>
            </a:p>
          </p:txBody>
        </p:sp>
        <p:sp>
          <p:nvSpPr>
            <p:cNvPr id="33"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a:cs typeface="+mn-cs"/>
              </a:endParaRPr>
            </a:p>
          </p:txBody>
        </p:sp>
        <p:sp>
          <p:nvSpPr>
            <p:cNvPr id="34"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5"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6"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7"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8"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9" name="Rectangle 15"/>
            <p:cNvSpPr>
              <a:spLocks noChangeArrowheads="1"/>
            </p:cNvSpPr>
            <p:nvPr/>
          </p:nvSpPr>
          <p:spPr bwMode="auto">
            <a:xfrm>
              <a:off x="5140" y="2547"/>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Kitab</a:t>
              </a:r>
              <a:r>
                <a:rPr lang="en-US" sz="800" dirty="0">
                  <a:solidFill>
                    <a:srgbClr val="000000"/>
                  </a:solidFill>
                  <a:latin typeface="Helvetica" charset="0"/>
                  <a:cs typeface="+mn-cs"/>
                </a:rPr>
                <a:t> </a:t>
              </a:r>
              <a:r>
                <a:rPr lang="en-US" sz="800" dirty="0" err="1">
                  <a:solidFill>
                    <a:srgbClr val="000000"/>
                  </a:solidFill>
                  <a:latin typeface="Helvetica" charset="0"/>
                  <a:cs typeface="+mn-cs"/>
                </a:rPr>
                <a:t>Injil</a:t>
              </a:r>
              <a:endParaRPr lang="en-US" sz="800" dirty="0">
                <a:solidFill>
                  <a:srgbClr val="000000"/>
                </a:solidFill>
                <a:latin typeface="Helvetica" charset="0"/>
                <a:cs typeface="+mn-cs"/>
              </a:endParaRPr>
            </a:p>
          </p:txBody>
        </p:sp>
        <p:sp>
          <p:nvSpPr>
            <p:cNvPr id="40" name="Rectangle 16"/>
            <p:cNvSpPr>
              <a:spLocks noChangeArrowheads="1"/>
            </p:cNvSpPr>
            <p:nvPr/>
          </p:nvSpPr>
          <p:spPr bwMode="auto">
            <a:xfrm>
              <a:off x="5043" y="2635"/>
              <a:ext cx="6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Kisah</a:t>
              </a:r>
              <a:r>
                <a:rPr lang="en-US" sz="800" dirty="0">
                  <a:solidFill>
                    <a:srgbClr val="000000"/>
                  </a:solidFill>
                  <a:latin typeface="Helvetica" charset="0"/>
                  <a:cs typeface="+mn-cs"/>
                </a:rPr>
                <a:t> Para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41" name="Rectangle 17"/>
            <p:cNvSpPr>
              <a:spLocks noChangeArrowheads="1"/>
            </p:cNvSpPr>
            <p:nvPr/>
          </p:nvSpPr>
          <p:spPr bwMode="auto">
            <a:xfrm>
              <a:off x="5047" y="2723"/>
              <a:ext cx="6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Surat-surat</a:t>
              </a:r>
              <a:r>
                <a:rPr lang="en-US" sz="800" dirty="0">
                  <a:solidFill>
                    <a:srgbClr val="000000"/>
                  </a:solidFill>
                  <a:latin typeface="Helvetica" charset="0"/>
                  <a:cs typeface="+mn-cs"/>
                </a:rPr>
                <a:t>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42" name="Rectangle 18"/>
            <p:cNvSpPr>
              <a:spLocks noChangeArrowheads="1"/>
            </p:cNvSpPr>
            <p:nvPr/>
          </p:nvSpPr>
          <p:spPr bwMode="auto">
            <a:xfrm>
              <a:off x="5107" y="2811"/>
              <a:ext cx="3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a:solidFill>
                    <a:srgbClr val="000000"/>
                  </a:solidFill>
                  <a:latin typeface="Helvetica" charset="0"/>
                  <a:cs typeface="+mn-cs"/>
                </a:rPr>
                <a:t>  </a:t>
              </a:r>
              <a:r>
                <a:rPr lang="en-US" sz="800" dirty="0" err="1">
                  <a:solidFill>
                    <a:srgbClr val="000000"/>
                  </a:solidFill>
                  <a:latin typeface="Helvetica" charset="0"/>
                  <a:cs typeface="+mn-cs"/>
                </a:rPr>
                <a:t>Wahyu</a:t>
              </a:r>
              <a:endParaRPr lang="en-US" sz="800" dirty="0">
                <a:solidFill>
                  <a:srgbClr val="000000"/>
                </a:solidFill>
                <a:latin typeface="Helvetica" charset="0"/>
                <a:cs typeface="+mn-cs"/>
              </a:endParaRPr>
            </a:p>
          </p:txBody>
        </p:sp>
        <p:sp>
          <p:nvSpPr>
            <p:cNvPr id="43" name="Rectangle 19"/>
            <p:cNvSpPr>
              <a:spLocks noChangeArrowheads="1"/>
            </p:cNvSpPr>
            <p:nvPr/>
          </p:nvSpPr>
          <p:spPr bwMode="auto">
            <a:xfrm>
              <a:off x="5061" y="2160"/>
              <a:ext cx="4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dirty="0">
                  <a:solidFill>
                    <a:srgbClr val="000000"/>
                  </a:solidFill>
                  <a:latin typeface="Chicago" charset="0"/>
                  <a:cs typeface="+mn-cs"/>
                </a:rPr>
                <a:t>YESUS</a:t>
              </a:r>
            </a:p>
          </p:txBody>
        </p:sp>
        <p:sp>
          <p:nvSpPr>
            <p:cNvPr id="44"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cs typeface="+mn-cs"/>
                </a:rPr>
                <a:t>Cross</a:t>
              </a:r>
            </a:p>
          </p:txBody>
        </p:sp>
        <p:sp>
          <p:nvSpPr>
            <p:cNvPr id="45"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46" name="Rectangle 22"/>
            <p:cNvSpPr>
              <a:spLocks noChangeArrowheads="1"/>
            </p:cNvSpPr>
            <p:nvPr/>
          </p:nvSpPr>
          <p:spPr bwMode="auto">
            <a:xfrm>
              <a:off x="5125" y="2447"/>
              <a:ext cx="333" cy="144"/>
            </a:xfrm>
            <a:prstGeom prst="rect">
              <a:avLst/>
            </a:prstGeom>
            <a:noFill/>
            <a:ln w="12700">
              <a:noFill/>
              <a:miter lim="800000"/>
              <a:headEnd/>
              <a:tailEnd/>
            </a:ln>
            <a:effectLst/>
          </p:spPr>
          <p:txBody>
            <a:bodyPr wrap="none" lIns="90487" tIns="44450" rIns="90487" bIns="44450">
              <a:spAutoFit/>
            </a:bodyPr>
            <a:lstStyle/>
            <a:p>
              <a:pPr>
                <a:defRPr/>
              </a:pPr>
              <a:r>
                <a:rPr lang="en-US" sz="900" i="1" dirty="0" err="1">
                  <a:solidFill>
                    <a:srgbClr val="000000"/>
                  </a:solidFill>
                  <a:effectLst>
                    <a:outerShdw blurRad="38100" dist="38100" dir="2700000" algn="tl">
                      <a:srgbClr val="FFFFFF"/>
                    </a:outerShdw>
                  </a:effectLst>
                  <a:latin typeface="Helvetica" charset="0"/>
                  <a:cs typeface="+mn-cs"/>
                </a:rPr>
                <a:t>Gereja</a:t>
              </a:r>
              <a:endParaRPr lang="en-US" sz="900" i="1" dirty="0">
                <a:solidFill>
                  <a:srgbClr val="000000"/>
                </a:solidFill>
                <a:effectLst>
                  <a:outerShdw blurRad="38100" dist="38100" dir="2700000" algn="tl">
                    <a:srgbClr val="FFFFFF"/>
                  </a:outerShdw>
                </a:effectLst>
                <a:latin typeface="Helvetica" charset="0"/>
                <a:cs typeface="+mn-cs"/>
              </a:endParaRPr>
            </a:p>
          </p:txBody>
        </p:sp>
        <p:sp>
          <p:nvSpPr>
            <p:cNvPr id="47"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48"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49"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0"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1" name="Rectangle 27"/>
            <p:cNvSpPr>
              <a:spLocks noChangeArrowheads="1"/>
            </p:cNvSpPr>
            <p:nvPr/>
          </p:nvSpPr>
          <p:spPr bwMode="auto">
            <a:xfrm>
              <a:off x="5150" y="2256"/>
              <a:ext cx="325" cy="153"/>
            </a:xfrm>
            <a:prstGeom prst="rect">
              <a:avLst/>
            </a:prstGeom>
            <a:noFill/>
            <a:ln w="12700">
              <a:noFill/>
              <a:miter lim="800000"/>
              <a:headEnd/>
              <a:tailEnd/>
            </a:ln>
            <a:effectLst/>
          </p:spPr>
          <p:txBody>
            <a:bodyPr wrap="none" lIns="90487" tIns="44450" rIns="90487" bIns="44450">
              <a:spAutoFit/>
            </a:bodyPr>
            <a:lstStyle/>
            <a:p>
              <a:pPr>
                <a:defRPr/>
              </a:pPr>
              <a:r>
                <a:rPr lang="en-US" sz="1000" i="1" dirty="0" err="1">
                  <a:solidFill>
                    <a:srgbClr val="000000"/>
                  </a:solidFill>
                  <a:effectLst>
                    <a:outerShdw blurRad="38100" dist="38100" dir="2700000" algn="tl">
                      <a:srgbClr val="FFFFFF"/>
                    </a:outerShdw>
                  </a:effectLst>
                  <a:latin typeface="Helvetica" charset="0"/>
                  <a:cs typeface="+mn-cs"/>
                </a:rPr>
                <a:t>Hidup</a:t>
              </a:r>
              <a:endParaRPr lang="en-US" sz="1000" i="1" dirty="0">
                <a:solidFill>
                  <a:srgbClr val="000000"/>
                </a:solidFill>
                <a:effectLst>
                  <a:outerShdw blurRad="38100" dist="38100" dir="2700000" algn="tl">
                    <a:srgbClr val="FFFFFF"/>
                  </a:outerShdw>
                </a:effectLst>
                <a:latin typeface="Helvetica" charset="0"/>
                <a:cs typeface="+mn-cs"/>
              </a:endParaRPr>
            </a:p>
          </p:txBody>
        </p:sp>
      </p:grpSp>
    </p:spTree>
    <p:extLst>
      <p:ext uri="{BB962C8B-B14F-4D97-AF65-F5344CB8AC3E}">
        <p14:creationId xmlns:p14="http://schemas.microsoft.com/office/powerpoint/2010/main" val="2682833201"/>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1"/>
          <p:cNvSpPr>
            <a:spLocks noChangeArrowheads="1"/>
          </p:cNvSpPr>
          <p:nvPr/>
        </p:nvSpPr>
        <p:spPr bwMode="auto">
          <a:xfrm>
            <a:off x="0" y="0"/>
            <a:ext cx="9144000" cy="6858000"/>
          </a:xfrm>
          <a:prstGeom prst="rect">
            <a:avLst/>
          </a:prstGeom>
          <a:solidFill>
            <a:srgbClr val="660066"/>
          </a:solidFill>
          <a:ln w="9525">
            <a:solidFill>
              <a:schemeClr val="tx1"/>
            </a:solidFill>
            <a:round/>
            <a:headEnd/>
            <a:tailEnd/>
          </a:ln>
        </p:spPr>
        <p:txBody>
          <a:bodyPr/>
          <a:lstStyle/>
          <a:p>
            <a:pPr defTabSz="914400" eaLnBrk="0" hangingPunct="0"/>
            <a:endParaRPr lang="en-US" sz="2400">
              <a:solidFill>
                <a:srgbClr val="000000"/>
              </a:solidFill>
              <a:latin typeface="Arial"/>
              <a:cs typeface="+mn-cs"/>
            </a:endParaRPr>
          </a:p>
        </p:txBody>
      </p:sp>
      <p:pic>
        <p:nvPicPr>
          <p:cNvPr id="23554" name="Picture 2" descr="Herod &amp; Magi"/>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95600" y="1371600"/>
            <a:ext cx="62484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7" name="Text Box 3"/>
          <p:cNvSpPr txBox="1">
            <a:spLocks noChangeArrowheads="1"/>
          </p:cNvSpPr>
          <p:nvPr/>
        </p:nvSpPr>
        <p:spPr bwMode="auto">
          <a:xfrm>
            <a:off x="8350250" y="152400"/>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FFFFFF"/>
                </a:solidFill>
                <a:cs typeface="Arial" charset="0"/>
              </a:rPr>
              <a:t>78b</a:t>
            </a:r>
          </a:p>
        </p:txBody>
      </p:sp>
      <p:sp>
        <p:nvSpPr>
          <p:cNvPr id="23556" name="Text Box 4"/>
          <p:cNvSpPr txBox="1">
            <a:spLocks noChangeArrowheads="1"/>
          </p:cNvSpPr>
          <p:nvPr/>
        </p:nvSpPr>
        <p:spPr bwMode="auto">
          <a:xfrm>
            <a:off x="582072" y="1445747"/>
            <a:ext cx="2541081" cy="523220"/>
          </a:xfrm>
          <a:prstGeom prst="rect">
            <a:avLst/>
          </a:prstGeom>
          <a:solidFill>
            <a:srgbClr val="00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sz="2800" b="1" dirty="0" err="1">
                <a:solidFill>
                  <a:srgbClr val="FFFFFF"/>
                </a:solidFill>
                <a:cs typeface="Arial" charset="0"/>
              </a:rPr>
              <a:t>Secara</a:t>
            </a:r>
            <a:r>
              <a:rPr lang="en-US" sz="2800" b="1" dirty="0">
                <a:solidFill>
                  <a:srgbClr val="FFFFFF"/>
                </a:solidFill>
                <a:cs typeface="Arial" charset="0"/>
              </a:rPr>
              <a:t> </a:t>
            </a:r>
            <a:r>
              <a:rPr lang="en-US" sz="2800" b="1" dirty="0" err="1">
                <a:solidFill>
                  <a:srgbClr val="FFFFFF"/>
                </a:solidFill>
                <a:cs typeface="Arial" charset="0"/>
              </a:rPr>
              <a:t>Politik</a:t>
            </a:r>
            <a:endParaRPr lang="en-US" sz="2800" b="1" dirty="0">
              <a:solidFill>
                <a:srgbClr val="FFFFFF"/>
              </a:solidFill>
              <a:cs typeface="Arial" charset="0"/>
            </a:endParaRPr>
          </a:p>
        </p:txBody>
      </p:sp>
      <p:sp>
        <p:nvSpPr>
          <p:cNvPr id="23557" name="Text Box 5"/>
          <p:cNvSpPr txBox="1">
            <a:spLocks noChangeArrowheads="1"/>
          </p:cNvSpPr>
          <p:nvPr/>
        </p:nvSpPr>
        <p:spPr bwMode="auto">
          <a:xfrm>
            <a:off x="1558838" y="2588747"/>
            <a:ext cx="2282997" cy="523220"/>
          </a:xfrm>
          <a:prstGeom prst="rect">
            <a:avLst/>
          </a:prstGeom>
          <a:solidFill>
            <a:srgbClr val="00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sz="2800" b="1" dirty="0" err="1">
                <a:solidFill>
                  <a:srgbClr val="FFFFFF"/>
                </a:solidFill>
                <a:cs typeface="Arial" charset="0"/>
              </a:rPr>
              <a:t>Secara</a:t>
            </a:r>
            <a:r>
              <a:rPr lang="en-US" sz="2800" b="1" dirty="0">
                <a:solidFill>
                  <a:srgbClr val="FFFFFF"/>
                </a:solidFill>
                <a:cs typeface="Arial" charset="0"/>
              </a:rPr>
              <a:t> </a:t>
            </a:r>
            <a:r>
              <a:rPr lang="en-US" sz="2800" b="1" dirty="0" err="1">
                <a:solidFill>
                  <a:srgbClr val="FFFFFF"/>
                </a:solidFill>
                <a:cs typeface="Arial" charset="0"/>
              </a:rPr>
              <a:t>Fisik</a:t>
            </a:r>
            <a:endParaRPr lang="en-US" sz="2800" b="1" dirty="0">
              <a:solidFill>
                <a:srgbClr val="FFFFFF"/>
              </a:solidFill>
              <a:cs typeface="Arial" charset="0"/>
            </a:endParaRPr>
          </a:p>
        </p:txBody>
      </p:sp>
      <p:sp>
        <p:nvSpPr>
          <p:cNvPr id="23558" name="Text Box 6"/>
          <p:cNvSpPr txBox="1">
            <a:spLocks noChangeArrowheads="1"/>
          </p:cNvSpPr>
          <p:nvPr/>
        </p:nvSpPr>
        <p:spPr bwMode="auto">
          <a:xfrm>
            <a:off x="4688550" y="4572000"/>
            <a:ext cx="1964000" cy="523220"/>
          </a:xfrm>
          <a:prstGeom prst="rect">
            <a:avLst/>
          </a:prstGeom>
          <a:solidFill>
            <a:srgbClr val="00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sz="2800" b="1" dirty="0" err="1">
                <a:solidFill>
                  <a:srgbClr val="FFFFFF"/>
                </a:solidFill>
                <a:cs typeface="Arial" charset="0"/>
              </a:rPr>
              <a:t>Intelektual</a:t>
            </a:r>
            <a:endParaRPr lang="en-US" sz="2800" b="1" dirty="0">
              <a:solidFill>
                <a:srgbClr val="FFFFFF"/>
              </a:solidFill>
              <a:cs typeface="Arial" charset="0"/>
            </a:endParaRPr>
          </a:p>
        </p:txBody>
      </p:sp>
      <p:sp>
        <p:nvSpPr>
          <p:cNvPr id="23559" name="Text Box 7"/>
          <p:cNvSpPr txBox="1">
            <a:spLocks noChangeArrowheads="1"/>
          </p:cNvSpPr>
          <p:nvPr/>
        </p:nvSpPr>
        <p:spPr bwMode="auto">
          <a:xfrm>
            <a:off x="6500813" y="5637213"/>
            <a:ext cx="1622425" cy="522287"/>
          </a:xfrm>
          <a:prstGeom prst="rect">
            <a:avLst/>
          </a:prstGeom>
          <a:solidFill>
            <a:srgbClr val="00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sz="2800" b="1">
                <a:solidFill>
                  <a:srgbClr val="FFFFFF"/>
                </a:solidFill>
                <a:cs typeface="Arial" charset="0"/>
              </a:rPr>
              <a:t>Spiritual</a:t>
            </a:r>
          </a:p>
        </p:txBody>
      </p:sp>
      <p:pic>
        <p:nvPicPr>
          <p:cNvPr id="231432" name="Picture 8" descr="three king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248025"/>
            <a:ext cx="411480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293753" y="3441234"/>
            <a:ext cx="2000869" cy="523220"/>
          </a:xfrm>
          <a:prstGeom prst="rect">
            <a:avLst/>
          </a:prstGeom>
          <a:solidFill>
            <a:srgbClr val="0004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sz="2800" b="1" dirty="0" err="1">
                <a:solidFill>
                  <a:srgbClr val="FFFFFF"/>
                </a:solidFill>
                <a:cs typeface="Arial" charset="0"/>
              </a:rPr>
              <a:t>Emosional</a:t>
            </a:r>
            <a:endParaRPr lang="en-US" sz="2800" b="1" dirty="0">
              <a:solidFill>
                <a:srgbClr val="FFFFFF"/>
              </a:solidFill>
              <a:cs typeface="Arial" charset="0"/>
            </a:endParaRPr>
          </a:p>
        </p:txBody>
      </p:sp>
      <p:sp>
        <p:nvSpPr>
          <p:cNvPr id="159754" name="Rectangle 10"/>
          <p:cNvSpPr>
            <a:spLocks noGrp="1" noChangeArrowheads="1"/>
          </p:cNvSpPr>
          <p:nvPr>
            <p:ph type="title" idx="4294967295"/>
          </p:nvPr>
        </p:nvSpPr>
        <p:spPr>
          <a:xfrm>
            <a:off x="76200" y="307975"/>
            <a:ext cx="8229600" cy="1076325"/>
          </a:xfrm>
          <a:solidFill>
            <a:srgbClr val="FFCC66"/>
          </a:solidFill>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err="1">
                <a:solidFill>
                  <a:srgbClr val="000000"/>
                </a:solidFill>
                <a:ea typeface="SimSun" pitchFamily="2" charset="-122"/>
              </a:rPr>
              <a:t>Kerajaan</a:t>
            </a:r>
            <a:r>
              <a:rPr lang="en-GB" sz="3200" b="1" dirty="0">
                <a:solidFill>
                  <a:srgbClr val="000000"/>
                </a:solidFill>
                <a:ea typeface="SimSun" pitchFamily="2" charset="-122"/>
              </a:rPr>
              <a:t> </a:t>
            </a:r>
            <a:r>
              <a:rPr lang="en-GB" sz="3200" b="1" dirty="0" err="1">
                <a:solidFill>
                  <a:srgbClr val="000000"/>
                </a:solidFill>
                <a:ea typeface="SimSun" pitchFamily="2" charset="-122"/>
              </a:rPr>
              <a:t>seperti</a:t>
            </a:r>
            <a:r>
              <a:rPr lang="en-GB" sz="3200" b="1" dirty="0">
                <a:solidFill>
                  <a:srgbClr val="000000"/>
                </a:solidFill>
                <a:ea typeface="SimSun" pitchFamily="2" charset="-122"/>
              </a:rPr>
              <a:t> </a:t>
            </a:r>
            <a:r>
              <a:rPr lang="en-GB" sz="3200" b="1" dirty="0" err="1">
                <a:solidFill>
                  <a:srgbClr val="000000"/>
                </a:solidFill>
                <a:ea typeface="SimSun" pitchFamily="2" charset="-122"/>
              </a:rPr>
              <a:t>apa</a:t>
            </a:r>
            <a:r>
              <a:rPr lang="en-GB" sz="3200" b="1" dirty="0">
                <a:solidFill>
                  <a:srgbClr val="000000"/>
                </a:solidFill>
                <a:ea typeface="SimSun" pitchFamily="2" charset="-122"/>
              </a:rPr>
              <a:t> yang </a:t>
            </a:r>
            <a:r>
              <a:rPr lang="en-GB" sz="3200" b="1" dirty="0" err="1">
                <a:solidFill>
                  <a:srgbClr val="000000"/>
                </a:solidFill>
                <a:ea typeface="SimSun" pitchFamily="2" charset="-122"/>
              </a:rPr>
              <a:t>Yesaya</a:t>
            </a:r>
            <a:r>
              <a:rPr lang="en-GB" sz="3200" b="1" dirty="0">
                <a:solidFill>
                  <a:srgbClr val="000000"/>
                </a:solidFill>
                <a:ea typeface="SimSun" pitchFamily="2" charset="-122"/>
              </a:rPr>
              <a:t> </a:t>
            </a:r>
            <a:br>
              <a:rPr lang="en-GB" sz="3200" b="1" dirty="0">
                <a:solidFill>
                  <a:srgbClr val="000000"/>
                </a:solidFill>
                <a:ea typeface="SimSun" pitchFamily="2" charset="-122"/>
              </a:rPr>
            </a:br>
            <a:r>
              <a:rPr lang="en-GB" sz="3200" b="1" dirty="0">
                <a:solidFill>
                  <a:srgbClr val="000000"/>
                </a:solidFill>
                <a:ea typeface="SimSun" pitchFamily="2" charset="-122"/>
              </a:rPr>
              <a:t>(</a:t>
            </a:r>
            <a:r>
              <a:rPr lang="en-GB" sz="3200" b="1" dirty="0" err="1">
                <a:solidFill>
                  <a:srgbClr val="000000"/>
                </a:solidFill>
                <a:ea typeface="SimSun" pitchFamily="2" charset="-122"/>
              </a:rPr>
              <a:t>dan</a:t>
            </a:r>
            <a:r>
              <a:rPr lang="en-GB" sz="3200" b="1" dirty="0">
                <a:solidFill>
                  <a:srgbClr val="000000"/>
                </a:solidFill>
                <a:ea typeface="SimSun" pitchFamily="2" charset="-122"/>
              </a:rPr>
              <a:t> Matius) </a:t>
            </a:r>
            <a:r>
              <a:rPr lang="en-GB" sz="3200" b="1" dirty="0" err="1">
                <a:solidFill>
                  <a:srgbClr val="000000"/>
                </a:solidFill>
                <a:ea typeface="SimSun" pitchFamily="2" charset="-122"/>
              </a:rPr>
              <a:t>Ramalkan</a:t>
            </a:r>
            <a:r>
              <a:rPr lang="en-GB" sz="3200" b="1" dirty="0">
                <a:solidFill>
                  <a:srgbClr val="000000"/>
                </a:solidFill>
                <a:ea typeface="SimSun" pitchFamily="2" charset="-122"/>
              </a:rPr>
              <a:t>?</a:t>
            </a:r>
            <a:endParaRPr lang="en-US" sz="3200" b="1" dirty="0">
              <a:solidFill>
                <a:schemeClr val="tx1"/>
              </a:solidFill>
              <a:latin typeface="Arial" charset="0"/>
              <a:ea typeface="ＭＳ Ｐゴシック" charset="0"/>
              <a:cs typeface="Arial" charset="0"/>
            </a:endParaRPr>
          </a:p>
        </p:txBody>
      </p:sp>
    </p:spTree>
    <p:extLst>
      <p:ext uri="{BB962C8B-B14F-4D97-AF65-F5344CB8AC3E}">
        <p14:creationId xmlns:p14="http://schemas.microsoft.com/office/powerpoint/2010/main" val="832492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0-#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0-#ppt_w/2"/>
                                          </p:val>
                                        </p:tav>
                                        <p:tav tm="100000">
                                          <p:val>
                                            <p:strVal val="#ppt_x"/>
                                          </p:val>
                                        </p:tav>
                                      </p:tavLst>
                                    </p:anim>
                                    <p:anim calcmode="lin" valueType="num">
                                      <p:cBhvr additive="base">
                                        <p:cTn id="1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1"/>
                                        </p:tgtEl>
                                        <p:attrNameLst>
                                          <p:attrName>style.visibility</p:attrName>
                                        </p:attrNameLst>
                                      </p:cBhvr>
                                      <p:to>
                                        <p:strVal val="visible"/>
                                      </p:to>
                                    </p:set>
                                    <p:anim calcmode="lin" valueType="num">
                                      <p:cBhvr additive="base">
                                        <p:cTn id="19" dur="500" fill="hold"/>
                                        <p:tgtEl>
                                          <p:spTgt spid="23561"/>
                                        </p:tgtEl>
                                        <p:attrNameLst>
                                          <p:attrName>ppt_x</p:attrName>
                                        </p:attrNameLst>
                                      </p:cBhvr>
                                      <p:tavLst>
                                        <p:tav tm="0">
                                          <p:val>
                                            <p:strVal val="0-#ppt_w/2"/>
                                          </p:val>
                                        </p:tav>
                                        <p:tav tm="100000">
                                          <p:val>
                                            <p:strVal val="#ppt_x"/>
                                          </p:val>
                                        </p:tav>
                                      </p:tavLst>
                                    </p:anim>
                                    <p:anim calcmode="lin" valueType="num">
                                      <p:cBhvr additive="base">
                                        <p:cTn id="20"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anim calcmode="lin" valueType="num">
                                      <p:cBhvr additive="base">
                                        <p:cTn id="25" dur="500" fill="hold"/>
                                        <p:tgtEl>
                                          <p:spTgt spid="23558"/>
                                        </p:tgtEl>
                                        <p:attrNameLst>
                                          <p:attrName>ppt_x</p:attrName>
                                        </p:attrNameLst>
                                      </p:cBhvr>
                                      <p:tavLst>
                                        <p:tav tm="0">
                                          <p:val>
                                            <p:strVal val="0-#ppt_w/2"/>
                                          </p:val>
                                        </p:tav>
                                        <p:tav tm="100000">
                                          <p:val>
                                            <p:strVal val="#ppt_x"/>
                                          </p:val>
                                        </p:tav>
                                      </p:tavLst>
                                    </p:anim>
                                    <p:anim calcmode="lin" valueType="num">
                                      <p:cBhvr additive="base">
                                        <p:cTn id="26"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9"/>
                                        </p:tgtEl>
                                        <p:attrNameLst>
                                          <p:attrName>style.visibility</p:attrName>
                                        </p:attrNameLst>
                                      </p:cBhvr>
                                      <p:to>
                                        <p:strVal val="visible"/>
                                      </p:to>
                                    </p:set>
                                    <p:anim calcmode="lin" valueType="num">
                                      <p:cBhvr additive="base">
                                        <p:cTn id="31" dur="500" fill="hold"/>
                                        <p:tgtEl>
                                          <p:spTgt spid="23559"/>
                                        </p:tgtEl>
                                        <p:attrNameLst>
                                          <p:attrName>ppt_x</p:attrName>
                                        </p:attrNameLst>
                                      </p:cBhvr>
                                      <p:tavLst>
                                        <p:tav tm="0">
                                          <p:val>
                                            <p:strVal val="0-#ppt_w/2"/>
                                          </p:val>
                                        </p:tav>
                                        <p:tav tm="100000">
                                          <p:val>
                                            <p:strVal val="#ppt_x"/>
                                          </p:val>
                                        </p:tav>
                                      </p:tavLst>
                                    </p:anim>
                                    <p:anim calcmode="lin" valueType="num">
                                      <p:cBhvr additive="base">
                                        <p:cTn id="32"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1" presetClass="entr" presetSubtype="0" fill="hold" nodeType="clickEffect">
                                  <p:stCondLst>
                                    <p:cond delay="0"/>
                                  </p:stCondLst>
                                  <p:childTnLst>
                                    <p:set>
                                      <p:cBhvr>
                                        <p:cTn id="36" dur="1" fill="hold">
                                          <p:stCondLst>
                                            <p:cond delay="0"/>
                                          </p:stCondLst>
                                        </p:cTn>
                                        <p:tgtEl>
                                          <p:spTgt spid="23554"/>
                                        </p:tgtEl>
                                        <p:attrNameLst>
                                          <p:attrName>style.visibility</p:attrName>
                                        </p:attrNameLst>
                                      </p:cBhvr>
                                      <p:to>
                                        <p:strVal val="visible"/>
                                      </p:to>
                                    </p:set>
                                    <p:animEffect transition="in" filter="fade">
                                      <p:cBhvr>
                                        <p:cTn id="37" dur="770" decel="100000"/>
                                        <p:tgtEl>
                                          <p:spTgt spid="23554"/>
                                        </p:tgtEl>
                                      </p:cBhvr>
                                    </p:animEffect>
                                    <p:animScale>
                                      <p:cBhvr>
                                        <p:cTn id="38" dur="770" decel="100000"/>
                                        <p:tgtEl>
                                          <p:spTgt spid="23554"/>
                                        </p:tgtEl>
                                      </p:cBhvr>
                                      <p:from x="10000" y="10000"/>
                                      <p:to x="200000" y="450000"/>
                                    </p:animScale>
                                    <p:animScale>
                                      <p:cBhvr>
                                        <p:cTn id="39" dur="1230" accel="100000" fill="hold">
                                          <p:stCondLst>
                                            <p:cond delay="770"/>
                                          </p:stCondLst>
                                        </p:cTn>
                                        <p:tgtEl>
                                          <p:spTgt spid="23554"/>
                                        </p:tgtEl>
                                      </p:cBhvr>
                                      <p:from x="200000" y="450000"/>
                                      <p:to x="100000" y="100000"/>
                                    </p:animScale>
                                    <p:set>
                                      <p:cBhvr>
                                        <p:cTn id="40" dur="770" fill="hold"/>
                                        <p:tgtEl>
                                          <p:spTgt spid="23554"/>
                                        </p:tgtEl>
                                        <p:attrNameLst>
                                          <p:attrName>ppt_x</p:attrName>
                                        </p:attrNameLst>
                                      </p:cBhvr>
                                      <p:to>
                                        <p:strVal val="(0.5)"/>
                                      </p:to>
                                    </p:set>
                                    <p:anim from="(0.5)" to="(#ppt_x)" calcmode="lin" valueType="num">
                                      <p:cBhvr>
                                        <p:cTn id="41" dur="1230" accel="100000" fill="hold">
                                          <p:stCondLst>
                                            <p:cond delay="770"/>
                                          </p:stCondLst>
                                        </p:cTn>
                                        <p:tgtEl>
                                          <p:spTgt spid="23554"/>
                                        </p:tgtEl>
                                        <p:attrNameLst>
                                          <p:attrName>ppt_x</p:attrName>
                                        </p:attrNameLst>
                                      </p:cBhvr>
                                    </p:anim>
                                    <p:set>
                                      <p:cBhvr>
                                        <p:cTn id="42" dur="770" fill="hold"/>
                                        <p:tgtEl>
                                          <p:spTgt spid="23554"/>
                                        </p:tgtEl>
                                        <p:attrNameLst>
                                          <p:attrName>ppt_y</p:attrName>
                                        </p:attrNameLst>
                                      </p:cBhvr>
                                      <p:to>
                                        <p:strVal val="(#ppt_y+0.4)"/>
                                      </p:to>
                                    </p:set>
                                    <p:anim from="(#ppt_y+0.4)" to="(#ppt_y)" calcmode="lin" valueType="num">
                                      <p:cBhvr>
                                        <p:cTn id="43" dur="1230" accel="100000" fill="hold">
                                          <p:stCondLst>
                                            <p:cond delay="770"/>
                                          </p:stCondLst>
                                        </p:cTn>
                                        <p:tgtEl>
                                          <p:spTgt spid="235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23557" grpId="0" animBg="1" autoUpdateAnimBg="0"/>
      <p:bldP spid="23558" grpId="0" animBg="1" autoUpdateAnimBg="0"/>
      <p:bldP spid="23559" grpId="0" animBg="1" autoUpdateAnimBg="0"/>
      <p:bldP spid="2356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6578" name="Picture 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560388" y="500063"/>
            <a:ext cx="8005762" cy="5865812"/>
          </a:xfrm>
          <a:prstGeom prst="rect">
            <a:avLst/>
          </a:prstGeom>
          <a:noFill/>
          <a:extLst>
            <a:ext uri="{909E8E84-426E-40dd-AFC4-6F175D3DCCD1}">
              <a14:hiddenFill xmlns:a14="http://schemas.microsoft.com/office/drawing/2010/main">
                <a:solidFill>
                  <a:srgbClr val="FFFFFF"/>
                </a:solidFill>
              </a14:hiddenFill>
            </a:ext>
          </a:extLst>
        </p:spPr>
      </p:pic>
      <p:sp>
        <p:nvSpPr>
          <p:cNvPr id="536579" name="Text Box 3"/>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2000">
                <a:solidFill>
                  <a:srgbClr val="FFA27C"/>
                </a:solidFill>
                <a:latin typeface="Comic Sans MS" charset="0"/>
                <a:cs typeface="+mn-cs"/>
              </a:rPr>
              <a:t> </a:t>
            </a:r>
          </a:p>
        </p:txBody>
      </p:sp>
      <p:sp>
        <p:nvSpPr>
          <p:cNvPr id="536582" name="Rectangle 6"/>
          <p:cNvSpPr>
            <a:spLocks noChangeArrowheads="1"/>
          </p:cNvSpPr>
          <p:nvPr/>
        </p:nvSpPr>
        <p:spPr bwMode="auto">
          <a:xfrm>
            <a:off x="563563" y="482600"/>
            <a:ext cx="8002587" cy="5883275"/>
          </a:xfrm>
          <a:prstGeom prst="rect">
            <a:avLst/>
          </a:prstGeom>
          <a:solidFill>
            <a:schemeClr val="bg2">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03" name="Text Box 27"/>
          <p:cNvSpPr txBox="1">
            <a:spLocks noChangeArrowheads="1"/>
          </p:cNvSpPr>
          <p:nvPr/>
        </p:nvSpPr>
        <p:spPr bwMode="auto">
          <a:xfrm>
            <a:off x="1016000" y="1570038"/>
            <a:ext cx="6707188" cy="378142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chemeClr val="accent1">
                        <a:gamma/>
                        <a:shade val="0"/>
                        <a:invGamma/>
                      </a:schemeClr>
                    </a:gs>
                    <a:gs pos="50000">
                      <a:schemeClr val="accent1"/>
                    </a:gs>
                    <a:gs pos="100000">
                      <a:schemeClr val="accent1">
                        <a:gamma/>
                        <a:shade val="0"/>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defTabSz="914400" eaLnBrk="0" hangingPunct="0">
              <a:spcBef>
                <a:spcPct val="50000"/>
              </a:spcBef>
            </a:pPr>
            <a:r>
              <a:rPr lang="ja-JP" altLang="en-US" sz="4000" b="1">
                <a:solidFill>
                  <a:srgbClr val="FFFFFF"/>
                </a:solidFill>
                <a:latin typeface="Arial"/>
                <a:cs typeface="+mn-cs"/>
              </a:rPr>
              <a:t>“</a:t>
            </a:r>
            <a:r>
              <a:rPr lang="en-US" sz="4000" b="1">
                <a:solidFill>
                  <a:srgbClr val="FFFFFF"/>
                </a:solidFill>
                <a:latin typeface="Helvetica" charset="0"/>
                <a:cs typeface="+mn-cs"/>
              </a:rPr>
              <a:t>Ia telah melepaskan kita dari kuasa kegelapan dan memindahkan kita ke dalam </a:t>
            </a:r>
            <a:r>
              <a:rPr lang="en-US" sz="4000" b="1">
                <a:solidFill>
                  <a:srgbClr val="00FFFF"/>
                </a:solidFill>
                <a:latin typeface="Helvetica" charset="0"/>
                <a:cs typeface="+mn-cs"/>
              </a:rPr>
              <a:t>Kerajaan Anak-Nya yang kekasih</a:t>
            </a:r>
            <a:r>
              <a:rPr lang="en-US" sz="4000" b="1">
                <a:solidFill>
                  <a:srgbClr val="FFFFFF"/>
                </a:solidFill>
                <a:latin typeface="Helvetica" charset="0"/>
                <a:cs typeface="+mn-cs"/>
              </a:rPr>
              <a:t>.</a:t>
            </a:r>
            <a:r>
              <a:rPr lang="ja-JP" altLang="en-US" sz="4000" b="1">
                <a:solidFill>
                  <a:srgbClr val="FFFFFF"/>
                </a:solidFill>
                <a:latin typeface="Arial"/>
                <a:cs typeface="+mn-cs"/>
              </a:rPr>
              <a:t>”</a:t>
            </a:r>
            <a:r>
              <a:rPr lang="en-US" sz="4000" b="1">
                <a:solidFill>
                  <a:srgbClr val="FFFFFF"/>
                </a:solidFill>
                <a:latin typeface="Helvetica" charset="0"/>
                <a:cs typeface="+mn-cs"/>
              </a:rPr>
              <a:t> </a:t>
            </a:r>
          </a:p>
          <a:p>
            <a:pPr algn="ctr" defTabSz="914400" eaLnBrk="0" hangingPunct="0">
              <a:spcBef>
                <a:spcPct val="50000"/>
              </a:spcBef>
            </a:pPr>
            <a:r>
              <a:rPr lang="en-US" sz="2800" b="1">
                <a:solidFill>
                  <a:srgbClr val="FFFFFF"/>
                </a:solidFill>
                <a:latin typeface="Helvetica" charset="0"/>
                <a:cs typeface="+mn-cs"/>
              </a:rPr>
              <a:t>                                 Kol. 1:13</a:t>
            </a:r>
            <a:endParaRPr lang="en-US" sz="4000" b="1">
              <a:solidFill>
                <a:srgbClr val="FFFFFF"/>
              </a:solidFill>
              <a:latin typeface="Helvetica" charset="0"/>
              <a:cs typeface="+mn-cs"/>
            </a:endParaRPr>
          </a:p>
        </p:txBody>
      </p:sp>
      <p:sp>
        <p:nvSpPr>
          <p:cNvPr id="536604" name="Rectangle 28"/>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cs typeface="+mn-cs"/>
              </a:rPr>
              <a:t>67</a:t>
            </a:r>
          </a:p>
        </p:txBody>
      </p:sp>
      <p:sp>
        <p:nvSpPr>
          <p:cNvPr id="536605" name="AutoShape 29"/>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06" name="Rectangle 30"/>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07" name="Line 31"/>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08" name="Line 32"/>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09" name="Line 33"/>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0" name="Line 34"/>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1" name="Line 35"/>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2" name="Rectangle 36"/>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Wahyu</a:t>
            </a:r>
          </a:p>
        </p:txBody>
      </p:sp>
      <p:sp>
        <p:nvSpPr>
          <p:cNvPr id="536613" name="Line 37"/>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4" name="Line 38"/>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5" name="Line 39"/>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6" name="Line 40"/>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7" name="Line 41"/>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8" name="Line 42"/>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19" name="Rectangle 43"/>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Kitab Injil</a:t>
            </a:r>
          </a:p>
        </p:txBody>
      </p:sp>
      <p:sp>
        <p:nvSpPr>
          <p:cNvPr id="536620" name="Rectangle 44"/>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Kisah Rasul</a:t>
            </a:r>
          </a:p>
        </p:txBody>
      </p:sp>
      <p:sp>
        <p:nvSpPr>
          <p:cNvPr id="536621" name="Rectangle 45"/>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200" b="1">
                <a:solidFill>
                  <a:srgbClr val="000000"/>
                </a:solidFill>
                <a:latin typeface="Chicago" charset="0"/>
                <a:cs typeface="+mn-cs"/>
              </a:rPr>
              <a:t>YESUS</a:t>
            </a:r>
          </a:p>
        </p:txBody>
      </p:sp>
      <p:sp>
        <p:nvSpPr>
          <p:cNvPr id="536622" name="Rectangle 46"/>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Salib</a:t>
            </a:r>
          </a:p>
        </p:txBody>
      </p:sp>
      <p:sp>
        <p:nvSpPr>
          <p:cNvPr id="536623" name="Rectangle 47"/>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24" name="Rectangle 48"/>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Gereja</a:t>
            </a:r>
          </a:p>
        </p:txBody>
      </p:sp>
      <p:sp>
        <p:nvSpPr>
          <p:cNvPr id="536625" name="Line 49"/>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26" name="Line 50"/>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27" name="Rectangle 51"/>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28" name="Rectangle 52"/>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6629" name="Rectangle 53"/>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000" b="1" i="1">
                <a:solidFill>
                  <a:srgbClr val="000000"/>
                </a:solidFill>
                <a:effectLst>
                  <a:outerShdw blurRad="38100" dist="38100" dir="2700000" algn="tl">
                    <a:srgbClr val="FFFFFF"/>
                  </a:outerShdw>
                </a:effectLst>
                <a:latin typeface="Helvetica" charset="0"/>
                <a:cs typeface="+mn-cs"/>
              </a:rPr>
              <a:t>Hidup</a:t>
            </a:r>
          </a:p>
        </p:txBody>
      </p:sp>
      <p:sp>
        <p:nvSpPr>
          <p:cNvPr id="536630" name="Rectangle 54"/>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Surat-surat</a:t>
            </a:r>
          </a:p>
        </p:txBody>
      </p:sp>
    </p:spTree>
    <p:extLst>
      <p:ext uri="{BB962C8B-B14F-4D97-AF65-F5344CB8AC3E}">
        <p14:creationId xmlns:p14="http://schemas.microsoft.com/office/powerpoint/2010/main" val="907371046"/>
      </p:ext>
    </p:extLst>
  </p:cSld>
  <p:clrMapOvr>
    <a:masterClrMapping/>
  </p:clrMapOvr>
  <p:transition xmlns:p14="http://schemas.microsoft.com/office/powerpoint/2010/main">
    <p:wheel spokes="0"/>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9650" name="Picture 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560388" y="500063"/>
            <a:ext cx="8005762" cy="5865812"/>
          </a:xfrm>
          <a:prstGeom prst="rect">
            <a:avLst/>
          </a:prstGeom>
          <a:noFill/>
          <a:extLst>
            <a:ext uri="{909E8E84-426E-40dd-AFC4-6F175D3DCCD1}">
              <a14:hiddenFill xmlns:a14="http://schemas.microsoft.com/office/drawing/2010/main">
                <a:solidFill>
                  <a:srgbClr val="FFFFFF"/>
                </a:solidFill>
              </a14:hiddenFill>
            </a:ext>
          </a:extLst>
        </p:spPr>
      </p:pic>
      <p:sp>
        <p:nvSpPr>
          <p:cNvPr id="539651" name="Text Box 3"/>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2000">
                <a:solidFill>
                  <a:srgbClr val="FFA27C"/>
                </a:solidFill>
                <a:latin typeface="Comic Sans MS" charset="0"/>
                <a:cs typeface="+mn-cs"/>
              </a:rPr>
              <a:t> </a:t>
            </a:r>
          </a:p>
        </p:txBody>
      </p:sp>
      <p:sp>
        <p:nvSpPr>
          <p:cNvPr id="539653" name="Text Box 5"/>
          <p:cNvSpPr txBox="1">
            <a:spLocks noChangeArrowheads="1"/>
          </p:cNvSpPr>
          <p:nvPr/>
        </p:nvSpPr>
        <p:spPr bwMode="auto">
          <a:xfrm>
            <a:off x="8589963" y="64039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b="1">
                <a:solidFill>
                  <a:srgbClr val="FFFFFF"/>
                </a:solidFill>
                <a:latin typeface="Comic Sans MS" charset="0"/>
                <a:cs typeface="+mn-cs"/>
              </a:rPr>
              <a:t>2</a:t>
            </a:r>
          </a:p>
        </p:txBody>
      </p:sp>
      <p:sp>
        <p:nvSpPr>
          <p:cNvPr id="539654" name="Rectangle 6"/>
          <p:cNvSpPr>
            <a:spLocks noChangeArrowheads="1"/>
          </p:cNvSpPr>
          <p:nvPr/>
        </p:nvSpPr>
        <p:spPr bwMode="auto">
          <a:xfrm>
            <a:off x="563563" y="482600"/>
            <a:ext cx="8002587" cy="5868988"/>
          </a:xfrm>
          <a:prstGeom prst="rect">
            <a:avLst/>
          </a:prstGeom>
          <a:solidFill>
            <a:schemeClr val="bg2">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75" name="Rectangle 27"/>
          <p:cNvSpPr>
            <a:spLocks noChangeArrowheads="1"/>
          </p:cNvSpPr>
          <p:nvPr/>
        </p:nvSpPr>
        <p:spPr bwMode="auto">
          <a:xfrm>
            <a:off x="1325563" y="4003675"/>
            <a:ext cx="6407150" cy="131127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defTabSz="914400" eaLnBrk="0" hangingPunct="0"/>
            <a:r>
              <a:rPr lang="en-US" sz="4000" b="1">
                <a:solidFill>
                  <a:srgbClr val="FFFFFF"/>
                </a:solidFill>
                <a:latin typeface="Helvetica" charset="0"/>
                <a:cs typeface="+mn-cs"/>
              </a:rPr>
              <a:t>#2: Memimpin kita kepada </a:t>
            </a:r>
            <a:r>
              <a:rPr lang="en-US" sz="4000" b="1" i="1" u="sng">
                <a:solidFill>
                  <a:srgbClr val="00FFFF"/>
                </a:solidFill>
                <a:latin typeface="Helvetica" charset="0"/>
                <a:cs typeface="+mn-cs"/>
              </a:rPr>
              <a:t>Kerajaan</a:t>
            </a:r>
            <a:r>
              <a:rPr lang="en-US" sz="4000" b="1">
                <a:solidFill>
                  <a:srgbClr val="FFFFFF"/>
                </a:solidFill>
                <a:latin typeface="Helvetica" charset="0"/>
                <a:cs typeface="+mn-cs"/>
              </a:rPr>
              <a:t> Allah</a:t>
            </a:r>
          </a:p>
        </p:txBody>
      </p:sp>
      <p:sp>
        <p:nvSpPr>
          <p:cNvPr id="539676" name="Text Box 28"/>
          <p:cNvSpPr txBox="1">
            <a:spLocks noChangeArrowheads="1"/>
          </p:cNvSpPr>
          <p:nvPr/>
        </p:nvSpPr>
        <p:spPr bwMode="auto">
          <a:xfrm>
            <a:off x="1771650" y="2947988"/>
            <a:ext cx="5561013" cy="7016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defTabSz="914400" eaLnBrk="0" hangingPunct="0">
              <a:spcBef>
                <a:spcPct val="50000"/>
              </a:spcBef>
            </a:pPr>
            <a:r>
              <a:rPr lang="en-US" sz="4000" b="1">
                <a:solidFill>
                  <a:srgbClr val="FFFFFF"/>
                </a:solidFill>
                <a:latin typeface="Helvetica" charset="0"/>
                <a:cs typeface="+mn-cs"/>
              </a:rPr>
              <a:t>#1: </a:t>
            </a:r>
            <a:r>
              <a:rPr lang="en-US" sz="4000" b="1" i="1" u="sng">
                <a:solidFill>
                  <a:srgbClr val="00FFFF"/>
                </a:solidFill>
                <a:latin typeface="Helvetica" charset="0"/>
                <a:cs typeface="+mn-cs"/>
              </a:rPr>
              <a:t>Kemuliaan</a:t>
            </a:r>
            <a:r>
              <a:rPr lang="en-US" sz="4000" b="1">
                <a:solidFill>
                  <a:srgbClr val="FFFFFF"/>
                </a:solidFill>
                <a:latin typeface="Helvetica" charset="0"/>
                <a:cs typeface="+mn-cs"/>
              </a:rPr>
              <a:t> Allah</a:t>
            </a:r>
          </a:p>
        </p:txBody>
      </p:sp>
      <p:sp>
        <p:nvSpPr>
          <p:cNvPr id="539677" name="Rectangle 29"/>
          <p:cNvSpPr>
            <a:spLocks noChangeArrowheads="1"/>
          </p:cNvSpPr>
          <p:nvPr/>
        </p:nvSpPr>
        <p:spPr bwMode="auto">
          <a:xfrm>
            <a:off x="814388" y="1322388"/>
            <a:ext cx="7504112" cy="131127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defTabSz="914400" eaLnBrk="0" hangingPunct="0"/>
            <a:r>
              <a:rPr lang="en-US" sz="4000" b="1">
                <a:solidFill>
                  <a:srgbClr val="FFFFFF"/>
                </a:solidFill>
                <a:latin typeface="Helvetica" charset="0"/>
                <a:cs typeface="+mn-cs"/>
              </a:rPr>
              <a:t>Dua Pesan Alkitab yang Amat Penting:</a:t>
            </a:r>
          </a:p>
        </p:txBody>
      </p:sp>
      <p:sp>
        <p:nvSpPr>
          <p:cNvPr id="539678" name="Rectangle 30"/>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cs typeface="+mn-cs"/>
              </a:rPr>
              <a:t>68</a:t>
            </a:r>
          </a:p>
        </p:txBody>
      </p:sp>
      <p:sp>
        <p:nvSpPr>
          <p:cNvPr id="539679" name="AutoShape 31"/>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0" name="Rectangle 32"/>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1" name="Line 33"/>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2" name="Line 34"/>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3" name="Line 35"/>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4" name="Line 36"/>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5" name="Line 37"/>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6" name="Rectangle 38"/>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Wahyu</a:t>
            </a:r>
          </a:p>
        </p:txBody>
      </p:sp>
      <p:sp>
        <p:nvSpPr>
          <p:cNvPr id="539687" name="Line 39"/>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8" name="Line 40"/>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89" name="Line 41"/>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90" name="Line 42"/>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91" name="Line 43"/>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92" name="Line 44"/>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93" name="Rectangle 45"/>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Kitab Injil</a:t>
            </a:r>
          </a:p>
        </p:txBody>
      </p:sp>
      <p:sp>
        <p:nvSpPr>
          <p:cNvPr id="539694" name="Rectangle 46"/>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Kisah Rasul</a:t>
            </a:r>
          </a:p>
        </p:txBody>
      </p:sp>
      <p:sp>
        <p:nvSpPr>
          <p:cNvPr id="539695" name="Rectangle 47"/>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200" b="1">
                <a:solidFill>
                  <a:srgbClr val="000000"/>
                </a:solidFill>
                <a:latin typeface="Chicago" charset="0"/>
                <a:cs typeface="+mn-cs"/>
              </a:rPr>
              <a:t>YESUS</a:t>
            </a:r>
          </a:p>
        </p:txBody>
      </p:sp>
      <p:sp>
        <p:nvSpPr>
          <p:cNvPr id="539696" name="Rectangle 48"/>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Salib</a:t>
            </a:r>
          </a:p>
        </p:txBody>
      </p:sp>
      <p:sp>
        <p:nvSpPr>
          <p:cNvPr id="539697" name="Rectangle 49"/>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698" name="Rectangle 50"/>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Gereja</a:t>
            </a:r>
          </a:p>
        </p:txBody>
      </p:sp>
      <p:sp>
        <p:nvSpPr>
          <p:cNvPr id="539699" name="Line 51"/>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700" name="Line 52"/>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701" name="Rectangle 53"/>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702" name="Rectangle 54"/>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9703" name="Rectangle 55"/>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000" b="1" i="1">
                <a:solidFill>
                  <a:srgbClr val="000000"/>
                </a:solidFill>
                <a:effectLst>
                  <a:outerShdw blurRad="38100" dist="38100" dir="2700000" algn="tl">
                    <a:srgbClr val="FFFFFF"/>
                  </a:outerShdw>
                </a:effectLst>
                <a:latin typeface="Helvetica" charset="0"/>
                <a:cs typeface="+mn-cs"/>
              </a:rPr>
              <a:t>Hidup</a:t>
            </a:r>
          </a:p>
        </p:txBody>
      </p:sp>
      <p:sp>
        <p:nvSpPr>
          <p:cNvPr id="539704" name="Rectangle 56"/>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Surat-surat</a:t>
            </a:r>
          </a:p>
        </p:txBody>
      </p:sp>
    </p:spTree>
    <p:extLst>
      <p:ext uri="{BB962C8B-B14F-4D97-AF65-F5344CB8AC3E}">
        <p14:creationId xmlns:p14="http://schemas.microsoft.com/office/powerpoint/2010/main" val="3063143101"/>
      </p:ext>
    </p:extLst>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39676"/>
                                        </p:tgtEl>
                                        <p:attrNameLst>
                                          <p:attrName>style.visibility</p:attrName>
                                        </p:attrNameLst>
                                      </p:cBhvr>
                                      <p:to>
                                        <p:strVal val="visible"/>
                                      </p:to>
                                    </p:set>
                                    <p:anim calcmode="lin" valueType="num">
                                      <p:cBhvr>
                                        <p:cTn id="7" dur="500" fill="hold"/>
                                        <p:tgtEl>
                                          <p:spTgt spid="539676"/>
                                        </p:tgtEl>
                                        <p:attrNameLst>
                                          <p:attrName>ppt_w</p:attrName>
                                        </p:attrNameLst>
                                      </p:cBhvr>
                                      <p:tavLst>
                                        <p:tav tm="0">
                                          <p:val>
                                            <p:strVal val="2/3*#ppt_w"/>
                                          </p:val>
                                        </p:tav>
                                        <p:tav tm="100000">
                                          <p:val>
                                            <p:strVal val="#ppt_w"/>
                                          </p:val>
                                        </p:tav>
                                      </p:tavLst>
                                    </p:anim>
                                    <p:anim calcmode="lin" valueType="num">
                                      <p:cBhvr>
                                        <p:cTn id="8" dur="500" fill="hold"/>
                                        <p:tgtEl>
                                          <p:spTgt spid="539676"/>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39675"/>
                                        </p:tgtEl>
                                        <p:attrNameLst>
                                          <p:attrName>style.visibility</p:attrName>
                                        </p:attrNameLst>
                                      </p:cBhvr>
                                      <p:to>
                                        <p:strVal val="visible"/>
                                      </p:to>
                                    </p:set>
                                    <p:anim calcmode="lin" valueType="num">
                                      <p:cBhvr>
                                        <p:cTn id="13" dur="500" fill="hold"/>
                                        <p:tgtEl>
                                          <p:spTgt spid="539675"/>
                                        </p:tgtEl>
                                        <p:attrNameLst>
                                          <p:attrName>ppt_w</p:attrName>
                                        </p:attrNameLst>
                                      </p:cBhvr>
                                      <p:tavLst>
                                        <p:tav tm="0">
                                          <p:val>
                                            <p:strVal val="2/3*#ppt_w"/>
                                          </p:val>
                                        </p:tav>
                                        <p:tav tm="100000">
                                          <p:val>
                                            <p:strVal val="#ppt_w"/>
                                          </p:val>
                                        </p:tav>
                                      </p:tavLst>
                                    </p:anim>
                                    <p:anim calcmode="lin" valueType="num">
                                      <p:cBhvr>
                                        <p:cTn id="14" dur="500" fill="hold"/>
                                        <p:tgtEl>
                                          <p:spTgt spid="5396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75" grpId="0" autoUpdateAnimBg="0"/>
      <p:bldP spid="53967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7602" name="Picture 2"/>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560388" y="500063"/>
            <a:ext cx="8005762" cy="5865812"/>
          </a:xfrm>
          <a:prstGeom prst="rect">
            <a:avLst/>
          </a:prstGeom>
          <a:noFill/>
          <a:extLst>
            <a:ext uri="{909E8E84-426E-40dd-AFC4-6F175D3DCCD1}">
              <a14:hiddenFill xmlns:a14="http://schemas.microsoft.com/office/drawing/2010/main">
                <a:solidFill>
                  <a:srgbClr val="FFFFFF"/>
                </a:solidFill>
              </a14:hiddenFill>
            </a:ext>
          </a:extLst>
        </p:spPr>
      </p:pic>
      <p:sp>
        <p:nvSpPr>
          <p:cNvPr id="537603" name="Text Box 3"/>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2000">
                <a:solidFill>
                  <a:srgbClr val="FFA27C"/>
                </a:solidFill>
                <a:latin typeface="Comic Sans MS" charset="0"/>
                <a:cs typeface="+mn-cs"/>
              </a:rPr>
              <a:t> </a:t>
            </a:r>
          </a:p>
        </p:txBody>
      </p:sp>
      <p:sp>
        <p:nvSpPr>
          <p:cNvPr id="537606" name="Rectangle 6"/>
          <p:cNvSpPr>
            <a:spLocks noChangeArrowheads="1"/>
          </p:cNvSpPr>
          <p:nvPr/>
        </p:nvSpPr>
        <p:spPr bwMode="auto">
          <a:xfrm>
            <a:off x="563563" y="482600"/>
            <a:ext cx="8002587" cy="5883275"/>
          </a:xfrm>
          <a:prstGeom prst="rect">
            <a:avLst/>
          </a:prstGeom>
          <a:solidFill>
            <a:schemeClr val="bg2">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27" name="Text Box 27"/>
          <p:cNvSpPr txBox="1">
            <a:spLocks noChangeArrowheads="1"/>
          </p:cNvSpPr>
          <p:nvPr/>
        </p:nvSpPr>
        <p:spPr bwMode="auto">
          <a:xfrm>
            <a:off x="877888" y="585788"/>
            <a:ext cx="7156450" cy="472757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a:gradFill rotWithShape="0">
                  <a:gsLst>
                    <a:gs pos="0">
                      <a:schemeClr val="accent1">
                        <a:gamma/>
                        <a:shade val="0"/>
                        <a:invGamma/>
                      </a:schemeClr>
                    </a:gs>
                    <a:gs pos="50000">
                      <a:schemeClr val="accent1"/>
                    </a:gs>
                    <a:gs pos="100000">
                      <a:schemeClr val="accent1">
                        <a:gamma/>
                        <a:shade val="0"/>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defTabSz="914400" eaLnBrk="0" hangingPunct="0">
              <a:spcBef>
                <a:spcPct val="50000"/>
              </a:spcBef>
            </a:pPr>
            <a:r>
              <a:rPr lang="en-US" sz="3800" b="1">
                <a:solidFill>
                  <a:srgbClr val="FFFFFF"/>
                </a:solidFill>
                <a:latin typeface="Helvetica" charset="0"/>
                <a:cs typeface="+mn-cs"/>
              </a:rPr>
              <a:t>Yesus Kristus datang untuk menyelamatkan yang terhilang…dan untuk memperoleh hidup kekal, seseorang harus datang kepada hidup kekal itu dengan percaya kepada pesan injil Mesias.</a:t>
            </a:r>
          </a:p>
        </p:txBody>
      </p:sp>
      <p:sp>
        <p:nvSpPr>
          <p:cNvPr id="537628" name="Text Box 28"/>
          <p:cNvSpPr txBox="1">
            <a:spLocks noChangeArrowheads="1"/>
          </p:cNvSpPr>
          <p:nvPr/>
        </p:nvSpPr>
        <p:spPr bwMode="auto">
          <a:xfrm>
            <a:off x="1174750" y="5264150"/>
            <a:ext cx="6842125" cy="11906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defTabSz="914400" eaLnBrk="0" hangingPunct="0">
              <a:spcBef>
                <a:spcPct val="50000"/>
              </a:spcBef>
            </a:pPr>
            <a:r>
              <a:rPr lang="en-US" sz="3600" b="1" i="1">
                <a:solidFill>
                  <a:srgbClr val="51FDFF"/>
                </a:solidFill>
                <a:latin typeface="Helvetica" charset="0"/>
                <a:cs typeface="+mn-cs"/>
              </a:rPr>
              <a:t>KITA HARUS PERGI DAN MEMBERITAKANNYA!</a:t>
            </a:r>
          </a:p>
        </p:txBody>
      </p:sp>
      <p:sp>
        <p:nvSpPr>
          <p:cNvPr id="537629" name="Rectangle 29"/>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cs typeface="+mn-cs"/>
              </a:rPr>
              <a:t>69</a:t>
            </a:r>
          </a:p>
        </p:txBody>
      </p:sp>
      <p:sp>
        <p:nvSpPr>
          <p:cNvPr id="537630" name="Text Box 30"/>
          <p:cNvSpPr txBox="1">
            <a:spLocks noChangeArrowheads="1"/>
          </p:cNvSpPr>
          <p:nvPr/>
        </p:nvSpPr>
        <p:spPr bwMode="auto">
          <a:xfrm>
            <a:off x="8594725" y="64039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b="1">
                <a:solidFill>
                  <a:srgbClr val="FFFFFF"/>
                </a:solidFill>
                <a:latin typeface="Comic Sans MS" charset="0"/>
                <a:cs typeface="+mn-cs"/>
              </a:rPr>
              <a:t>1</a:t>
            </a:r>
          </a:p>
        </p:txBody>
      </p:sp>
      <p:sp>
        <p:nvSpPr>
          <p:cNvPr id="537631" name="AutoShape 31"/>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2" name="Rectangle 32"/>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3" name="Line 33"/>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4" name="Line 34"/>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5" name="Line 35"/>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6" name="Line 36"/>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7" name="Line 37"/>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38" name="Rectangle 38"/>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Wahyu</a:t>
            </a:r>
          </a:p>
        </p:txBody>
      </p:sp>
      <p:sp>
        <p:nvSpPr>
          <p:cNvPr id="537639" name="Line 39"/>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40" name="Line 40"/>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41" name="Line 41"/>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42" name="Line 42"/>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43" name="Line 43"/>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44" name="Line 44"/>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45" name="Rectangle 45"/>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Kitab Injil</a:t>
            </a:r>
          </a:p>
        </p:txBody>
      </p:sp>
      <p:sp>
        <p:nvSpPr>
          <p:cNvPr id="537646" name="Rectangle 46"/>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Kisah Rasul</a:t>
            </a:r>
          </a:p>
        </p:txBody>
      </p:sp>
      <p:sp>
        <p:nvSpPr>
          <p:cNvPr id="537647" name="Rectangle 47"/>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200" b="1">
                <a:solidFill>
                  <a:srgbClr val="000000"/>
                </a:solidFill>
                <a:latin typeface="Chicago" charset="0"/>
                <a:cs typeface="+mn-cs"/>
              </a:rPr>
              <a:t>YESUS</a:t>
            </a:r>
          </a:p>
        </p:txBody>
      </p:sp>
      <p:sp>
        <p:nvSpPr>
          <p:cNvPr id="537648" name="Rectangle 48"/>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Salib</a:t>
            </a:r>
          </a:p>
        </p:txBody>
      </p:sp>
      <p:sp>
        <p:nvSpPr>
          <p:cNvPr id="537649" name="Rectangle 49"/>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50" name="Rectangle 50"/>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Gereja</a:t>
            </a:r>
          </a:p>
        </p:txBody>
      </p:sp>
      <p:sp>
        <p:nvSpPr>
          <p:cNvPr id="537651" name="Line 51"/>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52" name="Line 52"/>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53" name="Rectangle 53"/>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54" name="Rectangle 54"/>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37655" name="Rectangle 55"/>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000" b="1" i="1">
                <a:solidFill>
                  <a:srgbClr val="000000"/>
                </a:solidFill>
                <a:effectLst>
                  <a:outerShdw blurRad="38100" dist="38100" dir="2700000" algn="tl">
                    <a:srgbClr val="FFFFFF"/>
                  </a:outerShdw>
                </a:effectLst>
                <a:latin typeface="Helvetica" charset="0"/>
                <a:cs typeface="+mn-cs"/>
              </a:rPr>
              <a:t>Hidup</a:t>
            </a:r>
          </a:p>
        </p:txBody>
      </p:sp>
      <p:sp>
        <p:nvSpPr>
          <p:cNvPr id="537656" name="Rectangle 56"/>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Surat-surat</a:t>
            </a:r>
          </a:p>
        </p:txBody>
      </p:sp>
    </p:spTree>
    <p:extLst>
      <p:ext uri="{BB962C8B-B14F-4D97-AF65-F5344CB8AC3E}">
        <p14:creationId xmlns:p14="http://schemas.microsoft.com/office/powerpoint/2010/main" val="3834604331"/>
      </p:ext>
    </p:extLst>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7627"/>
                                        </p:tgtEl>
                                        <p:attrNameLst>
                                          <p:attrName>style.visibility</p:attrName>
                                        </p:attrNameLst>
                                      </p:cBhvr>
                                      <p:to>
                                        <p:strVal val="visible"/>
                                      </p:to>
                                    </p:set>
                                    <p:animEffect transition="in" filter="dissolve">
                                      <p:cBhvr>
                                        <p:cTn id="7" dur="500"/>
                                        <p:tgtEl>
                                          <p:spTgt spid="537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7628"/>
                                        </p:tgtEl>
                                        <p:attrNameLst>
                                          <p:attrName>style.visibility</p:attrName>
                                        </p:attrNameLst>
                                      </p:cBhvr>
                                      <p:to>
                                        <p:strVal val="visible"/>
                                      </p:to>
                                    </p:set>
                                    <p:animEffect transition="in" filter="dissolve">
                                      <p:cBhvr>
                                        <p:cTn id="12" dur="500"/>
                                        <p:tgtEl>
                                          <p:spTgt spid="53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27" grpId="0" autoUpdateAnimBg="0"/>
      <p:bldP spid="53762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490"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491"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defTabSz="914400"/>
            <a:endParaRPr lang="en-US" sz="2400">
              <a:solidFill>
                <a:srgbClr val="FFFFFF"/>
              </a:solidFill>
              <a:latin typeface="Times New Roman" charset="0"/>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defTabSz="914400">
              <a:defRPr/>
            </a:pPr>
            <a:endParaRPr lang="en-US" sz="2400">
              <a:solidFill>
                <a:srgbClr val="FFFFFF"/>
              </a:solidFill>
              <a:latin typeface="Times New Roman" charset="0"/>
              <a:cs typeface="+mn-cs"/>
            </a:endParaRPr>
          </a:p>
        </p:txBody>
      </p:sp>
      <p:sp>
        <p:nvSpPr>
          <p:cNvPr id="104454" name="Rectangle 6"/>
          <p:cNvSpPr>
            <a:spLocks noChangeArrowheads="1"/>
          </p:cNvSpPr>
          <p:nvPr/>
        </p:nvSpPr>
        <p:spPr bwMode="auto">
          <a:xfrm>
            <a:off x="1158875" y="1690688"/>
            <a:ext cx="2338388" cy="335989"/>
          </a:xfrm>
          <a:prstGeom prst="rect">
            <a:avLst/>
          </a:prstGeom>
          <a:noFill/>
          <a:ln w="12700">
            <a:noFill/>
            <a:miter lim="800000"/>
            <a:headEnd/>
            <a:tailEnd/>
          </a:ln>
          <a:effectLst/>
        </p:spPr>
        <p:txBody>
          <a:bodyPr lIns="90488" tIns="44450" rIns="90488" bIns="44450">
            <a:spAutoFit/>
          </a:bodyPr>
          <a:lstStyle/>
          <a:p>
            <a:pPr defTabSz="914400" eaLnBrk="0" hangingPunct="0">
              <a:defRPr/>
            </a:pPr>
            <a:r>
              <a:rPr lang="en-US" sz="1600" dirty="0" err="1">
                <a:solidFill>
                  <a:srgbClr val="FFFFFF"/>
                </a:solidFill>
                <a:effectLst>
                  <a:outerShdw blurRad="38100" dist="38100" dir="2700000" algn="tl">
                    <a:srgbClr val="000000"/>
                  </a:outerShdw>
                </a:effectLst>
                <a:latin typeface="Kosher-Normal" charset="0"/>
                <a:cs typeface="Kosher-Normal" charset="0"/>
              </a:rPr>
              <a:t>Perjanjian</a:t>
            </a:r>
            <a:r>
              <a:rPr lang="en-US" sz="1600" dirty="0">
                <a:solidFill>
                  <a:srgbClr val="FFFFFF"/>
                </a:solidFill>
                <a:effectLst>
                  <a:outerShdw blurRad="38100" dist="38100" dir="2700000" algn="tl">
                    <a:srgbClr val="000000"/>
                  </a:outerShdw>
                </a:effectLst>
                <a:latin typeface="Kosher-Normal" charset="0"/>
                <a:cs typeface="Kosher-Normal" charset="0"/>
              </a:rPr>
              <a:t> </a:t>
            </a:r>
            <a:r>
              <a:rPr lang="en-US" sz="1600" dirty="0" err="1">
                <a:solidFill>
                  <a:srgbClr val="FFFFFF"/>
                </a:solidFill>
                <a:effectLst>
                  <a:outerShdw blurRad="38100" dist="38100" dir="2700000" algn="tl">
                    <a:srgbClr val="000000"/>
                  </a:outerShdw>
                </a:effectLst>
                <a:latin typeface="Kosher-Normal" charset="0"/>
                <a:cs typeface="Kosher-Normal" charset="0"/>
              </a:rPr>
              <a:t>dengan</a:t>
            </a:r>
            <a:r>
              <a:rPr lang="en-US" sz="1600" dirty="0">
                <a:solidFill>
                  <a:srgbClr val="FFFFFF"/>
                </a:solidFill>
                <a:effectLst>
                  <a:outerShdw blurRad="38100" dist="38100" dir="2700000" algn="tl">
                    <a:srgbClr val="000000"/>
                  </a:outerShdw>
                </a:effectLst>
                <a:latin typeface="Kosher-Normal" charset="0"/>
                <a:cs typeface="Kosher-Normal" charset="0"/>
              </a:rPr>
              <a:t> </a:t>
            </a:r>
            <a:r>
              <a:rPr lang="en-US" sz="1600" dirty="0" err="1">
                <a:solidFill>
                  <a:srgbClr val="FFFFFF"/>
                </a:solidFill>
                <a:effectLst>
                  <a:outerShdw blurRad="38100" dist="38100" dir="2700000" algn="tl">
                    <a:srgbClr val="000000"/>
                  </a:outerShdw>
                </a:effectLst>
                <a:latin typeface="Kosher-Normal" charset="0"/>
                <a:cs typeface="Kosher-Normal" charset="0"/>
              </a:rPr>
              <a:t>Nuh</a:t>
            </a:r>
            <a:endParaRPr lang="en-US" dirty="0">
              <a:solidFill>
                <a:srgbClr val="FFFFFF"/>
              </a:solidFill>
              <a:effectLst>
                <a:outerShdw blurRad="38100" dist="38100" dir="2700000" algn="tl">
                  <a:srgbClr val="000000"/>
                </a:outerShdw>
              </a:effectLst>
              <a:latin typeface="Kosher-Normal" charset="0"/>
              <a:cs typeface="Kosher-Normal" charset="0"/>
            </a:endParaRPr>
          </a:p>
        </p:txBody>
      </p:sp>
      <p:sp>
        <p:nvSpPr>
          <p:cNvPr id="104455" name="Rectangle 7"/>
          <p:cNvSpPr>
            <a:spLocks noChangeArrowheads="1"/>
          </p:cNvSpPr>
          <p:nvPr/>
        </p:nvSpPr>
        <p:spPr bwMode="auto">
          <a:xfrm>
            <a:off x="-76200" y="947738"/>
            <a:ext cx="762000" cy="72071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a:solidFill>
                  <a:srgbClr val="FFFFFF"/>
                </a:solidFill>
                <a:effectLst>
                  <a:outerShdw blurRad="38100" dist="38100" dir="2700000" algn="tl">
                    <a:srgbClr val="000000"/>
                  </a:outerShdw>
                </a:effectLst>
                <a:latin typeface="Arial"/>
                <a:cs typeface="Arial" charset="0"/>
              </a:rPr>
              <a:t>Adam </a:t>
            </a:r>
            <a:r>
              <a:rPr lang="en-US" sz="800" b="1" dirty="0" err="1">
                <a:solidFill>
                  <a:srgbClr val="FFFFFF"/>
                </a:solidFill>
                <a:effectLst>
                  <a:outerShdw blurRad="38100" dist="38100" dir="2700000" algn="tl">
                    <a:srgbClr val="000000"/>
                  </a:outerShdw>
                </a:effectLst>
                <a:latin typeface="Arial"/>
                <a:cs typeface="Arial" charset="0"/>
              </a:rPr>
              <a:t>memerintah</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dgn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Tuhan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Kej</a:t>
            </a:r>
            <a:r>
              <a:rPr lang="en-US" sz="800" b="1" dirty="0">
                <a:solidFill>
                  <a:srgbClr val="FFFFFF"/>
                </a:solidFill>
                <a:effectLst>
                  <a:outerShdw blurRad="38100" dist="38100" dir="2700000" algn="tl">
                    <a:srgbClr val="000000"/>
                  </a:outerShdw>
                </a:effectLst>
                <a:latin typeface="Arial"/>
                <a:cs typeface="Arial" charset="0"/>
              </a:rPr>
              <a:t>. 1:26, 28; 2:19)</a:t>
            </a:r>
            <a:r>
              <a:rPr lang="en-US" sz="900" b="1" dirty="0">
                <a:solidFill>
                  <a:srgbClr val="FFFFFF"/>
                </a:solidFill>
                <a:effectLst>
                  <a:outerShdw blurRad="38100" dist="38100" dir="2700000" algn="tl">
                    <a:srgbClr val="000000"/>
                  </a:outerShdw>
                </a:effectLst>
                <a:latin typeface="Arial"/>
                <a:cs typeface="Arial" charset="0"/>
              </a:rPr>
              <a:t> </a:t>
            </a:r>
          </a:p>
        </p:txBody>
      </p:sp>
      <p:sp>
        <p:nvSpPr>
          <p:cNvPr id="104456" name="Rectangle 8"/>
          <p:cNvSpPr>
            <a:spLocks noChangeArrowheads="1"/>
          </p:cNvSpPr>
          <p:nvPr/>
        </p:nvSpPr>
        <p:spPr bwMode="auto">
          <a:xfrm>
            <a:off x="685800" y="947738"/>
            <a:ext cx="876300"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effectLst>
                  <a:outerShdw blurRad="38100" dist="38100" dir="2700000" algn="tl">
                    <a:srgbClr val="000000"/>
                  </a:outerShdw>
                </a:effectLst>
                <a:latin typeface="Arial"/>
                <a:cs typeface="Arial" charset="0"/>
              </a:rPr>
              <a:t>Setan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memerintah</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sbg</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tuhan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dari</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dunia</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ini</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Kej</a:t>
            </a:r>
            <a:r>
              <a:rPr lang="en-US" sz="800" b="1" dirty="0">
                <a:solidFill>
                  <a:srgbClr val="FFFFFF"/>
                </a:solidFill>
                <a:effectLst>
                  <a:outerShdw blurRad="38100" dist="38100" dir="2700000" algn="tl">
                    <a:srgbClr val="000000"/>
                  </a:outerShdw>
                </a:effectLst>
                <a:latin typeface="Arial"/>
                <a:cs typeface="Arial" charset="0"/>
              </a:rPr>
              <a:t>. 3:15; </a:t>
            </a:r>
          </a:p>
          <a:p>
            <a:pPr algn="ctr" defTabSz="914400" eaLnBrk="0" hangingPunct="0">
              <a:defRPr/>
            </a:pPr>
            <a:r>
              <a:rPr lang="en-US" sz="800" b="1" dirty="0">
                <a:solidFill>
                  <a:srgbClr val="FFFFFF"/>
                </a:solidFill>
                <a:effectLst>
                  <a:outerShdw blurRad="38100" dist="38100" dir="2700000" algn="tl">
                    <a:srgbClr val="000000"/>
                  </a:outerShdw>
                </a:effectLst>
                <a:latin typeface="Arial"/>
                <a:cs typeface="Arial" charset="0"/>
              </a:rPr>
              <a:t>2 Cor. 4:4)</a:t>
            </a:r>
          </a:p>
        </p:txBody>
      </p:sp>
      <p:sp>
        <p:nvSpPr>
          <p:cNvPr id="104457" name="Rectangle 9"/>
          <p:cNvSpPr>
            <a:spLocks noChangeArrowheads="1"/>
          </p:cNvSpPr>
          <p:nvPr/>
        </p:nvSpPr>
        <p:spPr bwMode="auto">
          <a:xfrm rot="16200000" flipH="1">
            <a:off x="-845344" y="3431860"/>
            <a:ext cx="3700463" cy="95154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2800" b="1" dirty="0" err="1">
                <a:solidFill>
                  <a:srgbClr val="FFFFFF"/>
                </a:solidFill>
                <a:latin typeface="Kosher-Normal" pitchFamily="24" charset="0"/>
                <a:ea typeface="ＭＳ Ｐゴシック" charset="-128"/>
                <a:cs typeface="ＭＳ Ｐゴシック" charset="-128"/>
              </a:rPr>
              <a:t>Perjanjian</a:t>
            </a:r>
            <a:r>
              <a:rPr lang="en-US" sz="2800" b="1" dirty="0">
                <a:solidFill>
                  <a:srgbClr val="FFFFFF"/>
                </a:solidFill>
                <a:latin typeface="Kosher-Normal" pitchFamily="24" charset="0"/>
                <a:ea typeface="ＭＳ Ｐゴシック" charset="-128"/>
                <a:cs typeface="ＭＳ Ｐゴシック" charset="-128"/>
              </a:rPr>
              <a:t> </a:t>
            </a:r>
            <a:r>
              <a:rPr lang="en-US" sz="2800" b="1" dirty="0" err="1">
                <a:solidFill>
                  <a:srgbClr val="FFFFFF"/>
                </a:solidFill>
                <a:latin typeface="Kosher-Normal" pitchFamily="24" charset="0"/>
                <a:ea typeface="ＭＳ Ｐゴシック" charset="-128"/>
                <a:cs typeface="ＭＳ Ｐゴシック" charset="-128"/>
              </a:rPr>
              <a:t>dengan</a:t>
            </a:r>
            <a:r>
              <a:rPr lang="en-US" sz="2800" b="1" dirty="0">
                <a:solidFill>
                  <a:srgbClr val="FFFFFF"/>
                </a:solidFill>
                <a:latin typeface="Kosher-Normal" pitchFamily="24" charset="0"/>
                <a:ea typeface="ＭＳ Ｐゴシック" charset="-128"/>
                <a:cs typeface="ＭＳ Ｐゴシック" charset="-128"/>
              </a:rPr>
              <a:t> Abraham</a:t>
            </a:r>
          </a:p>
        </p:txBody>
      </p:sp>
      <p:sp>
        <p:nvSpPr>
          <p:cNvPr id="63497"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defTabSz="914400"/>
            <a:endParaRPr lang="en-US" sz="2400">
              <a:solidFill>
                <a:srgbClr val="FFFFFF"/>
              </a:solidFill>
              <a:latin typeface="Times New Roman" charset="0"/>
              <a:cs typeface="+mn-cs"/>
            </a:endParaRPr>
          </a:p>
        </p:txBody>
      </p:sp>
      <p:sp>
        <p:nvSpPr>
          <p:cNvPr id="63498"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defTabSz="914400"/>
            <a:endParaRPr lang="en-US" sz="2400">
              <a:solidFill>
                <a:srgbClr val="FFFFFF"/>
              </a:solidFill>
              <a:latin typeface="Times New Roman" charset="0"/>
              <a:cs typeface="+mn-cs"/>
            </a:endParaRPr>
          </a:p>
        </p:txBody>
      </p:sp>
      <p:sp>
        <p:nvSpPr>
          <p:cNvPr id="63499"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defTabSz="914400"/>
            <a:endParaRPr lang="en-US" sz="2400">
              <a:solidFill>
                <a:srgbClr val="FFFFFF"/>
              </a:solidFill>
              <a:latin typeface="Times New Roman"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defTabSz="914400" eaLnBrk="0" hangingPunct="0">
              <a:defRPr/>
            </a:pPr>
            <a:r>
              <a:rPr lang="en-US" b="1" dirty="0">
                <a:solidFill>
                  <a:srgbClr val="FFFFFF"/>
                </a:solidFill>
                <a:effectLst>
                  <a:outerShdw blurRad="38100" dist="38100" dir="2700000" algn="tl">
                    <a:srgbClr val="000000"/>
                  </a:outerShdw>
                </a:effectLst>
                <a:latin typeface="Kosher-Normal" charset="0"/>
                <a:cs typeface="Kosher-Normal" charset="0"/>
              </a:rPr>
              <a:t>Tanah </a:t>
            </a:r>
            <a:r>
              <a:rPr lang="en-US" b="1" dirty="0" err="1">
                <a:solidFill>
                  <a:srgbClr val="FFFFFF"/>
                </a:solidFill>
                <a:effectLst>
                  <a:outerShdw blurRad="38100" dist="38100" dir="2700000" algn="tl">
                    <a:srgbClr val="000000"/>
                  </a:outerShdw>
                </a:effectLst>
                <a:latin typeface="Kosher-Normal" charset="0"/>
                <a:cs typeface="Kosher-Normal" charset="0"/>
              </a:rPr>
              <a:t>Perjanjian</a:t>
            </a:r>
            <a:endParaRPr lang="en-US" b="1" dirty="0">
              <a:solidFill>
                <a:srgbClr val="FFFFFF"/>
              </a:solidFill>
              <a:effectLst>
                <a:outerShdw blurRad="38100" dist="38100" dir="2700000" algn="tl">
                  <a:srgbClr val="000000"/>
                </a:outerShdw>
              </a:effectLst>
              <a:latin typeface="Kosher-Normal"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defTabSz="914400">
              <a:defRPr/>
            </a:pPr>
            <a:endParaRPr lang="en-US" sz="2400">
              <a:solidFill>
                <a:srgbClr val="FFFFFF"/>
              </a:solidFill>
              <a:latin typeface="Times New Roman"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defTabSz="914400" eaLnBrk="0" hangingPunct="0">
              <a:defRPr/>
            </a:pPr>
            <a:r>
              <a:rPr lang="en-US" b="1" dirty="0" err="1">
                <a:solidFill>
                  <a:srgbClr val="FFFFFF"/>
                </a:solidFill>
                <a:effectLst>
                  <a:outerShdw blurRad="38100" dist="38100" dir="2700000" algn="tl">
                    <a:srgbClr val="000000"/>
                  </a:outerShdw>
                </a:effectLst>
                <a:latin typeface="Kosher-Normal" charset="0"/>
                <a:cs typeface="Kosher-Normal" charset="0"/>
              </a:rPr>
              <a:t>Perjanjian</a:t>
            </a:r>
            <a:r>
              <a:rPr lang="en-US" b="1" dirty="0">
                <a:solidFill>
                  <a:srgbClr val="FFFFFF"/>
                </a:solidFill>
                <a:effectLst>
                  <a:outerShdw blurRad="38100" dist="38100" dir="2700000" algn="tl">
                    <a:srgbClr val="000000"/>
                  </a:outerShdw>
                </a:effectLst>
                <a:latin typeface="Kosher-Normal" charset="0"/>
                <a:cs typeface="Kosher-Normal" charset="0"/>
              </a:rPr>
              <a:t> </a:t>
            </a:r>
            <a:r>
              <a:rPr lang="en-US" b="1" dirty="0" err="1">
                <a:solidFill>
                  <a:srgbClr val="FFFFFF"/>
                </a:solidFill>
                <a:effectLst>
                  <a:outerShdw blurRad="38100" dist="38100" dir="2700000" algn="tl">
                    <a:srgbClr val="000000"/>
                  </a:outerShdw>
                </a:effectLst>
                <a:latin typeface="Kosher-Normal" charset="0"/>
                <a:cs typeface="Kosher-Normal" charset="0"/>
              </a:rPr>
              <a:t>dengan</a:t>
            </a:r>
            <a:r>
              <a:rPr lang="en-US" b="1" dirty="0">
                <a:solidFill>
                  <a:srgbClr val="FFFFFF"/>
                </a:solidFill>
                <a:effectLst>
                  <a:outerShdw blurRad="38100" dist="38100" dir="2700000" algn="tl">
                    <a:srgbClr val="000000"/>
                  </a:outerShdw>
                </a:effectLst>
                <a:latin typeface="Kosher-Normal" charset="0"/>
                <a:cs typeface="Kosher-Normal" charset="0"/>
              </a:rPr>
              <a:t> </a:t>
            </a:r>
            <a:r>
              <a:rPr lang="en-US" b="1" dirty="0" err="1">
                <a:solidFill>
                  <a:srgbClr val="FFFFFF"/>
                </a:solidFill>
                <a:effectLst>
                  <a:outerShdw blurRad="38100" dist="38100" dir="2700000" algn="tl">
                    <a:srgbClr val="000000"/>
                  </a:outerShdw>
                </a:effectLst>
                <a:latin typeface="Kosher-Normal" charset="0"/>
                <a:cs typeface="Kosher-Normal" charset="0"/>
              </a:rPr>
              <a:t>Daud</a:t>
            </a:r>
            <a:endParaRPr lang="en-US" b="1" dirty="0">
              <a:solidFill>
                <a:srgbClr val="FFFFFF"/>
              </a:solidFill>
              <a:effectLst>
                <a:outerShdw blurRad="38100" dist="38100" dir="2700000" algn="tl">
                  <a:srgbClr val="000000"/>
                </a:outerShdw>
              </a:effectLst>
              <a:latin typeface="Kosher-Normal"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defTabSz="914400" eaLnBrk="0" hangingPunct="0">
              <a:defRPr/>
            </a:pPr>
            <a:r>
              <a:rPr lang="en-US" b="1" dirty="0" err="1">
                <a:solidFill>
                  <a:srgbClr val="FFFFFF"/>
                </a:solidFill>
                <a:effectLst>
                  <a:outerShdw blurRad="38100" dist="38100" dir="2700000" algn="tl">
                    <a:srgbClr val="000000"/>
                  </a:outerShdw>
                </a:effectLst>
                <a:latin typeface="Kosher-Normal" charset="0"/>
                <a:cs typeface="Kosher-Normal" charset="0"/>
              </a:rPr>
              <a:t>Perjanjian</a:t>
            </a:r>
            <a:r>
              <a:rPr lang="en-US" b="1" dirty="0">
                <a:solidFill>
                  <a:srgbClr val="FFFFFF"/>
                </a:solidFill>
                <a:effectLst>
                  <a:outerShdw blurRad="38100" dist="38100" dir="2700000" algn="tl">
                    <a:srgbClr val="000000"/>
                  </a:outerShdw>
                </a:effectLst>
                <a:latin typeface="Kosher-Normal" charset="0"/>
                <a:cs typeface="Kosher-Normal" charset="0"/>
              </a:rPr>
              <a:t> </a:t>
            </a:r>
            <a:r>
              <a:rPr lang="en-US" b="1" dirty="0" err="1">
                <a:solidFill>
                  <a:srgbClr val="FFFFFF"/>
                </a:solidFill>
                <a:effectLst>
                  <a:outerShdw blurRad="38100" dist="38100" dir="2700000" algn="tl">
                    <a:srgbClr val="000000"/>
                  </a:outerShdw>
                </a:effectLst>
                <a:latin typeface="Kosher-Normal" charset="0"/>
                <a:cs typeface="Kosher-Normal" charset="0"/>
              </a:rPr>
              <a:t>baru</a:t>
            </a:r>
            <a:endParaRPr lang="en-US" b="1" dirty="0">
              <a:solidFill>
                <a:srgbClr val="FFFFFF"/>
              </a:solidFill>
              <a:effectLst>
                <a:outerShdw blurRad="38100" dist="38100" dir="2700000" algn="tl">
                  <a:srgbClr val="000000"/>
                </a:outerShdw>
              </a:effectLst>
              <a:latin typeface="Kosher-Normal"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defTabSz="914400" eaLnBrk="0" hangingPunct="0">
              <a:defRPr/>
            </a:pPr>
            <a:r>
              <a:rPr lang="en-US" dirty="0" err="1">
                <a:solidFill>
                  <a:srgbClr val="FFFFFF"/>
                </a:solidFill>
                <a:latin typeface="Kosher-Normal"/>
                <a:ea typeface="ＭＳ Ｐゴシック" charset="-128"/>
                <a:cs typeface="Kosher-Normal"/>
              </a:rPr>
              <a:t>Perjanjian</a:t>
            </a:r>
            <a:r>
              <a:rPr lang="en-US" dirty="0">
                <a:solidFill>
                  <a:srgbClr val="FFFFFF"/>
                </a:solidFill>
                <a:latin typeface="Kosher-Normal"/>
                <a:ea typeface="ＭＳ Ｐゴシック" charset="-128"/>
                <a:cs typeface="Kosher-Normal"/>
              </a:rPr>
              <a:t> </a:t>
            </a:r>
            <a:r>
              <a:rPr lang="en-US" dirty="0" err="1">
                <a:solidFill>
                  <a:srgbClr val="FFFFFF"/>
                </a:solidFill>
                <a:latin typeface="Kosher-Normal"/>
                <a:ea typeface="ＭＳ Ｐゴシック" charset="-128"/>
                <a:cs typeface="Kosher-Normal"/>
              </a:rPr>
              <a:t>dengan</a:t>
            </a:r>
            <a:r>
              <a:rPr lang="en-US" dirty="0">
                <a:solidFill>
                  <a:srgbClr val="FFFFFF"/>
                </a:solidFill>
                <a:latin typeface="Kosher-Normal"/>
                <a:ea typeface="ＭＳ Ｐゴシック" charset="-128"/>
                <a:cs typeface="Kosher-Normal"/>
              </a:rPr>
              <a:t> Musa</a:t>
            </a:r>
          </a:p>
        </p:txBody>
      </p:sp>
      <p:grpSp>
        <p:nvGrpSpPr>
          <p:cNvPr id="2" name="Group 18"/>
          <p:cNvGrpSpPr>
            <a:grpSpLocks/>
          </p:cNvGrpSpPr>
          <p:nvPr/>
        </p:nvGrpSpPr>
        <p:grpSpPr bwMode="auto">
          <a:xfrm>
            <a:off x="5721350" y="1336675"/>
            <a:ext cx="165100" cy="279400"/>
            <a:chOff x="3584" y="867"/>
            <a:chExt cx="104" cy="176"/>
          </a:xfrm>
        </p:grpSpPr>
        <p:sp>
          <p:nvSpPr>
            <p:cNvPr id="63595"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96"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grpSp>
      <p:sp>
        <p:nvSpPr>
          <p:cNvPr id="104469" name="Rectangle 21"/>
          <p:cNvSpPr>
            <a:spLocks noChangeArrowheads="1"/>
          </p:cNvSpPr>
          <p:nvPr/>
        </p:nvSpPr>
        <p:spPr bwMode="auto">
          <a:xfrm>
            <a:off x="1944687" y="947738"/>
            <a:ext cx="180657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effectLst>
                  <a:outerShdw blurRad="38100" dist="38100" dir="2700000" algn="tl">
                    <a:srgbClr val="000000"/>
                  </a:outerShdw>
                </a:effectLst>
                <a:latin typeface="Arial"/>
                <a:cs typeface="Arial" charset="0"/>
              </a:rPr>
              <a:t>Perjanjian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Tuhan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dgn</a:t>
            </a:r>
            <a:r>
              <a:rPr lang="en-US" sz="800" b="1" dirty="0">
                <a:solidFill>
                  <a:srgbClr val="FFFFFF"/>
                </a:solidFill>
                <a:effectLst>
                  <a:outerShdw blurRad="38100" dist="38100" dir="2700000" algn="tl">
                    <a:srgbClr val="000000"/>
                  </a:outerShdw>
                </a:effectLst>
                <a:latin typeface="Arial"/>
                <a:cs typeface="Arial" charset="0"/>
              </a:rPr>
              <a:t> Abraham </a:t>
            </a:r>
            <a:r>
              <a:rPr lang="en-US" sz="800" b="1" dirty="0" err="1">
                <a:solidFill>
                  <a:srgbClr val="FFFFFF"/>
                </a:solidFill>
                <a:effectLst>
                  <a:outerShdw blurRad="38100" dist="38100" dir="2700000" algn="tl">
                    <a:srgbClr val="000000"/>
                  </a:outerShdw>
                </a:effectLst>
                <a:latin typeface="Arial"/>
                <a:cs typeface="Arial" charset="0"/>
              </a:rPr>
              <a:t>utk</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pengadaan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kekuasaan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manusia</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kembali</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melalui</a:t>
            </a:r>
            <a:r>
              <a:rPr lang="en-US" sz="800" b="1" dirty="0">
                <a:solidFill>
                  <a:srgbClr val="FFFFFF"/>
                </a:solidFill>
                <a:effectLst>
                  <a:outerShdw blurRad="38100" dist="38100" dir="2700000" algn="tl">
                    <a:srgbClr val="000000"/>
                  </a:outerShdw>
                </a:effectLst>
                <a:latin typeface="Arial"/>
                <a:cs typeface="Arial" charset="0"/>
              </a:rPr>
              <a:t> Israel </a:t>
            </a:r>
            <a:r>
              <a:rPr lang="en-US" sz="800" b="1" dirty="0" err="1">
                <a:solidFill>
                  <a:srgbClr val="FFFFFF"/>
                </a:solidFill>
                <a:effectLst>
                  <a:outerShdw blurRad="38100" dist="38100" dir="2700000" algn="tl">
                    <a:srgbClr val="000000"/>
                  </a:outerShdw>
                </a:effectLst>
                <a:latin typeface="Arial"/>
                <a:cs typeface="Arial" charset="0"/>
              </a:rPr>
              <a:t>sbg</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kerajaan</a:t>
            </a:r>
            <a:r>
              <a:rPr lang="en-US" sz="800" b="1" dirty="0">
                <a:solidFill>
                  <a:srgbClr val="FFFFFF"/>
                </a:solidFill>
                <a:effectLst>
                  <a:outerShdw blurRad="38100" dist="38100" dir="2700000" algn="tl">
                    <a:srgbClr val="000000"/>
                  </a:outerShdw>
                </a:effectLst>
                <a:latin typeface="Arial"/>
                <a:cs typeface="Arial" charset="0"/>
              </a:rPr>
              <a:t> imam” (</a:t>
            </a:r>
            <a:r>
              <a:rPr lang="en-US" sz="800" b="1" dirty="0" err="1">
                <a:solidFill>
                  <a:srgbClr val="FFFFFF"/>
                </a:solidFill>
                <a:effectLst>
                  <a:outerShdw blurRad="38100" dist="38100" dir="2700000" algn="tl">
                    <a:srgbClr val="000000"/>
                  </a:outerShdw>
                </a:effectLst>
                <a:latin typeface="Arial"/>
                <a:cs typeface="Arial" charset="0"/>
              </a:rPr>
              <a:t>Kej</a:t>
            </a:r>
            <a:r>
              <a:rPr lang="en-US" sz="800" b="1" dirty="0">
                <a:solidFill>
                  <a:srgbClr val="FFFFFF"/>
                </a:solidFill>
                <a:effectLst>
                  <a:outerShdw blurRad="38100" dist="38100" dir="2700000" algn="tl">
                    <a:srgbClr val="000000"/>
                  </a:outerShdw>
                </a:effectLst>
                <a:latin typeface="Arial"/>
                <a:cs typeface="Arial" charset="0"/>
              </a:rPr>
              <a:t>. 12:1-3; Exod. 19:6)</a:t>
            </a:r>
          </a:p>
        </p:txBody>
      </p:sp>
      <p:sp>
        <p:nvSpPr>
          <p:cNvPr id="104470" name="Rectangle 22"/>
          <p:cNvSpPr>
            <a:spLocks noChangeArrowheads="1"/>
          </p:cNvSpPr>
          <p:nvPr/>
        </p:nvSpPr>
        <p:spPr bwMode="auto">
          <a:xfrm>
            <a:off x="79375" y="730250"/>
            <a:ext cx="1942841" cy="274434"/>
          </a:xfrm>
          <a:prstGeom prst="rect">
            <a:avLst/>
          </a:prstGeom>
          <a:noFill/>
          <a:ln w="12700">
            <a:noFill/>
            <a:miter lim="800000"/>
            <a:headEnd/>
            <a:tailEnd/>
          </a:ln>
          <a:effectLst/>
        </p:spPr>
        <p:txBody>
          <a:bodyPr wrap="none" lIns="90488" tIns="44450" rIns="90488" bIns="44450">
            <a:spAutoFit/>
          </a:bodyPr>
          <a:lstStyle/>
          <a:p>
            <a:pPr defTabSz="914400" eaLnBrk="0" hangingPunct="0">
              <a:defRPr/>
            </a:pPr>
            <a:r>
              <a:rPr lang="en-US" sz="1200" b="1" dirty="0" err="1">
                <a:solidFill>
                  <a:srgbClr val="FFA040"/>
                </a:solidFill>
                <a:effectLst>
                  <a:outerShdw blurRad="38100" dist="38100" dir="2700000" algn="tl">
                    <a:srgbClr val="000000"/>
                  </a:outerShdw>
                </a:effectLst>
                <a:latin typeface="Arial"/>
                <a:cs typeface="Arial" charset="0"/>
              </a:rPr>
              <a:t>Kerajaan</a:t>
            </a:r>
            <a:r>
              <a:rPr lang="en-US" sz="1200" b="1" dirty="0">
                <a:solidFill>
                  <a:srgbClr val="FFA040"/>
                </a:solidFill>
                <a:effectLst>
                  <a:outerShdw blurRad="38100" dist="38100" dir="2700000" algn="tl">
                    <a:srgbClr val="000000"/>
                  </a:outerShdw>
                </a:effectLst>
                <a:latin typeface="Arial"/>
                <a:cs typeface="Arial" charset="0"/>
              </a:rPr>
              <a:t> </a:t>
            </a:r>
            <a:r>
              <a:rPr lang="en-US" sz="1200" b="1" dirty="0" err="1">
                <a:solidFill>
                  <a:srgbClr val="FFA040"/>
                </a:solidFill>
                <a:effectLst>
                  <a:outerShdw blurRad="38100" dist="38100" dir="2700000" algn="tl">
                    <a:srgbClr val="000000"/>
                  </a:outerShdw>
                </a:effectLst>
                <a:latin typeface="Arial"/>
                <a:cs typeface="Arial" charset="0"/>
              </a:rPr>
              <a:t>Mengajarkan</a:t>
            </a:r>
            <a:r>
              <a:rPr lang="en-US" sz="1200" b="1" dirty="0">
                <a:solidFill>
                  <a:srgbClr val="FFA040"/>
                </a:solidFill>
                <a:effectLst>
                  <a:outerShdw blurRad="38100" dist="38100" dir="2700000" algn="tl">
                    <a:srgbClr val="000000"/>
                  </a:outerShdw>
                </a:effectLst>
                <a:latin typeface="Arial"/>
                <a:cs typeface="Arial" charset="0"/>
              </a:rPr>
              <a:t>...</a:t>
            </a:r>
          </a:p>
        </p:txBody>
      </p:sp>
      <p:sp>
        <p:nvSpPr>
          <p:cNvPr id="63508"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09"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algn="ctr" defTabSz="914400"/>
            <a:endParaRPr lang="en-US">
              <a:solidFill>
                <a:srgbClr val="FFFFFF"/>
              </a:solidFill>
              <a:latin typeface="Arial"/>
              <a:cs typeface="+mn-cs"/>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effectLst>
                  <a:outerShdw blurRad="38100" dist="38100" dir="2700000" algn="tl">
                    <a:srgbClr val="000000"/>
                  </a:outerShdw>
                </a:effectLst>
                <a:latin typeface="Arial"/>
                <a:cs typeface="Arial" charset="0"/>
              </a:rPr>
              <a:t>Kejatuhan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GKej</a:t>
            </a:r>
            <a:r>
              <a:rPr lang="en-US" sz="800" b="1" dirty="0">
                <a:solidFill>
                  <a:srgbClr val="FFFFFF"/>
                </a:solidFill>
                <a:effectLst>
                  <a:outerShdw blurRad="38100" dist="38100" dir="2700000" algn="tl">
                    <a:srgbClr val="000000"/>
                  </a:outerShdw>
                </a:effectLst>
                <a:latin typeface="Arial"/>
                <a:cs typeface="Arial" charset="0"/>
              </a:rPr>
              <a:t> 3)</a:t>
            </a:r>
          </a:p>
        </p:txBody>
      </p:sp>
      <p:sp>
        <p:nvSpPr>
          <p:cNvPr id="104474" name="Rectangle 26"/>
          <p:cNvSpPr>
            <a:spLocks noChangeArrowheads="1"/>
          </p:cNvSpPr>
          <p:nvPr/>
        </p:nvSpPr>
        <p:spPr bwMode="auto">
          <a:xfrm>
            <a:off x="3571875"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a:solidFill>
                  <a:srgbClr val="FFFFFF"/>
                </a:solidFill>
                <a:effectLst>
                  <a:outerShdw blurRad="38100" dist="38100" dir="2700000" algn="tl">
                    <a:srgbClr val="000000"/>
                  </a:outerShdw>
                </a:effectLst>
                <a:latin typeface="Arial"/>
                <a:cs typeface="Arial" charset="0"/>
              </a:rPr>
              <a:t>Israel </a:t>
            </a:r>
            <a:r>
              <a:rPr lang="en-US" sz="800" b="1" dirty="0" err="1">
                <a:solidFill>
                  <a:srgbClr val="FFFFFF"/>
                </a:solidFill>
                <a:effectLst>
                  <a:outerShdw blurRad="38100" dist="38100" dir="2700000" algn="tl">
                    <a:srgbClr val="000000"/>
                  </a:outerShdw>
                </a:effectLst>
                <a:latin typeface="Arial"/>
                <a:cs typeface="Arial" charset="0"/>
              </a:rPr>
              <a:t>gagal</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mjd</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kesaksian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bagi</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bangsa</a:t>
            </a:r>
            <a:r>
              <a:rPr lang="en-US" sz="800" b="1" dirty="0">
                <a:solidFill>
                  <a:srgbClr val="FFFFFF"/>
                </a:solidFill>
                <a:effectLst>
                  <a:outerShdw blurRad="38100" dist="38100" dir="2700000" algn="tl">
                    <a:srgbClr val="000000"/>
                  </a:outerShdw>
                </a:effectLst>
                <a:latin typeface="Arial"/>
                <a:cs typeface="Arial" charset="0"/>
              </a:rPr>
              <a:t> lain </a:t>
            </a:r>
            <a:r>
              <a:rPr lang="en-US" sz="800" b="1" dirty="0" err="1">
                <a:solidFill>
                  <a:srgbClr val="FFFFFF"/>
                </a:solidFill>
                <a:effectLst>
                  <a:outerShdw blurRad="38100" dist="38100" dir="2700000" algn="tl">
                    <a:srgbClr val="000000"/>
                  </a:outerShdw>
                </a:effectLst>
                <a:latin typeface="Arial"/>
                <a:cs typeface="Arial" charset="0"/>
              </a:rPr>
              <a:t>dan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dihakimi</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dgn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pengasingan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oleh</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kekuasaan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asing</a:t>
            </a:r>
            <a:endParaRPr lang="en-US" sz="800" b="1" dirty="0">
              <a:solidFill>
                <a:srgbClr val="FFFFFF"/>
              </a:solidFill>
              <a:effectLst>
                <a:outerShdw blurRad="38100" dist="38100" dir="2700000" algn="tl">
                  <a:srgbClr val="000000"/>
                </a:outerShdw>
              </a:effectLst>
              <a:latin typeface="Arial"/>
              <a:cs typeface="Arial" charset="0"/>
            </a:endParaRPr>
          </a:p>
        </p:txBody>
      </p:sp>
      <p:sp>
        <p:nvSpPr>
          <p:cNvPr id="104475" name="Rectangle 27"/>
          <p:cNvSpPr>
            <a:spLocks noChangeArrowheads="1"/>
          </p:cNvSpPr>
          <p:nvPr/>
        </p:nvSpPr>
        <p:spPr bwMode="auto">
          <a:xfrm>
            <a:off x="3216275" y="4740275"/>
            <a:ext cx="159338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800" b="1" dirty="0" err="1">
                <a:solidFill>
                  <a:srgbClr val="FFFFFF"/>
                </a:solidFill>
                <a:latin typeface="Arial"/>
                <a:ea typeface="ＭＳ Ｐゴシック" charset="-128"/>
                <a:cs typeface="ＭＳ Ｐゴシック" charset="-128"/>
              </a:rPr>
              <a:t>Perjanjian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Yer</a:t>
            </a:r>
            <a:r>
              <a:rPr lang="en-US" sz="800" b="1" dirty="0">
                <a:solidFill>
                  <a:srgbClr val="FFFFFF"/>
                </a:solidFill>
                <a:latin typeface="Arial"/>
                <a:ea typeface="ＭＳ Ｐゴシック" charset="-128"/>
                <a:cs typeface="ＭＳ Ｐゴシック" charset="-128"/>
              </a:rPr>
              <a:t> 31:31-34:</a:t>
            </a: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Pengampunan</a:t>
            </a:r>
            <a:endParaRPr lang="en-US" sz="800" b="1" dirty="0">
              <a:solidFill>
                <a:srgbClr val="FFFFFF"/>
              </a:solidFill>
              <a:latin typeface="Arial"/>
              <a:ea typeface="ＭＳ Ｐゴシック" charset="-128"/>
              <a:cs typeface="ＭＳ Ｐゴシック" charset="-128"/>
            </a:endParaRP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Roh</a:t>
            </a:r>
            <a:r>
              <a:rPr lang="en-US" sz="800" b="1" dirty="0">
                <a:solidFill>
                  <a:srgbClr val="FFFFFF"/>
                </a:solidFill>
                <a:latin typeface="Arial"/>
                <a:ea typeface="ＭＳ Ｐゴシック" charset="-128"/>
                <a:cs typeface="ＭＳ Ｐゴシック" charset="-128"/>
              </a:rPr>
              <a:t> yang </a:t>
            </a:r>
            <a:r>
              <a:rPr lang="en-US" sz="800" b="1" dirty="0" err="1">
                <a:solidFill>
                  <a:srgbClr val="FFFFFF"/>
                </a:solidFill>
                <a:latin typeface="Arial"/>
                <a:ea typeface="ＭＳ Ｐゴシック" charset="-128"/>
                <a:cs typeface="ＭＳ Ｐゴシック" charset="-128"/>
              </a:rPr>
              <a:t>tinggal</a:t>
            </a:r>
            <a:endParaRPr lang="en-US" sz="800" b="1" dirty="0">
              <a:solidFill>
                <a:srgbClr val="FFFFFF"/>
              </a:solidFill>
              <a:latin typeface="Arial"/>
              <a:ea typeface="ＭＳ Ｐゴシック" charset="-128"/>
              <a:cs typeface="ＭＳ Ｐゴシック" charset="-128"/>
            </a:endParaRP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Hati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pikiran</a:t>
            </a:r>
            <a:r>
              <a:rPr lang="en-US" sz="800" b="1" dirty="0">
                <a:solidFill>
                  <a:srgbClr val="FFFFFF"/>
                </a:solidFill>
                <a:latin typeface="Arial"/>
                <a:ea typeface="ＭＳ Ｐゴシック" charset="-128"/>
                <a:cs typeface="ＭＳ Ｐゴシック" charset="-128"/>
              </a:rPr>
              <a:t> yang </a:t>
            </a:r>
            <a:r>
              <a:rPr lang="en-US" sz="800" b="1" dirty="0" err="1">
                <a:solidFill>
                  <a:srgbClr val="FFFFFF"/>
                </a:solidFill>
                <a:latin typeface="Arial"/>
                <a:ea typeface="ＭＳ Ｐゴシック" charset="-128"/>
                <a:cs typeface="ＭＳ Ｐゴシック" charset="-128"/>
              </a:rPr>
              <a:t>baru</a:t>
            </a:r>
            <a:endParaRPr lang="en-US" sz="800" b="1" dirty="0">
              <a:solidFill>
                <a:srgbClr val="FFFFFF"/>
              </a:solidFill>
              <a:latin typeface="Arial"/>
              <a:ea typeface="ＭＳ Ｐゴシック" charset="-128"/>
              <a:cs typeface="ＭＳ Ｐゴシック" charset="-128"/>
            </a:endParaRP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Pertemuan</a:t>
            </a:r>
            <a:r>
              <a:rPr lang="en-US" sz="800" b="1" dirty="0">
                <a:solidFill>
                  <a:srgbClr val="FFFFFF"/>
                </a:solidFill>
                <a:latin typeface="Arial"/>
                <a:ea typeface="ＭＳ Ｐゴシック" charset="-128"/>
                <a:cs typeface="ＭＳ Ｐゴシック" charset="-128"/>
              </a:rPr>
              <a:t> Israel </a:t>
            </a:r>
            <a:r>
              <a:rPr lang="en-US" sz="800" b="1" dirty="0" err="1">
                <a:solidFill>
                  <a:srgbClr val="FFFFFF"/>
                </a:solidFill>
                <a:latin typeface="Arial"/>
                <a:ea typeface="ＭＳ Ｐゴシック" charset="-128"/>
                <a:cs typeface="ＭＳ Ｐゴシック" charset="-128"/>
              </a:rPr>
              <a:t>dan</a:t>
            </a:r>
            <a:r>
              <a:rPr lang="en-US" sz="800" b="1" dirty="0">
                <a:solidFill>
                  <a:srgbClr val="FFFFFF"/>
                </a:solidFill>
                <a:latin typeface="Arial"/>
                <a:ea typeface="ＭＳ Ｐゴシック" charset="-128"/>
                <a:cs typeface="ＭＳ Ｐゴシック" charset="-128"/>
              </a:rPr>
              <a:t> Judah</a:t>
            </a: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Tidak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perlu</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penginjilan</a:t>
            </a:r>
            <a:endParaRPr lang="en-US" sz="800" b="1" dirty="0">
              <a:solidFill>
                <a:srgbClr val="FFFFFF"/>
              </a:solidFill>
              <a:latin typeface="Arial"/>
              <a:ea typeface="ＭＳ Ｐゴシック" charset="-128"/>
              <a:cs typeface="ＭＳ Ｐゴシック" charset="-128"/>
            </a:endParaRPr>
          </a:p>
        </p:txBody>
      </p:sp>
      <p:sp>
        <p:nvSpPr>
          <p:cNvPr id="104476" name="Rectangle 28"/>
          <p:cNvSpPr>
            <a:spLocks noChangeArrowheads="1"/>
          </p:cNvSpPr>
          <p:nvPr/>
        </p:nvSpPr>
        <p:spPr bwMode="auto">
          <a:xfrm>
            <a:off x="2682875" y="3632200"/>
            <a:ext cx="2122377"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800" b="1" dirty="0">
                <a:solidFill>
                  <a:srgbClr val="FFFFFF"/>
                </a:solidFill>
                <a:latin typeface="Arial"/>
                <a:ea typeface="ＭＳ Ｐゴシック" charset="-128"/>
                <a:cs typeface="ＭＳ Ｐゴシック" charset="-128"/>
              </a:rPr>
              <a:t>2 Samuel 7:12-16 </a:t>
            </a:r>
            <a:r>
              <a:rPr lang="en-US" sz="800" b="1" dirty="0" err="1">
                <a:solidFill>
                  <a:srgbClr val="FFFFFF"/>
                </a:solidFill>
                <a:latin typeface="Arial"/>
                <a:ea typeface="ＭＳ Ｐゴシック" charset="-128"/>
                <a:cs typeface="ＭＳ Ｐゴシック" charset="-128"/>
              </a:rPr>
              <a:t>perjanjian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termasuk</a:t>
            </a:r>
            <a:r>
              <a:rPr lang="en-US" sz="800" b="1" dirty="0">
                <a:solidFill>
                  <a:srgbClr val="FFFFFF"/>
                </a:solidFill>
                <a:latin typeface="Arial"/>
                <a:ea typeface="ＭＳ Ｐゴシック" charset="-128"/>
                <a:cs typeface="ＭＳ Ｐゴシック" charset="-128"/>
              </a:rPr>
              <a:t>:</a:t>
            </a: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Anak-anak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rumah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tdk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akan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musnah</a:t>
            </a:r>
            <a:r>
              <a:rPr lang="en-US" sz="800" b="1" dirty="0">
                <a:solidFill>
                  <a:srgbClr val="FFFFFF"/>
                </a:solidFill>
                <a:latin typeface="Arial"/>
                <a:ea typeface="ＭＳ Ｐゴシック" charset="-128"/>
                <a:cs typeface="ＭＳ Ｐゴシック" charset="-128"/>
              </a:rPr>
              <a:t>)</a:t>
            </a: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Kerajaan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dinasti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politik</a:t>
            </a:r>
            <a:r>
              <a:rPr lang="en-US" sz="800" b="1" dirty="0">
                <a:solidFill>
                  <a:srgbClr val="FFFFFF"/>
                </a:solidFill>
                <a:latin typeface="Arial"/>
                <a:ea typeface="ＭＳ Ｐゴシック" charset="-128"/>
                <a:cs typeface="ＭＳ Ｐゴシック" charset="-128"/>
              </a:rPr>
              <a:t>)</a:t>
            </a: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Tahta</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hak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keturunan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utk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memerintah</a:t>
            </a:r>
            <a:r>
              <a:rPr lang="en-US" sz="800" b="1" dirty="0">
                <a:solidFill>
                  <a:srgbClr val="FFFFFF"/>
                </a:solidFill>
                <a:latin typeface="Arial"/>
                <a:ea typeface="ＭＳ Ｐゴシック" charset="-128"/>
                <a:cs typeface="ＭＳ Ｐゴシック" charset="-128"/>
              </a:rPr>
              <a:t>)</a:t>
            </a:r>
          </a:p>
          <a:p>
            <a:pPr defTabSz="914400" eaLnBrk="0" hangingPunct="0">
              <a:buSzPct val="100000"/>
              <a:buFontTx/>
              <a:buChar char="•"/>
              <a:defRPr/>
            </a:pPr>
            <a:r>
              <a:rPr lang="en-US" sz="800" b="1" dirty="0">
                <a:solidFill>
                  <a:srgbClr val="FFFFFF"/>
                </a:solidFill>
                <a:latin typeface="Arial"/>
                <a:ea typeface="ＭＳ Ｐゴシック" charset="-128"/>
                <a:cs typeface="ＭＳ Ｐゴシック" charset="-128"/>
              </a:rPr>
              <a:t>Bait </a:t>
            </a:r>
            <a:r>
              <a:rPr lang="en-US" sz="800" b="1" dirty="0" err="1">
                <a:solidFill>
                  <a:srgbClr val="FFFFFF"/>
                </a:solidFill>
                <a:latin typeface="Arial"/>
                <a:ea typeface="ＭＳ Ｐゴシック" charset="-128"/>
                <a:cs typeface="ＭＳ Ｐゴシック" charset="-128"/>
              </a:rPr>
              <a:t>Suci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dibangun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oleh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putranya</a:t>
            </a:r>
            <a:r>
              <a:rPr lang="en-US" sz="800" b="1" dirty="0">
                <a:solidFill>
                  <a:srgbClr val="FFFFFF"/>
                </a:solidFill>
                <a:latin typeface="Arial"/>
                <a:ea typeface="ＭＳ Ｐゴシック" charset="-128"/>
                <a:cs typeface="ＭＳ Ｐゴシック" charset="-128"/>
              </a:rPr>
              <a:t>)</a:t>
            </a: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defTabSz="914400" eaLnBrk="0" hangingPunct="0">
              <a:defRPr/>
            </a:pPr>
            <a:r>
              <a:rPr lang="en-US" sz="800" b="1" dirty="0" err="1">
                <a:solidFill>
                  <a:srgbClr val="FFFFFF"/>
                </a:solidFill>
                <a:latin typeface="Arial"/>
                <a:ea typeface="ＭＳ Ｐゴシック" charset="-128"/>
                <a:cs typeface="ＭＳ Ｐゴシック" charset="-128"/>
              </a:rPr>
              <a:t>Perjanjian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Kej</a:t>
            </a:r>
            <a:r>
              <a:rPr lang="en-US" sz="800" b="1" dirty="0">
                <a:solidFill>
                  <a:srgbClr val="FFFFFF"/>
                </a:solidFill>
                <a:latin typeface="Arial"/>
                <a:ea typeface="ＭＳ Ｐゴシック" charset="-128"/>
                <a:cs typeface="ＭＳ Ｐゴシック" charset="-128"/>
              </a:rPr>
              <a:t> 15:18 (cf. </a:t>
            </a:r>
            <a:r>
              <a:rPr lang="en-US" sz="800" b="1" dirty="0" err="1">
                <a:solidFill>
                  <a:srgbClr val="FFFFFF"/>
                </a:solidFill>
                <a:latin typeface="Arial"/>
                <a:ea typeface="ＭＳ Ｐゴシック" charset="-128"/>
                <a:cs typeface="ＭＳ Ｐゴシック" charset="-128"/>
              </a:rPr>
              <a:t>Ul</a:t>
            </a:r>
            <a:r>
              <a:rPr lang="en-US" sz="800" b="1" dirty="0">
                <a:solidFill>
                  <a:srgbClr val="FFFFFF"/>
                </a:solidFill>
                <a:latin typeface="Arial"/>
                <a:ea typeface="ＭＳ Ｐゴシック" charset="-128"/>
                <a:cs typeface="ＭＳ Ｐゴシック" charset="-128"/>
              </a:rPr>
              <a:t>. 30:1-10):</a:t>
            </a:r>
          </a:p>
          <a:p>
            <a:pPr defTabSz="914400" eaLnBrk="0" hangingPunct="0">
              <a:buSzPct val="100000"/>
              <a:buFontTx/>
              <a:buChar char="•"/>
              <a:defRPr/>
            </a:pPr>
            <a:r>
              <a:rPr lang="en-US" sz="800" b="1" dirty="0">
                <a:solidFill>
                  <a:srgbClr val="FFFFFF"/>
                </a:solidFill>
                <a:latin typeface="Arial"/>
                <a:ea typeface="ＭＳ Ｐゴシック" charset="-128"/>
                <a:cs typeface="ＭＳ Ｐゴシック" charset="-128"/>
              </a:rPr>
              <a:t>Tanah </a:t>
            </a:r>
            <a:r>
              <a:rPr lang="en-US" sz="800" b="1" dirty="0" err="1">
                <a:solidFill>
                  <a:srgbClr val="FFFFFF"/>
                </a:solidFill>
                <a:latin typeface="Arial"/>
                <a:ea typeface="ＭＳ Ｐゴシック" charset="-128"/>
                <a:cs typeface="ＭＳ Ｐゴシック" charset="-128"/>
              </a:rPr>
              <a:t>dari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Mesir</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sampai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sungai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Eufrat</a:t>
            </a:r>
            <a:r>
              <a:rPr lang="en-US" sz="800" b="1" dirty="0">
                <a:solidFill>
                  <a:srgbClr val="FFFFFF"/>
                </a:solidFill>
                <a:latin typeface="Arial"/>
                <a:ea typeface="ＭＳ Ｐゴシック" charset="-128"/>
                <a:cs typeface="ＭＳ Ｐゴシック" charset="-128"/>
              </a:rPr>
              <a:t>  (Yes. 27:12)</a:t>
            </a: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Kepemilikan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tanah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selamanya</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Kej</a:t>
            </a:r>
            <a:r>
              <a:rPr lang="en-US" sz="800" b="1" dirty="0">
                <a:solidFill>
                  <a:srgbClr val="FFFFFF"/>
                </a:solidFill>
                <a:latin typeface="Arial"/>
                <a:ea typeface="ＭＳ Ｐゴシック" charset="-128"/>
                <a:cs typeface="ＭＳ Ｐゴシック" charset="-128"/>
              </a:rPr>
              <a:t>. 17:8) </a:t>
            </a:r>
            <a:r>
              <a:rPr lang="en-US" sz="800" b="1" dirty="0" err="1">
                <a:solidFill>
                  <a:srgbClr val="FFFFFF"/>
                </a:solidFill>
                <a:latin typeface="Arial"/>
                <a:ea typeface="ＭＳ Ｐゴシック" charset="-128"/>
                <a:cs typeface="ＭＳ Ｐゴシック" charset="-128"/>
              </a:rPr>
              <a:t>stlh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pengasingan</a:t>
            </a:r>
            <a:endParaRPr lang="en-US" sz="800" b="1" dirty="0">
              <a:solidFill>
                <a:srgbClr val="FFFFFF"/>
              </a:solidFill>
              <a:latin typeface="Arial"/>
              <a:ea typeface="ＭＳ Ｐゴシック" charset="-128"/>
              <a:cs typeface="ＭＳ Ｐゴシック" charset="-128"/>
            </a:endParaRPr>
          </a:p>
          <a:p>
            <a:pPr defTabSz="914400" eaLnBrk="0" hangingPunct="0">
              <a:buSzPct val="100000"/>
              <a:buFontTx/>
              <a:buChar char="•"/>
              <a:defRPr/>
            </a:pPr>
            <a:r>
              <a:rPr lang="en-US" sz="800" b="1" dirty="0" err="1">
                <a:solidFill>
                  <a:srgbClr val="FFFFFF"/>
                </a:solidFill>
                <a:latin typeface="Arial"/>
                <a:ea typeface="ＭＳ Ｐゴシック" charset="-128"/>
                <a:cs typeface="ＭＳ Ｐゴシック" charset="-128"/>
              </a:rPr>
              <a:t>Seluruh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dunia</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diberkati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melalui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tanah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itu</a:t>
            </a:r>
            <a:r>
              <a:rPr lang="en-US" sz="800" b="1" dirty="0">
                <a:solidFill>
                  <a:srgbClr val="FFFFFF"/>
                </a:solidFill>
                <a:latin typeface="Arial"/>
                <a:ea typeface="ＭＳ Ｐゴシック" charset="-128"/>
                <a:cs typeface="ＭＳ Ｐゴシック" charset="-128"/>
              </a:rPr>
              <a:t> (Yes. 14:1-2)</a:t>
            </a:r>
          </a:p>
        </p:txBody>
      </p:sp>
      <p:sp>
        <p:nvSpPr>
          <p:cNvPr id="104478" name="Rectangle 30"/>
          <p:cNvSpPr>
            <a:spLocks noChangeArrowheads="1"/>
          </p:cNvSpPr>
          <p:nvPr/>
        </p:nvSpPr>
        <p:spPr bwMode="auto">
          <a:xfrm>
            <a:off x="5867400"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effectLst>
                  <a:outerShdw blurRad="38100" dist="38100" dir="2700000" algn="tl">
                    <a:srgbClr val="000000"/>
                  </a:outerShdw>
                </a:effectLst>
                <a:latin typeface="Arial"/>
                <a:cs typeface="Arial" charset="0"/>
              </a:rPr>
              <a:t>Yesus</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menyatakan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kerajaanNya</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dlm</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btk</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misteri</a:t>
            </a:r>
            <a:r>
              <a:rPr lang="en-US" sz="800" b="1" dirty="0">
                <a:solidFill>
                  <a:srgbClr val="FFFFFF"/>
                </a:solidFill>
                <a:effectLst>
                  <a:outerShdw blurRad="38100" dist="38100" dir="2700000" algn="tl">
                    <a:srgbClr val="000000"/>
                  </a:outerShdw>
                </a:effectLst>
                <a:latin typeface="Arial"/>
                <a:cs typeface="Arial" charset="0"/>
              </a:rPr>
              <a:t> (Mat. 13)</a:t>
            </a: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a:solidFill>
                  <a:srgbClr val="FFFFFF"/>
                </a:solidFill>
                <a:effectLst>
                  <a:outerShdw blurRad="38100" dist="38100" dir="2700000" algn="tl">
                    <a:srgbClr val="000000"/>
                  </a:outerShdw>
                </a:effectLst>
                <a:latin typeface="Arial"/>
                <a:cs typeface="Arial" charset="0"/>
              </a:rPr>
              <a:t>Israel </a:t>
            </a:r>
            <a:r>
              <a:rPr lang="en-US" sz="800" b="1" dirty="0" err="1">
                <a:solidFill>
                  <a:srgbClr val="FFFFFF"/>
                </a:solidFill>
                <a:effectLst>
                  <a:outerShdw blurRad="38100" dist="38100" dir="2700000" algn="tl">
                    <a:srgbClr val="000000"/>
                  </a:outerShdw>
                </a:effectLst>
                <a:latin typeface="Arial"/>
                <a:cs typeface="Arial" charset="0"/>
              </a:rPr>
              <a:t>menolak</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tawarn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Mesias</a:t>
            </a:r>
            <a:r>
              <a:rPr lang="en-US" sz="800" b="1" dirty="0">
                <a:solidFill>
                  <a:srgbClr val="FFFFFF"/>
                </a:solidFill>
                <a:effectLst>
                  <a:outerShdw blurRad="38100" dist="38100" dir="2700000" algn="tl">
                    <a:srgbClr val="000000"/>
                  </a:outerShdw>
                </a:effectLst>
                <a:latin typeface="Arial"/>
                <a:cs typeface="Arial" charset="0"/>
              </a:rPr>
              <a:t> (Mat. 12:41-42; 23:37-39)</a:t>
            </a:r>
          </a:p>
        </p:txBody>
      </p:sp>
      <p:sp>
        <p:nvSpPr>
          <p:cNvPr id="104480" name="Rectangle 32"/>
          <p:cNvSpPr>
            <a:spLocks noChangeArrowheads="1"/>
          </p:cNvSpPr>
          <p:nvPr/>
        </p:nvSpPr>
        <p:spPr bwMode="auto">
          <a:xfrm>
            <a:off x="6732588" y="949325"/>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effectLst>
                  <a:outerShdw blurRad="38100" dist="38100" dir="2700000" algn="tl">
                    <a:srgbClr val="000000"/>
                  </a:outerShdw>
                </a:effectLst>
                <a:latin typeface="Arial"/>
                <a:cs typeface="Arial" charset="0"/>
              </a:rPr>
              <a:t>Kristus</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menaklukkan</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musuh</a:t>
            </a:r>
            <a:r>
              <a:rPr lang="en-US" sz="800" b="1" dirty="0">
                <a:solidFill>
                  <a:srgbClr val="FFFFFF"/>
                </a:solidFill>
                <a:effectLst>
                  <a:outerShdw blurRad="38100" dist="38100" dir="2700000" algn="tl">
                    <a:srgbClr val="000000"/>
                  </a:outerShdw>
                </a:effectLst>
                <a:latin typeface="Arial"/>
                <a:cs typeface="Arial" charset="0"/>
              </a:rPr>
              <a:t> Israel (Rom. 11:26-27)</a:t>
            </a:r>
          </a:p>
        </p:txBody>
      </p:sp>
      <p:sp>
        <p:nvSpPr>
          <p:cNvPr id="63518"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Arial"/>
              <a:cs typeface="Arial" charset="0"/>
            </a:endParaRPr>
          </a:p>
        </p:txBody>
      </p:sp>
      <p:sp>
        <p:nvSpPr>
          <p:cNvPr id="63519"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sp>
        <p:nvSpPr>
          <p:cNvPr id="63520"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defTabSz="914400"/>
            <a:endParaRPr lang="en-US" sz="2400">
              <a:solidFill>
                <a:srgbClr val="FFFFFF"/>
              </a:solidFill>
              <a:latin typeface="Times New Roman" charset="0"/>
              <a:cs typeface="+mn-cs"/>
            </a:endParaRPr>
          </a:p>
        </p:txBody>
      </p:sp>
      <p:sp>
        <p:nvSpPr>
          <p:cNvPr id="63521"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sp>
        <p:nvSpPr>
          <p:cNvPr id="63522"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sp>
        <p:nvSpPr>
          <p:cNvPr id="104486" name="Rectangle 38"/>
          <p:cNvSpPr>
            <a:spLocks noChangeArrowheads="1"/>
          </p:cNvSpPr>
          <p:nvPr/>
        </p:nvSpPr>
        <p:spPr bwMode="auto">
          <a:xfrm>
            <a:off x="5818188" y="2362201"/>
            <a:ext cx="1719262"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defTabSz="914400" eaLnBrk="0" hangingPunct="0">
              <a:defRPr/>
            </a:pPr>
            <a:r>
              <a:rPr lang="en-US" sz="800" b="1" dirty="0">
                <a:solidFill>
                  <a:srgbClr val="FFFFFF"/>
                </a:solidFill>
                <a:latin typeface="Arial"/>
                <a:ea typeface="ＭＳ Ｐゴシック" charset="-128"/>
                <a:cs typeface="ＭＳ Ｐゴシック" charset="-128"/>
              </a:rPr>
              <a:t>Israel </a:t>
            </a:r>
            <a:r>
              <a:rPr lang="en-US" sz="800" b="1" dirty="0" err="1">
                <a:solidFill>
                  <a:srgbClr val="FFFFFF"/>
                </a:solidFill>
                <a:latin typeface="Arial"/>
                <a:ea typeface="ＭＳ Ｐゴシック" charset="-128"/>
                <a:cs typeface="ＭＳ Ｐゴシック" charset="-128"/>
              </a:rPr>
              <a:t>dihakimi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karena</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menolak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Mesiias</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disebar</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selama</a:t>
            </a:r>
            <a:r>
              <a:rPr lang="en-US" sz="800" b="1" dirty="0">
                <a:solidFill>
                  <a:srgbClr val="FFFFFF"/>
                </a:solidFill>
                <a:latin typeface="Arial"/>
                <a:ea typeface="ＭＳ Ｐゴシック" charset="-128"/>
                <a:cs typeface="ＭＳ Ｐゴシック" charset="-128"/>
              </a:rPr>
              <a:t> 19 </a:t>
            </a:r>
            <a:r>
              <a:rPr lang="en-US" sz="800" b="1" dirty="0" err="1">
                <a:solidFill>
                  <a:srgbClr val="FFFFFF"/>
                </a:solidFill>
                <a:latin typeface="Arial"/>
                <a:ea typeface="ＭＳ Ｐゴシック" charset="-128"/>
                <a:cs typeface="ＭＳ Ｐゴシック" charset="-128"/>
              </a:rPr>
              <a:t>abad</a:t>
            </a:r>
            <a:endParaRPr lang="en-US" sz="800" b="1" dirty="0">
              <a:solidFill>
                <a:srgbClr val="FFFFFF"/>
              </a:solidFill>
              <a:latin typeface="Arial"/>
              <a:ea typeface="ＭＳ Ｐゴシック" charset="-128"/>
              <a:cs typeface="ＭＳ Ｐゴシック" charset="-128"/>
            </a:endParaRPr>
          </a:p>
          <a:p>
            <a:pPr algn="ctr" defTabSz="914400" eaLnBrk="0" hangingPunct="0">
              <a:defRPr/>
            </a:pPr>
            <a:r>
              <a:rPr lang="en-US" sz="800" b="1" dirty="0">
                <a:solidFill>
                  <a:srgbClr val="FFFFFF"/>
                </a:solidFill>
                <a:latin typeface="Arial"/>
                <a:ea typeface="ＭＳ Ｐゴシック" charset="-128"/>
                <a:cs typeface="ＭＳ Ｐゴシック" charset="-128"/>
              </a:rPr>
              <a:t>(</a:t>
            </a:r>
            <a:r>
              <a:rPr lang="en-US" sz="600" b="1" dirty="0">
                <a:solidFill>
                  <a:srgbClr val="FFFFFF"/>
                </a:solidFill>
                <a:latin typeface="Arial"/>
                <a:ea typeface="ＭＳ Ｐゴシック" charset="-128"/>
                <a:cs typeface="ＭＳ Ｐゴシック" charset="-128"/>
              </a:rPr>
              <a:t>AD</a:t>
            </a:r>
            <a:r>
              <a:rPr lang="en-US" sz="800" b="1" dirty="0">
                <a:solidFill>
                  <a:srgbClr val="FFFFFF"/>
                </a:solidFill>
                <a:latin typeface="Arial"/>
                <a:ea typeface="ＭＳ Ｐゴシック" charset="-128"/>
                <a:cs typeface="ＭＳ Ｐゴシック" charset="-128"/>
              </a:rPr>
              <a:t> 70–</a:t>
            </a:r>
            <a:r>
              <a:rPr lang="en-US" sz="600" b="1" dirty="0">
                <a:solidFill>
                  <a:srgbClr val="FFFFFF"/>
                </a:solidFill>
                <a:latin typeface="Arial"/>
                <a:ea typeface="ＭＳ Ｐゴシック" charset="-128"/>
                <a:cs typeface="ＭＳ Ｐゴシック" charset="-128"/>
              </a:rPr>
              <a:t>AD</a:t>
            </a:r>
            <a:r>
              <a:rPr lang="en-US" sz="800" b="1" dirty="0">
                <a:solidFill>
                  <a:srgbClr val="FFFFFF"/>
                </a:solidFill>
                <a:latin typeface="Arial"/>
                <a:ea typeface="ＭＳ Ｐゴシック" charset="-128"/>
                <a:cs typeface="ＭＳ Ｐゴシック" charset="-128"/>
              </a:rPr>
              <a:t> 1948) </a:t>
            </a:r>
            <a:r>
              <a:rPr lang="en-US" sz="800" b="1" dirty="0" err="1">
                <a:solidFill>
                  <a:srgbClr val="FFFFFF"/>
                </a:solidFill>
                <a:latin typeface="Arial"/>
                <a:ea typeface="ＭＳ Ｐゴシック" charset="-128"/>
                <a:cs typeface="ＭＳ Ｐゴシック" charset="-128"/>
              </a:rPr>
              <a:t>tetapi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skrg</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sudah</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mulai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dipulihkan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Hez</a:t>
            </a:r>
            <a:r>
              <a:rPr lang="en-US" sz="800" b="1" dirty="0">
                <a:solidFill>
                  <a:srgbClr val="FFFFFF"/>
                </a:solidFill>
                <a:latin typeface="Arial"/>
                <a:ea typeface="ＭＳ Ｐゴシック" charset="-128"/>
                <a:cs typeface="ＭＳ Ｐゴシック" charset="-128"/>
              </a:rPr>
              <a:t> 37:1-7)</a:t>
            </a:r>
          </a:p>
        </p:txBody>
      </p:sp>
      <p:sp>
        <p:nvSpPr>
          <p:cNvPr id="104487" name="Rectangle 39"/>
          <p:cNvSpPr>
            <a:spLocks noChangeArrowheads="1"/>
          </p:cNvSpPr>
          <p:nvPr/>
        </p:nvSpPr>
        <p:spPr bwMode="auto">
          <a:xfrm>
            <a:off x="6054725" y="3389313"/>
            <a:ext cx="1336675" cy="70532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defTabSz="914400" eaLnBrk="0" hangingPunct="0">
              <a:defRPr/>
            </a:pPr>
            <a:r>
              <a:rPr lang="en-US" sz="800" b="1" dirty="0" err="1">
                <a:solidFill>
                  <a:srgbClr val="000000"/>
                </a:solidFill>
                <a:latin typeface="Arial"/>
                <a:ea typeface="ＭＳ Ｐゴシック" charset="-128"/>
                <a:cs typeface="ＭＳ Ｐゴシック" charset="-128"/>
              </a:rPr>
              <a:t>Kristus</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adalah</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kepala</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dalam</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gerejaNya</a:t>
            </a:r>
            <a:r>
              <a:rPr lang="en-US" sz="800" b="1" dirty="0">
                <a:solidFill>
                  <a:srgbClr val="000000"/>
                </a:solidFill>
                <a:latin typeface="Arial"/>
                <a:ea typeface="ＭＳ Ｐゴシック" charset="-128"/>
                <a:cs typeface="ＭＳ Ｐゴシック" charset="-128"/>
              </a:rPr>
              <a:t>, yang </a:t>
            </a:r>
            <a:r>
              <a:rPr lang="en-US" sz="800" b="1" dirty="0" err="1">
                <a:solidFill>
                  <a:srgbClr val="000000"/>
                </a:solidFill>
                <a:latin typeface="Arial"/>
                <a:ea typeface="ＭＳ Ｐゴシック" charset="-128"/>
                <a:cs typeface="ＭＳ Ｐゴシック" charset="-128"/>
              </a:rPr>
              <a:t>merupakan</a:t>
            </a:r>
            <a:r>
              <a:rPr lang="en-US" sz="800" b="1" dirty="0">
                <a:solidFill>
                  <a:srgbClr val="000000"/>
                </a:solidFill>
                <a:latin typeface="Arial"/>
                <a:ea typeface="ＭＳ Ｐゴシック" charset="-128"/>
                <a:cs typeface="ＭＳ Ｐゴシック" charset="-128"/>
              </a:rPr>
              <a:t> bait </a:t>
            </a:r>
            <a:r>
              <a:rPr lang="en-US" sz="800" b="1" dirty="0" err="1">
                <a:solidFill>
                  <a:srgbClr val="000000"/>
                </a:solidFill>
                <a:latin typeface="Arial"/>
                <a:ea typeface="ＭＳ Ｐゴシック" charset="-128"/>
                <a:cs typeface="ＭＳ Ｐゴシック" charset="-128"/>
              </a:rPr>
              <a:t>suci</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sementara</a:t>
            </a:r>
            <a:r>
              <a:rPr lang="en-US" sz="800" b="1" dirty="0">
                <a:solidFill>
                  <a:srgbClr val="000000"/>
                </a:solidFill>
                <a:latin typeface="Arial"/>
                <a:ea typeface="ＭＳ Ｐゴシック" charset="-128"/>
                <a:cs typeface="ＭＳ Ｐゴシック" charset="-128"/>
              </a:rPr>
              <a:t>(Eph. 2:19-22; 2 Cor. 6:16)</a:t>
            </a:r>
          </a:p>
        </p:txBody>
      </p:sp>
      <p:sp>
        <p:nvSpPr>
          <p:cNvPr id="104488" name="Rectangle 40"/>
          <p:cNvSpPr>
            <a:spLocks noChangeArrowheads="1"/>
          </p:cNvSpPr>
          <p:nvPr/>
        </p:nvSpPr>
        <p:spPr bwMode="auto">
          <a:xfrm>
            <a:off x="5935663" y="4740275"/>
            <a:ext cx="1397000" cy="70532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defTabSz="914400" eaLnBrk="0" hangingPunct="0">
              <a:defRPr/>
            </a:pPr>
            <a:r>
              <a:rPr lang="en-US" sz="800" b="1" dirty="0" err="1">
                <a:solidFill>
                  <a:srgbClr val="000000"/>
                </a:solidFill>
                <a:latin typeface="Arial"/>
                <a:ea typeface="ＭＳ Ｐゴシック" charset="-128"/>
                <a:cs typeface="ＭＳ Ｐゴシック" charset="-128"/>
              </a:rPr>
              <a:t>Perjanjian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dgn</a:t>
            </a:r>
            <a:r>
              <a:rPr lang="en-US" sz="800" b="1" dirty="0">
                <a:solidFill>
                  <a:srgbClr val="000000"/>
                </a:solidFill>
                <a:latin typeface="Arial"/>
                <a:ea typeface="ＭＳ Ｐゴシック" charset="-128"/>
                <a:cs typeface="ＭＳ Ｐゴシック" charset="-128"/>
              </a:rPr>
              <a:t> Musa </a:t>
            </a:r>
            <a:r>
              <a:rPr lang="en-US" sz="800" b="1" dirty="0" err="1">
                <a:solidFill>
                  <a:srgbClr val="000000"/>
                </a:solidFill>
                <a:latin typeface="Arial"/>
                <a:ea typeface="ＭＳ Ｐゴシック" charset="-128"/>
                <a:cs typeface="ＭＳ Ｐゴシック" charset="-128"/>
              </a:rPr>
              <a:t>menggantikan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tiga</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elemen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pertama</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dari</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perjanjian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baru</a:t>
            </a:r>
            <a:r>
              <a:rPr lang="en-US" sz="800" b="1" dirty="0">
                <a:solidFill>
                  <a:srgbClr val="000000"/>
                </a:solidFill>
                <a:latin typeface="Arial"/>
                <a:ea typeface="ＭＳ Ｐゴシック" charset="-128"/>
                <a:cs typeface="ＭＳ Ｐゴシック" charset="-128"/>
              </a:rPr>
              <a:t>(</a:t>
            </a:r>
            <a:r>
              <a:rPr lang="en-US" sz="800" b="1" dirty="0" err="1">
                <a:solidFill>
                  <a:srgbClr val="000000"/>
                </a:solidFill>
                <a:latin typeface="Arial"/>
                <a:ea typeface="ＭＳ Ｐゴシック" charset="-128"/>
                <a:cs typeface="ＭＳ Ｐゴシック" charset="-128"/>
              </a:rPr>
              <a:t>Luk</a:t>
            </a:r>
            <a:r>
              <a:rPr lang="en-US" sz="800" b="1" dirty="0">
                <a:solidFill>
                  <a:srgbClr val="000000"/>
                </a:solidFill>
                <a:latin typeface="Arial"/>
                <a:ea typeface="ＭＳ Ｐゴシック" charset="-128"/>
                <a:cs typeface="ＭＳ Ｐゴシック" charset="-128"/>
              </a:rPr>
              <a:t> 22:20; 2 Cor. 3:6)</a:t>
            </a:r>
          </a:p>
        </p:txBody>
      </p:sp>
      <p:sp>
        <p:nvSpPr>
          <p:cNvPr id="63526"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Arial"/>
              <a:cs typeface="Arial" charset="0"/>
            </a:endParaRPr>
          </a:p>
        </p:txBody>
      </p:sp>
      <p:sp>
        <p:nvSpPr>
          <p:cNvPr id="63527"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104491" name="Rectangle 43"/>
          <p:cNvSpPr>
            <a:spLocks noChangeArrowheads="1"/>
          </p:cNvSpPr>
          <p:nvPr/>
        </p:nvSpPr>
        <p:spPr bwMode="auto">
          <a:xfrm>
            <a:off x="77724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900" b="1" dirty="0">
                <a:solidFill>
                  <a:srgbClr val="FFFFFF"/>
                </a:solidFill>
                <a:latin typeface="Arial"/>
                <a:ea typeface="ＭＳ Ｐゴシック" charset="-128"/>
                <a:cs typeface="ＭＳ Ｐゴシック" charset="-128"/>
              </a:rPr>
              <a:t>MESIAS    KERAJAAN</a:t>
            </a:r>
          </a:p>
        </p:txBody>
      </p:sp>
      <p:sp>
        <p:nvSpPr>
          <p:cNvPr id="63529"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104493" name="Rectangle 45"/>
          <p:cNvSpPr>
            <a:spLocks noChangeArrowheads="1"/>
          </p:cNvSpPr>
          <p:nvPr/>
        </p:nvSpPr>
        <p:spPr bwMode="auto">
          <a:xfrm>
            <a:off x="7620000" y="2192338"/>
            <a:ext cx="1490663" cy="24365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defTabSz="914400" eaLnBrk="0" hangingPunct="0">
              <a:defRPr/>
            </a:pPr>
            <a:r>
              <a:rPr lang="en-US" sz="1000" b="1" dirty="0" err="1">
                <a:solidFill>
                  <a:srgbClr val="FFFFFF"/>
                </a:solidFill>
                <a:latin typeface="Arial"/>
                <a:ea typeface="ＭＳ Ｐゴシック" charset="-128"/>
                <a:cs typeface="ＭＳ Ｐゴシック" charset="-128"/>
              </a:rPr>
              <a:t>Seribu</a:t>
            </a:r>
            <a:r>
              <a:rPr lang="en-US" sz="1000" b="1" dirty="0">
                <a:solidFill>
                  <a:srgbClr val="FFFFFF"/>
                </a:solidFill>
                <a:latin typeface="Arial"/>
                <a:ea typeface="ＭＳ Ｐゴシック" charset="-128"/>
                <a:cs typeface="ＭＳ Ｐゴシック" charset="-128"/>
              </a:rPr>
              <a:t> </a:t>
            </a:r>
            <a:r>
              <a:rPr lang="en-US" sz="1000" b="1" dirty="0" err="1">
                <a:solidFill>
                  <a:srgbClr val="FFFFFF"/>
                </a:solidFill>
                <a:latin typeface="Arial"/>
                <a:ea typeface="ＭＳ Ｐゴシック" charset="-128"/>
                <a:cs typeface="ＭＳ Ｐゴシック" charset="-128"/>
              </a:rPr>
              <a:t>Thn</a:t>
            </a:r>
            <a:r>
              <a:rPr lang="en-US" sz="1000" b="1" dirty="0">
                <a:solidFill>
                  <a:srgbClr val="FFFFFF"/>
                </a:solidFill>
                <a:latin typeface="Arial"/>
                <a:ea typeface="ＭＳ Ｐゴシック" charset="-128"/>
                <a:cs typeface="ＭＳ Ｐゴシック" charset="-128"/>
              </a:rPr>
              <a:t>     </a:t>
            </a:r>
            <a:r>
              <a:rPr lang="en-US" sz="1000" b="1" dirty="0" err="1">
                <a:solidFill>
                  <a:srgbClr val="FFFFFF"/>
                </a:solidFill>
                <a:latin typeface="Arial"/>
                <a:ea typeface="ＭＳ Ｐゴシック" charset="-128"/>
                <a:cs typeface="ＭＳ Ｐゴシック" charset="-128"/>
              </a:rPr>
              <a:t>Kekal</a:t>
            </a:r>
            <a:endParaRPr lang="en-US" sz="1000" b="1" dirty="0">
              <a:solidFill>
                <a:srgbClr val="FFFFFF"/>
              </a:solidFill>
              <a:latin typeface="Arial"/>
              <a:ea typeface="ＭＳ Ｐゴシック" charset="-128"/>
              <a:cs typeface="ＭＳ Ｐゴシック" charset="-128"/>
            </a:endParaRPr>
          </a:p>
        </p:txBody>
      </p:sp>
      <p:sp>
        <p:nvSpPr>
          <p:cNvPr id="104494" name="Rectangle 46"/>
          <p:cNvSpPr>
            <a:spLocks noChangeArrowheads="1"/>
          </p:cNvSpPr>
          <p:nvPr/>
        </p:nvSpPr>
        <p:spPr bwMode="auto">
          <a:xfrm>
            <a:off x="7659688" y="2411413"/>
            <a:ext cx="911225"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latin typeface="Arial"/>
                <a:ea typeface="ＭＳ Ｐゴシック" charset="-128"/>
                <a:cs typeface="ＭＳ Ｐゴシック" charset="-128"/>
              </a:rPr>
              <a:t>Pemulihan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penuh</a:t>
            </a:r>
            <a:r>
              <a:rPr lang="en-US" sz="800" b="1" dirty="0">
                <a:solidFill>
                  <a:srgbClr val="FFFFFF"/>
                </a:solidFill>
                <a:latin typeface="Arial"/>
                <a:ea typeface="ＭＳ Ｐゴシック" charset="-128"/>
                <a:cs typeface="ＭＳ Ｐゴシック" charset="-128"/>
              </a:rPr>
              <a:t> (Ezek. 37:8-28) Jerusalem world capital</a:t>
            </a:r>
          </a:p>
          <a:p>
            <a:pPr algn="ctr" defTabSz="914400" eaLnBrk="0" hangingPunct="0">
              <a:defRPr/>
            </a:pPr>
            <a:r>
              <a:rPr lang="en-US" sz="800" b="1" dirty="0">
                <a:solidFill>
                  <a:srgbClr val="FFFFFF"/>
                </a:solidFill>
                <a:latin typeface="Arial"/>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latin typeface="Arial"/>
                <a:ea typeface="ＭＳ Ｐゴシック" charset="-128"/>
                <a:cs typeface="ＭＳ Ｐゴシック" charset="-128"/>
              </a:rPr>
              <a:t>Yerusalem</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baru</a:t>
            </a:r>
            <a:endParaRPr lang="en-US" sz="800" b="1" dirty="0">
              <a:solidFill>
                <a:srgbClr val="FFFFFF"/>
              </a:solidFill>
              <a:latin typeface="Arial"/>
              <a:ea typeface="ＭＳ Ｐゴシック" charset="-128"/>
              <a:cs typeface="ＭＳ Ｐゴシック" charset="-128"/>
            </a:endParaRPr>
          </a:p>
          <a:p>
            <a:pPr algn="ctr" defTabSz="914400" eaLnBrk="0" hangingPunct="0">
              <a:defRPr/>
            </a:pPr>
            <a:r>
              <a:rPr lang="en-US" sz="800" b="1" dirty="0">
                <a:solidFill>
                  <a:srgbClr val="FFFFFF"/>
                </a:solidFill>
                <a:latin typeface="Arial"/>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defTabSz="914400" eaLnBrk="0" hangingPunct="0">
              <a:defRPr/>
            </a:pPr>
            <a:r>
              <a:rPr lang="en-US" sz="800" b="1" dirty="0" err="1">
                <a:solidFill>
                  <a:srgbClr val="000000"/>
                </a:solidFill>
                <a:latin typeface="Arial"/>
                <a:ea typeface="ＭＳ Ｐゴシック" charset="-128"/>
                <a:cs typeface="ＭＳ Ｐゴシック" charset="-128"/>
              </a:rPr>
              <a:t>Kristus</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memerintah</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dunia</a:t>
            </a:r>
            <a:endParaRPr lang="en-US" sz="800" b="1" dirty="0">
              <a:solidFill>
                <a:srgbClr val="000000"/>
              </a:solidFill>
              <a:latin typeface="Arial"/>
              <a:ea typeface="ＭＳ Ｐゴシック" charset="-128"/>
              <a:cs typeface="ＭＳ Ｐゴシック" charset="-128"/>
            </a:endParaRPr>
          </a:p>
          <a:p>
            <a:pPr algn="ctr" defTabSz="914400" eaLnBrk="0" hangingPunct="0">
              <a:defRPr/>
            </a:pPr>
            <a:r>
              <a:rPr lang="en-US" sz="800" b="1" dirty="0">
                <a:solidFill>
                  <a:srgbClr val="000000"/>
                </a:solidFill>
                <a:latin typeface="Arial"/>
                <a:ea typeface="ＭＳ Ｐゴシック" charset="-128"/>
                <a:cs typeface="ＭＳ Ｐゴシック" charset="-128"/>
              </a:rPr>
              <a:t>(Isa. 11) </a:t>
            </a:r>
          </a:p>
          <a:p>
            <a:pPr algn="ctr" defTabSz="914400" eaLnBrk="0" hangingPunct="0">
              <a:defRPr/>
            </a:pPr>
            <a:r>
              <a:rPr lang="en-US" sz="800" b="1" dirty="0" err="1">
                <a:solidFill>
                  <a:srgbClr val="000000"/>
                </a:solidFill>
                <a:latin typeface="Arial"/>
                <a:ea typeface="ＭＳ Ｐゴシック" charset="-128"/>
                <a:cs typeface="ＭＳ Ｐゴシック" charset="-128"/>
              </a:rPr>
              <a:t>Dgn</a:t>
            </a:r>
            <a:r>
              <a:rPr lang="en-US" sz="800" b="1" dirty="0">
                <a:solidFill>
                  <a:srgbClr val="000000"/>
                </a:solidFill>
                <a:latin typeface="Arial"/>
                <a:ea typeface="ＭＳ Ｐゴシック" charset="-128"/>
                <a:cs typeface="ＭＳ Ｐゴシック" charset="-128"/>
              </a:rPr>
              <a:t> org </a:t>
            </a:r>
            <a:r>
              <a:rPr lang="en-US" sz="800" b="1" dirty="0" err="1">
                <a:solidFill>
                  <a:srgbClr val="000000"/>
                </a:solidFill>
                <a:latin typeface="Arial"/>
                <a:ea typeface="ＭＳ Ｐゴシック" charset="-128"/>
                <a:cs typeface="ＭＳ Ｐゴシック" charset="-128"/>
              </a:rPr>
              <a:t>suci</a:t>
            </a:r>
            <a:r>
              <a:rPr lang="en-US" sz="800" b="1" dirty="0">
                <a:solidFill>
                  <a:srgbClr val="000000"/>
                </a:solidFill>
                <a:latin typeface="Arial"/>
                <a:ea typeface="ＭＳ Ｐゴシック" charset="-128"/>
                <a:cs typeface="ＭＳ Ｐゴシック" charset="-128"/>
              </a:rPr>
              <a:t> (Rev. 5:10; 20:4-6)</a:t>
            </a:r>
          </a:p>
        </p:txBody>
      </p:sp>
      <p:sp>
        <p:nvSpPr>
          <p:cNvPr id="104497" name="Rectangle 49"/>
          <p:cNvSpPr>
            <a:spLocks noChangeArrowheads="1"/>
          </p:cNvSpPr>
          <p:nvPr/>
        </p:nvSpPr>
        <p:spPr bwMode="auto">
          <a:xfrm>
            <a:off x="7772400" y="947738"/>
            <a:ext cx="12938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defTabSz="914400" eaLnBrk="0" hangingPunct="0">
              <a:defRPr/>
            </a:pPr>
            <a:r>
              <a:rPr lang="en-US" sz="800" b="1" dirty="0" err="1">
                <a:solidFill>
                  <a:srgbClr val="FFFFFF"/>
                </a:solidFill>
                <a:effectLst>
                  <a:outerShdw blurRad="38100" dist="38100" dir="2700000" algn="tl">
                    <a:srgbClr val="000000"/>
                  </a:outerShdw>
                </a:effectLst>
                <a:latin typeface="Arial"/>
                <a:cs typeface="Arial" charset="0"/>
              </a:rPr>
              <a:t>Kristus</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memerintah</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segalanya</a:t>
            </a:r>
            <a:r>
              <a:rPr lang="en-US" sz="800" b="1" dirty="0">
                <a:solidFill>
                  <a:srgbClr val="FFFFFF"/>
                </a:solidFill>
                <a:effectLst>
                  <a:outerShdw blurRad="38100" dist="38100" dir="2700000" algn="tl">
                    <a:srgbClr val="000000"/>
                  </a:outerShdw>
                </a:effectLst>
                <a:latin typeface="Arial"/>
                <a:cs typeface="Arial" charset="0"/>
              </a:rPr>
              <a:t> </a:t>
            </a:r>
            <a:r>
              <a:rPr lang="en-US" sz="800" b="1" dirty="0" err="1">
                <a:solidFill>
                  <a:srgbClr val="FFFFFF"/>
                </a:solidFill>
                <a:effectLst>
                  <a:outerShdw blurRad="38100" dist="38100" dir="2700000" algn="tl">
                    <a:srgbClr val="000000"/>
                  </a:outerShdw>
                </a:effectLst>
                <a:latin typeface="Arial"/>
                <a:cs typeface="Arial" charset="0"/>
              </a:rPr>
              <a:t>brsama</a:t>
            </a:r>
            <a:r>
              <a:rPr lang="en-US" sz="800" b="1" dirty="0">
                <a:solidFill>
                  <a:srgbClr val="FFFFFF"/>
                </a:solidFill>
                <a:effectLst>
                  <a:outerShdw blurRad="38100" dist="38100" dir="2700000" algn="tl">
                    <a:srgbClr val="000000"/>
                  </a:outerShdw>
                </a:effectLst>
                <a:latin typeface="Arial"/>
                <a:cs typeface="Arial" charset="0"/>
              </a:rPr>
              <a:t> org </a:t>
            </a:r>
            <a:r>
              <a:rPr lang="en-US" sz="800" b="1" dirty="0" err="1">
                <a:solidFill>
                  <a:srgbClr val="FFFFFF"/>
                </a:solidFill>
                <a:effectLst>
                  <a:outerShdw blurRad="38100" dist="38100" dir="2700000" algn="tl">
                    <a:srgbClr val="000000"/>
                  </a:outerShdw>
                </a:effectLst>
                <a:latin typeface="Arial"/>
                <a:cs typeface="Arial" charset="0"/>
              </a:rPr>
              <a:t>suci</a:t>
            </a:r>
            <a:r>
              <a:rPr lang="en-US" sz="800" b="1" dirty="0">
                <a:solidFill>
                  <a:srgbClr val="FFFFFF"/>
                </a:solidFill>
                <a:effectLst>
                  <a:outerShdw blurRad="38100" dist="38100" dir="2700000" algn="tl">
                    <a:srgbClr val="000000"/>
                  </a:outerShdw>
                </a:effectLst>
                <a:latin typeface="Arial"/>
                <a:cs typeface="Arial" charset="0"/>
              </a:rPr>
              <a:t> (Eph. 1:9-10; Rev. 20:1-6; 22:5b)</a:t>
            </a:r>
          </a:p>
        </p:txBody>
      </p:sp>
      <p:grpSp>
        <p:nvGrpSpPr>
          <p:cNvPr id="3" name="Group 50"/>
          <p:cNvGrpSpPr>
            <a:grpSpLocks/>
          </p:cNvGrpSpPr>
          <p:nvPr/>
        </p:nvGrpSpPr>
        <p:grpSpPr bwMode="auto">
          <a:xfrm>
            <a:off x="4679950" y="4954588"/>
            <a:ext cx="76200" cy="304800"/>
            <a:chOff x="2928" y="3216"/>
            <a:chExt cx="48" cy="192"/>
          </a:xfrm>
        </p:grpSpPr>
        <p:sp>
          <p:nvSpPr>
            <p:cNvPr id="63592"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93"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94"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grpSp>
      <p:grpSp>
        <p:nvGrpSpPr>
          <p:cNvPr id="4" name="Group 54"/>
          <p:cNvGrpSpPr>
            <a:grpSpLocks/>
          </p:cNvGrpSpPr>
          <p:nvPr/>
        </p:nvGrpSpPr>
        <p:grpSpPr bwMode="auto">
          <a:xfrm>
            <a:off x="4946650" y="5311775"/>
            <a:ext cx="76200" cy="212725"/>
            <a:chOff x="3072" y="3418"/>
            <a:chExt cx="48" cy="134"/>
          </a:xfrm>
        </p:grpSpPr>
        <p:sp>
          <p:nvSpPr>
            <p:cNvPr id="63589"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90"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91"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grpSp>
      <p:sp>
        <p:nvSpPr>
          <p:cNvPr id="104506" name="Rectangle 58"/>
          <p:cNvSpPr>
            <a:spLocks noChangeArrowheads="1"/>
          </p:cNvSpPr>
          <p:nvPr/>
        </p:nvSpPr>
        <p:spPr bwMode="auto">
          <a:xfrm rot="16200000">
            <a:off x="1467292" y="2542662"/>
            <a:ext cx="72936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1600" b="1" dirty="0" err="1">
                <a:solidFill>
                  <a:srgbClr val="FFFFFF"/>
                </a:solidFill>
                <a:latin typeface="Nadianne" charset="0"/>
                <a:ea typeface="ＭＳ Ｐゴシック" charset="-128"/>
                <a:cs typeface="ＭＳ Ｐゴシック" charset="-128"/>
              </a:rPr>
              <a:t>tanah</a:t>
            </a:r>
            <a:endParaRPr lang="en-US" sz="1600" b="1" dirty="0">
              <a:solidFill>
                <a:srgbClr val="FFFFFF"/>
              </a:solidFill>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851466" y="3692806"/>
            <a:ext cx="72936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1600" b="1" dirty="0" err="1">
                <a:solidFill>
                  <a:srgbClr val="FFFFFF"/>
                </a:solidFill>
                <a:latin typeface="Nadianne" charset="0"/>
                <a:ea typeface="ＭＳ Ｐゴシック" charset="-128"/>
                <a:cs typeface="ＭＳ Ｐゴシック" charset="-128"/>
              </a:rPr>
              <a:t>benih</a:t>
            </a:r>
            <a:endParaRPr lang="en-US" sz="1600" b="1" dirty="0">
              <a:solidFill>
                <a:srgbClr val="FFFFFF"/>
              </a:solidFill>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482165" y="4896924"/>
            <a:ext cx="798296"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1600" b="1" dirty="0" err="1">
                <a:solidFill>
                  <a:srgbClr val="FFFFFF"/>
                </a:solidFill>
                <a:latin typeface="Nadianne" charset="0"/>
                <a:ea typeface="ＭＳ Ｐゴシック" charset="-128"/>
                <a:cs typeface="ＭＳ Ｐゴシック" charset="-128"/>
              </a:rPr>
              <a:t>berkat</a:t>
            </a:r>
            <a:endParaRPr lang="en-US" sz="1600" b="1" dirty="0">
              <a:solidFill>
                <a:srgbClr val="FFFFFF"/>
              </a:solidFill>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837326" y="3653426"/>
            <a:ext cx="149400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1400" b="1" dirty="0" err="1">
                <a:solidFill>
                  <a:srgbClr val="FFFFFF"/>
                </a:solidFill>
                <a:latin typeface="Arial"/>
                <a:ea typeface="ＭＳ Ｐゴシック" charset="-128"/>
                <a:cs typeface="ＭＳ Ｐゴシック" charset="-128"/>
              </a:rPr>
              <a:t>Kejadian</a:t>
            </a:r>
            <a:r>
              <a:rPr lang="en-US" sz="1400" b="1" dirty="0">
                <a:solidFill>
                  <a:srgbClr val="FFFFFF"/>
                </a:solidFill>
                <a:latin typeface="Arial"/>
                <a:ea typeface="ＭＳ Ｐゴシック" charset="-128"/>
                <a:cs typeface="ＭＳ Ｐゴシック" charset="-128"/>
              </a:rPr>
              <a:t> 12:1-3</a:t>
            </a:r>
          </a:p>
        </p:txBody>
      </p:sp>
      <p:sp>
        <p:nvSpPr>
          <p:cNvPr id="104510" name="Rectangle 62"/>
          <p:cNvSpPr>
            <a:spLocks noChangeArrowheads="1"/>
          </p:cNvSpPr>
          <p:nvPr/>
        </p:nvSpPr>
        <p:spPr bwMode="auto">
          <a:xfrm>
            <a:off x="8416925" y="3389313"/>
            <a:ext cx="750888" cy="70532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defTabSz="914400" eaLnBrk="0" hangingPunct="0">
              <a:defRPr/>
            </a:pPr>
            <a:r>
              <a:rPr lang="en-US" sz="800" b="1" dirty="0" err="1">
                <a:solidFill>
                  <a:srgbClr val="000000"/>
                </a:solidFill>
                <a:latin typeface="Arial"/>
                <a:ea typeface="ＭＳ Ｐゴシック" charset="-128"/>
                <a:cs typeface="ＭＳ Ｐゴシック" charset="-128"/>
              </a:rPr>
              <a:t>Kristus</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menyerahkan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kerajaan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kpd</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Bapa</a:t>
            </a:r>
            <a:r>
              <a:rPr lang="en-US" sz="800" b="1" dirty="0">
                <a:solidFill>
                  <a:srgbClr val="000000"/>
                </a:solidFill>
                <a:latin typeface="Arial"/>
                <a:ea typeface="ＭＳ Ｐゴシック" charset="-128"/>
                <a:cs typeface="ＭＳ Ｐゴシック" charset="-128"/>
              </a:rPr>
              <a:t>(1  </a:t>
            </a:r>
          </a:p>
          <a:p>
            <a:pPr algn="ctr" defTabSz="914400" eaLnBrk="0" hangingPunct="0">
              <a:defRPr/>
            </a:pPr>
            <a:r>
              <a:rPr lang="en-US" sz="800" b="1" dirty="0">
                <a:solidFill>
                  <a:srgbClr val="000000"/>
                </a:solidFill>
                <a:latin typeface="Arial"/>
                <a:ea typeface="ＭＳ Ｐゴシック" charset="-128"/>
                <a:cs typeface="ＭＳ Ｐゴシック" charset="-128"/>
              </a:rPr>
              <a:t> Cor. 15:24)</a:t>
            </a:r>
          </a:p>
        </p:txBody>
      </p:sp>
      <p:grpSp>
        <p:nvGrpSpPr>
          <p:cNvPr id="5"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defTabSz="914400">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defTabSz="914400">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defTabSz="914400">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6" name="Group 69"/>
          <p:cNvGrpSpPr>
            <a:grpSpLocks/>
          </p:cNvGrpSpPr>
          <p:nvPr/>
        </p:nvGrpSpPr>
        <p:grpSpPr bwMode="auto">
          <a:xfrm>
            <a:off x="4832350" y="5053013"/>
            <a:ext cx="1184275" cy="104775"/>
            <a:chOff x="3024" y="3278"/>
            <a:chExt cx="746" cy="66"/>
          </a:xfrm>
        </p:grpSpPr>
        <p:sp>
          <p:nvSpPr>
            <p:cNvPr id="63582"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83"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914400"/>
              <a:endParaRPr lang="en-US" sz="2400">
                <a:solidFill>
                  <a:srgbClr val="FFFFFF"/>
                </a:solidFill>
                <a:latin typeface="Times New Roman" charset="0"/>
                <a:cs typeface="+mn-cs"/>
              </a:endParaRPr>
            </a:p>
          </p:txBody>
        </p:sp>
      </p:grpSp>
      <p:grpSp>
        <p:nvGrpSpPr>
          <p:cNvPr id="7" name="Group 72"/>
          <p:cNvGrpSpPr>
            <a:grpSpLocks/>
          </p:cNvGrpSpPr>
          <p:nvPr/>
        </p:nvGrpSpPr>
        <p:grpSpPr bwMode="auto">
          <a:xfrm>
            <a:off x="5060950" y="5364163"/>
            <a:ext cx="3001963" cy="104775"/>
            <a:chOff x="3168" y="3458"/>
            <a:chExt cx="1891" cy="66"/>
          </a:xfrm>
        </p:grpSpPr>
        <p:sp>
          <p:nvSpPr>
            <p:cNvPr id="63580"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81"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defTabSz="914400"/>
              <a:endParaRPr lang="en-US" sz="2400">
                <a:solidFill>
                  <a:srgbClr val="FFFFFF"/>
                </a:solidFill>
                <a:latin typeface="Times New Roman" charset="0"/>
                <a:cs typeface="+mn-cs"/>
              </a:endParaRPr>
            </a:p>
          </p:txBody>
        </p:sp>
      </p:grpSp>
      <p:sp>
        <p:nvSpPr>
          <p:cNvPr id="104524" name="Rectangle 76"/>
          <p:cNvSpPr>
            <a:spLocks noChangeArrowheads="1"/>
          </p:cNvSpPr>
          <p:nvPr/>
        </p:nvSpPr>
        <p:spPr bwMode="auto">
          <a:xfrm>
            <a:off x="0" y="6248400"/>
            <a:ext cx="9144000"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1000" b="1" dirty="0" err="1">
                <a:solidFill>
                  <a:srgbClr val="FFFFFF"/>
                </a:solidFill>
                <a:effectLst>
                  <a:outerShdw blurRad="38100" dist="38100" dir="2700000" algn="tl">
                    <a:srgbClr val="000000"/>
                  </a:outerShdw>
                </a:effectLst>
                <a:latin typeface="Arial"/>
                <a:cs typeface="Arial" charset="0"/>
              </a:rPr>
              <a:t>Alkitab</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memiliki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penekanan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terhadap</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dua</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perjanjian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kerajaan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Peran</a:t>
            </a:r>
            <a:r>
              <a:rPr lang="en-US" sz="1000" b="1" dirty="0">
                <a:solidFill>
                  <a:srgbClr val="FFFFFF"/>
                </a:solidFill>
                <a:effectLst>
                  <a:outerShdw blurRad="38100" dist="38100" dir="2700000" algn="tl">
                    <a:srgbClr val="000000"/>
                  </a:outerShdw>
                </a:effectLst>
                <a:latin typeface="Arial"/>
                <a:cs typeface="Arial" charset="0"/>
              </a:rPr>
              <a:t> Israel </a:t>
            </a:r>
            <a:r>
              <a:rPr lang="en-US" sz="1000" b="1" dirty="0" err="1">
                <a:solidFill>
                  <a:srgbClr val="FFFFFF"/>
                </a:solidFill>
                <a:effectLst>
                  <a:outerShdw blurRad="38100" dist="38100" dir="2700000" algn="tl">
                    <a:srgbClr val="000000"/>
                  </a:outerShdw>
                </a:effectLst>
                <a:latin typeface="Arial"/>
                <a:cs typeface="Arial" charset="0"/>
              </a:rPr>
              <a:t>dari</a:t>
            </a:r>
            <a:r>
              <a:rPr lang="en-US" sz="1000" b="1" dirty="0">
                <a:solidFill>
                  <a:srgbClr val="FFFFFF"/>
                </a:solidFill>
                <a:effectLst>
                  <a:outerShdw blurRad="38100" dist="38100" dir="2700000" algn="tl">
                    <a:srgbClr val="000000"/>
                  </a:outerShdw>
                </a:effectLst>
                <a:latin typeface="Arial"/>
                <a:cs typeface="Arial" charset="0"/>
              </a:rPr>
              <a:t> Abraham </a:t>
            </a:r>
            <a:r>
              <a:rPr lang="en-US" sz="1000" b="1" dirty="0" err="1">
                <a:solidFill>
                  <a:srgbClr val="FFFFFF"/>
                </a:solidFill>
                <a:effectLst>
                  <a:outerShdw blurRad="38100" dist="38100" dir="2700000" algn="tl">
                    <a:srgbClr val="000000"/>
                  </a:outerShdw>
                </a:effectLst>
                <a:latin typeface="Arial"/>
                <a:cs typeface="Arial" charset="0"/>
              </a:rPr>
              <a:t>sampai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Kristus</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termasuk</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gereja</a:t>
            </a:r>
            <a:r>
              <a:rPr lang="en-US" sz="1000" b="1" dirty="0">
                <a:solidFill>
                  <a:srgbClr val="FFFFFF"/>
                </a:solidFill>
                <a:effectLst>
                  <a:outerShdw blurRad="38100" dist="38100" dir="2700000" algn="tl">
                    <a:srgbClr val="000000"/>
                  </a:outerShdw>
                </a:effectLst>
                <a:latin typeface="Arial"/>
                <a:cs typeface="Arial" charset="0"/>
              </a:rPr>
              <a:t>(</a:t>
            </a:r>
            <a:r>
              <a:rPr lang="en-US" sz="1000" b="1" dirty="0" err="1">
                <a:solidFill>
                  <a:srgbClr val="FFFFFF"/>
                </a:solidFill>
                <a:effectLst>
                  <a:outerShdw blurRad="38100" dist="38100" dir="2700000" algn="tl">
                    <a:srgbClr val="000000"/>
                  </a:outerShdw>
                </a:effectLst>
                <a:latin typeface="Arial"/>
                <a:cs typeface="Arial" charset="0"/>
              </a:rPr>
              <a:t>berkesinambungan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akan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tetapi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Gereja</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tidak</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pernah</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menggantikan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bangsa</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itu</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sebagai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Isarel</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Baru</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tidak</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berkesinambungan</a:t>
            </a:r>
            <a:r>
              <a:rPr lang="en-US" sz="1000" b="1" dirty="0">
                <a:solidFill>
                  <a:srgbClr val="FFFFFF"/>
                </a:solidFill>
                <a:effectLst>
                  <a:outerShdw blurRad="38100" dist="38100" dir="2700000" algn="tl">
                    <a:srgbClr val="000000"/>
                  </a:outerShdw>
                </a:effectLst>
                <a:latin typeface="Arial"/>
                <a:cs typeface="Arial" charset="0"/>
              </a:rPr>
              <a:t>). Israel </a:t>
            </a:r>
            <a:r>
              <a:rPr lang="en-US" sz="1000" b="1" dirty="0" err="1">
                <a:solidFill>
                  <a:srgbClr val="FFFFFF"/>
                </a:solidFill>
                <a:effectLst>
                  <a:outerShdw blurRad="38100" dist="38100" dir="2700000" algn="tl">
                    <a:srgbClr val="000000"/>
                  </a:outerShdw>
                </a:effectLst>
                <a:latin typeface="Arial"/>
                <a:cs typeface="Arial" charset="0"/>
              </a:rPr>
              <a:t>akan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menimati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janji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Tuhan</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kembali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setelah</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mempercayai</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Kristus</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pada</a:t>
            </a:r>
            <a:r>
              <a:rPr lang="en-US" sz="1000" b="1" dirty="0">
                <a:solidFill>
                  <a:srgbClr val="FFFFFF"/>
                </a:solidFill>
                <a:effectLst>
                  <a:outerShdw blurRad="38100" dist="38100" dir="2700000" algn="tl">
                    <a:srgbClr val="000000"/>
                  </a:outerShdw>
                </a:effectLst>
                <a:latin typeface="Arial"/>
                <a:cs typeface="Arial" charset="0"/>
              </a:rPr>
              <a:t> </a:t>
            </a:r>
            <a:r>
              <a:rPr lang="en-US" sz="1000" b="1" dirty="0" err="1">
                <a:solidFill>
                  <a:srgbClr val="FFFFFF"/>
                </a:solidFill>
                <a:effectLst>
                  <a:outerShdw blurRad="38100" dist="38100" dir="2700000" algn="tl">
                    <a:srgbClr val="000000"/>
                  </a:outerShdw>
                </a:effectLst>
                <a:latin typeface="Arial"/>
                <a:cs typeface="Arial" charset="0"/>
              </a:rPr>
              <a:t>kedatanganNya</a:t>
            </a:r>
            <a:r>
              <a:rPr lang="en-US" sz="1000" b="1" dirty="0">
                <a:solidFill>
                  <a:srgbClr val="FFFFFF"/>
                </a:solidFill>
                <a:effectLst>
                  <a:outerShdw blurRad="38100" dist="38100" dir="2700000" algn="tl">
                    <a:srgbClr val="000000"/>
                  </a:outerShdw>
                </a:effectLst>
                <a:latin typeface="Arial"/>
                <a:cs typeface="Arial" charset="0"/>
              </a:rPr>
              <a:t> yang </a:t>
            </a:r>
            <a:r>
              <a:rPr lang="en-US" sz="1000" b="1" dirty="0" err="1">
                <a:solidFill>
                  <a:srgbClr val="FFFFFF"/>
                </a:solidFill>
                <a:effectLst>
                  <a:outerShdw blurRad="38100" dist="38100" dir="2700000" algn="tl">
                    <a:srgbClr val="000000"/>
                  </a:outerShdw>
                </a:effectLst>
                <a:latin typeface="Arial"/>
                <a:cs typeface="Arial" charset="0"/>
              </a:rPr>
              <a:t>kedua</a:t>
            </a:r>
            <a:r>
              <a:rPr lang="en-US" sz="1000" b="1" dirty="0">
                <a:solidFill>
                  <a:srgbClr val="FFFFFF"/>
                </a:solidFill>
                <a:effectLst>
                  <a:outerShdw blurRad="38100" dist="38100" dir="2700000" algn="tl">
                    <a:srgbClr val="000000"/>
                  </a:outerShdw>
                </a:effectLst>
                <a:latin typeface="Arial"/>
                <a:cs typeface="Arial" charset="0"/>
              </a:rPr>
              <a:t> kali. </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900" b="1" dirty="0">
                <a:solidFill>
                  <a:srgbClr val="FFFFFF"/>
                </a:solidFill>
                <a:latin typeface="Arial"/>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57232"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defTabSz="914400" eaLnBrk="0" hangingPunct="0">
              <a:defRPr/>
            </a:pPr>
            <a:r>
              <a:rPr lang="en-US" sz="900" b="1" dirty="0">
                <a:solidFill>
                  <a:srgbClr val="FFFFFF"/>
                </a:solidFill>
                <a:latin typeface="Arial"/>
                <a:ea typeface="ＭＳ Ｐゴシック" charset="-128"/>
                <a:cs typeface="ＭＳ Ｐゴシック" charset="-128"/>
              </a:rPr>
              <a:t>GEREJA</a:t>
            </a:r>
          </a:p>
        </p:txBody>
      </p:sp>
      <p:sp>
        <p:nvSpPr>
          <p:cNvPr id="104527" name="Rectangle 79"/>
          <p:cNvSpPr>
            <a:spLocks noChangeArrowheads="1"/>
          </p:cNvSpPr>
          <p:nvPr/>
        </p:nvSpPr>
        <p:spPr bwMode="auto">
          <a:xfrm>
            <a:off x="4783005" y="2200275"/>
            <a:ext cx="1011496"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defTabSz="914400" eaLnBrk="0" hangingPunct="0">
              <a:defRPr/>
            </a:pPr>
            <a:r>
              <a:rPr lang="en-US" sz="800" b="1" dirty="0">
                <a:solidFill>
                  <a:srgbClr val="FFFFFF"/>
                </a:solidFill>
                <a:latin typeface="Arial"/>
                <a:ea typeface="ＭＳ Ｐゴシック" charset="-128"/>
                <a:cs typeface="ＭＳ Ｐゴシック" charset="-128"/>
              </a:rPr>
              <a:t>(</a:t>
            </a:r>
            <a:r>
              <a:rPr lang="en-US" sz="800" b="1" dirty="0" err="1">
                <a:solidFill>
                  <a:srgbClr val="FFFFFF"/>
                </a:solidFill>
                <a:latin typeface="Arial"/>
                <a:ea typeface="ＭＳ Ｐゴシック" charset="-128"/>
                <a:cs typeface="ＭＳ Ｐゴシック" charset="-128"/>
              </a:rPr>
              <a:t>Fokus</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Nasional</a:t>
            </a:r>
            <a:r>
              <a:rPr lang="en-US" sz="800" b="1" dirty="0">
                <a:solidFill>
                  <a:srgbClr val="FFFFFF"/>
                </a:solidFill>
                <a:latin typeface="Arial"/>
                <a:ea typeface="ＭＳ Ｐゴシック" charset="-128"/>
                <a:cs typeface="ＭＳ Ｐゴシック" charset="-128"/>
              </a:rPr>
              <a:t>)</a:t>
            </a:r>
          </a:p>
        </p:txBody>
      </p:sp>
      <p:graphicFrame>
        <p:nvGraphicFramePr>
          <p:cNvPr id="63549"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1028" name="Microsoft ClipArt Gallery" r:id="rId4" imgW="2102760" imgH="2093400" progId="">
                  <p:embed/>
                </p:oleObj>
              </mc:Choice>
              <mc:Fallback>
                <p:oleObj name="Microsoft ClipArt Gallery" r:id="rId4" imgW="2102760" imgH="2093400" progId="">
                  <p:embed/>
                  <p:pic>
                    <p:nvPicPr>
                      <p:cNvPr id="63549"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47705" y="2200275"/>
            <a:ext cx="1449116"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defTabSz="914400" eaLnBrk="0" hangingPunct="0">
              <a:defRPr/>
            </a:pP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Manusia</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Baru</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Ef</a:t>
            </a:r>
            <a:r>
              <a:rPr lang="en-US" sz="800" b="1" dirty="0">
                <a:solidFill>
                  <a:srgbClr val="FFFFFF"/>
                </a:solidFill>
                <a:latin typeface="Arial"/>
                <a:ea typeface="ＭＳ Ｐゴシック" charset="-128"/>
                <a:cs typeface="ＭＳ Ｐゴシック" charset="-128"/>
              </a:rPr>
              <a:t>. 2:15)</a:t>
            </a:r>
          </a:p>
        </p:txBody>
      </p:sp>
      <p:sp>
        <p:nvSpPr>
          <p:cNvPr id="63551"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defTabSz="914400" eaLnBrk="0" hangingPunct="0">
              <a:defRPr/>
            </a:pPr>
            <a:r>
              <a:rPr lang="en-US" sz="700" b="1" i="1" dirty="0">
                <a:solidFill>
                  <a:srgbClr val="FFFFFF"/>
                </a:solidFill>
                <a:latin typeface="Arial"/>
                <a:ea typeface="ＭＳ Ｐゴシック" charset="-128"/>
                <a:cs typeface="ＭＳ Ｐゴシック" charset="-128"/>
              </a:rPr>
              <a:t>Sixth Edition</a:t>
            </a:r>
          </a:p>
          <a:p>
            <a:pPr defTabSz="914400" eaLnBrk="0" hangingPunct="0">
              <a:defRPr/>
            </a:pPr>
            <a:r>
              <a:rPr lang="en-US" sz="700" b="1" i="1" dirty="0">
                <a:solidFill>
                  <a:srgbClr val="FFFFFF"/>
                </a:solidFill>
                <a:latin typeface="Arial"/>
                <a:ea typeface="ＭＳ Ｐゴシック" charset="-128"/>
                <a:cs typeface="ＭＳ Ｐゴシック" charset="-128"/>
              </a:rPr>
              <a:t>15 June 2012</a:t>
            </a:r>
          </a:p>
        </p:txBody>
      </p:sp>
      <p:grpSp>
        <p:nvGrpSpPr>
          <p:cNvPr id="8" name="Group 84"/>
          <p:cNvGrpSpPr>
            <a:grpSpLocks/>
          </p:cNvGrpSpPr>
          <p:nvPr/>
        </p:nvGrpSpPr>
        <p:grpSpPr bwMode="auto">
          <a:xfrm>
            <a:off x="1419225" y="2047875"/>
            <a:ext cx="165100" cy="176213"/>
            <a:chOff x="874" y="1315"/>
            <a:chExt cx="104" cy="111"/>
          </a:xfrm>
        </p:grpSpPr>
        <p:sp>
          <p:nvSpPr>
            <p:cNvPr id="63578"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sp>
          <p:nvSpPr>
            <p:cNvPr id="63579"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grpSp>
      <p:grpSp>
        <p:nvGrpSpPr>
          <p:cNvPr id="9" name="Group 87"/>
          <p:cNvGrpSpPr>
            <a:grpSpLocks/>
          </p:cNvGrpSpPr>
          <p:nvPr/>
        </p:nvGrpSpPr>
        <p:grpSpPr bwMode="auto">
          <a:xfrm>
            <a:off x="2336800" y="3294063"/>
            <a:ext cx="288925" cy="222250"/>
            <a:chOff x="1452" y="2100"/>
            <a:chExt cx="182" cy="140"/>
          </a:xfrm>
        </p:grpSpPr>
        <p:sp>
          <p:nvSpPr>
            <p:cNvPr id="63573"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algn="ctr" defTabSz="914400"/>
              <a:endParaRPr lang="en-US">
                <a:solidFill>
                  <a:srgbClr val="FFFFFF"/>
                </a:solidFill>
                <a:latin typeface="Arial"/>
                <a:cs typeface="+mn-cs"/>
              </a:endParaRPr>
            </a:p>
          </p:txBody>
        </p:sp>
        <p:sp>
          <p:nvSpPr>
            <p:cNvPr id="63574"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cs typeface="+mn-cs"/>
              </a:endParaRPr>
            </a:p>
          </p:txBody>
        </p:sp>
        <p:sp>
          <p:nvSpPr>
            <p:cNvPr id="63575"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defTabSz="914400"/>
              <a:endParaRPr lang="en-US" sz="2400">
                <a:solidFill>
                  <a:srgbClr val="FFFFFF"/>
                </a:solidFill>
                <a:latin typeface="Times New Roman" charset="0"/>
                <a:cs typeface="+mn-cs"/>
              </a:endParaRPr>
            </a:p>
          </p:txBody>
        </p:sp>
        <p:sp>
          <p:nvSpPr>
            <p:cNvPr id="63576"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sp>
          <p:nvSpPr>
            <p:cNvPr id="63577"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defTabSz="914400"/>
              <a:endParaRPr lang="en-US">
                <a:solidFill>
                  <a:srgbClr val="FFFFFF"/>
                </a:solidFill>
                <a:latin typeface="Arial"/>
                <a:cs typeface="+mn-cs"/>
              </a:endParaRPr>
            </a:p>
          </p:txBody>
        </p:sp>
      </p:grpSp>
      <p:grpSp>
        <p:nvGrpSpPr>
          <p:cNvPr id="10" name="Group 93"/>
          <p:cNvGrpSpPr>
            <a:grpSpLocks/>
          </p:cNvGrpSpPr>
          <p:nvPr/>
        </p:nvGrpSpPr>
        <p:grpSpPr bwMode="auto">
          <a:xfrm>
            <a:off x="1752600" y="1389063"/>
            <a:ext cx="298450" cy="238125"/>
            <a:chOff x="1118" y="900"/>
            <a:chExt cx="188" cy="150"/>
          </a:xfrm>
        </p:grpSpPr>
        <p:grpSp>
          <p:nvGrpSpPr>
            <p:cNvPr id="11" name="Group 94"/>
            <p:cNvGrpSpPr>
              <a:grpSpLocks/>
            </p:cNvGrpSpPr>
            <p:nvPr/>
          </p:nvGrpSpPr>
          <p:grpSpPr bwMode="auto">
            <a:xfrm>
              <a:off x="1118" y="900"/>
              <a:ext cx="84" cy="150"/>
              <a:chOff x="1118" y="900"/>
              <a:chExt cx="84" cy="150"/>
            </a:xfrm>
          </p:grpSpPr>
          <p:sp>
            <p:nvSpPr>
              <p:cNvPr id="63571"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Arial"/>
                  <a:cs typeface="Arial" charset="0"/>
                </a:endParaRPr>
              </a:p>
            </p:txBody>
          </p:sp>
          <p:sp>
            <p:nvSpPr>
              <p:cNvPr id="63572"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a:endParaRPr lang="en-US" sz="2400">
                  <a:solidFill>
                    <a:srgbClr val="FFFFFF"/>
                  </a:solidFill>
                  <a:latin typeface="Arial"/>
                  <a:cs typeface="Arial" charset="0"/>
                </a:endParaRPr>
              </a:p>
            </p:txBody>
          </p:sp>
        </p:grpSp>
        <p:grpSp>
          <p:nvGrpSpPr>
            <p:cNvPr id="12" name="Group 97"/>
            <p:cNvGrpSpPr>
              <a:grpSpLocks/>
            </p:cNvGrpSpPr>
            <p:nvPr/>
          </p:nvGrpSpPr>
          <p:grpSpPr bwMode="auto">
            <a:xfrm>
              <a:off x="1222" y="900"/>
              <a:ext cx="84" cy="150"/>
              <a:chOff x="1222" y="900"/>
              <a:chExt cx="84" cy="150"/>
            </a:xfrm>
          </p:grpSpPr>
          <p:sp>
            <p:nvSpPr>
              <p:cNvPr id="63569"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Arial"/>
                  <a:cs typeface="Arial" charset="0"/>
                </a:endParaRPr>
              </a:p>
            </p:txBody>
          </p:sp>
          <p:sp>
            <p:nvSpPr>
              <p:cNvPr id="63570"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a:endParaRPr lang="en-US" sz="2400">
                  <a:solidFill>
                    <a:srgbClr val="FFFFFF"/>
                  </a:solidFill>
                  <a:latin typeface="Arial"/>
                  <a:cs typeface="Arial" charset="0"/>
                </a:endParaRPr>
              </a:p>
            </p:txBody>
          </p:sp>
        </p:grpSp>
      </p:grpSp>
      <p:sp>
        <p:nvSpPr>
          <p:cNvPr id="104548" name="Rectangle 100"/>
          <p:cNvSpPr>
            <a:spLocks noChangeArrowheads="1"/>
          </p:cNvSpPr>
          <p:nvPr/>
        </p:nvSpPr>
        <p:spPr bwMode="auto">
          <a:xfrm>
            <a:off x="7761288" y="4587875"/>
            <a:ext cx="77152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defTabSz="914400" eaLnBrk="0" hangingPunct="0">
              <a:defRPr/>
            </a:pPr>
            <a:r>
              <a:rPr lang="en-US" sz="800" b="1" dirty="0" err="1">
                <a:solidFill>
                  <a:srgbClr val="000000"/>
                </a:solidFill>
                <a:latin typeface="Arial"/>
                <a:ea typeface="ＭＳ Ｐゴシック" charset="-128"/>
                <a:cs typeface="ＭＳ Ｐゴシック" charset="-128"/>
              </a:rPr>
              <a:t>Kelima</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elemen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digenapi</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di</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pemulihan</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sepenuhnya</a:t>
            </a:r>
            <a:r>
              <a:rPr lang="en-US" sz="800" b="1" dirty="0">
                <a:solidFill>
                  <a:srgbClr val="000000"/>
                </a:solidFill>
                <a:latin typeface="Arial"/>
                <a:ea typeface="ＭＳ Ｐゴシック" charset="-128"/>
                <a:cs typeface="ＭＳ Ｐゴシック" charset="-128"/>
              </a:rPr>
              <a:t>(Zech. 8)</a:t>
            </a:r>
          </a:p>
        </p:txBody>
      </p:sp>
      <p:sp>
        <p:nvSpPr>
          <p:cNvPr id="104549" name="Rectangle 101"/>
          <p:cNvSpPr>
            <a:spLocks noChangeArrowheads="1"/>
          </p:cNvSpPr>
          <p:nvPr/>
        </p:nvSpPr>
        <p:spPr bwMode="auto">
          <a:xfrm>
            <a:off x="8448675" y="4572000"/>
            <a:ext cx="669925" cy="70532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defTabSz="914400" eaLnBrk="0" hangingPunct="0">
              <a:defRPr/>
            </a:pPr>
            <a:r>
              <a:rPr lang="en-US" sz="800" b="1" dirty="0" err="1">
                <a:solidFill>
                  <a:srgbClr val="000000"/>
                </a:solidFill>
                <a:latin typeface="Arial"/>
                <a:ea typeface="ＭＳ Ｐゴシック" charset="-128"/>
                <a:cs typeface="ＭＳ Ｐゴシック" charset="-128"/>
              </a:rPr>
              <a:t>Semua</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menjadi</a:t>
            </a:r>
            <a:r>
              <a:rPr lang="en-US" sz="800" b="1" dirty="0">
                <a:solidFill>
                  <a:srgbClr val="000000"/>
                </a:solidFill>
                <a:latin typeface="Arial"/>
                <a:ea typeface="ＭＳ Ｐゴシック" charset="-128"/>
                <a:cs typeface="ＭＳ Ｐゴシック" charset="-128"/>
              </a:rPr>
              <a:t> </a:t>
            </a:r>
            <a:r>
              <a:rPr lang="en-US" sz="800" b="1" dirty="0" err="1">
                <a:solidFill>
                  <a:srgbClr val="000000"/>
                </a:solidFill>
                <a:latin typeface="Arial"/>
                <a:ea typeface="ＭＳ Ｐゴシック" charset="-128"/>
                <a:cs typeface="ＭＳ Ｐゴシック" charset="-128"/>
              </a:rPr>
              <a:t>baru</a:t>
            </a:r>
            <a:r>
              <a:rPr lang="en-US" sz="800" b="1" dirty="0">
                <a:solidFill>
                  <a:srgbClr val="000000"/>
                </a:solidFill>
                <a:latin typeface="Arial"/>
                <a:ea typeface="ＭＳ Ｐゴシック" charset="-128"/>
                <a:cs typeface="ＭＳ Ｐゴシック" charset="-128"/>
              </a:rPr>
              <a:t>! </a:t>
            </a:r>
          </a:p>
          <a:p>
            <a:pPr algn="ctr" defTabSz="914400" eaLnBrk="0" hangingPunct="0">
              <a:defRPr/>
            </a:pPr>
            <a:r>
              <a:rPr lang="en-US" sz="800" b="1" dirty="0">
                <a:solidFill>
                  <a:srgbClr val="000000"/>
                </a:solidFill>
                <a:latin typeface="Arial"/>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defTabSz="914400" eaLnBrk="0" hangingPunct="0">
              <a:defRPr/>
            </a:pPr>
            <a:r>
              <a:rPr lang="en-US" sz="800" b="1" dirty="0" err="1">
                <a:solidFill>
                  <a:srgbClr val="FFFFFF"/>
                </a:solidFill>
                <a:latin typeface="Arial"/>
                <a:ea typeface="ＭＳ Ｐゴシック" charset="-128"/>
                <a:cs typeface="ＭＳ Ｐゴシック" charset="-128"/>
              </a:rPr>
              <a:t>Sementara</a:t>
            </a:r>
            <a:r>
              <a:rPr lang="en-US" sz="800" b="1" dirty="0">
                <a:solidFill>
                  <a:srgbClr val="FFFFFF"/>
                </a:solidFill>
                <a:latin typeface="Arial"/>
                <a:ea typeface="ＭＳ Ｐゴシック" charset="-128"/>
                <a:cs typeface="ＭＳ Ｐゴシック" charset="-128"/>
              </a:rPr>
              <a:t> (Gal. 3:19) </a:t>
            </a:r>
            <a:r>
              <a:rPr lang="en-US" sz="800" b="1" dirty="0" err="1">
                <a:solidFill>
                  <a:srgbClr val="FFFFFF"/>
                </a:solidFill>
                <a:latin typeface="Arial"/>
                <a:ea typeface="ＭＳ Ｐゴシック" charset="-128"/>
                <a:cs typeface="ＭＳ Ｐゴシック" charset="-128"/>
              </a:rPr>
              <a:t>dan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bersyarat</a:t>
            </a:r>
            <a:r>
              <a:rPr lang="en-US" sz="800" b="1" dirty="0">
                <a:solidFill>
                  <a:srgbClr val="FFFFFF"/>
                </a:solidFill>
                <a:latin typeface="Arial"/>
                <a:ea typeface="ＭＳ Ｐゴシック" charset="-128"/>
                <a:cs typeface="ＭＳ Ｐゴシック" charset="-128"/>
              </a:rPr>
              <a:t>(Deut. 28) </a:t>
            </a:r>
            <a:r>
              <a:rPr lang="en-US" sz="800" b="1" dirty="0" err="1">
                <a:solidFill>
                  <a:srgbClr val="FFFFFF"/>
                </a:solidFill>
                <a:latin typeface="Arial"/>
                <a:ea typeface="ＭＳ Ｐゴシック" charset="-128"/>
                <a:cs typeface="ＭＳ Ｐゴシック" charset="-128"/>
              </a:rPr>
              <a:t>untuk</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mengungkapkan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dosa</a:t>
            </a:r>
            <a:r>
              <a:rPr lang="en-US" sz="800" b="1" dirty="0">
                <a:solidFill>
                  <a:srgbClr val="FFFFFF"/>
                </a:solidFill>
                <a:latin typeface="Arial"/>
                <a:ea typeface="ＭＳ Ｐゴシック" charset="-128"/>
                <a:cs typeface="ＭＳ Ｐゴシック" charset="-128"/>
              </a:rPr>
              <a:t> (Rom. 7:7) </a:t>
            </a:r>
            <a:r>
              <a:rPr lang="en-US" sz="800" b="1" dirty="0" err="1">
                <a:solidFill>
                  <a:srgbClr val="FFFFFF"/>
                </a:solidFill>
                <a:latin typeface="Arial"/>
                <a:ea typeface="ＭＳ Ｐゴシック" charset="-128"/>
                <a:cs typeface="ＭＳ Ｐゴシック" charset="-128"/>
              </a:rPr>
              <a:t>dan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menobatkan</a:t>
            </a:r>
            <a:r>
              <a:rPr lang="en-US" sz="800" b="1" dirty="0">
                <a:solidFill>
                  <a:srgbClr val="FFFFFF"/>
                </a:solidFill>
                <a:latin typeface="Arial"/>
                <a:ea typeface="ＭＳ Ｐゴシック" charset="-128"/>
                <a:cs typeface="ＭＳ Ｐゴシック" charset="-128"/>
              </a:rPr>
              <a:t> Israel (Gal. 3:23-25)</a:t>
            </a:r>
          </a:p>
        </p:txBody>
      </p:sp>
      <p:sp>
        <p:nvSpPr>
          <p:cNvPr id="104551" name="Rectangle 103"/>
          <p:cNvSpPr>
            <a:spLocks noChangeArrowheads="1"/>
          </p:cNvSpPr>
          <p:nvPr/>
        </p:nvSpPr>
        <p:spPr bwMode="auto">
          <a:xfrm>
            <a:off x="5894388" y="5765800"/>
            <a:ext cx="18208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defTabSz="914400" eaLnBrk="0" hangingPunct="0">
              <a:defRPr/>
            </a:pPr>
            <a:r>
              <a:rPr lang="en-US" sz="800" b="1" dirty="0" err="1">
                <a:solidFill>
                  <a:srgbClr val="FFFFFF"/>
                </a:solidFill>
                <a:latin typeface="Arial"/>
                <a:ea typeface="ＭＳ Ｐゴシック" charset="-128"/>
                <a:cs typeface="ＭＳ Ｐゴシック" charset="-128"/>
              </a:rPr>
              <a:t>Hukum</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dimusnahkan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digenaokan</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di</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kayu</a:t>
            </a:r>
            <a:r>
              <a:rPr lang="en-US" sz="800" b="1" dirty="0">
                <a:solidFill>
                  <a:srgbClr val="FFFFFF"/>
                </a:solidFill>
                <a:latin typeface="Arial"/>
                <a:ea typeface="ＭＳ Ｐゴシック" charset="-128"/>
                <a:cs typeface="ＭＳ Ｐゴシック" charset="-128"/>
              </a:rPr>
              <a:t> </a:t>
            </a:r>
            <a:r>
              <a:rPr lang="en-US" sz="800" b="1" dirty="0" err="1">
                <a:solidFill>
                  <a:srgbClr val="FFFFFF"/>
                </a:solidFill>
                <a:latin typeface="Arial"/>
                <a:ea typeface="ＭＳ Ｐゴシック" charset="-128"/>
                <a:cs typeface="ＭＳ Ｐゴシック" charset="-128"/>
              </a:rPr>
              <a:t>salib</a:t>
            </a:r>
            <a:r>
              <a:rPr lang="en-US" sz="800" b="1" dirty="0">
                <a:solidFill>
                  <a:srgbClr val="FFFFFF"/>
                </a:solidFill>
                <a:latin typeface="Arial"/>
                <a:ea typeface="ＭＳ Ｐゴシック" charset="-128"/>
                <a:cs typeface="ＭＳ Ｐゴシック" charset="-128"/>
              </a:rPr>
              <a:t>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defTabSz="914400" eaLnBrk="0" hangingPunct="0">
              <a:defRPr/>
            </a:pPr>
            <a:r>
              <a:rPr lang="en-US" sz="900" b="1" dirty="0" err="1">
                <a:solidFill>
                  <a:srgbClr val="FFFFFF"/>
                </a:solidFill>
                <a:effectLst>
                  <a:outerShdw blurRad="38100" dist="38100" dir="2700000" algn="tl">
                    <a:srgbClr val="000000"/>
                  </a:outerShdw>
                </a:effectLst>
                <a:latin typeface="Arial"/>
                <a:cs typeface="Arial" charset="0"/>
              </a:rPr>
              <a:t>Kejadian</a:t>
            </a:r>
            <a:r>
              <a:rPr lang="en-US" sz="900" b="1" dirty="0">
                <a:solidFill>
                  <a:srgbClr val="FFFFFF"/>
                </a:solidFill>
                <a:effectLst>
                  <a:outerShdw blurRad="38100" dist="38100" dir="2700000" algn="tl">
                    <a:srgbClr val="000000"/>
                  </a:outerShdw>
                </a:effectLst>
                <a:latin typeface="Arial"/>
                <a:cs typeface="Arial" charset="0"/>
              </a:rPr>
              <a:t>  6:18; 9:8-17</a:t>
            </a:r>
          </a:p>
        </p:txBody>
      </p:sp>
      <p:sp>
        <p:nvSpPr>
          <p:cNvPr id="104553" name="Text Box 105"/>
          <p:cNvSpPr txBox="1">
            <a:spLocks noChangeArrowheads="1"/>
          </p:cNvSpPr>
          <p:nvPr/>
        </p:nvSpPr>
        <p:spPr bwMode="auto">
          <a:xfrm>
            <a:off x="8553976" y="116632"/>
            <a:ext cx="35583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defTabSz="914400" eaLnBrk="0" hangingPunct="0">
              <a:defRPr/>
            </a:pPr>
            <a:r>
              <a:rPr lang="en-US" sz="2400" b="1" dirty="0">
                <a:solidFill>
                  <a:srgbClr val="FFFFFF"/>
                </a:solidFill>
                <a:latin typeface="Arial"/>
                <a:ea typeface="ＭＳ Ｐゴシック" charset="-128"/>
                <a:cs typeface="ＭＳ Ｐゴシック" charset="-128"/>
              </a:rPr>
              <a:t>9</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defTabSz="914400" eaLnBrk="0" hangingPunct="0">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228600"/>
            <a:ext cx="8001000" cy="533400"/>
          </a:xfrm>
          <a:ln w="12700">
            <a:miter lim="800000"/>
            <a:headEnd/>
            <a:tailEnd/>
          </a:ln>
          <a:effectLst>
            <a:outerShdw blurRad="63500" dist="35921" dir="2700000" algn="ctr" rotWithShape="0">
              <a:srgbClr val="000000">
                <a:alpha val="74998"/>
              </a:srgbClr>
            </a:outerShdw>
          </a:effectLst>
          <a:extLst/>
        </p:spPr>
        <p:txBody>
          <a:bodyPr/>
          <a:lstStyle/>
          <a:p>
            <a:pPr>
              <a:defRPr/>
            </a:pPr>
            <a:r>
              <a:rPr lang="en-US" sz="4000" dirty="0" err="1">
                <a:effectLst>
                  <a:glow rad="215900">
                    <a:schemeClr val="bg1">
                      <a:lumMod val="50000"/>
                      <a:alpha val="75000"/>
                    </a:schemeClr>
                  </a:glow>
                </a:effectLst>
                <a:latin typeface="Impact"/>
                <a:cs typeface="Impact"/>
              </a:rPr>
              <a:t>Waktu</a:t>
            </a:r>
            <a:r>
              <a:rPr lang="en-US" sz="4000" dirty="0">
                <a:effectLst>
                  <a:glow rad="215900">
                    <a:schemeClr val="bg1">
                      <a:lumMod val="50000"/>
                      <a:alpha val="75000"/>
                    </a:schemeClr>
                  </a:glow>
                </a:effectLst>
                <a:latin typeface="Impact"/>
                <a:cs typeface="Impact"/>
              </a:rPr>
              <a:t> </a:t>
            </a:r>
            <a:r>
              <a:rPr lang="en-US" sz="4000" dirty="0" err="1">
                <a:effectLst>
                  <a:glow rad="215900">
                    <a:schemeClr val="bg1">
                      <a:lumMod val="50000"/>
                      <a:alpha val="75000"/>
                    </a:schemeClr>
                  </a:glow>
                </a:effectLst>
                <a:latin typeface="Impact"/>
                <a:cs typeface="Impact"/>
              </a:rPr>
              <a:t>Kerajaan</a:t>
            </a:r>
            <a:r>
              <a:rPr lang="en-US" sz="4000" dirty="0">
                <a:effectLst>
                  <a:glow rad="215900">
                    <a:schemeClr val="bg1">
                      <a:lumMod val="50000"/>
                      <a:alpha val="75000"/>
                    </a:schemeClr>
                  </a:glow>
                </a:effectLst>
                <a:latin typeface="Impact"/>
                <a:cs typeface="Impact"/>
              </a:rPr>
              <a:t> &amp; </a:t>
            </a:r>
            <a:r>
              <a:rPr lang="en-US" sz="4000" dirty="0" err="1">
                <a:effectLst>
                  <a:glow rad="215900">
                    <a:schemeClr val="bg1">
                      <a:lumMod val="50000"/>
                      <a:alpha val="75000"/>
                    </a:schemeClr>
                  </a:glow>
                </a:effectLst>
                <a:latin typeface="Impact"/>
                <a:cs typeface="Impact"/>
              </a:rPr>
              <a:t>Perjanjian</a:t>
            </a:r>
            <a:r>
              <a:rPr lang="en-US" sz="4000" dirty="0">
                <a:effectLst>
                  <a:glow rad="215900">
                    <a:schemeClr val="bg1">
                      <a:lumMod val="50000"/>
                      <a:alpha val="75000"/>
                    </a:schemeClr>
                  </a:glow>
                </a:effectLst>
                <a:latin typeface="Impact"/>
                <a:cs typeface="Impact"/>
              </a:rPr>
              <a:t> </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9972675" y="-26988"/>
            <a:ext cx="828675" cy="82232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defTabSz="914400" eaLnBrk="0" hangingPunct="0">
              <a:defRPr/>
            </a:pPr>
            <a:r>
              <a:rPr lang="en-US" sz="2400" b="1" dirty="0">
                <a:solidFill>
                  <a:srgbClr val="FFFFFF"/>
                </a:solidFill>
                <a:latin typeface="Arial"/>
                <a:cs typeface="+mn-cs"/>
              </a:rPr>
              <a:t>22 &amp;</a:t>
            </a:r>
          </a:p>
          <a:p>
            <a:pPr algn="ctr" defTabSz="914400" eaLnBrk="0" hangingPunct="0">
              <a:defRPr/>
            </a:pPr>
            <a:r>
              <a:rPr lang="en-US" sz="2400" b="1" dirty="0">
                <a:solidFill>
                  <a:srgbClr val="FFFFFF"/>
                </a:solidFill>
                <a:latin typeface="Arial"/>
                <a:cs typeface="+mn-cs"/>
              </a:rPr>
              <a:t>337</a:t>
            </a:r>
          </a:p>
        </p:txBody>
      </p:sp>
      <p:sp>
        <p:nvSpPr>
          <p:cNvPr id="108" name="Text Box 105"/>
          <p:cNvSpPr txBox="1">
            <a:spLocks noChangeArrowheads="1"/>
          </p:cNvSpPr>
          <p:nvPr/>
        </p:nvSpPr>
        <p:spPr bwMode="auto">
          <a:xfrm>
            <a:off x="9396536" y="836712"/>
            <a:ext cx="527050"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defTabSz="914400" eaLnBrk="0" hangingPunct="0">
              <a:defRPr/>
            </a:pPr>
            <a:r>
              <a:rPr lang="en-US" sz="2400" b="1" dirty="0">
                <a:solidFill>
                  <a:srgbClr val="FFFFFF"/>
                </a:solidFill>
                <a:latin typeface="Arial"/>
                <a:ea typeface="ＭＳ Ｐゴシック" charset="-128"/>
                <a:cs typeface="ＭＳ Ｐゴシック" charset="-128"/>
              </a:rPr>
              <a:t>22</a:t>
            </a:r>
          </a:p>
        </p:txBody>
      </p:sp>
      <p:sp>
        <p:nvSpPr>
          <p:cNvPr id="109" name="Oval 1131"/>
          <p:cNvSpPr>
            <a:spLocks noChangeArrowheads="1"/>
          </p:cNvSpPr>
          <p:nvPr/>
        </p:nvSpPr>
        <p:spPr bwMode="auto">
          <a:xfrm>
            <a:off x="1905000" y="3048000"/>
            <a:ext cx="3505200" cy="175260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a:endParaRPr lang="en-US">
              <a:solidFill>
                <a:srgbClr val="FFFFFF"/>
              </a:solidFill>
              <a:latin typeface="Arial"/>
              <a:cs typeface="+mn-cs"/>
            </a:endParaRPr>
          </a:p>
        </p:txBody>
      </p:sp>
    </p:spTree>
    <p:extLst>
      <p:ext uri="{BB962C8B-B14F-4D97-AF65-F5344CB8AC3E}">
        <p14:creationId xmlns:p14="http://schemas.microsoft.com/office/powerpoint/2010/main" val="32266681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survey PB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400"/>
            <a:r>
              <a:rPr lang="en-US" sz="4000" b="1" dirty="0" err="1">
                <a:solidFill>
                  <a:srgbClr val="FFFFFF"/>
                </a:solidFill>
              </a:rPr>
              <a:t>Dapatkan</a:t>
            </a:r>
            <a:r>
              <a:rPr lang="en-US" sz="4000" b="1" dirty="0">
                <a:solidFill>
                  <a:srgbClr val="FFFFFF"/>
                </a:solidFill>
              </a:rPr>
              <a:t> slide </a:t>
            </a:r>
            <a:r>
              <a:rPr lang="en-US" sz="4000" b="1" dirty="0" err="1">
                <a:solidFill>
                  <a:srgbClr val="FFFFFF"/>
                </a:solidFill>
              </a:rPr>
              <a:t>ini</a:t>
            </a:r>
            <a:r>
              <a:rPr lang="en-US" sz="4000" b="1" dirty="0">
                <a:solidFill>
                  <a:srgbClr val="FFFFFF"/>
                </a:solidFill>
              </a:rPr>
              <a:t> </a:t>
            </a:r>
            <a:r>
              <a:rPr lang="en-US" sz="4000" b="1" dirty="0" err="1">
                <a:solidFill>
                  <a:srgbClr val="FFFFFF"/>
                </a:solidFill>
              </a:rPr>
              <a:t>tanpa</a:t>
            </a:r>
            <a:r>
              <a:rPr lang="en-US" sz="4000" b="1" dirty="0">
                <a:solidFill>
                  <a:srgbClr val="FFFFFF"/>
                </a:solidFill>
              </a:rPr>
              <a:t> </a:t>
            </a:r>
            <a:r>
              <a:rPr lang="en-US" sz="4000" b="1" dirty="0" err="1">
                <a:solidFill>
                  <a:srgbClr val="FFFFFF"/>
                </a:solidFill>
              </a:rPr>
              <a:t>biaya</a:t>
            </a:r>
            <a:endParaRPr lang="en-US" sz="1400" b="1" dirty="0">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156270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8079" name="Line 47"/>
          <p:cNvSpPr>
            <a:spLocks noChangeShapeType="1"/>
          </p:cNvSpPr>
          <p:nvPr/>
        </p:nvSpPr>
        <p:spPr bwMode="auto">
          <a:xfrm>
            <a:off x="84137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078" name="Rectangle 46"/>
          <p:cNvSpPr>
            <a:spLocks noChangeArrowheads="1"/>
          </p:cNvSpPr>
          <p:nvPr/>
        </p:nvSpPr>
        <p:spPr bwMode="auto">
          <a:xfrm>
            <a:off x="56356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defTabSz="914400" eaLnBrk="0" hangingPunct="0">
              <a:spcBef>
                <a:spcPct val="50000"/>
              </a:spcBef>
            </a:pPr>
            <a:r>
              <a:rPr lang="en-US" altLang="ko-KR" sz="8800">
                <a:solidFill>
                  <a:srgbClr val="FFD34A"/>
                </a:solidFill>
                <a:latin typeface="Times" charset="0"/>
                <a:ea typeface="Gulim" charset="0"/>
                <a:cs typeface="Gulim" charset="0"/>
              </a:rPr>
              <a:t>7</a:t>
            </a:r>
          </a:p>
        </p:txBody>
      </p:sp>
      <p:pic>
        <p:nvPicPr>
          <p:cNvPr id="428180" name="Picture 122"/>
          <p:cNvPicPr>
            <a:picLocks noChangeAspect="1" noChangeArrowheads="1"/>
          </p:cNvPicPr>
          <p:nvPr/>
        </p:nvPicPr>
        <p:blipFill>
          <a:blip r:embed="rId3" cstate="screen">
            <a:extLst>
              <a:ext uri="{28A0092B-C50C-407E-A947-70E740481C1C}">
                <a14:useLocalDpi xmlns:a14="http://schemas.microsoft.com/office/drawing/2010/main"/>
              </a:ext>
            </a:extLst>
          </a:blip>
          <a:srcRect l="1328" r="1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8077" name="Text Box 45"/>
          <p:cNvSpPr txBox="1">
            <a:spLocks noChangeArrowheads="1"/>
          </p:cNvSpPr>
          <p:nvPr/>
        </p:nvSpPr>
        <p:spPr bwMode="auto">
          <a:xfrm>
            <a:off x="730250" y="738188"/>
            <a:ext cx="7848600" cy="16922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defTabSz="914400" eaLnBrk="0" hangingPunct="0">
              <a:lnSpc>
                <a:spcPct val="125000"/>
              </a:lnSpc>
              <a:spcBef>
                <a:spcPct val="50000"/>
              </a:spcBef>
            </a:pPr>
            <a:r>
              <a:rPr lang="ko-KR" altLang="en-US" sz="2800">
                <a:solidFill>
                  <a:srgbClr val="FFFF00"/>
                </a:solidFill>
                <a:latin typeface="Comic Sans MS" charset="0"/>
                <a:ea typeface="Gulim" charset="0"/>
                <a:cs typeface="Gulim" charset="0"/>
              </a:rPr>
              <a:t>	</a:t>
            </a:r>
            <a:r>
              <a:rPr lang="ko-KR" altLang="en-US" sz="2800" b="1">
                <a:solidFill>
                  <a:srgbClr val="FFFF00"/>
                </a:solidFill>
                <a:latin typeface="Comic Sans MS" charset="0"/>
                <a:ea typeface="Gulim" charset="0"/>
                <a:cs typeface="Times" charset="0"/>
              </a:rPr>
              <a:t>“</a:t>
            </a:r>
            <a:r>
              <a:rPr lang="en-US" altLang="ko-KR" sz="2800" b="1">
                <a:solidFill>
                  <a:srgbClr val="FFFF00"/>
                </a:solidFill>
                <a:latin typeface="Comic Sans MS" charset="0"/>
                <a:ea typeface="Gulim" charset="0"/>
                <a:cs typeface="Times" charset="0"/>
              </a:rPr>
              <a:t>Seperti inilah skenarionya ketika Alkitab mencapai kesimpulannya yang mulia di kitab Wahyu. 	            </a:t>
            </a:r>
          </a:p>
        </p:txBody>
      </p:sp>
      <p:sp>
        <p:nvSpPr>
          <p:cNvPr id="428142" name="Text Box 110"/>
          <p:cNvSpPr txBox="1">
            <a:spLocks noChangeArrowheads="1"/>
          </p:cNvSpPr>
          <p:nvPr/>
        </p:nvSpPr>
        <p:spPr bwMode="auto">
          <a:xfrm>
            <a:off x="8661400" y="90488"/>
            <a:ext cx="26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ko-KR" altLang="en-US" sz="2000">
                <a:solidFill>
                  <a:srgbClr val="FFA27C"/>
                </a:solidFill>
                <a:latin typeface="Comic Sans MS" charset="0"/>
                <a:ea typeface="Gulim" charset="0"/>
                <a:cs typeface="Gulim" charset="0"/>
              </a:rPr>
              <a:t> </a:t>
            </a:r>
          </a:p>
        </p:txBody>
      </p:sp>
      <p:sp>
        <p:nvSpPr>
          <p:cNvPr id="428146" name="Rectangle 114"/>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altLang="ko-KR" sz="1000" b="1">
                <a:solidFill>
                  <a:srgbClr val="FFFFFF"/>
                </a:solidFill>
                <a:effectLst>
                  <a:outerShdw blurRad="38100" dist="38100" dir="2700000" algn="tl">
                    <a:srgbClr val="000000"/>
                  </a:outerShdw>
                </a:effectLst>
                <a:latin typeface="Comic Sans MS" charset="0"/>
                <a:ea typeface="Gulim" charset="0"/>
                <a:cs typeface="Gulim" charset="0"/>
              </a:rPr>
              <a:t>58</a:t>
            </a:r>
          </a:p>
        </p:txBody>
      </p:sp>
      <p:sp>
        <p:nvSpPr>
          <p:cNvPr id="428147" name="Text Box 115"/>
          <p:cNvSpPr txBox="1">
            <a:spLocks noChangeArrowheads="1"/>
          </p:cNvSpPr>
          <p:nvPr/>
        </p:nvSpPr>
        <p:spPr bwMode="auto">
          <a:xfrm>
            <a:off x="4527550" y="5683250"/>
            <a:ext cx="2554288" cy="396875"/>
          </a:xfrm>
          <a:prstGeom prst="rect">
            <a:avLst/>
          </a:prstGeom>
          <a:noFill/>
          <a:ln>
            <a:noFill/>
          </a:ln>
          <a:effectLst>
            <a:outerShdw blurRad="63500" dist="63500" dir="2212194" algn="ctr" rotWithShape="0">
              <a:srgbClr val="0A0A0A">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defTabSz="914400" eaLnBrk="0" hangingPunct="0">
              <a:spcBef>
                <a:spcPct val="50000"/>
              </a:spcBef>
            </a:pPr>
            <a:r>
              <a:rPr lang="en-US" altLang="ko-KR" sz="2000" b="1">
                <a:solidFill>
                  <a:srgbClr val="FFFF00"/>
                </a:solidFill>
                <a:latin typeface="Comic Sans MS" charset="0"/>
                <a:ea typeface="Gulim" charset="0"/>
                <a:cs typeface="Times" charset="0"/>
              </a:rPr>
              <a:t>John Walvoord</a:t>
            </a:r>
          </a:p>
        </p:txBody>
      </p:sp>
      <p:sp>
        <p:nvSpPr>
          <p:cNvPr id="428149" name="Text Box 117"/>
          <p:cNvSpPr txBox="1">
            <a:spLocks noChangeArrowheads="1"/>
          </p:cNvSpPr>
          <p:nvPr/>
        </p:nvSpPr>
        <p:spPr bwMode="auto">
          <a:xfrm>
            <a:off x="736600" y="1803400"/>
            <a:ext cx="7507288" cy="27590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defTabSz="914400" eaLnBrk="0" hangingPunct="0">
              <a:lnSpc>
                <a:spcPct val="125000"/>
              </a:lnSpc>
              <a:spcBef>
                <a:spcPct val="50000"/>
              </a:spcBef>
            </a:pPr>
            <a:r>
              <a:rPr lang="ko-KR" altLang="en-US" sz="2800" b="1">
                <a:solidFill>
                  <a:srgbClr val="FFFF00"/>
                </a:solidFill>
                <a:latin typeface="Comic Sans MS" charset="0"/>
                <a:ea typeface="Gulim" charset="0"/>
                <a:cs typeface="Times" charset="0"/>
              </a:rPr>
              <a:t>	      	 </a:t>
            </a:r>
            <a:r>
              <a:rPr lang="en-US" altLang="ko-KR" sz="2800" b="1">
                <a:solidFill>
                  <a:srgbClr val="FFFF00"/>
                </a:solidFill>
                <a:latin typeface="Comic Sans MS" charset="0"/>
                <a:ea typeface="Gulim" charset="0"/>
                <a:cs typeface="Times" charset="0"/>
              </a:rPr>
              <a:t>Di sana, dalam konteks Millenium, semua aliran sejarah dan </a:t>
            </a:r>
            <a:r>
              <a:rPr lang="en-US" altLang="ko-KR" sz="2800" b="1" i="1" u="sng">
                <a:solidFill>
                  <a:srgbClr val="FFFFFF"/>
                </a:solidFill>
                <a:latin typeface="Comic Sans MS" charset="0"/>
                <a:ea typeface="Gulim" charset="0"/>
                <a:cs typeface="Times" charset="0"/>
              </a:rPr>
              <a:t>perjanjian tanpa syarat</a:t>
            </a:r>
            <a:r>
              <a:rPr lang="en-US" altLang="ko-KR" sz="2800" b="1">
                <a:solidFill>
                  <a:srgbClr val="FFFF00"/>
                </a:solidFill>
                <a:latin typeface="Comic Sans MS" charset="0"/>
                <a:ea typeface="Gulim" charset="0"/>
                <a:cs typeface="Times" charset="0"/>
              </a:rPr>
              <a:t> dari Tuhan mengalir bersama menuju kepada penggenapannya. </a:t>
            </a:r>
          </a:p>
        </p:txBody>
      </p:sp>
      <p:sp>
        <p:nvSpPr>
          <p:cNvPr id="428150" name="Text Box 118"/>
          <p:cNvSpPr txBox="1">
            <a:spLocks noChangeArrowheads="1"/>
          </p:cNvSpPr>
          <p:nvPr/>
        </p:nvSpPr>
        <p:spPr bwMode="auto">
          <a:xfrm>
            <a:off x="735013" y="3944938"/>
            <a:ext cx="7348537" cy="1158875"/>
          </a:xfrm>
          <a:prstGeom prst="rect">
            <a:avLst/>
          </a:prstGeom>
          <a:noFill/>
          <a:ln>
            <a:noFill/>
          </a:ln>
          <a:effectLst>
            <a:outerShdw blurRad="63500" dist="63500" dir="3187806"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defTabSz="914400" eaLnBrk="0" hangingPunct="0">
              <a:lnSpc>
                <a:spcPct val="125000"/>
              </a:lnSpc>
              <a:spcBef>
                <a:spcPct val="50000"/>
              </a:spcBef>
            </a:pPr>
            <a:r>
              <a:rPr lang="ko-KR" altLang="en-US" sz="2800" b="1">
                <a:solidFill>
                  <a:srgbClr val="FFFF00"/>
                </a:solidFill>
                <a:latin typeface="Comic Sans MS" charset="0"/>
                <a:ea typeface="Gulim" charset="0"/>
                <a:cs typeface="Times" charset="0"/>
              </a:rPr>
              <a:t>		       </a:t>
            </a:r>
            <a:r>
              <a:rPr lang="en-US" altLang="ko-KR" sz="2800" b="1">
                <a:solidFill>
                  <a:srgbClr val="FFFF00"/>
                </a:solidFill>
                <a:latin typeface="Comic Sans MS" charset="0"/>
                <a:ea typeface="Gulim" charset="0"/>
                <a:cs typeface="Times" charset="0"/>
              </a:rPr>
              <a:t>Semua yang dijanjikan telah dipenuhi. </a:t>
            </a:r>
            <a:endParaRPr lang="en-US" altLang="ko-KR" sz="2800" b="1">
              <a:solidFill>
                <a:srgbClr val="00DFCA"/>
              </a:solidFill>
              <a:latin typeface="Comic Sans MS" charset="0"/>
              <a:ea typeface="Gulim" charset="0"/>
              <a:cs typeface="Times" charset="0"/>
            </a:endParaRPr>
          </a:p>
        </p:txBody>
      </p:sp>
      <p:sp>
        <p:nvSpPr>
          <p:cNvPr id="428152" name="Text Box 120"/>
          <p:cNvSpPr txBox="1">
            <a:spLocks noChangeArrowheads="1"/>
          </p:cNvSpPr>
          <p:nvPr/>
        </p:nvSpPr>
        <p:spPr bwMode="auto">
          <a:xfrm>
            <a:off x="8594725" y="64039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altLang="ko-KR" b="1">
                <a:solidFill>
                  <a:srgbClr val="FFFFFF"/>
                </a:solidFill>
                <a:latin typeface="Comic Sans MS" charset="0"/>
                <a:ea typeface="Gulim" charset="0"/>
                <a:cs typeface="Gulim" charset="0"/>
              </a:rPr>
              <a:t>3</a:t>
            </a:r>
          </a:p>
        </p:txBody>
      </p:sp>
      <p:sp>
        <p:nvSpPr>
          <p:cNvPr id="428153" name="Text Box 121"/>
          <p:cNvSpPr txBox="1">
            <a:spLocks noChangeArrowheads="1"/>
          </p:cNvSpPr>
          <p:nvPr/>
        </p:nvSpPr>
        <p:spPr bwMode="auto">
          <a:xfrm>
            <a:off x="6819900" y="6284913"/>
            <a:ext cx="19891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altLang="ko-KR" sz="1200" b="1">
                <a:solidFill>
                  <a:srgbClr val="FFFFFF"/>
                </a:solidFill>
                <a:ea typeface="Gulim" charset="0"/>
                <a:cs typeface="Gulim" charset="0"/>
              </a:rPr>
              <a:t>Buku Panduan hal. 39-41</a:t>
            </a:r>
          </a:p>
        </p:txBody>
      </p:sp>
      <p:sp>
        <p:nvSpPr>
          <p:cNvPr id="428154" name="AutoShape 122"/>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55" name="Rectangle 123"/>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56" name="Line 124"/>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57" name="Line 125"/>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58" name="Line 126"/>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59" name="Line 127"/>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0" name="Line 128"/>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1" name="Rectangle 129"/>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Wahyu</a:t>
            </a:r>
          </a:p>
        </p:txBody>
      </p:sp>
      <p:sp>
        <p:nvSpPr>
          <p:cNvPr id="428162" name="Line 130"/>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3" name="Line 131"/>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4" name="Line 132"/>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5" name="Line 133"/>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6" name="Line 134"/>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7" name="Line 135"/>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68" name="Rectangle 136"/>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Kitab Injil</a:t>
            </a:r>
          </a:p>
        </p:txBody>
      </p:sp>
      <p:sp>
        <p:nvSpPr>
          <p:cNvPr id="428169" name="Rectangle 137"/>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Kisah Rasul</a:t>
            </a:r>
          </a:p>
        </p:txBody>
      </p:sp>
      <p:sp>
        <p:nvSpPr>
          <p:cNvPr id="428170" name="Rectangle 138"/>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200" b="1">
                <a:solidFill>
                  <a:srgbClr val="000000"/>
                </a:solidFill>
                <a:latin typeface="Chicago" charset="0"/>
                <a:ea typeface="Gulim" charset="0"/>
                <a:cs typeface="Gulim" charset="0"/>
              </a:rPr>
              <a:t>YESUS</a:t>
            </a:r>
          </a:p>
        </p:txBody>
      </p:sp>
      <p:sp>
        <p:nvSpPr>
          <p:cNvPr id="428171" name="Rectangle 139"/>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Salib</a:t>
            </a:r>
          </a:p>
        </p:txBody>
      </p:sp>
      <p:sp>
        <p:nvSpPr>
          <p:cNvPr id="428172" name="Rectangle 140"/>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73" name="Rectangle 141"/>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Gereja</a:t>
            </a:r>
          </a:p>
        </p:txBody>
      </p:sp>
      <p:sp>
        <p:nvSpPr>
          <p:cNvPr id="428174" name="Line 142"/>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75" name="Line 143"/>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76" name="Rectangle 144"/>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77" name="Rectangle 145"/>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8178" name="Rectangle 146"/>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000" b="1" i="1">
                <a:solidFill>
                  <a:srgbClr val="000000"/>
                </a:solidFill>
                <a:effectLst>
                  <a:outerShdw blurRad="38100" dist="38100" dir="2700000" algn="tl">
                    <a:srgbClr val="FFFFFF"/>
                  </a:outerShdw>
                </a:effectLst>
                <a:latin typeface="Helvetica" charset="0"/>
                <a:ea typeface="Gulim" charset="0"/>
                <a:cs typeface="Gulim" charset="0"/>
              </a:rPr>
              <a:t>Hidup</a:t>
            </a:r>
          </a:p>
        </p:txBody>
      </p:sp>
      <p:sp>
        <p:nvSpPr>
          <p:cNvPr id="428179" name="Rectangle 147"/>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Surat-surat</a:t>
            </a:r>
          </a:p>
        </p:txBody>
      </p:sp>
      <p:sp>
        <p:nvSpPr>
          <p:cNvPr id="428151" name="Text Box 119"/>
          <p:cNvSpPr txBox="1">
            <a:spLocks noChangeArrowheads="1"/>
          </p:cNvSpPr>
          <p:nvPr/>
        </p:nvSpPr>
        <p:spPr bwMode="auto">
          <a:xfrm>
            <a:off x="673100" y="4467225"/>
            <a:ext cx="7523163" cy="16922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defTabSz="914400" eaLnBrk="0" hangingPunct="0">
              <a:lnSpc>
                <a:spcPct val="125000"/>
              </a:lnSpc>
              <a:spcBef>
                <a:spcPct val="50000"/>
              </a:spcBef>
            </a:pPr>
            <a:r>
              <a:rPr lang="ko-KR" altLang="en-US" sz="2800" b="1">
                <a:solidFill>
                  <a:srgbClr val="FFFF00"/>
                </a:solidFill>
                <a:effectLst>
                  <a:outerShdw blurRad="38100" dist="38100" dir="2700000" algn="tl">
                    <a:srgbClr val="000000"/>
                  </a:outerShdw>
                </a:effectLst>
                <a:latin typeface="Comic Sans MS" charset="0"/>
                <a:ea typeface="Gulim" charset="0"/>
                <a:cs typeface="Times" charset="0"/>
              </a:rPr>
              <a:t>	    		</a:t>
            </a:r>
            <a:r>
              <a:rPr lang="en-US" altLang="ko-KR" sz="2800" b="1" i="1" u="sng">
                <a:solidFill>
                  <a:srgbClr val="FFFFFF"/>
                </a:solidFill>
                <a:effectLst>
                  <a:outerShdw blurRad="38100" dist="38100" dir="2700000" algn="tl">
                    <a:srgbClr val="000000"/>
                  </a:outerShdw>
                </a:effectLst>
                <a:latin typeface="Comic Sans MS" charset="0"/>
                <a:ea typeface="Gulim" charset="0"/>
                <a:cs typeface="Times" charset="0"/>
              </a:rPr>
              <a:t>Perjanjian sejak purbakala antara Allah dan temanNya, ABRAHAM, digenapi.</a:t>
            </a:r>
            <a:r>
              <a:rPr lang="en-US" altLang="ko-KR" sz="2800" b="1">
                <a:solidFill>
                  <a:srgbClr val="FFFF00"/>
                </a:solidFill>
                <a:effectLst>
                  <a:outerShdw blurRad="38100" dist="38100" dir="2700000" algn="tl">
                    <a:srgbClr val="000000"/>
                  </a:outerShdw>
                </a:effectLst>
                <a:latin typeface="Comic Sans MS" charset="0"/>
                <a:ea typeface="Gulim" charset="0"/>
                <a:cs typeface="Times" charset="0"/>
              </a:rPr>
              <a:t>" 	            </a:t>
            </a:r>
            <a:endParaRPr lang="en-US" altLang="ko-KR" sz="2800" b="1">
              <a:solidFill>
                <a:srgbClr val="00DFCA"/>
              </a:solidFill>
              <a:effectLst>
                <a:outerShdw blurRad="38100" dist="38100" dir="2700000" algn="tl">
                  <a:srgbClr val="000000"/>
                </a:outerShdw>
              </a:effectLst>
              <a:latin typeface="Comic Sans MS" charset="0"/>
              <a:ea typeface="Gulim" charset="0"/>
              <a:cs typeface="Times" charset="0"/>
            </a:endParaRPr>
          </a:p>
        </p:txBody>
      </p:sp>
      <p:sp>
        <p:nvSpPr>
          <p:cNvPr id="2" name="Rectangle 114"/>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ea typeface="MS PGothic" charset="0"/>
                <a:cs typeface="MS PGothic" charset="0"/>
              </a:rPr>
              <a:t>58</a:t>
            </a:r>
          </a:p>
        </p:txBody>
      </p:sp>
      <p:sp>
        <p:nvSpPr>
          <p:cNvPr id="428182" name="Text Box 123"/>
          <p:cNvSpPr txBox="1">
            <a:spLocks noChangeArrowheads="1"/>
          </p:cNvSpPr>
          <p:nvPr/>
        </p:nvSpPr>
        <p:spPr bwMode="auto">
          <a:xfrm>
            <a:off x="449263" y="6537325"/>
            <a:ext cx="9763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900" b="1">
                <a:solidFill>
                  <a:srgbClr val="FFFFFF"/>
                </a:solidFill>
                <a:latin typeface="Arial" charset="0"/>
                <a:ea typeface="MS PGothic" charset="0"/>
                <a:cs typeface="MS PGothic" charset="0"/>
              </a:rPr>
              <a:t>© </a:t>
            </a:r>
            <a:r>
              <a:rPr lang="en-US" sz="1000" b="1">
                <a:solidFill>
                  <a:srgbClr val="FFFFFF"/>
                </a:solidFill>
                <a:latin typeface="Arial" charset="0"/>
                <a:ea typeface="MS PGothic" charset="0"/>
                <a:cs typeface="MS PGothic" charset="0"/>
              </a:rPr>
              <a:t>2006</a:t>
            </a:r>
            <a:r>
              <a:rPr lang="en-US" sz="900" b="1">
                <a:solidFill>
                  <a:srgbClr val="FFFFFF"/>
                </a:solidFill>
                <a:latin typeface="Arial" charset="0"/>
                <a:ea typeface="MS PGothic" charset="0"/>
                <a:cs typeface="MS PGothic" charset="0"/>
              </a:rPr>
              <a:t> TBBMI</a:t>
            </a:r>
          </a:p>
        </p:txBody>
      </p:sp>
      <p:sp>
        <p:nvSpPr>
          <p:cNvPr id="3" name="Rectangle 124"/>
          <p:cNvSpPr>
            <a:spLocks noChangeArrowheads="1"/>
          </p:cNvSpPr>
          <p:nvPr/>
        </p:nvSpPr>
        <p:spPr bwMode="auto">
          <a:xfrm>
            <a:off x="7470775" y="6519863"/>
            <a:ext cx="804863" cy="244475"/>
          </a:xfrm>
          <a:prstGeom prst="rect">
            <a:avLst/>
          </a:prstGeom>
          <a:noFill/>
          <a:ln w="12700">
            <a:noFill/>
            <a:miter lim="800000"/>
            <a:headEnd/>
            <a:tailEnd/>
          </a:ln>
          <a:effec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ea typeface="MS PGothic" charset="0"/>
                <a:cs typeface="MS PGothic" charset="0"/>
              </a:rPr>
              <a:t>9.65.03f.</a:t>
            </a:r>
          </a:p>
        </p:txBody>
      </p:sp>
    </p:spTree>
    <p:extLst>
      <p:ext uri="{BB962C8B-B14F-4D97-AF65-F5344CB8AC3E}">
        <p14:creationId xmlns:p14="http://schemas.microsoft.com/office/powerpoint/2010/main" val="774415563"/>
      </p:ext>
    </p:extLst>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428147"/>
                                        </p:tgtEl>
                                        <p:attrNameLst>
                                          <p:attrName>style.visibility</p:attrName>
                                        </p:attrNameLst>
                                      </p:cBhvr>
                                      <p:to>
                                        <p:strVal val="visible"/>
                                      </p:to>
                                    </p:set>
                                    <p:anim calcmode="lin" valueType="num">
                                      <p:cBhvr>
                                        <p:cTn id="7" dur="500" fill="hold"/>
                                        <p:tgtEl>
                                          <p:spTgt spid="428147"/>
                                        </p:tgtEl>
                                        <p:attrNameLst>
                                          <p:attrName>ppt_w</p:attrName>
                                        </p:attrNameLst>
                                      </p:cBhvr>
                                      <p:tavLst>
                                        <p:tav tm="0">
                                          <p:val>
                                            <p:fltVal val="0"/>
                                          </p:val>
                                        </p:tav>
                                        <p:tav tm="100000">
                                          <p:val>
                                            <p:strVal val="#ppt_w"/>
                                          </p:val>
                                        </p:tav>
                                      </p:tavLst>
                                    </p:anim>
                                    <p:anim calcmode="lin" valueType="num">
                                      <p:cBhvr>
                                        <p:cTn id="8" dur="500" fill="hold"/>
                                        <p:tgtEl>
                                          <p:spTgt spid="428147"/>
                                        </p:tgtEl>
                                        <p:attrNameLst>
                                          <p:attrName>ppt_h</p:attrName>
                                        </p:attrNameLst>
                                      </p:cBhvr>
                                      <p:tavLst>
                                        <p:tav tm="0">
                                          <p:val>
                                            <p:fltVal val="0"/>
                                          </p:val>
                                        </p:tav>
                                        <p:tav tm="100000">
                                          <p:val>
                                            <p:strVal val="#ppt_h"/>
                                          </p:val>
                                        </p:tav>
                                      </p:tavLst>
                                    </p:anim>
                                    <p:anim calcmode="lin" valueType="num">
                                      <p:cBhvr>
                                        <p:cTn id="9" dur="500" fill="hold"/>
                                        <p:tgtEl>
                                          <p:spTgt spid="428147"/>
                                        </p:tgtEl>
                                        <p:attrNameLst>
                                          <p:attrName>ppt_x</p:attrName>
                                        </p:attrNameLst>
                                      </p:cBhvr>
                                      <p:tavLst>
                                        <p:tav tm="0">
                                          <p:val>
                                            <p:fltVal val="0.5"/>
                                          </p:val>
                                        </p:tav>
                                        <p:tav tm="100000">
                                          <p:val>
                                            <p:strVal val="#ppt_x"/>
                                          </p:val>
                                        </p:tav>
                                      </p:tavLst>
                                    </p:anim>
                                    <p:anim calcmode="lin" valueType="num">
                                      <p:cBhvr>
                                        <p:cTn id="10" dur="500" fill="hold"/>
                                        <p:tgtEl>
                                          <p:spTgt spid="428147"/>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28077"/>
                                        </p:tgtEl>
                                        <p:attrNameLst>
                                          <p:attrName>style.visibility</p:attrName>
                                        </p:attrNameLst>
                                      </p:cBhvr>
                                      <p:to>
                                        <p:strVal val="visible"/>
                                      </p:to>
                                    </p:set>
                                    <p:animEffect transition="in" filter="dissolve">
                                      <p:cBhvr>
                                        <p:cTn id="14" dur="500"/>
                                        <p:tgtEl>
                                          <p:spTgt spid="4280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8149"/>
                                        </p:tgtEl>
                                        <p:attrNameLst>
                                          <p:attrName>style.visibility</p:attrName>
                                        </p:attrNameLst>
                                      </p:cBhvr>
                                      <p:to>
                                        <p:strVal val="visible"/>
                                      </p:to>
                                    </p:set>
                                    <p:animEffect transition="in" filter="fade">
                                      <p:cBhvr>
                                        <p:cTn id="19" dur="2000"/>
                                        <p:tgtEl>
                                          <p:spTgt spid="4281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8150"/>
                                        </p:tgtEl>
                                        <p:attrNameLst>
                                          <p:attrName>style.visibility</p:attrName>
                                        </p:attrNameLst>
                                      </p:cBhvr>
                                      <p:to>
                                        <p:strVal val="visible"/>
                                      </p:to>
                                    </p:set>
                                    <p:animEffect transition="in" filter="fade">
                                      <p:cBhvr>
                                        <p:cTn id="24" dur="2000"/>
                                        <p:tgtEl>
                                          <p:spTgt spid="42815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28151"/>
                                        </p:tgtEl>
                                        <p:attrNameLst>
                                          <p:attrName>style.visibility</p:attrName>
                                        </p:attrNameLst>
                                      </p:cBhvr>
                                      <p:to>
                                        <p:strVal val="visible"/>
                                      </p:to>
                                    </p:set>
                                    <p:animEffect transition="in" filter="fade">
                                      <p:cBhvr>
                                        <p:cTn id="29" dur="2000"/>
                                        <p:tgtEl>
                                          <p:spTgt spid="428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77" grpId="0" autoUpdateAnimBg="0"/>
      <p:bldP spid="428147" grpId="0" autoUpdateAnimBg="0"/>
      <p:bldP spid="428149" grpId="0" autoUpdateAnimBg="0"/>
      <p:bldP spid="428150" grpId="0" autoUpdateAnimBg="0"/>
      <p:bldP spid="4281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5092"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hangingPunct="0"/>
            <a:endParaRPr lang="en-US" b="1">
              <a:solidFill>
                <a:srgbClr val="00DFCA"/>
              </a:solidFill>
              <a:latin typeface="Comic Sans MS" charset="0"/>
              <a:ea typeface="MS PGothic" charset="0"/>
              <a:cs typeface="MS PGothic" charset="0"/>
            </a:endParaRPr>
          </a:p>
        </p:txBody>
      </p:sp>
      <p:sp>
        <p:nvSpPr>
          <p:cNvPr id="425056" name="Text Box 96"/>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ko-KR" altLang="en-US" sz="2000">
                <a:solidFill>
                  <a:srgbClr val="FFA27C"/>
                </a:solidFill>
                <a:latin typeface="Comic Sans MS" charset="0"/>
                <a:ea typeface="Gulim" charset="0"/>
                <a:cs typeface="Gulim" charset="0"/>
              </a:rPr>
              <a:t> </a:t>
            </a:r>
          </a:p>
        </p:txBody>
      </p:sp>
      <p:sp>
        <p:nvSpPr>
          <p:cNvPr id="425062" name="Rectangle 102"/>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altLang="ko-KR" sz="1000" b="1">
                <a:solidFill>
                  <a:srgbClr val="FFFFFF"/>
                </a:solidFill>
                <a:effectLst>
                  <a:outerShdw blurRad="38100" dist="38100" dir="2700000" algn="tl">
                    <a:srgbClr val="000000"/>
                  </a:outerShdw>
                </a:effectLst>
                <a:latin typeface="Comic Sans MS" charset="0"/>
                <a:ea typeface="Gulim" charset="0"/>
                <a:cs typeface="Gulim" charset="0"/>
              </a:rPr>
              <a:t>59</a:t>
            </a:r>
          </a:p>
        </p:txBody>
      </p:sp>
      <p:sp>
        <p:nvSpPr>
          <p:cNvPr id="425063" name="Text Box 103"/>
          <p:cNvSpPr txBox="1">
            <a:spLocks noChangeArrowheads="1"/>
          </p:cNvSpPr>
          <p:nvPr/>
        </p:nvSpPr>
        <p:spPr bwMode="auto">
          <a:xfrm>
            <a:off x="6818313" y="6284913"/>
            <a:ext cx="1989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altLang="ko-KR" sz="1200" b="1">
                <a:solidFill>
                  <a:srgbClr val="FFFFFF"/>
                </a:solidFill>
                <a:ea typeface="Gulim" charset="0"/>
                <a:cs typeface="Gulim" charset="0"/>
              </a:rPr>
              <a:t>Buku Panduan hal. 39-41</a:t>
            </a: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4400" b="1">
                <a:solidFill>
                  <a:srgbClr val="FAFD00"/>
                </a:solidFill>
                <a:ea typeface="MS PGothic" charset="0"/>
                <a:cs typeface="MS PGothic" charset="0"/>
              </a:rPr>
              <a:t>Perjanjian Abraham</a:t>
            </a:r>
            <a:endParaRPr lang="en-US" sz="3600">
              <a:solidFill>
                <a:srgbClr val="00FF00"/>
              </a:solidFill>
              <a:ea typeface="MS PGothic" charset="0"/>
              <a:cs typeface="MS PGothic" charset="0"/>
            </a:endParaRPr>
          </a:p>
        </p:txBody>
      </p:sp>
      <p:sp>
        <p:nvSpPr>
          <p:cNvPr id="425094" name="Text Box 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2000">
                <a:solidFill>
                  <a:srgbClr val="FFA27C"/>
                </a:solidFill>
                <a:latin typeface="Arial" charset="0"/>
                <a:ea typeface="MS PGothic" charset="0"/>
                <a:cs typeface="MS PGothic" charset="0"/>
              </a:rPr>
              <a:t> </a:t>
            </a: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200" b="1" i="1">
                <a:solidFill>
                  <a:srgbClr val="00FF00"/>
                </a:solidFill>
                <a:latin typeface="Arial" charset="0"/>
                <a:ea typeface="MS PGothic" charset="0"/>
                <a:cs typeface="MS PGothic" charset="0"/>
              </a:rPr>
              <a:t>Kejadian 12:1-3</a:t>
            </a:r>
          </a:p>
        </p:txBody>
      </p:sp>
      <p:sp>
        <p:nvSpPr>
          <p:cNvPr id="661512" name="Rectangle 8"/>
          <p:cNvSpPr>
            <a:spLocks noChangeArrowheads="1"/>
          </p:cNvSpPr>
          <p:nvPr/>
        </p:nvSpPr>
        <p:spPr bwMode="auto">
          <a:xfrm>
            <a:off x="3119438" y="1323975"/>
            <a:ext cx="2882900"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3200" b="1">
                <a:solidFill>
                  <a:srgbClr val="FAFD00"/>
                </a:solidFill>
                <a:ea typeface="MS PGothic" charset="0"/>
                <a:cs typeface="MS PGothic" charset="0"/>
              </a:rPr>
              <a:t>(</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Panggilan</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a:t>
            </a:r>
            <a:endParaRPr lang="en-US" sz="2400">
              <a:solidFill>
                <a:srgbClr val="00FF00"/>
              </a:solidFill>
              <a:ea typeface="MS PGothic" charset="0"/>
              <a:cs typeface="MS PGothic" charset="0"/>
            </a:endParaRPr>
          </a:p>
        </p:txBody>
      </p:sp>
      <p:grpSp>
        <p:nvGrpSpPr>
          <p:cNvPr id="425112" name="Group 152"/>
          <p:cNvGrpSpPr>
            <a:grpSpLocks/>
          </p:cNvGrpSpPr>
          <p:nvPr/>
        </p:nvGrpSpPr>
        <p:grpSpPr bwMode="auto">
          <a:xfrm>
            <a:off x="647700" y="2463800"/>
            <a:ext cx="7524750" cy="3662363"/>
            <a:chOff x="408" y="1552"/>
            <a:chExt cx="4740" cy="2307"/>
          </a:xfrm>
        </p:grpSpPr>
        <p:sp>
          <p:nvSpPr>
            <p:cNvPr id="661508" name="Rectangle 4"/>
            <p:cNvSpPr>
              <a:spLocks noChangeArrowheads="1"/>
            </p:cNvSpPr>
            <p:nvPr/>
          </p:nvSpPr>
          <p:spPr bwMode="auto">
            <a:xfrm>
              <a:off x="642" y="2081"/>
              <a:ext cx="4464" cy="1778"/>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1510" name="Text Box 6"/>
            <p:cNvSpPr txBox="1">
              <a:spLocks noChangeArrowheads="1"/>
            </p:cNvSpPr>
            <p:nvPr/>
          </p:nvSpPr>
          <p:spPr bwMode="auto">
            <a:xfrm>
              <a:off x="408" y="2231"/>
              <a:ext cx="3973" cy="404"/>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p>
              <a:pPr defTabSz="914400" eaLnBrk="0" hangingPunct="0">
                <a:spcBef>
                  <a:spcPct val="50000"/>
                </a:spcBef>
                <a:defRPr/>
              </a:pPr>
              <a:endParaRPr lang="en-US" sz="3600" b="1">
                <a:solidFill>
                  <a:srgbClr val="00FF00"/>
                </a:solidFill>
                <a:ea typeface="ＭＳ Ｐゴシック"/>
                <a:cs typeface="+mn-cs"/>
              </a:endParaRPr>
            </a:p>
          </p:txBody>
        </p:sp>
        <p:sp>
          <p:nvSpPr>
            <p:cNvPr id="661514" name="Rectangle 10"/>
            <p:cNvSpPr>
              <a:spLocks noChangeArrowheads="1"/>
            </p:cNvSpPr>
            <p:nvPr/>
          </p:nvSpPr>
          <p:spPr bwMode="auto">
            <a:xfrm>
              <a:off x="944" y="3175"/>
              <a:ext cx="999"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Ulangan</a:t>
              </a:r>
            </a:p>
            <a:p>
              <a:pPr algn="ctr" defTabSz="914400" eaLnBrk="0" hangingPunct="0"/>
              <a:r>
                <a:rPr lang="en-US" sz="2800" b="1" i="1">
                  <a:solidFill>
                    <a:srgbClr val="A4FF94"/>
                  </a:solidFill>
                  <a:ea typeface="MS PGothic" charset="0"/>
                  <a:cs typeface="MS PGothic" charset="0"/>
                </a:rPr>
                <a:t>30:1-10</a:t>
              </a:r>
            </a:p>
          </p:txBody>
        </p:sp>
        <p:sp>
          <p:nvSpPr>
            <p:cNvPr id="661515" name="Text Box 11"/>
            <p:cNvSpPr txBox="1">
              <a:spLocks noChangeArrowheads="1"/>
            </p:cNvSpPr>
            <p:nvPr/>
          </p:nvSpPr>
          <p:spPr bwMode="auto">
            <a:xfrm>
              <a:off x="854" y="2289"/>
              <a:ext cx="1187"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TANAH</a:t>
              </a:r>
            </a:p>
          </p:txBody>
        </p:sp>
        <p:sp>
          <p:nvSpPr>
            <p:cNvPr id="661516" name="Text Box 12"/>
            <p:cNvSpPr txBox="1">
              <a:spLocks noChangeArrowheads="1"/>
            </p:cNvSpPr>
            <p:nvPr/>
          </p:nvSpPr>
          <p:spPr bwMode="auto">
            <a:xfrm>
              <a:off x="883" y="2733"/>
              <a:ext cx="113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Tanah</a:t>
              </a:r>
            </a:p>
          </p:txBody>
        </p:sp>
        <p:sp>
          <p:nvSpPr>
            <p:cNvPr id="661517" name="Rectangle 13"/>
            <p:cNvSpPr>
              <a:spLocks noChangeArrowheads="1"/>
            </p:cNvSpPr>
            <p:nvPr/>
          </p:nvSpPr>
          <p:spPr bwMode="auto">
            <a:xfrm>
              <a:off x="2301" y="3176"/>
              <a:ext cx="1098"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defRPr/>
              </a:pPr>
              <a:r>
                <a:rPr lang="en-US" sz="2800" b="1" i="1">
                  <a:solidFill>
                    <a:srgbClr val="A4FF94"/>
                  </a:solidFill>
                  <a:ea typeface="ＭＳ Ｐゴシック"/>
                  <a:cs typeface="+mn-cs"/>
                </a:rPr>
                <a:t>2 Samuel</a:t>
              </a:r>
            </a:p>
            <a:p>
              <a:pPr algn="ctr" defTabSz="914400" eaLnBrk="0" hangingPunct="0">
                <a:defRPr/>
              </a:pPr>
              <a:r>
                <a:rPr lang="en-US" sz="2800" b="1" i="1">
                  <a:solidFill>
                    <a:srgbClr val="A4FF94"/>
                  </a:solidFill>
                  <a:ea typeface="ＭＳ Ｐゴシック"/>
                  <a:cs typeface="+mn-cs"/>
                </a:rPr>
                <a:t>7:4-16</a:t>
              </a:r>
            </a:p>
          </p:txBody>
        </p:sp>
        <p:sp>
          <p:nvSpPr>
            <p:cNvPr id="661518" name="Text Box 14"/>
            <p:cNvSpPr txBox="1">
              <a:spLocks noChangeArrowheads="1"/>
            </p:cNvSpPr>
            <p:nvPr/>
          </p:nvSpPr>
          <p:spPr bwMode="auto">
            <a:xfrm>
              <a:off x="2314" y="2296"/>
              <a:ext cx="1093"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BENIH</a:t>
              </a:r>
            </a:p>
          </p:txBody>
        </p:sp>
        <p:sp>
          <p:nvSpPr>
            <p:cNvPr id="661519" name="Text Box 15"/>
            <p:cNvSpPr txBox="1">
              <a:spLocks noChangeArrowheads="1"/>
            </p:cNvSpPr>
            <p:nvPr/>
          </p:nvSpPr>
          <p:spPr bwMode="auto">
            <a:xfrm>
              <a:off x="2115" y="2741"/>
              <a:ext cx="1513"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Daud</a:t>
              </a:r>
            </a:p>
          </p:txBody>
        </p:sp>
        <p:sp>
          <p:nvSpPr>
            <p:cNvPr id="661520" name="Rectangle 16"/>
            <p:cNvSpPr>
              <a:spLocks noChangeArrowheads="1"/>
            </p:cNvSpPr>
            <p:nvPr/>
          </p:nvSpPr>
          <p:spPr bwMode="auto">
            <a:xfrm>
              <a:off x="3767" y="3174"/>
              <a:ext cx="1014" cy="594"/>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Yeremia</a:t>
              </a:r>
            </a:p>
            <a:p>
              <a:pPr algn="ctr" defTabSz="914400" eaLnBrk="0" hangingPunct="0"/>
              <a:r>
                <a:rPr lang="en-US" sz="2800" b="1" i="1">
                  <a:solidFill>
                    <a:srgbClr val="A4FF94"/>
                  </a:solidFill>
                  <a:ea typeface="MS PGothic" charset="0"/>
                  <a:cs typeface="MS PGothic" charset="0"/>
                </a:rPr>
                <a:t>31:31-33</a:t>
              </a:r>
            </a:p>
          </p:txBody>
        </p:sp>
        <p:sp>
          <p:nvSpPr>
            <p:cNvPr id="661521" name="Text Box 17"/>
            <p:cNvSpPr txBox="1">
              <a:spLocks noChangeArrowheads="1"/>
            </p:cNvSpPr>
            <p:nvPr/>
          </p:nvSpPr>
          <p:spPr bwMode="auto">
            <a:xfrm>
              <a:off x="3414" y="2288"/>
              <a:ext cx="1734"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BERKAT</a:t>
              </a:r>
            </a:p>
          </p:txBody>
        </p:sp>
        <p:sp>
          <p:nvSpPr>
            <p:cNvPr id="661522" name="Text Box 18"/>
            <p:cNvSpPr txBox="1">
              <a:spLocks noChangeArrowheads="1"/>
            </p:cNvSpPr>
            <p:nvPr/>
          </p:nvSpPr>
          <p:spPr bwMode="auto">
            <a:xfrm>
              <a:off x="3588" y="2733"/>
              <a:ext cx="1386" cy="404"/>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Baru</a:t>
              </a:r>
            </a:p>
          </p:txBody>
        </p:sp>
        <p:sp>
          <p:nvSpPr>
            <p:cNvPr id="661523" name="Line 19"/>
            <p:cNvSpPr>
              <a:spLocks noChangeShapeType="1"/>
            </p:cNvSpPr>
            <p:nvPr/>
          </p:nvSpPr>
          <p:spPr bwMode="auto">
            <a:xfrm flipH="1">
              <a:off x="1449" y="1555"/>
              <a:ext cx="1410" cy="75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4" name="Line 20"/>
            <p:cNvSpPr>
              <a:spLocks noChangeShapeType="1"/>
            </p:cNvSpPr>
            <p:nvPr/>
          </p:nvSpPr>
          <p:spPr bwMode="auto">
            <a:xfrm flipH="1">
              <a:off x="2859" y="1552"/>
              <a:ext cx="0" cy="78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5" name="Line 21"/>
            <p:cNvSpPr>
              <a:spLocks noChangeShapeType="1"/>
            </p:cNvSpPr>
            <p:nvPr/>
          </p:nvSpPr>
          <p:spPr bwMode="auto">
            <a:xfrm>
              <a:off x="2850" y="1553"/>
              <a:ext cx="1363" cy="76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grpSp>
      <p:sp>
        <p:nvSpPr>
          <p:cNvPr id="425066" name="AutoShape 106"/>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67" name="Rectangle 107"/>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68" name="Line 108"/>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69" name="Line 109"/>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0" name="Line 110"/>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1" name="Line 111"/>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2" name="Line 112"/>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3" name="Rectangle 113"/>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Wahyu</a:t>
            </a:r>
          </a:p>
        </p:txBody>
      </p:sp>
      <p:sp>
        <p:nvSpPr>
          <p:cNvPr id="425074" name="Line 114"/>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5" name="Line 115"/>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6" name="Line 116"/>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7" name="Line 117"/>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8" name="Line 118"/>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79" name="Line 119"/>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80" name="Rectangle 120"/>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Kitab Injil</a:t>
            </a:r>
          </a:p>
        </p:txBody>
      </p:sp>
      <p:sp>
        <p:nvSpPr>
          <p:cNvPr id="425081" name="Rectangle 121"/>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Kisah Rasul</a:t>
            </a:r>
          </a:p>
        </p:txBody>
      </p:sp>
      <p:sp>
        <p:nvSpPr>
          <p:cNvPr id="425082" name="Rectangle 122"/>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200" b="1">
                <a:solidFill>
                  <a:srgbClr val="000000"/>
                </a:solidFill>
                <a:latin typeface="Chicago" charset="0"/>
                <a:ea typeface="Gulim" charset="0"/>
                <a:cs typeface="Gulim" charset="0"/>
              </a:rPr>
              <a:t>YESUS</a:t>
            </a:r>
          </a:p>
        </p:txBody>
      </p:sp>
      <p:sp>
        <p:nvSpPr>
          <p:cNvPr id="425083" name="Rectangle 123"/>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Salib</a:t>
            </a:r>
          </a:p>
        </p:txBody>
      </p:sp>
      <p:sp>
        <p:nvSpPr>
          <p:cNvPr id="425084" name="Rectangle 124"/>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85" name="Rectangle 125"/>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Gereja</a:t>
            </a:r>
          </a:p>
        </p:txBody>
      </p:sp>
      <p:sp>
        <p:nvSpPr>
          <p:cNvPr id="425086" name="Line 126"/>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87" name="Line 127"/>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88" name="Rectangle 128"/>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89" name="Rectangle 129"/>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25090" name="Rectangle 130"/>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000" b="1" i="1">
                <a:solidFill>
                  <a:srgbClr val="000000"/>
                </a:solidFill>
                <a:effectLst>
                  <a:outerShdw blurRad="38100" dist="38100" dir="2700000" algn="tl">
                    <a:srgbClr val="FFFFFF"/>
                  </a:outerShdw>
                </a:effectLst>
                <a:latin typeface="Helvetica" charset="0"/>
                <a:ea typeface="Gulim" charset="0"/>
                <a:cs typeface="Gulim" charset="0"/>
              </a:rPr>
              <a:t>Hidup</a:t>
            </a:r>
          </a:p>
        </p:txBody>
      </p:sp>
      <p:sp>
        <p:nvSpPr>
          <p:cNvPr id="425091" name="Rectangle 131"/>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Surat-surat</a:t>
            </a:r>
          </a:p>
        </p:txBody>
      </p:sp>
    </p:spTree>
    <p:extLst>
      <p:ext uri="{BB962C8B-B14F-4D97-AF65-F5344CB8AC3E}">
        <p14:creationId xmlns:p14="http://schemas.microsoft.com/office/powerpoint/2010/main" val="2496214761"/>
      </p:ext>
    </p:extLst>
  </p:cSld>
  <p:clrMapOvr>
    <a:masterClrMapping/>
  </p:clrMapOvr>
  <p:transition xmlns:p14="http://schemas.microsoft.com/office/powerpoint/2010/main" advClick="0">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425112"/>
                                        </p:tgtEl>
                                        <p:attrNameLst>
                                          <p:attrName>style.visibility</p:attrName>
                                        </p:attrNameLst>
                                      </p:cBhvr>
                                      <p:to>
                                        <p:strVal val="visible"/>
                                      </p:to>
                                    </p:set>
                                    <p:animEffect transition="in" filter="wipe(up)">
                                      <p:cBhvr>
                                        <p:cTn id="7" dur="1000"/>
                                        <p:tgtEl>
                                          <p:spTgt spid="425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5340"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hangingPunct="0"/>
            <a:endParaRPr lang="en-US" b="1">
              <a:solidFill>
                <a:srgbClr val="00DFCA"/>
              </a:solidFill>
              <a:latin typeface="Comic Sans MS" charset="0"/>
              <a:ea typeface="MS PGothic" charset="0"/>
              <a:cs typeface="MS PGothic" charset="0"/>
            </a:endParaRP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4400" b="1">
                <a:solidFill>
                  <a:srgbClr val="FAFD00"/>
                </a:solidFill>
                <a:ea typeface="MS PGothic" charset="0"/>
                <a:cs typeface="MS PGothic" charset="0"/>
              </a:rPr>
              <a:t>Perjanjian Abraham</a:t>
            </a:r>
            <a:endParaRPr lang="en-US" sz="3600">
              <a:solidFill>
                <a:srgbClr val="00FF00"/>
              </a:solidFill>
              <a:ea typeface="MS PGothic" charset="0"/>
              <a:cs typeface="MS PGothic" charset="0"/>
            </a:endParaRP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200" b="1" i="1">
                <a:solidFill>
                  <a:srgbClr val="00FF00"/>
                </a:solidFill>
                <a:latin typeface="Arial" charset="0"/>
                <a:ea typeface="MS PGothic" charset="0"/>
                <a:cs typeface="MS PGothic" charset="0"/>
              </a:rPr>
              <a:t>Kejadian 12:1-3</a:t>
            </a:r>
          </a:p>
        </p:txBody>
      </p:sp>
      <p:sp>
        <p:nvSpPr>
          <p:cNvPr id="661512" name="Rectangle 8"/>
          <p:cNvSpPr>
            <a:spLocks noChangeArrowheads="1"/>
          </p:cNvSpPr>
          <p:nvPr/>
        </p:nvSpPr>
        <p:spPr bwMode="auto">
          <a:xfrm>
            <a:off x="3119438" y="1323975"/>
            <a:ext cx="2882900"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3200" b="1">
                <a:solidFill>
                  <a:srgbClr val="FAFD00"/>
                </a:solidFill>
                <a:ea typeface="MS PGothic" charset="0"/>
                <a:cs typeface="MS PGothic" charset="0"/>
              </a:rPr>
              <a:t>(</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Panggilan</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a:t>
            </a:r>
            <a:endParaRPr lang="en-US" sz="2400">
              <a:solidFill>
                <a:srgbClr val="00FF00"/>
              </a:solidFill>
              <a:ea typeface="MS PGothic" charset="0"/>
              <a:cs typeface="MS PGothic" charset="0"/>
            </a:endParaRPr>
          </a:p>
        </p:txBody>
      </p:sp>
      <p:sp>
        <p:nvSpPr>
          <p:cNvPr id="66150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151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p>
            <a:pPr defTabSz="914400" eaLnBrk="0" hangingPunct="0">
              <a:spcBef>
                <a:spcPct val="50000"/>
              </a:spcBef>
              <a:defRPr/>
            </a:pPr>
            <a:endParaRPr lang="en-US" sz="3600" b="1">
              <a:solidFill>
                <a:srgbClr val="00FF00"/>
              </a:solidFill>
              <a:ea typeface="ＭＳ Ｐゴシック"/>
              <a:cs typeface="+mn-cs"/>
            </a:endParaRPr>
          </a:p>
        </p:txBody>
      </p:sp>
      <p:sp>
        <p:nvSpPr>
          <p:cNvPr id="661517" name="Rectangle 13"/>
          <p:cNvSpPr>
            <a:spLocks noChangeArrowheads="1"/>
          </p:cNvSpPr>
          <p:nvPr/>
        </p:nvSpPr>
        <p:spPr bwMode="auto">
          <a:xfrm>
            <a:off x="3652838"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defRPr/>
            </a:pPr>
            <a:r>
              <a:rPr lang="en-US" sz="2800" b="1" i="1">
                <a:solidFill>
                  <a:srgbClr val="A4FF94"/>
                </a:solidFill>
                <a:ea typeface="ＭＳ Ｐゴシック"/>
                <a:cs typeface="+mn-cs"/>
              </a:rPr>
              <a:t>2 Samuel</a:t>
            </a:r>
          </a:p>
          <a:p>
            <a:pPr algn="ctr" defTabSz="914400" eaLnBrk="0" hangingPunct="0">
              <a:defRPr/>
            </a:pPr>
            <a:r>
              <a:rPr lang="en-US" sz="2800" b="1" i="1">
                <a:solidFill>
                  <a:srgbClr val="A4FF94"/>
                </a:solidFill>
                <a:ea typeface="ＭＳ Ｐゴシック"/>
                <a:cs typeface="+mn-cs"/>
              </a:rPr>
              <a:t>7:4-16</a:t>
            </a:r>
          </a:p>
        </p:txBody>
      </p:sp>
      <p:sp>
        <p:nvSpPr>
          <p:cNvPr id="661518" name="Text Box 14"/>
          <p:cNvSpPr txBox="1">
            <a:spLocks noChangeArrowheads="1"/>
          </p:cNvSpPr>
          <p:nvPr/>
        </p:nvSpPr>
        <p:spPr bwMode="auto">
          <a:xfrm>
            <a:off x="3673475" y="3644900"/>
            <a:ext cx="17351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BENIH</a:t>
            </a:r>
          </a:p>
        </p:txBody>
      </p:sp>
      <p:sp>
        <p:nvSpPr>
          <p:cNvPr id="66151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Daud</a:t>
            </a:r>
          </a:p>
        </p:txBody>
      </p:sp>
      <p:sp>
        <p:nvSpPr>
          <p:cNvPr id="661520" name="Rectangle 16"/>
          <p:cNvSpPr>
            <a:spLocks noChangeArrowheads="1"/>
          </p:cNvSpPr>
          <p:nvPr/>
        </p:nvSpPr>
        <p:spPr bwMode="auto">
          <a:xfrm>
            <a:off x="5980113" y="5038725"/>
            <a:ext cx="16097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Yeremia</a:t>
            </a:r>
          </a:p>
          <a:p>
            <a:pPr algn="ctr" defTabSz="914400" eaLnBrk="0" hangingPunct="0"/>
            <a:r>
              <a:rPr lang="en-US" sz="2800" b="1" i="1">
                <a:solidFill>
                  <a:srgbClr val="A4FF94"/>
                </a:solidFill>
                <a:ea typeface="MS PGothic" charset="0"/>
                <a:cs typeface="MS PGothic" charset="0"/>
              </a:rPr>
              <a:t>31:31-33</a:t>
            </a:r>
          </a:p>
        </p:txBody>
      </p:sp>
      <p:sp>
        <p:nvSpPr>
          <p:cNvPr id="66152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BERKAT</a:t>
            </a:r>
          </a:p>
        </p:txBody>
      </p:sp>
      <p:sp>
        <p:nvSpPr>
          <p:cNvPr id="66152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Baru</a:t>
            </a:r>
          </a:p>
        </p:txBody>
      </p:sp>
      <p:sp>
        <p:nvSpPr>
          <p:cNvPr id="681993" name="AutoShape 9"/>
          <p:cNvSpPr>
            <a:spLocks noChangeArrowheads="1"/>
          </p:cNvSpPr>
          <p:nvPr/>
        </p:nvSpPr>
        <p:spPr bwMode="auto">
          <a:xfrm>
            <a:off x="1092200" y="3408363"/>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435296" name="Text Box 96"/>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2000">
                <a:solidFill>
                  <a:srgbClr val="FFA27C"/>
                </a:solidFill>
                <a:latin typeface="Comic Sans MS" charset="0"/>
                <a:cs typeface="+mn-cs"/>
              </a:rPr>
              <a:t> </a:t>
            </a:r>
          </a:p>
        </p:txBody>
      </p:sp>
      <p:sp>
        <p:nvSpPr>
          <p:cNvPr id="435302" name="Rectangle 102"/>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sz="1000" b="1">
                <a:solidFill>
                  <a:srgbClr val="FFFFFF"/>
                </a:solidFill>
                <a:effectLst>
                  <a:outerShdw blurRad="38100" dist="38100" dir="2700000" algn="tl">
                    <a:srgbClr val="000000"/>
                  </a:outerShdw>
                </a:effectLst>
                <a:latin typeface="Comic Sans MS" charset="0"/>
                <a:cs typeface="+mn-cs"/>
              </a:rPr>
              <a:t>60</a:t>
            </a:r>
          </a:p>
        </p:txBody>
      </p:sp>
      <p:sp>
        <p:nvSpPr>
          <p:cNvPr id="435303" name="Text Box 103"/>
          <p:cNvSpPr txBox="1">
            <a:spLocks noChangeArrowheads="1"/>
          </p:cNvSpPr>
          <p:nvPr/>
        </p:nvSpPr>
        <p:spPr bwMode="auto">
          <a:xfrm>
            <a:off x="6972300" y="6284913"/>
            <a:ext cx="1674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sz="1200" b="1">
                <a:solidFill>
                  <a:srgbClr val="FFFFFF"/>
                </a:solidFill>
                <a:cs typeface="+mn-cs"/>
              </a:rPr>
              <a:t>Handbook hlm 39-41</a:t>
            </a:r>
          </a:p>
        </p:txBody>
      </p:sp>
      <p:sp>
        <p:nvSpPr>
          <p:cNvPr id="435308" name="AutoShape 108"/>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09" name="Rectangle 109"/>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0" name="Line 110"/>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1" name="Line 111"/>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2" name="Line 112"/>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3" name="Line 113"/>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4" name="Line 114"/>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5" name="Rectangle 115"/>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Wahyu</a:t>
            </a:r>
          </a:p>
        </p:txBody>
      </p:sp>
      <p:sp>
        <p:nvSpPr>
          <p:cNvPr id="435316" name="Line 116"/>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7" name="Line 117"/>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8" name="Line 118"/>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19" name="Line 119"/>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20" name="Line 120"/>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21" name="Line 121"/>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22" name="Rectangle 122"/>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Kitab Injil</a:t>
            </a:r>
          </a:p>
        </p:txBody>
      </p:sp>
      <p:sp>
        <p:nvSpPr>
          <p:cNvPr id="435323" name="Rectangle 123"/>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Kisah Rasul</a:t>
            </a:r>
          </a:p>
        </p:txBody>
      </p:sp>
      <p:sp>
        <p:nvSpPr>
          <p:cNvPr id="435324" name="Rectangle 124"/>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200" b="1">
                <a:solidFill>
                  <a:srgbClr val="000000"/>
                </a:solidFill>
                <a:latin typeface="Chicago" charset="0"/>
                <a:cs typeface="+mn-cs"/>
              </a:rPr>
              <a:t>YESUS</a:t>
            </a:r>
          </a:p>
        </p:txBody>
      </p:sp>
      <p:sp>
        <p:nvSpPr>
          <p:cNvPr id="435325" name="Rectangle 125"/>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Salib</a:t>
            </a:r>
          </a:p>
        </p:txBody>
      </p:sp>
      <p:sp>
        <p:nvSpPr>
          <p:cNvPr id="435326" name="Rectangle 126"/>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27" name="Rectangle 127"/>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900" b="1" i="1">
                <a:solidFill>
                  <a:srgbClr val="000000"/>
                </a:solidFill>
                <a:effectLst>
                  <a:outerShdw blurRad="38100" dist="38100" dir="2700000" algn="tl">
                    <a:srgbClr val="FFFFFF"/>
                  </a:outerShdw>
                </a:effectLst>
                <a:latin typeface="Helvetica" charset="0"/>
                <a:cs typeface="+mn-cs"/>
              </a:rPr>
              <a:t>Gereja</a:t>
            </a:r>
          </a:p>
        </p:txBody>
      </p:sp>
      <p:sp>
        <p:nvSpPr>
          <p:cNvPr id="435328" name="Line 128"/>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29" name="Line 129"/>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30" name="Rectangle 130"/>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31" name="Rectangle 131"/>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5332" name="Rectangle 132"/>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1000" b="1" i="1">
                <a:solidFill>
                  <a:srgbClr val="000000"/>
                </a:solidFill>
                <a:effectLst>
                  <a:outerShdw blurRad="38100" dist="38100" dir="2700000" algn="tl">
                    <a:srgbClr val="FFFFFF"/>
                  </a:outerShdw>
                </a:effectLst>
                <a:latin typeface="Helvetica" charset="0"/>
                <a:cs typeface="+mn-cs"/>
              </a:rPr>
              <a:t>Hidup</a:t>
            </a:r>
          </a:p>
        </p:txBody>
      </p:sp>
      <p:sp>
        <p:nvSpPr>
          <p:cNvPr id="435333" name="Rectangle 133"/>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sz="800" b="1">
                <a:solidFill>
                  <a:srgbClr val="000000"/>
                </a:solidFill>
                <a:latin typeface="Helvetica" charset="0"/>
                <a:cs typeface="+mn-cs"/>
              </a:rPr>
              <a:t>Surat-surat</a:t>
            </a:r>
          </a:p>
        </p:txBody>
      </p:sp>
      <p:sp>
        <p:nvSpPr>
          <p:cNvPr id="661514" name="Rectangle 10"/>
          <p:cNvSpPr>
            <a:spLocks noChangeArrowheads="1"/>
          </p:cNvSpPr>
          <p:nvPr/>
        </p:nvSpPr>
        <p:spPr bwMode="auto">
          <a:xfrm>
            <a:off x="1498600" y="5040313"/>
            <a:ext cx="1585913"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Ulangan</a:t>
            </a:r>
          </a:p>
          <a:p>
            <a:pPr algn="ctr" defTabSz="914400" eaLnBrk="0" hangingPunct="0"/>
            <a:r>
              <a:rPr lang="en-US" sz="2800" b="1" i="1">
                <a:solidFill>
                  <a:srgbClr val="A4FF94"/>
                </a:solidFill>
                <a:ea typeface="MS PGothic" charset="0"/>
                <a:cs typeface="MS PGothic" charset="0"/>
              </a:rPr>
              <a:t>30:1-10</a:t>
            </a:r>
          </a:p>
        </p:txBody>
      </p:sp>
      <p:sp>
        <p:nvSpPr>
          <p:cNvPr id="661515" name="Text Box 11"/>
          <p:cNvSpPr txBox="1">
            <a:spLocks noChangeArrowheads="1"/>
          </p:cNvSpPr>
          <p:nvPr/>
        </p:nvSpPr>
        <p:spPr bwMode="auto">
          <a:xfrm>
            <a:off x="1355725" y="3633788"/>
            <a:ext cx="1884363"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TANAH</a:t>
            </a:r>
          </a:p>
        </p:txBody>
      </p:sp>
      <p:sp>
        <p:nvSpPr>
          <p:cNvPr id="661516" name="Text Box 12"/>
          <p:cNvSpPr txBox="1">
            <a:spLocks noChangeArrowheads="1"/>
          </p:cNvSpPr>
          <p:nvPr/>
        </p:nvSpPr>
        <p:spPr bwMode="auto">
          <a:xfrm>
            <a:off x="1401763" y="4338638"/>
            <a:ext cx="18002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Tanah</a:t>
            </a:r>
          </a:p>
        </p:txBody>
      </p:sp>
      <p:sp>
        <p:nvSpPr>
          <p:cNvPr id="66152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Tree>
    <p:extLst>
      <p:ext uri="{BB962C8B-B14F-4D97-AF65-F5344CB8AC3E}">
        <p14:creationId xmlns:p14="http://schemas.microsoft.com/office/powerpoint/2010/main" val="422965620"/>
      </p:ext>
    </p:extLst>
  </p:cSld>
  <p:clrMapOvr>
    <a:masterClrMapping/>
  </p:clrMapOvr>
  <p:transition xmlns:p14="http://schemas.microsoft.com/office/powerpoint/2010/main" advClick="0">
    <p:wheel spokes="0"/>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6363"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hangingPunct="0"/>
            <a:endParaRPr lang="en-US" b="1">
              <a:solidFill>
                <a:srgbClr val="00DFCA"/>
              </a:solidFill>
              <a:latin typeface="Comic Sans MS" charset="0"/>
              <a:ea typeface="MS PGothic" charset="0"/>
              <a:cs typeface="MS PGothic" charset="0"/>
            </a:endParaRPr>
          </a:p>
        </p:txBody>
      </p:sp>
      <p:sp>
        <p:nvSpPr>
          <p:cNvPr id="662540" name="AutoShape 12"/>
          <p:cNvSpPr>
            <a:spLocks noChangeArrowheads="1"/>
          </p:cNvSpPr>
          <p:nvPr/>
        </p:nvSpPr>
        <p:spPr bwMode="auto">
          <a:xfrm>
            <a:off x="3543300" y="3421063"/>
            <a:ext cx="2011363"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436320" name="Text Box 96"/>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ko-KR" altLang="en-US" sz="2000">
                <a:solidFill>
                  <a:srgbClr val="FFA27C"/>
                </a:solidFill>
                <a:latin typeface="Comic Sans MS" charset="0"/>
                <a:ea typeface="Gulim" charset="0"/>
                <a:cs typeface="Gulim" charset="0"/>
              </a:rPr>
              <a:t> </a:t>
            </a:r>
          </a:p>
        </p:txBody>
      </p:sp>
      <p:sp>
        <p:nvSpPr>
          <p:cNvPr id="436326" name="Rectangle 102"/>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altLang="ko-KR" sz="1000" b="1">
                <a:solidFill>
                  <a:srgbClr val="FFFFFF"/>
                </a:solidFill>
                <a:effectLst>
                  <a:outerShdw blurRad="38100" dist="38100" dir="2700000" algn="tl">
                    <a:srgbClr val="000000"/>
                  </a:outerShdw>
                </a:effectLst>
                <a:latin typeface="Comic Sans MS" charset="0"/>
                <a:ea typeface="Gulim" charset="0"/>
                <a:cs typeface="Gulim" charset="0"/>
              </a:rPr>
              <a:t>61</a:t>
            </a:r>
          </a:p>
        </p:txBody>
      </p:sp>
      <p:sp>
        <p:nvSpPr>
          <p:cNvPr id="436327" name="Text Box 103"/>
          <p:cNvSpPr txBox="1">
            <a:spLocks noChangeArrowheads="1"/>
          </p:cNvSpPr>
          <p:nvPr/>
        </p:nvSpPr>
        <p:spPr bwMode="auto">
          <a:xfrm>
            <a:off x="6818313" y="6284913"/>
            <a:ext cx="1989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altLang="ko-KR" sz="1200" b="1">
                <a:solidFill>
                  <a:srgbClr val="FFFFFF"/>
                </a:solidFill>
                <a:ea typeface="Gulim" charset="0"/>
                <a:cs typeface="Gulim" charset="0"/>
              </a:rPr>
              <a:t>Buku Panduan hal. 39-41</a:t>
            </a: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4400" b="1">
                <a:solidFill>
                  <a:srgbClr val="FAFD00"/>
                </a:solidFill>
                <a:ea typeface="MS PGothic" charset="0"/>
                <a:cs typeface="MS PGothic" charset="0"/>
              </a:rPr>
              <a:t>Perjanjian Abraham</a:t>
            </a:r>
            <a:endParaRPr lang="en-US" sz="3600">
              <a:solidFill>
                <a:srgbClr val="00FF00"/>
              </a:solidFill>
              <a:ea typeface="MS PGothic" charset="0"/>
              <a:cs typeface="MS PGothic" charset="0"/>
            </a:endParaRP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200" b="1" i="1">
                <a:solidFill>
                  <a:srgbClr val="00FF00"/>
                </a:solidFill>
                <a:latin typeface="Arial" charset="0"/>
                <a:ea typeface="MS PGothic" charset="0"/>
                <a:cs typeface="MS PGothic" charset="0"/>
              </a:rPr>
              <a:t>Kejadian 12:1-3</a:t>
            </a:r>
          </a:p>
        </p:txBody>
      </p:sp>
      <p:sp>
        <p:nvSpPr>
          <p:cNvPr id="661512" name="Rectangle 8"/>
          <p:cNvSpPr>
            <a:spLocks noChangeArrowheads="1"/>
          </p:cNvSpPr>
          <p:nvPr/>
        </p:nvSpPr>
        <p:spPr bwMode="auto">
          <a:xfrm>
            <a:off x="3119438" y="1323975"/>
            <a:ext cx="2882900"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3200" b="1">
                <a:solidFill>
                  <a:srgbClr val="FAFD00"/>
                </a:solidFill>
                <a:ea typeface="MS PGothic" charset="0"/>
                <a:cs typeface="MS PGothic" charset="0"/>
              </a:rPr>
              <a:t>(</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Panggilan</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a:t>
            </a:r>
            <a:endParaRPr lang="en-US" sz="2400">
              <a:solidFill>
                <a:srgbClr val="00FF00"/>
              </a:solidFill>
              <a:ea typeface="MS PGothic" charset="0"/>
              <a:cs typeface="MS PGothic" charset="0"/>
            </a:endParaRPr>
          </a:p>
        </p:txBody>
      </p:sp>
      <p:sp>
        <p:nvSpPr>
          <p:cNvPr id="66150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151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p>
            <a:pPr defTabSz="914400" eaLnBrk="0" hangingPunct="0">
              <a:spcBef>
                <a:spcPct val="50000"/>
              </a:spcBef>
              <a:defRPr/>
            </a:pPr>
            <a:endParaRPr lang="en-US" sz="3600" b="1">
              <a:solidFill>
                <a:srgbClr val="00FF00"/>
              </a:solidFill>
              <a:ea typeface="ＭＳ Ｐゴシック"/>
              <a:cs typeface="+mn-cs"/>
            </a:endParaRPr>
          </a:p>
        </p:txBody>
      </p:sp>
      <p:sp>
        <p:nvSpPr>
          <p:cNvPr id="661517" name="Rectangle 13"/>
          <p:cNvSpPr>
            <a:spLocks noChangeArrowheads="1"/>
          </p:cNvSpPr>
          <p:nvPr/>
        </p:nvSpPr>
        <p:spPr bwMode="auto">
          <a:xfrm>
            <a:off x="3652838"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defRPr/>
            </a:pPr>
            <a:r>
              <a:rPr lang="en-US" sz="2800" b="1" i="1">
                <a:solidFill>
                  <a:srgbClr val="A4FF94"/>
                </a:solidFill>
                <a:ea typeface="ＭＳ Ｐゴシック"/>
                <a:cs typeface="+mn-cs"/>
              </a:rPr>
              <a:t>2 Samuel</a:t>
            </a:r>
          </a:p>
          <a:p>
            <a:pPr algn="ctr" defTabSz="914400" eaLnBrk="0" hangingPunct="0">
              <a:defRPr/>
            </a:pPr>
            <a:r>
              <a:rPr lang="en-US" sz="2800" b="1" i="1">
                <a:solidFill>
                  <a:srgbClr val="A4FF94"/>
                </a:solidFill>
                <a:ea typeface="ＭＳ Ｐゴシック"/>
                <a:cs typeface="+mn-cs"/>
              </a:rPr>
              <a:t>7:4-16</a:t>
            </a:r>
          </a:p>
        </p:txBody>
      </p:sp>
      <p:sp>
        <p:nvSpPr>
          <p:cNvPr id="661518" name="Text Box 14"/>
          <p:cNvSpPr txBox="1">
            <a:spLocks noChangeArrowheads="1"/>
          </p:cNvSpPr>
          <p:nvPr/>
        </p:nvSpPr>
        <p:spPr bwMode="auto">
          <a:xfrm>
            <a:off x="3673475" y="3644900"/>
            <a:ext cx="17351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BENIH</a:t>
            </a:r>
          </a:p>
        </p:txBody>
      </p:sp>
      <p:sp>
        <p:nvSpPr>
          <p:cNvPr id="66151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Daud</a:t>
            </a:r>
          </a:p>
        </p:txBody>
      </p:sp>
      <p:sp>
        <p:nvSpPr>
          <p:cNvPr id="661520" name="Rectangle 16"/>
          <p:cNvSpPr>
            <a:spLocks noChangeArrowheads="1"/>
          </p:cNvSpPr>
          <p:nvPr/>
        </p:nvSpPr>
        <p:spPr bwMode="auto">
          <a:xfrm>
            <a:off x="5980113" y="5038725"/>
            <a:ext cx="16097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Yeremia</a:t>
            </a:r>
          </a:p>
          <a:p>
            <a:pPr algn="ctr" defTabSz="914400" eaLnBrk="0" hangingPunct="0"/>
            <a:r>
              <a:rPr lang="en-US" sz="2800" b="1" i="1">
                <a:solidFill>
                  <a:srgbClr val="A4FF94"/>
                </a:solidFill>
                <a:ea typeface="MS PGothic" charset="0"/>
                <a:cs typeface="MS PGothic" charset="0"/>
              </a:rPr>
              <a:t>31:31-33</a:t>
            </a:r>
          </a:p>
        </p:txBody>
      </p:sp>
      <p:sp>
        <p:nvSpPr>
          <p:cNvPr id="66152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BERKAT</a:t>
            </a:r>
          </a:p>
        </p:txBody>
      </p:sp>
      <p:sp>
        <p:nvSpPr>
          <p:cNvPr id="66152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Baru</a:t>
            </a:r>
          </a:p>
        </p:txBody>
      </p:sp>
      <p:sp>
        <p:nvSpPr>
          <p:cNvPr id="661514" name="Rectangle 10"/>
          <p:cNvSpPr>
            <a:spLocks noChangeArrowheads="1"/>
          </p:cNvSpPr>
          <p:nvPr/>
        </p:nvSpPr>
        <p:spPr bwMode="auto">
          <a:xfrm>
            <a:off x="1498600" y="5040313"/>
            <a:ext cx="1585913"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Ulangan</a:t>
            </a:r>
          </a:p>
          <a:p>
            <a:pPr algn="ctr" defTabSz="914400" eaLnBrk="0" hangingPunct="0"/>
            <a:r>
              <a:rPr lang="en-US" sz="2800" b="1" i="1">
                <a:solidFill>
                  <a:srgbClr val="A4FF94"/>
                </a:solidFill>
                <a:ea typeface="MS PGothic" charset="0"/>
                <a:cs typeface="MS PGothic" charset="0"/>
              </a:rPr>
              <a:t>30:1-10</a:t>
            </a:r>
          </a:p>
        </p:txBody>
      </p:sp>
      <p:sp>
        <p:nvSpPr>
          <p:cNvPr id="661515" name="Text Box 11"/>
          <p:cNvSpPr txBox="1">
            <a:spLocks noChangeArrowheads="1"/>
          </p:cNvSpPr>
          <p:nvPr/>
        </p:nvSpPr>
        <p:spPr bwMode="auto">
          <a:xfrm>
            <a:off x="1355725" y="3633788"/>
            <a:ext cx="1884363"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TANAH</a:t>
            </a:r>
          </a:p>
        </p:txBody>
      </p:sp>
      <p:sp>
        <p:nvSpPr>
          <p:cNvPr id="661516" name="Text Box 12"/>
          <p:cNvSpPr txBox="1">
            <a:spLocks noChangeArrowheads="1"/>
          </p:cNvSpPr>
          <p:nvPr/>
        </p:nvSpPr>
        <p:spPr bwMode="auto">
          <a:xfrm>
            <a:off x="1401763" y="4338638"/>
            <a:ext cx="18002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Tanah</a:t>
            </a:r>
          </a:p>
        </p:txBody>
      </p:sp>
      <p:sp>
        <p:nvSpPr>
          <p:cNvPr id="66152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436332" name="AutoShape 108"/>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3" name="Rectangle 109"/>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4" name="Line 110"/>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5" name="Line 111"/>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6" name="Line 112"/>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7" name="Line 113"/>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8" name="Line 114"/>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39" name="Rectangle 115"/>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Wahyu</a:t>
            </a:r>
          </a:p>
        </p:txBody>
      </p:sp>
      <p:sp>
        <p:nvSpPr>
          <p:cNvPr id="436340" name="Line 116"/>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41" name="Line 117"/>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42" name="Line 118"/>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43" name="Line 119"/>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44" name="Line 120"/>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45" name="Line 121"/>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46" name="Rectangle 122"/>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Kitab Injil</a:t>
            </a:r>
          </a:p>
        </p:txBody>
      </p:sp>
      <p:sp>
        <p:nvSpPr>
          <p:cNvPr id="436347" name="Rectangle 123"/>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Kisah Rasul</a:t>
            </a:r>
          </a:p>
        </p:txBody>
      </p:sp>
      <p:sp>
        <p:nvSpPr>
          <p:cNvPr id="436348" name="Rectangle 124"/>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200" b="1">
                <a:solidFill>
                  <a:srgbClr val="000000"/>
                </a:solidFill>
                <a:latin typeface="Chicago" charset="0"/>
                <a:ea typeface="Gulim" charset="0"/>
                <a:cs typeface="Gulim" charset="0"/>
              </a:rPr>
              <a:t>YESUS</a:t>
            </a:r>
          </a:p>
        </p:txBody>
      </p:sp>
      <p:sp>
        <p:nvSpPr>
          <p:cNvPr id="436349" name="Rectangle 125"/>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Salib</a:t>
            </a:r>
          </a:p>
        </p:txBody>
      </p:sp>
      <p:sp>
        <p:nvSpPr>
          <p:cNvPr id="436350" name="Rectangle 126"/>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51" name="Rectangle 127"/>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Gereja</a:t>
            </a:r>
          </a:p>
        </p:txBody>
      </p:sp>
      <p:sp>
        <p:nvSpPr>
          <p:cNvPr id="436352" name="Line 128"/>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53" name="Line 129"/>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54" name="Rectangle 130"/>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55" name="Rectangle 131"/>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6356" name="Rectangle 132"/>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000" b="1" i="1">
                <a:solidFill>
                  <a:srgbClr val="000000"/>
                </a:solidFill>
                <a:effectLst>
                  <a:outerShdw blurRad="38100" dist="38100" dir="2700000" algn="tl">
                    <a:srgbClr val="FFFFFF"/>
                  </a:outerShdw>
                </a:effectLst>
                <a:latin typeface="Helvetica" charset="0"/>
                <a:ea typeface="Gulim" charset="0"/>
                <a:cs typeface="Gulim" charset="0"/>
              </a:rPr>
              <a:t>Hidup</a:t>
            </a:r>
          </a:p>
        </p:txBody>
      </p:sp>
      <p:sp>
        <p:nvSpPr>
          <p:cNvPr id="436357" name="Rectangle 133"/>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Surat-surat</a:t>
            </a:r>
          </a:p>
        </p:txBody>
      </p:sp>
      <p:sp>
        <p:nvSpPr>
          <p:cNvPr id="66152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Tree>
    <p:extLst>
      <p:ext uri="{BB962C8B-B14F-4D97-AF65-F5344CB8AC3E}">
        <p14:creationId xmlns:p14="http://schemas.microsoft.com/office/powerpoint/2010/main" val="1987989608"/>
      </p:ext>
    </p:extLst>
  </p:cSld>
  <p:clrMapOvr>
    <a:masterClrMapping/>
  </p:clrMapOvr>
  <p:transition xmlns:p14="http://schemas.microsoft.com/office/powerpoint/2010/main" advClick="0">
    <p:wheel spokes="0"/>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7391"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hangingPunct="0"/>
            <a:endParaRPr lang="en-US" b="1">
              <a:solidFill>
                <a:srgbClr val="00DFCA"/>
              </a:solidFill>
              <a:latin typeface="Comic Sans MS" charset="0"/>
              <a:ea typeface="MS PGothic" charset="0"/>
              <a:cs typeface="MS PGothic" charset="0"/>
            </a:endParaRPr>
          </a:p>
        </p:txBody>
      </p:sp>
      <p:sp>
        <p:nvSpPr>
          <p:cNvPr id="668722" name="AutoShape 50"/>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8688" name="AutoShape 16"/>
          <p:cNvSpPr>
            <a:spLocks noChangeArrowheads="1"/>
          </p:cNvSpPr>
          <p:nvPr/>
        </p:nvSpPr>
        <p:spPr bwMode="auto">
          <a:xfrm>
            <a:off x="5595938" y="3424238"/>
            <a:ext cx="2425700"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437349" name="Text Box 101"/>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ko-KR" altLang="en-US" sz="2000">
                <a:solidFill>
                  <a:srgbClr val="FFA27C"/>
                </a:solidFill>
                <a:latin typeface="Comic Sans MS" charset="0"/>
                <a:ea typeface="Gulim" charset="0"/>
                <a:cs typeface="Gulim" charset="0"/>
              </a:rPr>
              <a:t> </a:t>
            </a:r>
          </a:p>
        </p:txBody>
      </p:sp>
      <p:sp>
        <p:nvSpPr>
          <p:cNvPr id="437355" name="Rectangle 107"/>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altLang="ko-KR" sz="1000" b="1">
                <a:solidFill>
                  <a:srgbClr val="FFFFFF"/>
                </a:solidFill>
                <a:effectLst>
                  <a:outerShdw blurRad="38100" dist="38100" dir="2700000" algn="tl">
                    <a:srgbClr val="000000"/>
                  </a:outerShdw>
                </a:effectLst>
                <a:latin typeface="Comic Sans MS" charset="0"/>
                <a:ea typeface="Gulim" charset="0"/>
                <a:cs typeface="Gulim" charset="0"/>
              </a:rPr>
              <a:t>62</a:t>
            </a:r>
          </a:p>
        </p:txBody>
      </p:sp>
      <p:sp>
        <p:nvSpPr>
          <p:cNvPr id="437356" name="Text Box 108"/>
          <p:cNvSpPr txBox="1">
            <a:spLocks noChangeArrowheads="1"/>
          </p:cNvSpPr>
          <p:nvPr/>
        </p:nvSpPr>
        <p:spPr bwMode="auto">
          <a:xfrm>
            <a:off x="6818313" y="6284913"/>
            <a:ext cx="1989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altLang="ko-KR" sz="1200" b="1">
                <a:solidFill>
                  <a:srgbClr val="FFFFFF"/>
                </a:solidFill>
                <a:ea typeface="Gulim" charset="0"/>
                <a:cs typeface="Gulim" charset="0"/>
              </a:rPr>
              <a:t>Buku Panduan hal. 39-41</a:t>
            </a:r>
          </a:p>
        </p:txBody>
      </p:sp>
      <p:sp>
        <p:nvSpPr>
          <p:cNvPr id="437357" name="Text Box 109"/>
          <p:cNvSpPr txBox="1">
            <a:spLocks noChangeArrowheads="1"/>
          </p:cNvSpPr>
          <p:nvPr/>
        </p:nvSpPr>
        <p:spPr bwMode="auto">
          <a:xfrm>
            <a:off x="8610600" y="6383338"/>
            <a:ext cx="5334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hangingPunct="0">
              <a:spcBef>
                <a:spcPct val="50000"/>
              </a:spcBef>
            </a:pPr>
            <a:r>
              <a:rPr lang="en-US" altLang="ko-KR" b="1">
                <a:solidFill>
                  <a:srgbClr val="FFFFFF"/>
                </a:solidFill>
                <a:latin typeface="Comic Sans MS" charset="0"/>
                <a:ea typeface="Gulim" charset="0"/>
                <a:cs typeface="Gulim" charset="0"/>
              </a:rPr>
              <a:t>1</a:t>
            </a: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4400" b="1">
                <a:solidFill>
                  <a:srgbClr val="FAFD00"/>
                </a:solidFill>
                <a:ea typeface="MS PGothic" charset="0"/>
                <a:cs typeface="MS PGothic" charset="0"/>
              </a:rPr>
              <a:t>Perjanjian Abraham</a:t>
            </a:r>
            <a:endParaRPr lang="en-US" sz="3600">
              <a:solidFill>
                <a:srgbClr val="00FF00"/>
              </a:solidFill>
              <a:ea typeface="MS PGothic" charset="0"/>
              <a:cs typeface="MS PGothic" charset="0"/>
            </a:endParaRP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200" b="1" i="1">
                <a:solidFill>
                  <a:srgbClr val="00FF00"/>
                </a:solidFill>
                <a:latin typeface="Arial" charset="0"/>
                <a:ea typeface="MS PGothic" charset="0"/>
                <a:cs typeface="MS PGothic" charset="0"/>
              </a:rPr>
              <a:t>Kejadian 12:1-3</a:t>
            </a:r>
          </a:p>
        </p:txBody>
      </p:sp>
      <p:sp>
        <p:nvSpPr>
          <p:cNvPr id="661512" name="Rectangle 8"/>
          <p:cNvSpPr>
            <a:spLocks noChangeArrowheads="1"/>
          </p:cNvSpPr>
          <p:nvPr/>
        </p:nvSpPr>
        <p:spPr bwMode="auto">
          <a:xfrm>
            <a:off x="3119438" y="1323975"/>
            <a:ext cx="2882900"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3200" b="1">
                <a:solidFill>
                  <a:srgbClr val="FAFD00"/>
                </a:solidFill>
                <a:ea typeface="MS PGothic" charset="0"/>
                <a:cs typeface="MS PGothic" charset="0"/>
              </a:rPr>
              <a:t>(</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Panggilan</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a:t>
            </a:r>
            <a:endParaRPr lang="en-US" sz="2400">
              <a:solidFill>
                <a:srgbClr val="00FF00"/>
              </a:solidFill>
              <a:ea typeface="MS PGothic" charset="0"/>
              <a:cs typeface="MS PGothic" charset="0"/>
            </a:endParaRPr>
          </a:p>
        </p:txBody>
      </p:sp>
      <p:sp>
        <p:nvSpPr>
          <p:cNvPr id="66150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151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p>
            <a:pPr defTabSz="914400" eaLnBrk="0" hangingPunct="0">
              <a:spcBef>
                <a:spcPct val="50000"/>
              </a:spcBef>
              <a:defRPr/>
            </a:pPr>
            <a:endParaRPr lang="en-US" sz="3600" b="1">
              <a:solidFill>
                <a:srgbClr val="00FF00"/>
              </a:solidFill>
              <a:ea typeface="ＭＳ Ｐゴシック"/>
              <a:cs typeface="+mn-cs"/>
            </a:endParaRPr>
          </a:p>
        </p:txBody>
      </p:sp>
      <p:sp>
        <p:nvSpPr>
          <p:cNvPr id="661517" name="Rectangle 13"/>
          <p:cNvSpPr>
            <a:spLocks noChangeArrowheads="1"/>
          </p:cNvSpPr>
          <p:nvPr/>
        </p:nvSpPr>
        <p:spPr bwMode="auto">
          <a:xfrm>
            <a:off x="3652838"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defRPr/>
            </a:pPr>
            <a:r>
              <a:rPr lang="en-US" sz="2800" b="1" i="1">
                <a:solidFill>
                  <a:srgbClr val="A4FF94"/>
                </a:solidFill>
                <a:ea typeface="ＭＳ Ｐゴシック"/>
                <a:cs typeface="+mn-cs"/>
              </a:rPr>
              <a:t>2 Samuel</a:t>
            </a:r>
          </a:p>
          <a:p>
            <a:pPr algn="ctr" defTabSz="914400" eaLnBrk="0" hangingPunct="0">
              <a:defRPr/>
            </a:pPr>
            <a:r>
              <a:rPr lang="en-US" sz="2800" b="1" i="1">
                <a:solidFill>
                  <a:srgbClr val="A4FF94"/>
                </a:solidFill>
                <a:ea typeface="ＭＳ Ｐゴシック"/>
                <a:cs typeface="+mn-cs"/>
              </a:rPr>
              <a:t>7:4-16</a:t>
            </a:r>
          </a:p>
        </p:txBody>
      </p:sp>
      <p:sp>
        <p:nvSpPr>
          <p:cNvPr id="661518" name="Text Box 14"/>
          <p:cNvSpPr txBox="1">
            <a:spLocks noChangeArrowheads="1"/>
          </p:cNvSpPr>
          <p:nvPr/>
        </p:nvSpPr>
        <p:spPr bwMode="auto">
          <a:xfrm>
            <a:off x="3673475" y="3644900"/>
            <a:ext cx="17351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BENIH</a:t>
            </a:r>
          </a:p>
        </p:txBody>
      </p:sp>
      <p:sp>
        <p:nvSpPr>
          <p:cNvPr id="66151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Daud</a:t>
            </a:r>
          </a:p>
        </p:txBody>
      </p:sp>
      <p:sp>
        <p:nvSpPr>
          <p:cNvPr id="661520" name="Rectangle 16"/>
          <p:cNvSpPr>
            <a:spLocks noChangeArrowheads="1"/>
          </p:cNvSpPr>
          <p:nvPr/>
        </p:nvSpPr>
        <p:spPr bwMode="auto">
          <a:xfrm>
            <a:off x="5980113" y="5038725"/>
            <a:ext cx="16097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Yeremia</a:t>
            </a:r>
          </a:p>
          <a:p>
            <a:pPr algn="ctr" defTabSz="914400" eaLnBrk="0" hangingPunct="0"/>
            <a:r>
              <a:rPr lang="en-US" sz="2800" b="1" i="1">
                <a:solidFill>
                  <a:srgbClr val="A4FF94"/>
                </a:solidFill>
                <a:ea typeface="MS PGothic" charset="0"/>
                <a:cs typeface="MS PGothic" charset="0"/>
              </a:rPr>
              <a:t>31:31-33</a:t>
            </a:r>
          </a:p>
        </p:txBody>
      </p:sp>
      <p:sp>
        <p:nvSpPr>
          <p:cNvPr id="66152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BERKAT</a:t>
            </a:r>
          </a:p>
        </p:txBody>
      </p:sp>
      <p:sp>
        <p:nvSpPr>
          <p:cNvPr id="66152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Baru</a:t>
            </a:r>
          </a:p>
        </p:txBody>
      </p:sp>
      <p:sp>
        <p:nvSpPr>
          <p:cNvPr id="661514" name="Rectangle 10"/>
          <p:cNvSpPr>
            <a:spLocks noChangeArrowheads="1"/>
          </p:cNvSpPr>
          <p:nvPr/>
        </p:nvSpPr>
        <p:spPr bwMode="auto">
          <a:xfrm>
            <a:off x="1498600" y="5040313"/>
            <a:ext cx="1585913"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Ulangan</a:t>
            </a:r>
          </a:p>
          <a:p>
            <a:pPr algn="ctr" defTabSz="914400" eaLnBrk="0" hangingPunct="0"/>
            <a:r>
              <a:rPr lang="en-US" sz="2800" b="1" i="1">
                <a:solidFill>
                  <a:srgbClr val="A4FF94"/>
                </a:solidFill>
                <a:ea typeface="MS PGothic" charset="0"/>
                <a:cs typeface="MS PGothic" charset="0"/>
              </a:rPr>
              <a:t>30:1-10</a:t>
            </a:r>
          </a:p>
        </p:txBody>
      </p:sp>
      <p:sp>
        <p:nvSpPr>
          <p:cNvPr id="661515" name="Text Box 11"/>
          <p:cNvSpPr txBox="1">
            <a:spLocks noChangeArrowheads="1"/>
          </p:cNvSpPr>
          <p:nvPr/>
        </p:nvSpPr>
        <p:spPr bwMode="auto">
          <a:xfrm>
            <a:off x="1355725" y="3633788"/>
            <a:ext cx="1884363"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TANAH</a:t>
            </a:r>
          </a:p>
        </p:txBody>
      </p:sp>
      <p:sp>
        <p:nvSpPr>
          <p:cNvPr id="661516" name="Text Box 12"/>
          <p:cNvSpPr txBox="1">
            <a:spLocks noChangeArrowheads="1"/>
          </p:cNvSpPr>
          <p:nvPr/>
        </p:nvSpPr>
        <p:spPr bwMode="auto">
          <a:xfrm>
            <a:off x="1401763" y="4338638"/>
            <a:ext cx="18002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Tanah</a:t>
            </a:r>
          </a:p>
        </p:txBody>
      </p:sp>
      <p:sp>
        <p:nvSpPr>
          <p:cNvPr id="66152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grpSp>
        <p:nvGrpSpPr>
          <p:cNvPr id="2" name="Group 47"/>
          <p:cNvGrpSpPr>
            <a:grpSpLocks/>
          </p:cNvGrpSpPr>
          <p:nvPr/>
        </p:nvGrpSpPr>
        <p:grpSpPr bwMode="auto">
          <a:xfrm>
            <a:off x="519113" y="457200"/>
            <a:ext cx="7974012" cy="5870575"/>
            <a:chOff x="96" y="144"/>
            <a:chExt cx="5254" cy="3842"/>
          </a:xfrm>
        </p:grpSpPr>
        <p:sp>
          <p:nvSpPr>
            <p:cNvPr id="668720" name="AutoShape 48"/>
            <p:cNvSpPr>
              <a:spLocks noChangeArrowheads="1"/>
            </p:cNvSpPr>
            <p:nvPr/>
          </p:nvSpPr>
          <p:spPr bwMode="auto">
            <a:xfrm>
              <a:off x="224" y="265"/>
              <a:ext cx="5001" cy="3597"/>
            </a:xfrm>
            <a:prstGeom prst="roundRect">
              <a:avLst>
                <a:gd name="adj" fmla="val 16667"/>
              </a:avLst>
            </a:prstGeom>
            <a:noFill/>
            <a:ln w="76200">
              <a:solidFill>
                <a:schemeClr val="tx1"/>
              </a:solidFill>
              <a:round/>
              <a:headEnd/>
              <a:tailEnd/>
            </a:ln>
            <a:effectLst>
              <a:outerShdw blurRad="63500" dist="99190" dir="3011666" algn="ctr" rotWithShape="0">
                <a:schemeClr val="bg2">
                  <a:alpha val="74998"/>
                </a:schemeClr>
              </a:outerShdw>
            </a:effectLst>
          </p:spPr>
          <p:txBody>
            <a:bodyPr wrap="none" anchor="ctr"/>
            <a:lstStyle/>
            <a:p>
              <a:pPr algn="ctr" defTabSz="914400" eaLnBrk="0" hangingPunct="0">
                <a:defRPr/>
              </a:pPr>
              <a:r>
                <a:rPr lang="en-US" sz="2400">
                  <a:solidFill>
                    <a:srgbClr val="00DFCA"/>
                  </a:solidFill>
                  <a:latin typeface="Comic Sans MS" charset="0"/>
                  <a:ea typeface="ＭＳ Ｐゴシック"/>
                  <a:cs typeface="+mn-cs"/>
                </a:rPr>
                <a:t> </a:t>
              </a:r>
            </a:p>
          </p:txBody>
        </p:sp>
        <p:sp>
          <p:nvSpPr>
            <p:cNvPr id="668721" name="AutoShape 49"/>
            <p:cNvSpPr>
              <a:spLocks noChangeArrowheads="1"/>
            </p:cNvSpPr>
            <p:nvPr/>
          </p:nvSpPr>
          <p:spPr bwMode="auto">
            <a:xfrm>
              <a:off x="96" y="144"/>
              <a:ext cx="5254" cy="3842"/>
            </a:xfrm>
            <a:prstGeom prst="roundRect">
              <a:avLst>
                <a:gd name="adj" fmla="val 16667"/>
              </a:avLst>
            </a:prstGeom>
            <a:noFill/>
            <a:ln w="76200">
              <a:solidFill>
                <a:schemeClr val="accent1"/>
              </a:solidFill>
              <a:round/>
              <a:headEnd/>
              <a:tailEnd/>
            </a:ln>
            <a:effectLst>
              <a:outerShdw blurRad="63500" dist="99190" dir="3011666" algn="ctr" rotWithShape="0">
                <a:schemeClr val="bg2">
                  <a:alpha val="74998"/>
                </a:schemeClr>
              </a:outerShdw>
            </a:effectLst>
          </p:spPr>
          <p:txBody>
            <a:bodyPr wrap="none" anchor="ctr"/>
            <a:lstStyle/>
            <a:p>
              <a:pPr algn="ctr" defTabSz="914400" eaLnBrk="0" hangingPunct="0">
                <a:defRPr/>
              </a:pPr>
              <a:r>
                <a:rPr lang="en-US" sz="2400">
                  <a:solidFill>
                    <a:srgbClr val="00DFCA"/>
                  </a:solidFill>
                  <a:latin typeface="Comic Sans MS" charset="0"/>
                  <a:ea typeface="ＭＳ Ｐゴシック"/>
                  <a:cs typeface="+mn-cs"/>
                </a:rPr>
                <a:t> </a:t>
              </a:r>
            </a:p>
          </p:txBody>
        </p:sp>
      </p:grpSp>
      <p:sp>
        <p:nvSpPr>
          <p:cNvPr id="437360" name="AutoShape 112"/>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1" name="Rectangle 113"/>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2" name="Line 114"/>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3" name="Line 115"/>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4" name="Line 116"/>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5" name="Line 117"/>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6" name="Line 118"/>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7" name="Rectangle 119"/>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Wahyu</a:t>
            </a:r>
          </a:p>
        </p:txBody>
      </p:sp>
      <p:sp>
        <p:nvSpPr>
          <p:cNvPr id="437368" name="Line 120"/>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69" name="Line 121"/>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70" name="Line 122"/>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71" name="Line 123"/>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72" name="Line 124"/>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73" name="Line 125"/>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74" name="Rectangle 126"/>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Kitab Injil</a:t>
            </a:r>
          </a:p>
        </p:txBody>
      </p:sp>
      <p:sp>
        <p:nvSpPr>
          <p:cNvPr id="437375" name="Rectangle 127"/>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Kisah Rasul</a:t>
            </a:r>
          </a:p>
        </p:txBody>
      </p:sp>
      <p:sp>
        <p:nvSpPr>
          <p:cNvPr id="437376" name="Rectangle 128"/>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200" b="1">
                <a:solidFill>
                  <a:srgbClr val="000000"/>
                </a:solidFill>
                <a:latin typeface="Chicago" charset="0"/>
                <a:ea typeface="Gulim" charset="0"/>
                <a:cs typeface="Gulim" charset="0"/>
              </a:rPr>
              <a:t>YESUS</a:t>
            </a:r>
          </a:p>
        </p:txBody>
      </p:sp>
      <p:sp>
        <p:nvSpPr>
          <p:cNvPr id="437377" name="Rectangle 129"/>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Salib</a:t>
            </a:r>
          </a:p>
        </p:txBody>
      </p:sp>
      <p:sp>
        <p:nvSpPr>
          <p:cNvPr id="437378" name="Rectangle 130"/>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79" name="Rectangle 131"/>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Gereja</a:t>
            </a:r>
          </a:p>
        </p:txBody>
      </p:sp>
      <p:sp>
        <p:nvSpPr>
          <p:cNvPr id="437380" name="Line 132"/>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81" name="Line 133"/>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82" name="Rectangle 134"/>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83" name="Rectangle 135"/>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437384" name="Rectangle 136"/>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000" b="1" i="1">
                <a:solidFill>
                  <a:srgbClr val="000000"/>
                </a:solidFill>
                <a:effectLst>
                  <a:outerShdw blurRad="38100" dist="38100" dir="2700000" algn="tl">
                    <a:srgbClr val="FFFFFF"/>
                  </a:outerShdw>
                </a:effectLst>
                <a:latin typeface="Helvetica" charset="0"/>
                <a:ea typeface="Gulim" charset="0"/>
                <a:cs typeface="Gulim" charset="0"/>
              </a:rPr>
              <a:t>Hidup</a:t>
            </a:r>
          </a:p>
        </p:txBody>
      </p:sp>
      <p:sp>
        <p:nvSpPr>
          <p:cNvPr id="437385" name="Rectangle 137"/>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Surat-surat</a:t>
            </a:r>
          </a:p>
        </p:txBody>
      </p:sp>
      <p:sp>
        <p:nvSpPr>
          <p:cNvPr id="66152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Tree>
    <p:extLst>
      <p:ext uri="{BB962C8B-B14F-4D97-AF65-F5344CB8AC3E}">
        <p14:creationId xmlns:p14="http://schemas.microsoft.com/office/powerpoint/2010/main" val="1071190343"/>
      </p:ext>
    </p:extLst>
  </p:cSld>
  <p:clrMapOvr>
    <a:masterClrMapping/>
  </p:clrMapOvr>
  <p:transition xmlns:p14="http://schemas.microsoft.com/office/powerpoint/2010/main" advClick="0">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68688"/>
                                        </p:tgtEl>
                                      </p:cBhvr>
                                    </p:animEffect>
                                    <p:set>
                                      <p:cBhvr>
                                        <p:cTn id="7" dur="1" fill="hold">
                                          <p:stCondLst>
                                            <p:cond delay="499"/>
                                          </p:stCondLst>
                                        </p:cTn>
                                        <p:tgtEl>
                                          <p:spTgt spid="668688"/>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1" nodeType="afterEffect">
                                  <p:stCondLst>
                                    <p:cond delay="0"/>
                                  </p:stCondLst>
                                  <p:childTnLst>
                                    <p:set>
                                      <p:cBhvr>
                                        <p:cTn id="10" dur="1" fill="hold">
                                          <p:stCondLst>
                                            <p:cond delay="499"/>
                                          </p:stCondLst>
                                        </p:cTn>
                                        <p:tgtEl>
                                          <p:spTgt spid="668688"/>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668722"/>
                                        </p:tgtEl>
                                        <p:attrNameLst>
                                          <p:attrName>style.visibility</p:attrName>
                                        </p:attrNameLst>
                                      </p:cBhvr>
                                      <p:to>
                                        <p:strVal val="visible"/>
                                      </p:to>
                                    </p:set>
                                  </p:childTnLst>
                                </p:cTn>
                              </p:par>
                            </p:childTnLst>
                          </p:cTn>
                        </p:par>
                        <p:par>
                          <p:cTn id="14" fill="hold" nodeType="afterGroup">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722" grpId="0" animBg="1" autoUpdateAnimBg="0"/>
      <p:bldP spid="668688" grpId="0" animBg="1" autoUpdateAnimBg="0"/>
      <p:bldP spid="668688" grpId="1"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51" name="Text Box 39"/>
          <p:cNvSpPr txBox="1">
            <a:spLocks noChangeArrowheads="1"/>
          </p:cNvSpPr>
          <p:nvPr/>
        </p:nvSpPr>
        <p:spPr bwMode="auto">
          <a:xfrm>
            <a:off x="8718550" y="66675"/>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ko-KR" altLang="en-US" sz="2000">
                <a:solidFill>
                  <a:srgbClr val="FFA27C"/>
                </a:solidFill>
                <a:latin typeface="Comic Sans MS" charset="0"/>
                <a:ea typeface="Gulim" charset="0"/>
                <a:cs typeface="Gulim" charset="0"/>
              </a:rPr>
              <a:t> </a:t>
            </a:r>
          </a:p>
        </p:txBody>
      </p:sp>
      <p:sp>
        <p:nvSpPr>
          <p:cNvPr id="525420" name="Rectangle 108"/>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altLang="ko-KR" sz="1000" b="1">
                <a:solidFill>
                  <a:srgbClr val="FFFFFF"/>
                </a:solidFill>
                <a:effectLst>
                  <a:outerShdw blurRad="38100" dist="38100" dir="2700000" algn="tl">
                    <a:srgbClr val="000000"/>
                  </a:outerShdw>
                </a:effectLst>
                <a:latin typeface="Comic Sans MS" charset="0"/>
                <a:ea typeface="Gulim" charset="0"/>
                <a:cs typeface="Gulim" charset="0"/>
              </a:rPr>
              <a:t>63</a:t>
            </a:r>
          </a:p>
        </p:txBody>
      </p:sp>
      <p:sp>
        <p:nvSpPr>
          <p:cNvPr id="525421" name="Text Box 109"/>
          <p:cNvSpPr txBox="1">
            <a:spLocks noChangeArrowheads="1"/>
          </p:cNvSpPr>
          <p:nvPr/>
        </p:nvSpPr>
        <p:spPr bwMode="auto">
          <a:xfrm>
            <a:off x="6818313" y="6284913"/>
            <a:ext cx="1989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spcBef>
                <a:spcPct val="50000"/>
              </a:spcBef>
            </a:pPr>
            <a:r>
              <a:rPr lang="en-US" altLang="ko-KR" sz="1200" b="1">
                <a:solidFill>
                  <a:srgbClr val="FFFFFF"/>
                </a:solidFill>
                <a:ea typeface="Gulim" charset="0"/>
                <a:cs typeface="Gulim" charset="0"/>
              </a:rPr>
              <a:t>Buku Panduan hal. 39-41</a:t>
            </a:r>
          </a:p>
        </p:txBody>
      </p:sp>
      <p:sp>
        <p:nvSpPr>
          <p:cNvPr id="525426" name="Text Box 114"/>
          <p:cNvSpPr txBox="1">
            <a:spLocks noChangeArrowheads="1"/>
          </p:cNvSpPr>
          <p:nvPr/>
        </p:nvSpPr>
        <p:spPr bwMode="auto">
          <a:xfrm>
            <a:off x="8594725" y="6403975"/>
            <a:ext cx="3238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0" hangingPunct="0"/>
            <a:r>
              <a:rPr lang="en-US" altLang="ko-KR" b="1">
                <a:solidFill>
                  <a:srgbClr val="FFFFFF"/>
                </a:solidFill>
                <a:latin typeface="Comic Sans MS" charset="0"/>
                <a:ea typeface="Gulim" charset="0"/>
                <a:cs typeface="Gulim" charset="0"/>
              </a:rPr>
              <a:t>1</a:t>
            </a:r>
          </a:p>
        </p:txBody>
      </p:sp>
      <p:sp>
        <p:nvSpPr>
          <p:cNvPr id="525577" name="Rectangle 2" descr="Green marble"/>
          <p:cNvSpPr>
            <a:spLocks noChangeArrowheads="1"/>
          </p:cNvSpPr>
          <p:nvPr/>
        </p:nvSpPr>
        <p:spPr bwMode="auto">
          <a:xfrm>
            <a:off x="566738" y="503238"/>
            <a:ext cx="8032750" cy="580707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hangingPunct="0"/>
            <a:endParaRPr lang="en-US" b="1">
              <a:solidFill>
                <a:srgbClr val="00DFCA"/>
              </a:solidFill>
              <a:latin typeface="Comic Sans MS" charset="0"/>
              <a:ea typeface="MS PGothic" charset="0"/>
              <a:cs typeface="MS PGothic" charset="0"/>
            </a:endParaRPr>
          </a:p>
        </p:txBody>
      </p:sp>
      <p:sp>
        <p:nvSpPr>
          <p:cNvPr id="668722" name="AutoShape 50"/>
          <p:cNvSpPr>
            <a:spLocks noChangeArrowheads="1"/>
          </p:cNvSpPr>
          <p:nvPr/>
        </p:nvSpPr>
        <p:spPr bwMode="auto">
          <a:xfrm>
            <a:off x="1150938" y="3441700"/>
            <a:ext cx="6926262" cy="2578100"/>
          </a:xfrm>
          <a:prstGeom prst="roundRect">
            <a:avLst>
              <a:gd name="adj" fmla="val 16667"/>
            </a:avLst>
          </a:prstGeom>
          <a:gradFill rotWithShape="0">
            <a:gsLst>
              <a:gs pos="0">
                <a:srgbClr val="20FB2B">
                  <a:gamma/>
                  <a:shade val="15686"/>
                  <a:invGamma/>
                </a:srgbClr>
              </a:gs>
              <a:gs pos="50000">
                <a:srgbClr val="20FB2B"/>
              </a:gs>
              <a:gs pos="100000">
                <a:srgbClr val="20FB2B">
                  <a:gamma/>
                  <a:shade val="15686"/>
                  <a:invGamma/>
                </a:srgbClr>
              </a:gs>
            </a:gsLst>
            <a:lin ang="5400000" scaled="1"/>
          </a:gradFill>
          <a:ln w="38100">
            <a:solidFill>
              <a:srgbClr val="21FF2C"/>
            </a:solidFill>
            <a:round/>
            <a:headEnd/>
            <a:tailEnd/>
          </a:ln>
          <a:effectLst>
            <a:outerShdw blurRad="63500" dist="71842"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1507" name="Rectangle 3"/>
          <p:cNvSpPr>
            <a:spLocks noChangeArrowheads="1"/>
          </p:cNvSpPr>
          <p:nvPr/>
        </p:nvSpPr>
        <p:spPr bwMode="auto">
          <a:xfrm>
            <a:off x="852488" y="612775"/>
            <a:ext cx="7505700" cy="758825"/>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4400" b="1">
                <a:solidFill>
                  <a:srgbClr val="FAFD00"/>
                </a:solidFill>
                <a:ea typeface="MS PGothic" charset="0"/>
                <a:cs typeface="MS PGothic" charset="0"/>
              </a:rPr>
              <a:t>Perjanjian Abraham</a:t>
            </a:r>
            <a:endParaRPr lang="en-US" sz="3600">
              <a:solidFill>
                <a:srgbClr val="00FF00"/>
              </a:solidFill>
              <a:ea typeface="MS PGothic" charset="0"/>
              <a:cs typeface="MS PGothic" charset="0"/>
            </a:endParaRPr>
          </a:p>
        </p:txBody>
      </p:sp>
      <p:sp>
        <p:nvSpPr>
          <p:cNvPr id="661511" name="Text Box 7"/>
          <p:cNvSpPr txBox="1">
            <a:spLocks noChangeArrowheads="1"/>
          </p:cNvSpPr>
          <p:nvPr/>
        </p:nvSpPr>
        <p:spPr bwMode="auto">
          <a:xfrm>
            <a:off x="2555875" y="1878013"/>
            <a:ext cx="4062413" cy="579437"/>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200" b="1" i="1">
                <a:solidFill>
                  <a:srgbClr val="00FF00"/>
                </a:solidFill>
                <a:latin typeface="Arial" charset="0"/>
                <a:ea typeface="MS PGothic" charset="0"/>
                <a:cs typeface="MS PGothic" charset="0"/>
              </a:rPr>
              <a:t>Kejadian 12:1-3</a:t>
            </a:r>
          </a:p>
        </p:txBody>
      </p:sp>
      <p:sp>
        <p:nvSpPr>
          <p:cNvPr id="661512" name="Rectangle 8"/>
          <p:cNvSpPr>
            <a:spLocks noChangeArrowheads="1"/>
          </p:cNvSpPr>
          <p:nvPr/>
        </p:nvSpPr>
        <p:spPr bwMode="auto">
          <a:xfrm>
            <a:off x="3119438" y="1323975"/>
            <a:ext cx="2882900" cy="576263"/>
          </a:xfrm>
          <a:prstGeom prst="rect">
            <a:avLst/>
          </a:prstGeom>
          <a:noFill/>
          <a:ln w="12700">
            <a:noFill/>
            <a:miter lim="800000"/>
            <a:headEnd/>
            <a:tailEnd/>
          </a:ln>
          <a:effectLst>
            <a:outerShdw blurRad="63500" dist="85194" dir="3806097" algn="ctr" rotWithShape="0">
              <a:schemeClr val="bg2">
                <a:alpha val="74998"/>
              </a:schemeClr>
            </a:outerShdw>
          </a:effectLst>
        </p:spPr>
        <p:txBody>
          <a:bodyPr lIns="90487" tIns="44450" rIns="90487" bIns="44450">
            <a:spAutoFit/>
          </a:bodyPr>
          <a:lstStyle/>
          <a:p>
            <a:pPr algn="ctr" defTabSz="914400" eaLnBrk="0" hangingPunct="0"/>
            <a:r>
              <a:rPr lang="en-US" sz="3200" b="1">
                <a:solidFill>
                  <a:srgbClr val="FAFD00"/>
                </a:solidFill>
                <a:ea typeface="MS PGothic" charset="0"/>
                <a:cs typeface="MS PGothic" charset="0"/>
              </a:rPr>
              <a:t>(</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Panggilan</a:t>
            </a:r>
            <a:r>
              <a:rPr lang="ja-JP" altLang="en-US" sz="3200" b="1">
                <a:solidFill>
                  <a:srgbClr val="FAFD00"/>
                </a:solidFill>
                <a:ea typeface="MS PGothic" charset="0"/>
                <a:cs typeface="MS PGothic" charset="0"/>
              </a:rPr>
              <a:t>”</a:t>
            </a:r>
            <a:r>
              <a:rPr lang="en-US" sz="3200" b="1">
                <a:solidFill>
                  <a:srgbClr val="FAFD00"/>
                </a:solidFill>
                <a:ea typeface="MS PGothic" charset="0"/>
                <a:cs typeface="MS PGothic" charset="0"/>
              </a:rPr>
              <a:t>)</a:t>
            </a:r>
            <a:endParaRPr lang="en-US" sz="2400">
              <a:solidFill>
                <a:srgbClr val="00FF00"/>
              </a:solidFill>
              <a:ea typeface="MS PGothic" charset="0"/>
              <a:cs typeface="MS PGothic" charset="0"/>
            </a:endParaRPr>
          </a:p>
        </p:txBody>
      </p:sp>
      <p:sp>
        <p:nvSpPr>
          <p:cNvPr id="661508" name="Rectangle 4"/>
          <p:cNvSpPr>
            <a:spLocks noChangeArrowheads="1"/>
          </p:cNvSpPr>
          <p:nvPr/>
        </p:nvSpPr>
        <p:spPr bwMode="auto">
          <a:xfrm>
            <a:off x="1019175" y="3303588"/>
            <a:ext cx="7086600" cy="2822575"/>
          </a:xfrm>
          <a:prstGeom prst="rect">
            <a:avLst/>
          </a:prstGeom>
          <a:noFill/>
          <a:ln w="762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charset="0"/>
              <a:ea typeface="ＭＳ Ｐゴシック"/>
              <a:cs typeface="+mn-cs"/>
            </a:endParaRPr>
          </a:p>
        </p:txBody>
      </p:sp>
      <p:sp>
        <p:nvSpPr>
          <p:cNvPr id="661510" name="Text Box 6"/>
          <p:cNvSpPr txBox="1">
            <a:spLocks noChangeArrowheads="1"/>
          </p:cNvSpPr>
          <p:nvPr/>
        </p:nvSpPr>
        <p:spPr bwMode="auto">
          <a:xfrm>
            <a:off x="647700" y="3541713"/>
            <a:ext cx="6307138" cy="641350"/>
          </a:xfrm>
          <a:prstGeom prst="rect">
            <a:avLst/>
          </a:prstGeom>
          <a:noFill/>
          <a:ln w="12700">
            <a:noFill/>
            <a:miter lim="800000"/>
            <a:headEnd/>
            <a:tailEnd/>
          </a:ln>
          <a:effectLst>
            <a:outerShdw blurRad="63500" dist="17961" dir="2700000" algn="ctr" rotWithShape="0">
              <a:schemeClr val="bg2">
                <a:alpha val="74998"/>
              </a:schemeClr>
            </a:outerShdw>
          </a:effectLst>
        </p:spPr>
        <p:txBody>
          <a:bodyPr>
            <a:spAutoFit/>
          </a:bodyPr>
          <a:lstStyle/>
          <a:p>
            <a:pPr defTabSz="914400" eaLnBrk="0" hangingPunct="0">
              <a:spcBef>
                <a:spcPct val="50000"/>
              </a:spcBef>
              <a:defRPr/>
            </a:pPr>
            <a:endParaRPr lang="en-US" sz="3600" b="1">
              <a:solidFill>
                <a:srgbClr val="00FF00"/>
              </a:solidFill>
              <a:ea typeface="ＭＳ Ｐゴシック"/>
              <a:cs typeface="+mn-cs"/>
            </a:endParaRPr>
          </a:p>
        </p:txBody>
      </p:sp>
      <p:sp>
        <p:nvSpPr>
          <p:cNvPr id="661517" name="Rectangle 13"/>
          <p:cNvSpPr>
            <a:spLocks noChangeArrowheads="1"/>
          </p:cNvSpPr>
          <p:nvPr/>
        </p:nvSpPr>
        <p:spPr bwMode="auto">
          <a:xfrm>
            <a:off x="3652838" y="5041900"/>
            <a:ext cx="174307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defRPr/>
            </a:pPr>
            <a:r>
              <a:rPr lang="en-US" sz="2800" b="1" i="1">
                <a:solidFill>
                  <a:srgbClr val="A4FF94"/>
                </a:solidFill>
                <a:ea typeface="ＭＳ Ｐゴシック"/>
                <a:cs typeface="+mn-cs"/>
              </a:rPr>
              <a:t>2 Samuel</a:t>
            </a:r>
          </a:p>
          <a:p>
            <a:pPr algn="ctr" defTabSz="914400" eaLnBrk="0" hangingPunct="0">
              <a:defRPr/>
            </a:pPr>
            <a:r>
              <a:rPr lang="en-US" sz="2800" b="1" i="1">
                <a:solidFill>
                  <a:srgbClr val="A4FF94"/>
                </a:solidFill>
                <a:ea typeface="ＭＳ Ｐゴシック"/>
                <a:cs typeface="+mn-cs"/>
              </a:rPr>
              <a:t>7:4-16</a:t>
            </a:r>
          </a:p>
        </p:txBody>
      </p:sp>
      <p:sp>
        <p:nvSpPr>
          <p:cNvPr id="661518" name="Text Box 14"/>
          <p:cNvSpPr txBox="1">
            <a:spLocks noChangeArrowheads="1"/>
          </p:cNvSpPr>
          <p:nvPr/>
        </p:nvSpPr>
        <p:spPr bwMode="auto">
          <a:xfrm>
            <a:off x="3673475" y="3644900"/>
            <a:ext cx="1735138"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BENIH</a:t>
            </a:r>
          </a:p>
        </p:txBody>
      </p:sp>
      <p:sp>
        <p:nvSpPr>
          <p:cNvPr id="661519" name="Text Box 15"/>
          <p:cNvSpPr txBox="1">
            <a:spLocks noChangeArrowheads="1"/>
          </p:cNvSpPr>
          <p:nvPr/>
        </p:nvSpPr>
        <p:spPr bwMode="auto">
          <a:xfrm>
            <a:off x="3357563" y="4351338"/>
            <a:ext cx="2401887"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Daud</a:t>
            </a:r>
          </a:p>
        </p:txBody>
      </p:sp>
      <p:sp>
        <p:nvSpPr>
          <p:cNvPr id="661520" name="Rectangle 16"/>
          <p:cNvSpPr>
            <a:spLocks noChangeArrowheads="1"/>
          </p:cNvSpPr>
          <p:nvPr/>
        </p:nvSpPr>
        <p:spPr bwMode="auto">
          <a:xfrm>
            <a:off x="5980113" y="5038725"/>
            <a:ext cx="1609725"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Yeremia</a:t>
            </a:r>
          </a:p>
          <a:p>
            <a:pPr algn="ctr" defTabSz="914400" eaLnBrk="0" hangingPunct="0"/>
            <a:r>
              <a:rPr lang="en-US" sz="2800" b="1" i="1">
                <a:solidFill>
                  <a:srgbClr val="A4FF94"/>
                </a:solidFill>
                <a:ea typeface="MS PGothic" charset="0"/>
                <a:cs typeface="MS PGothic" charset="0"/>
              </a:rPr>
              <a:t>31:31-33</a:t>
            </a:r>
          </a:p>
        </p:txBody>
      </p:sp>
      <p:sp>
        <p:nvSpPr>
          <p:cNvPr id="661521" name="Text Box 17"/>
          <p:cNvSpPr txBox="1">
            <a:spLocks noChangeArrowheads="1"/>
          </p:cNvSpPr>
          <p:nvPr/>
        </p:nvSpPr>
        <p:spPr bwMode="auto">
          <a:xfrm>
            <a:off x="5419725" y="3632200"/>
            <a:ext cx="27527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BERKAT</a:t>
            </a:r>
          </a:p>
        </p:txBody>
      </p:sp>
      <p:sp>
        <p:nvSpPr>
          <p:cNvPr id="661522" name="Text Box 18"/>
          <p:cNvSpPr txBox="1">
            <a:spLocks noChangeArrowheads="1"/>
          </p:cNvSpPr>
          <p:nvPr/>
        </p:nvSpPr>
        <p:spPr bwMode="auto">
          <a:xfrm>
            <a:off x="5695950" y="4338638"/>
            <a:ext cx="220027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Baru</a:t>
            </a:r>
          </a:p>
        </p:txBody>
      </p:sp>
      <p:sp>
        <p:nvSpPr>
          <p:cNvPr id="661514" name="Rectangle 10"/>
          <p:cNvSpPr>
            <a:spLocks noChangeArrowheads="1"/>
          </p:cNvSpPr>
          <p:nvPr/>
        </p:nvSpPr>
        <p:spPr bwMode="auto">
          <a:xfrm>
            <a:off x="1498600" y="5040313"/>
            <a:ext cx="1585913" cy="942975"/>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defTabSz="914400" eaLnBrk="0" hangingPunct="0"/>
            <a:r>
              <a:rPr lang="en-US" sz="2800" b="1" i="1">
                <a:solidFill>
                  <a:srgbClr val="A4FF94"/>
                </a:solidFill>
                <a:ea typeface="MS PGothic" charset="0"/>
                <a:cs typeface="MS PGothic" charset="0"/>
              </a:rPr>
              <a:t>Ulangan</a:t>
            </a:r>
          </a:p>
          <a:p>
            <a:pPr algn="ctr" defTabSz="914400" eaLnBrk="0" hangingPunct="0"/>
            <a:r>
              <a:rPr lang="en-US" sz="2800" b="1" i="1">
                <a:solidFill>
                  <a:srgbClr val="A4FF94"/>
                </a:solidFill>
                <a:ea typeface="MS PGothic" charset="0"/>
                <a:cs typeface="MS PGothic" charset="0"/>
              </a:rPr>
              <a:t>30:1-10</a:t>
            </a:r>
          </a:p>
        </p:txBody>
      </p:sp>
      <p:sp>
        <p:nvSpPr>
          <p:cNvPr id="661515" name="Text Box 11"/>
          <p:cNvSpPr txBox="1">
            <a:spLocks noChangeArrowheads="1"/>
          </p:cNvSpPr>
          <p:nvPr/>
        </p:nvSpPr>
        <p:spPr bwMode="auto">
          <a:xfrm>
            <a:off x="1355725" y="3633788"/>
            <a:ext cx="1884363"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b="1">
                <a:solidFill>
                  <a:srgbClr val="00FF00"/>
                </a:solidFill>
                <a:latin typeface="Arial" charset="0"/>
                <a:ea typeface="MS PGothic" charset="0"/>
                <a:cs typeface="MS PGothic" charset="0"/>
              </a:rPr>
              <a:t>TANAH</a:t>
            </a:r>
          </a:p>
        </p:txBody>
      </p:sp>
      <p:sp>
        <p:nvSpPr>
          <p:cNvPr id="661516" name="Text Box 12"/>
          <p:cNvSpPr txBox="1">
            <a:spLocks noChangeArrowheads="1"/>
          </p:cNvSpPr>
          <p:nvPr/>
        </p:nvSpPr>
        <p:spPr bwMode="auto">
          <a:xfrm>
            <a:off x="1401763" y="4338638"/>
            <a:ext cx="1800225" cy="64135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a:solidFill>
                  <a:schemeClr val="tx1"/>
                </a:solidFill>
                <a:latin typeface="Times" charset="0"/>
                <a:ea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eaLnBrk="0" hangingPunct="0">
              <a:spcBef>
                <a:spcPct val="50000"/>
              </a:spcBef>
            </a:pPr>
            <a:r>
              <a:rPr lang="en-US" sz="3600">
                <a:solidFill>
                  <a:srgbClr val="FAFD00"/>
                </a:solidFill>
                <a:latin typeface="Arial Black" charset="0"/>
                <a:ea typeface="MS PGothic" charset="0"/>
                <a:cs typeface="MS PGothic" charset="0"/>
              </a:rPr>
              <a:t>Tanah</a:t>
            </a:r>
          </a:p>
        </p:txBody>
      </p:sp>
      <p:sp>
        <p:nvSpPr>
          <p:cNvPr id="661523" name="Line 19"/>
          <p:cNvSpPr>
            <a:spLocks noChangeShapeType="1"/>
          </p:cNvSpPr>
          <p:nvPr/>
        </p:nvSpPr>
        <p:spPr bwMode="auto">
          <a:xfrm flipH="1">
            <a:off x="2300288" y="2468563"/>
            <a:ext cx="2238375" cy="1203325"/>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4" name="Line 20"/>
          <p:cNvSpPr>
            <a:spLocks noChangeShapeType="1"/>
          </p:cNvSpPr>
          <p:nvPr/>
        </p:nvSpPr>
        <p:spPr bwMode="auto">
          <a:xfrm flipH="1">
            <a:off x="4538663" y="2463800"/>
            <a:ext cx="0" cy="1246188"/>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661525" name="Line 21"/>
          <p:cNvSpPr>
            <a:spLocks noChangeShapeType="1"/>
          </p:cNvSpPr>
          <p:nvPr/>
        </p:nvSpPr>
        <p:spPr bwMode="auto">
          <a:xfrm>
            <a:off x="4524375" y="2465388"/>
            <a:ext cx="2163763" cy="1206500"/>
          </a:xfrm>
          <a:prstGeom prst="line">
            <a:avLst/>
          </a:prstGeom>
          <a:noFill/>
          <a:ln w="57150">
            <a:solidFill>
              <a:schemeClr val="tx1"/>
            </a:solidFill>
            <a:round/>
            <a:headEnd/>
            <a:tailEnd type="triangle" w="med" len="med"/>
          </a:ln>
          <a:effectLst>
            <a:outerShdw blurRad="63500" dist="89803" dir="2700000" algn="ctr" rotWithShape="0">
              <a:schemeClr val="bg2">
                <a:alpha val="74998"/>
              </a:schemeClr>
            </a:outerShdw>
          </a:effectLst>
        </p:spPr>
        <p:txBody>
          <a:bodyPr wrap="none" anchor="ctr"/>
          <a:lstStyle/>
          <a:p>
            <a:pPr defTabSz="914400" eaLnBrk="0" hangingPunct="0">
              <a:defRPr/>
            </a:pPr>
            <a:endParaRPr lang="en-US" b="1">
              <a:solidFill>
                <a:srgbClr val="00DFCA"/>
              </a:solidFill>
              <a:latin typeface="Comic Sans MS" pitchFamily="-108" charset="0"/>
              <a:ea typeface="ＭＳ Ｐゴシック"/>
              <a:cs typeface="+mn-cs"/>
            </a:endParaRPr>
          </a:p>
        </p:txBody>
      </p:sp>
      <p:sp>
        <p:nvSpPr>
          <p:cNvPr id="525545" name="AutoShape 233"/>
          <p:cNvSpPr>
            <a:spLocks noChangeArrowheads="1"/>
          </p:cNvSpPr>
          <p:nvPr/>
        </p:nvSpPr>
        <p:spPr bwMode="auto">
          <a:xfrm>
            <a:off x="8007350" y="3473450"/>
            <a:ext cx="730250" cy="495300"/>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46" name="Rectangle 234"/>
          <p:cNvSpPr>
            <a:spLocks noChangeArrowheads="1"/>
          </p:cNvSpPr>
          <p:nvPr/>
        </p:nvSpPr>
        <p:spPr bwMode="auto">
          <a:xfrm>
            <a:off x="8005763" y="3684588"/>
            <a:ext cx="952500" cy="985837"/>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47" name="Line 235"/>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48" name="Line 236"/>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49" name="Line 237"/>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0" name="Line 238"/>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1" name="Line 239"/>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2" name="Rectangle 240"/>
          <p:cNvSpPr>
            <a:spLocks noChangeArrowheads="1"/>
          </p:cNvSpPr>
          <p:nvPr/>
        </p:nvSpPr>
        <p:spPr bwMode="auto">
          <a:xfrm>
            <a:off x="8234363" y="4476750"/>
            <a:ext cx="5143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Wahyu</a:t>
            </a:r>
          </a:p>
        </p:txBody>
      </p:sp>
      <p:sp>
        <p:nvSpPr>
          <p:cNvPr id="525553" name="Line 241"/>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4" name="Line 242"/>
          <p:cNvSpPr>
            <a:spLocks noChangeShapeType="1"/>
          </p:cNvSpPr>
          <p:nvPr/>
        </p:nvSpPr>
        <p:spPr bwMode="auto">
          <a:xfrm>
            <a:off x="8037513" y="40624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5" name="Line 243"/>
          <p:cNvSpPr>
            <a:spLocks noChangeShapeType="1"/>
          </p:cNvSpPr>
          <p:nvPr/>
        </p:nvSpPr>
        <p:spPr bwMode="auto">
          <a:xfrm>
            <a:off x="8043863" y="42021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6" name="Line 244"/>
          <p:cNvSpPr>
            <a:spLocks noChangeShapeType="1"/>
          </p:cNvSpPr>
          <p:nvPr/>
        </p:nvSpPr>
        <p:spPr bwMode="auto">
          <a:xfrm>
            <a:off x="8056563" y="43418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7" name="Line 245"/>
          <p:cNvSpPr>
            <a:spLocks noChangeShapeType="1"/>
          </p:cNvSpPr>
          <p:nvPr/>
        </p:nvSpPr>
        <p:spPr bwMode="auto">
          <a:xfrm>
            <a:off x="8056563" y="44942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8" name="Line 246"/>
          <p:cNvSpPr>
            <a:spLocks noChangeShapeType="1"/>
          </p:cNvSpPr>
          <p:nvPr/>
        </p:nvSpPr>
        <p:spPr bwMode="auto">
          <a:xfrm>
            <a:off x="8043863" y="4633913"/>
            <a:ext cx="8763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59" name="Rectangle 247"/>
          <p:cNvSpPr>
            <a:spLocks noChangeArrowheads="1"/>
          </p:cNvSpPr>
          <p:nvPr/>
        </p:nvSpPr>
        <p:spPr bwMode="auto">
          <a:xfrm>
            <a:off x="8108950" y="4043363"/>
            <a:ext cx="639763"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Kitab Injil</a:t>
            </a:r>
          </a:p>
        </p:txBody>
      </p:sp>
      <p:sp>
        <p:nvSpPr>
          <p:cNvPr id="525560" name="Rectangle 248"/>
          <p:cNvSpPr>
            <a:spLocks noChangeArrowheads="1"/>
          </p:cNvSpPr>
          <p:nvPr/>
        </p:nvSpPr>
        <p:spPr bwMode="auto">
          <a:xfrm>
            <a:off x="8099425" y="4183063"/>
            <a:ext cx="765175"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Kisah Rasul</a:t>
            </a:r>
          </a:p>
        </p:txBody>
      </p:sp>
      <p:sp>
        <p:nvSpPr>
          <p:cNvPr id="525561" name="Rectangle 249"/>
          <p:cNvSpPr>
            <a:spLocks noChangeArrowheads="1"/>
          </p:cNvSpPr>
          <p:nvPr/>
        </p:nvSpPr>
        <p:spPr bwMode="auto">
          <a:xfrm>
            <a:off x="8034338" y="3429000"/>
            <a:ext cx="696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200" b="1">
                <a:solidFill>
                  <a:srgbClr val="000000"/>
                </a:solidFill>
                <a:latin typeface="Chicago" charset="0"/>
                <a:ea typeface="Gulim" charset="0"/>
                <a:cs typeface="Gulim" charset="0"/>
              </a:rPr>
              <a:t>YESUS</a:t>
            </a:r>
          </a:p>
        </p:txBody>
      </p:sp>
      <p:sp>
        <p:nvSpPr>
          <p:cNvPr id="525562" name="Rectangle 250"/>
          <p:cNvSpPr>
            <a:spLocks noChangeArrowheads="1"/>
          </p:cNvSpPr>
          <p:nvPr/>
        </p:nvSpPr>
        <p:spPr bwMode="auto">
          <a:xfrm>
            <a:off x="8207375" y="3751263"/>
            <a:ext cx="4540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Salib</a:t>
            </a:r>
          </a:p>
        </p:txBody>
      </p:sp>
      <p:sp>
        <p:nvSpPr>
          <p:cNvPr id="525563" name="Rectangle 251"/>
          <p:cNvSpPr>
            <a:spLocks noChangeArrowheads="1"/>
          </p:cNvSpPr>
          <p:nvPr/>
        </p:nvSpPr>
        <p:spPr bwMode="auto">
          <a:xfrm>
            <a:off x="8253413" y="3929063"/>
            <a:ext cx="609600" cy="11430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64" name="Rectangle 252"/>
          <p:cNvSpPr>
            <a:spLocks noChangeArrowheads="1"/>
          </p:cNvSpPr>
          <p:nvPr/>
        </p:nvSpPr>
        <p:spPr bwMode="auto">
          <a:xfrm>
            <a:off x="8174038" y="3884613"/>
            <a:ext cx="53657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900" b="1" i="1">
                <a:solidFill>
                  <a:srgbClr val="000000"/>
                </a:solidFill>
                <a:effectLst>
                  <a:outerShdw blurRad="38100" dist="38100" dir="2700000" algn="tl">
                    <a:srgbClr val="FFFFFF"/>
                  </a:outerShdw>
                </a:effectLst>
                <a:latin typeface="Helvetica" charset="0"/>
                <a:ea typeface="Gulim" charset="0"/>
                <a:cs typeface="Gulim" charset="0"/>
              </a:rPr>
              <a:t>Gereja</a:t>
            </a:r>
          </a:p>
        </p:txBody>
      </p:sp>
      <p:sp>
        <p:nvSpPr>
          <p:cNvPr id="525565" name="Line 253"/>
          <p:cNvSpPr>
            <a:spLocks noChangeShapeType="1"/>
          </p:cNvSpPr>
          <p:nvPr/>
        </p:nvSpPr>
        <p:spPr bwMode="auto">
          <a:xfrm>
            <a:off x="8037513" y="379571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66" name="Line 254"/>
          <p:cNvSpPr>
            <a:spLocks noChangeShapeType="1"/>
          </p:cNvSpPr>
          <p:nvPr/>
        </p:nvSpPr>
        <p:spPr bwMode="auto">
          <a:xfrm>
            <a:off x="8037513" y="3929063"/>
            <a:ext cx="8636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67" name="Rectangle 255"/>
          <p:cNvSpPr>
            <a:spLocks noChangeArrowheads="1"/>
          </p:cNvSpPr>
          <p:nvPr/>
        </p:nvSpPr>
        <p:spPr bwMode="auto">
          <a:xfrm>
            <a:off x="8026400" y="36480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68" name="Rectangle 256"/>
          <p:cNvSpPr>
            <a:spLocks noChangeArrowheads="1"/>
          </p:cNvSpPr>
          <p:nvPr/>
        </p:nvSpPr>
        <p:spPr bwMode="auto">
          <a:xfrm>
            <a:off x="8213725" y="3635375"/>
            <a:ext cx="504825" cy="95250"/>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569" name="Rectangle 257"/>
          <p:cNvSpPr>
            <a:spLocks noChangeArrowheads="1"/>
          </p:cNvSpPr>
          <p:nvPr/>
        </p:nvSpPr>
        <p:spPr bwMode="auto">
          <a:xfrm>
            <a:off x="8166100" y="3614738"/>
            <a:ext cx="54133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1000" b="1" i="1">
                <a:solidFill>
                  <a:srgbClr val="000000"/>
                </a:solidFill>
                <a:effectLst>
                  <a:outerShdw blurRad="38100" dist="38100" dir="2700000" algn="tl">
                    <a:srgbClr val="FFFFFF"/>
                  </a:outerShdw>
                </a:effectLst>
                <a:latin typeface="Helvetica" charset="0"/>
                <a:ea typeface="Gulim" charset="0"/>
                <a:cs typeface="Gulim" charset="0"/>
              </a:rPr>
              <a:t>Hidup</a:t>
            </a:r>
          </a:p>
        </p:txBody>
      </p:sp>
      <p:sp>
        <p:nvSpPr>
          <p:cNvPr id="525570" name="Rectangle 258"/>
          <p:cNvSpPr>
            <a:spLocks noChangeArrowheads="1"/>
          </p:cNvSpPr>
          <p:nvPr/>
        </p:nvSpPr>
        <p:spPr bwMode="auto">
          <a:xfrm>
            <a:off x="8118475" y="4322763"/>
            <a:ext cx="723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defTabSz="914400" eaLnBrk="0" hangingPunct="0"/>
            <a:r>
              <a:rPr lang="en-US" altLang="ko-KR" sz="800" b="1">
                <a:solidFill>
                  <a:srgbClr val="000000"/>
                </a:solidFill>
                <a:latin typeface="Helvetica" charset="0"/>
                <a:ea typeface="Gulim" charset="0"/>
                <a:cs typeface="Gulim" charset="0"/>
              </a:rPr>
              <a:t>Surat-surat</a:t>
            </a:r>
          </a:p>
        </p:txBody>
      </p:sp>
      <p:grpSp>
        <p:nvGrpSpPr>
          <p:cNvPr id="525597" name="Group 285"/>
          <p:cNvGrpSpPr>
            <a:grpSpLocks/>
          </p:cNvGrpSpPr>
          <p:nvPr/>
        </p:nvGrpSpPr>
        <p:grpSpPr bwMode="auto">
          <a:xfrm>
            <a:off x="2024063" y="841375"/>
            <a:ext cx="5824537" cy="5173663"/>
            <a:chOff x="339" y="266"/>
            <a:chExt cx="3669" cy="3259"/>
          </a:xfrm>
        </p:grpSpPr>
        <p:sp>
          <p:nvSpPr>
            <p:cNvPr id="525598" name="AutoShape 286"/>
            <p:cNvSpPr>
              <a:spLocks noChangeArrowheads="1"/>
            </p:cNvSpPr>
            <p:nvPr/>
          </p:nvSpPr>
          <p:spPr bwMode="auto">
            <a:xfrm>
              <a:off x="340" y="266"/>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599" name="Rectangle 287"/>
            <p:cNvSpPr>
              <a:spLocks noChangeArrowheads="1"/>
            </p:cNvSpPr>
            <p:nvPr/>
          </p:nvSpPr>
          <p:spPr bwMode="auto">
            <a:xfrm>
              <a:off x="339" y="583"/>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00" name="Rectangle 288"/>
            <p:cNvSpPr>
              <a:spLocks noChangeArrowheads="1"/>
            </p:cNvSpPr>
            <p:nvPr/>
          </p:nvSpPr>
          <p:spPr bwMode="auto">
            <a:xfrm>
              <a:off x="358" y="559"/>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01" name="Rectangle 289"/>
            <p:cNvSpPr>
              <a:spLocks noChangeArrowheads="1"/>
            </p:cNvSpPr>
            <p:nvPr/>
          </p:nvSpPr>
          <p:spPr bwMode="auto">
            <a:xfrm>
              <a:off x="914" y="560"/>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02" name="Rectangle 290"/>
            <p:cNvSpPr>
              <a:spLocks noChangeArrowheads="1"/>
            </p:cNvSpPr>
            <p:nvPr/>
          </p:nvSpPr>
          <p:spPr bwMode="auto">
            <a:xfrm>
              <a:off x="504" y="298"/>
              <a:ext cx="15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endParaRPr lang="ko-KR" altLang="en-US" sz="2400" b="1">
                <a:solidFill>
                  <a:srgbClr val="790015"/>
                </a:solidFill>
                <a:effectLst>
                  <a:outerShdw blurRad="38100" dist="38100" dir="2700000" algn="tl">
                    <a:srgbClr val="000000"/>
                  </a:outerShdw>
                </a:effectLst>
                <a:latin typeface="Helvetica" charset="0"/>
                <a:ea typeface="Gulim" charset="0"/>
                <a:cs typeface="Gulim" charset="0"/>
              </a:endParaRPr>
            </a:p>
          </p:txBody>
        </p:sp>
        <p:sp>
          <p:nvSpPr>
            <p:cNvPr id="525603" name="Rectangle 291"/>
            <p:cNvSpPr>
              <a:spLocks noChangeArrowheads="1"/>
            </p:cNvSpPr>
            <p:nvPr/>
          </p:nvSpPr>
          <p:spPr bwMode="auto">
            <a:xfrm>
              <a:off x="473" y="282"/>
              <a:ext cx="8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en-US" altLang="ko-KR" sz="2400" b="1">
                  <a:solidFill>
                    <a:srgbClr val="790015"/>
                  </a:solidFill>
                  <a:latin typeface="Helvetica" charset="0"/>
                  <a:ea typeface="Gulim" charset="0"/>
                  <a:cs typeface="Gulim" charset="0"/>
                </a:rPr>
                <a:t>CIPTAAN</a:t>
              </a:r>
              <a:endParaRPr lang="en-US" altLang="ko-KR" sz="2400" b="1">
                <a:solidFill>
                  <a:srgbClr val="790015"/>
                </a:solidFill>
                <a:effectLst>
                  <a:outerShdw blurRad="38100" dist="38100" dir="2700000" algn="tl">
                    <a:srgbClr val="000000"/>
                  </a:outerShdw>
                </a:effectLst>
                <a:latin typeface="Helvetica" charset="0"/>
                <a:ea typeface="Gulim" charset="0"/>
                <a:cs typeface="Gulim" charset="0"/>
              </a:endParaRPr>
            </a:p>
          </p:txBody>
        </p:sp>
        <p:sp>
          <p:nvSpPr>
            <p:cNvPr id="525604" name="AutoShape 292"/>
            <p:cNvSpPr>
              <a:spLocks noChangeArrowheads="1"/>
            </p:cNvSpPr>
            <p:nvPr/>
          </p:nvSpPr>
          <p:spPr bwMode="auto">
            <a:xfrm>
              <a:off x="539" y="514"/>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05" name="Rectangle 293"/>
            <p:cNvSpPr>
              <a:spLocks noChangeArrowheads="1"/>
            </p:cNvSpPr>
            <p:nvPr/>
          </p:nvSpPr>
          <p:spPr bwMode="auto">
            <a:xfrm>
              <a:off x="549" y="831"/>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06" name="Rectangle 294"/>
            <p:cNvSpPr>
              <a:spLocks noChangeArrowheads="1"/>
            </p:cNvSpPr>
            <p:nvPr/>
          </p:nvSpPr>
          <p:spPr bwMode="auto">
            <a:xfrm>
              <a:off x="552" y="807"/>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07" name="Rectangle 295"/>
            <p:cNvSpPr>
              <a:spLocks noChangeArrowheads="1"/>
            </p:cNvSpPr>
            <p:nvPr/>
          </p:nvSpPr>
          <p:spPr bwMode="auto">
            <a:xfrm>
              <a:off x="1124" y="808"/>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08" name="Rectangle 296"/>
            <p:cNvSpPr>
              <a:spLocks noChangeArrowheads="1"/>
            </p:cNvSpPr>
            <p:nvPr/>
          </p:nvSpPr>
          <p:spPr bwMode="auto">
            <a:xfrm>
              <a:off x="501" y="527"/>
              <a:ext cx="110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r>
                <a:rPr lang="en-US" altLang="ko-KR" sz="2400" b="1">
                  <a:solidFill>
                    <a:srgbClr val="790015"/>
                  </a:solidFill>
                  <a:latin typeface="Helvetica" charset="0"/>
                  <a:ea typeface="Gulim" charset="0"/>
                  <a:cs typeface="Gulim" charset="0"/>
                </a:rPr>
                <a:t>ABRAHAM</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09" name="AutoShape 297"/>
            <p:cNvSpPr>
              <a:spLocks noChangeArrowheads="1"/>
            </p:cNvSpPr>
            <p:nvPr/>
          </p:nvSpPr>
          <p:spPr bwMode="auto">
            <a:xfrm>
              <a:off x="725" y="752"/>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10" name="Rectangle 298"/>
            <p:cNvSpPr>
              <a:spLocks noChangeArrowheads="1"/>
            </p:cNvSpPr>
            <p:nvPr/>
          </p:nvSpPr>
          <p:spPr bwMode="auto">
            <a:xfrm>
              <a:off x="724" y="1069"/>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11" name="Rectangle 299"/>
            <p:cNvSpPr>
              <a:spLocks noChangeArrowheads="1"/>
            </p:cNvSpPr>
            <p:nvPr/>
          </p:nvSpPr>
          <p:spPr bwMode="auto">
            <a:xfrm>
              <a:off x="732" y="1045"/>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12" name="Rectangle 300"/>
            <p:cNvSpPr>
              <a:spLocks noChangeArrowheads="1"/>
            </p:cNvSpPr>
            <p:nvPr/>
          </p:nvSpPr>
          <p:spPr bwMode="auto">
            <a:xfrm>
              <a:off x="1299" y="1046"/>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13" name="Rectangle 301"/>
            <p:cNvSpPr>
              <a:spLocks noChangeArrowheads="1"/>
            </p:cNvSpPr>
            <p:nvPr/>
          </p:nvSpPr>
          <p:spPr bwMode="auto">
            <a:xfrm>
              <a:off x="791" y="770"/>
              <a:ext cx="8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r>
                <a:rPr lang="en-US" altLang="ko-KR" sz="2400" b="1">
                  <a:solidFill>
                    <a:srgbClr val="790015"/>
                  </a:solidFill>
                  <a:latin typeface="Helvetica" charset="0"/>
                  <a:ea typeface="Gulim" charset="0"/>
                  <a:cs typeface="Gulim" charset="0"/>
                </a:rPr>
                <a:t>YUSUF</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14" name="AutoShape 302"/>
            <p:cNvSpPr>
              <a:spLocks noChangeArrowheads="1"/>
            </p:cNvSpPr>
            <p:nvPr/>
          </p:nvSpPr>
          <p:spPr bwMode="auto">
            <a:xfrm>
              <a:off x="917" y="990"/>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15" name="Rectangle 303"/>
            <p:cNvSpPr>
              <a:spLocks noChangeArrowheads="1"/>
            </p:cNvSpPr>
            <p:nvPr/>
          </p:nvSpPr>
          <p:spPr bwMode="auto">
            <a:xfrm>
              <a:off x="913" y="1307"/>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16" name="Rectangle 304"/>
            <p:cNvSpPr>
              <a:spLocks noChangeArrowheads="1"/>
            </p:cNvSpPr>
            <p:nvPr/>
          </p:nvSpPr>
          <p:spPr bwMode="auto">
            <a:xfrm>
              <a:off x="927" y="1283"/>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17" name="Rectangle 305"/>
            <p:cNvSpPr>
              <a:spLocks noChangeArrowheads="1"/>
            </p:cNvSpPr>
            <p:nvPr/>
          </p:nvSpPr>
          <p:spPr bwMode="auto">
            <a:xfrm>
              <a:off x="1499" y="1284"/>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18" name="Rectangle 306"/>
            <p:cNvSpPr>
              <a:spLocks noChangeArrowheads="1"/>
            </p:cNvSpPr>
            <p:nvPr/>
          </p:nvSpPr>
          <p:spPr bwMode="auto">
            <a:xfrm>
              <a:off x="1046" y="1016"/>
              <a:ext cx="72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r>
                <a:rPr lang="en-US" altLang="ko-KR" sz="2400" b="1">
                  <a:solidFill>
                    <a:srgbClr val="790015"/>
                  </a:solidFill>
                  <a:latin typeface="Helvetica" charset="0"/>
                  <a:ea typeface="Gulim" charset="0"/>
                  <a:cs typeface="Gulim" charset="0"/>
                </a:rPr>
                <a:t>MUSA</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19" name="AutoShape 307"/>
            <p:cNvSpPr>
              <a:spLocks noChangeArrowheads="1"/>
            </p:cNvSpPr>
            <p:nvPr/>
          </p:nvSpPr>
          <p:spPr bwMode="auto">
            <a:xfrm>
              <a:off x="1145" y="1232"/>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20" name="Rectangle 308"/>
            <p:cNvSpPr>
              <a:spLocks noChangeArrowheads="1"/>
            </p:cNvSpPr>
            <p:nvPr/>
          </p:nvSpPr>
          <p:spPr bwMode="auto">
            <a:xfrm>
              <a:off x="1144" y="1549"/>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21" name="Rectangle 309"/>
            <p:cNvSpPr>
              <a:spLocks noChangeArrowheads="1"/>
            </p:cNvSpPr>
            <p:nvPr/>
          </p:nvSpPr>
          <p:spPr bwMode="auto">
            <a:xfrm>
              <a:off x="1163" y="1525"/>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22" name="Rectangle 310"/>
            <p:cNvSpPr>
              <a:spLocks noChangeArrowheads="1"/>
            </p:cNvSpPr>
            <p:nvPr/>
          </p:nvSpPr>
          <p:spPr bwMode="auto">
            <a:xfrm>
              <a:off x="1719" y="1526"/>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23" name="Rectangle 311"/>
            <p:cNvSpPr>
              <a:spLocks noChangeArrowheads="1"/>
            </p:cNvSpPr>
            <p:nvPr/>
          </p:nvSpPr>
          <p:spPr bwMode="auto">
            <a:xfrm>
              <a:off x="1211" y="1249"/>
              <a:ext cx="84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r>
                <a:rPr lang="en-US" altLang="ko-KR" sz="2400" b="1">
                  <a:solidFill>
                    <a:srgbClr val="790015"/>
                  </a:solidFill>
                  <a:latin typeface="Helvetica" charset="0"/>
                  <a:ea typeface="Gulim" charset="0"/>
                  <a:cs typeface="Gulim" charset="0"/>
                </a:rPr>
                <a:t>YOSUA</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24" name="AutoShape 312"/>
            <p:cNvSpPr>
              <a:spLocks noChangeArrowheads="1"/>
            </p:cNvSpPr>
            <p:nvPr/>
          </p:nvSpPr>
          <p:spPr bwMode="auto">
            <a:xfrm>
              <a:off x="1326" y="1473"/>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25" name="Rectangle 313"/>
            <p:cNvSpPr>
              <a:spLocks noChangeArrowheads="1"/>
            </p:cNvSpPr>
            <p:nvPr/>
          </p:nvSpPr>
          <p:spPr bwMode="auto">
            <a:xfrm>
              <a:off x="1319" y="1790"/>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26" name="Rectangle 314"/>
            <p:cNvSpPr>
              <a:spLocks noChangeArrowheads="1"/>
            </p:cNvSpPr>
            <p:nvPr/>
          </p:nvSpPr>
          <p:spPr bwMode="auto">
            <a:xfrm>
              <a:off x="1344" y="1766"/>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27" name="Rectangle 315"/>
            <p:cNvSpPr>
              <a:spLocks noChangeArrowheads="1"/>
            </p:cNvSpPr>
            <p:nvPr/>
          </p:nvSpPr>
          <p:spPr bwMode="auto">
            <a:xfrm>
              <a:off x="1905" y="1767"/>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28" name="Rectangle 316"/>
            <p:cNvSpPr>
              <a:spLocks noChangeArrowheads="1"/>
            </p:cNvSpPr>
            <p:nvPr/>
          </p:nvSpPr>
          <p:spPr bwMode="auto">
            <a:xfrm>
              <a:off x="1369" y="1490"/>
              <a:ext cx="9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r>
                <a:rPr lang="en-US" altLang="ko-KR" sz="2400" b="1">
                  <a:solidFill>
                    <a:srgbClr val="790015"/>
                  </a:solidFill>
                  <a:latin typeface="Helvetica" charset="0"/>
                  <a:ea typeface="Gulim" charset="0"/>
                  <a:cs typeface="Gulim" charset="0"/>
                </a:rPr>
                <a:t>ANARKI</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29" name="AutoShape 317"/>
            <p:cNvSpPr>
              <a:spLocks noChangeArrowheads="1"/>
            </p:cNvSpPr>
            <p:nvPr/>
          </p:nvSpPr>
          <p:spPr bwMode="auto">
            <a:xfrm>
              <a:off x="1507" y="1712"/>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30" name="Rectangle 318"/>
            <p:cNvSpPr>
              <a:spLocks noChangeArrowheads="1"/>
            </p:cNvSpPr>
            <p:nvPr/>
          </p:nvSpPr>
          <p:spPr bwMode="auto">
            <a:xfrm>
              <a:off x="1500" y="2029"/>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31" name="Rectangle 319"/>
            <p:cNvSpPr>
              <a:spLocks noChangeArrowheads="1"/>
            </p:cNvSpPr>
            <p:nvPr/>
          </p:nvSpPr>
          <p:spPr bwMode="auto">
            <a:xfrm>
              <a:off x="1514" y="2005"/>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32" name="Rectangle 320"/>
            <p:cNvSpPr>
              <a:spLocks noChangeArrowheads="1"/>
            </p:cNvSpPr>
            <p:nvPr/>
          </p:nvSpPr>
          <p:spPr bwMode="auto">
            <a:xfrm>
              <a:off x="2086" y="2006"/>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33" name="Rectangle 321"/>
            <p:cNvSpPr>
              <a:spLocks noChangeArrowheads="1"/>
            </p:cNvSpPr>
            <p:nvPr/>
          </p:nvSpPr>
          <p:spPr bwMode="auto">
            <a:xfrm>
              <a:off x="1380" y="1728"/>
              <a:ext cx="12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790015"/>
                  </a:solidFill>
                  <a:latin typeface="Helvetica" charset="0"/>
                  <a:ea typeface="Gulim" charset="0"/>
                  <a:cs typeface="Gulim" charset="0"/>
                </a:rPr>
                <a:t>   </a:t>
              </a:r>
              <a:r>
                <a:rPr lang="en-US" altLang="ko-KR" sz="2400" b="1">
                  <a:solidFill>
                    <a:srgbClr val="790015"/>
                  </a:solidFill>
                  <a:latin typeface="Helvetica" charset="0"/>
                  <a:ea typeface="Gulim" charset="0"/>
                  <a:cs typeface="Gulim" charset="0"/>
                </a:rPr>
                <a:t>KERAJAAN</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34" name="AutoShape 322"/>
            <p:cNvSpPr>
              <a:spLocks noChangeArrowheads="1"/>
            </p:cNvSpPr>
            <p:nvPr/>
          </p:nvSpPr>
          <p:spPr bwMode="auto">
            <a:xfrm>
              <a:off x="1705" y="1950"/>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35" name="Rectangle 323"/>
            <p:cNvSpPr>
              <a:spLocks noChangeArrowheads="1"/>
            </p:cNvSpPr>
            <p:nvPr/>
          </p:nvSpPr>
          <p:spPr bwMode="auto">
            <a:xfrm>
              <a:off x="1709" y="2267"/>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36" name="Rectangle 324"/>
            <p:cNvSpPr>
              <a:spLocks noChangeArrowheads="1"/>
            </p:cNvSpPr>
            <p:nvPr/>
          </p:nvSpPr>
          <p:spPr bwMode="auto">
            <a:xfrm>
              <a:off x="1712" y="2243"/>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37" name="Rectangle 325"/>
            <p:cNvSpPr>
              <a:spLocks noChangeArrowheads="1"/>
            </p:cNvSpPr>
            <p:nvPr/>
          </p:nvSpPr>
          <p:spPr bwMode="auto">
            <a:xfrm>
              <a:off x="2284" y="2244"/>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38" name="Rectangle 326"/>
            <p:cNvSpPr>
              <a:spLocks noChangeArrowheads="1"/>
            </p:cNvSpPr>
            <p:nvPr/>
          </p:nvSpPr>
          <p:spPr bwMode="auto">
            <a:xfrm>
              <a:off x="1547" y="1972"/>
              <a:ext cx="12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000" b="1">
                  <a:solidFill>
                    <a:srgbClr val="790015"/>
                  </a:solidFill>
                  <a:latin typeface="Helvetica" charset="0"/>
                  <a:ea typeface="Gulim" charset="0"/>
                  <a:cs typeface="Gulim" charset="0"/>
                </a:rPr>
                <a:t>   </a:t>
              </a:r>
              <a:r>
                <a:rPr lang="en-US" altLang="ko-KR" sz="2000" b="1">
                  <a:solidFill>
                    <a:srgbClr val="790015"/>
                  </a:solidFill>
                  <a:latin typeface="Helvetica" charset="0"/>
                  <a:ea typeface="Gulim" charset="0"/>
                  <a:cs typeface="Gulim" charset="0"/>
                </a:rPr>
                <a:t>PEMBUANGAN</a:t>
              </a:r>
              <a:endParaRPr lang="en-US" altLang="ko-KR" sz="20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39" name="AutoShape 327"/>
            <p:cNvSpPr>
              <a:spLocks noChangeArrowheads="1"/>
            </p:cNvSpPr>
            <p:nvPr/>
          </p:nvSpPr>
          <p:spPr bwMode="auto">
            <a:xfrm>
              <a:off x="1890" y="2196"/>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40" name="Rectangle 328"/>
            <p:cNvSpPr>
              <a:spLocks noChangeArrowheads="1"/>
            </p:cNvSpPr>
            <p:nvPr/>
          </p:nvSpPr>
          <p:spPr bwMode="auto">
            <a:xfrm>
              <a:off x="1889" y="2513"/>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41" name="Rectangle 329"/>
            <p:cNvSpPr>
              <a:spLocks noChangeArrowheads="1"/>
            </p:cNvSpPr>
            <p:nvPr/>
          </p:nvSpPr>
          <p:spPr bwMode="auto">
            <a:xfrm>
              <a:off x="1900" y="2489"/>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42" name="Rectangle 330"/>
            <p:cNvSpPr>
              <a:spLocks noChangeArrowheads="1"/>
            </p:cNvSpPr>
            <p:nvPr/>
          </p:nvSpPr>
          <p:spPr bwMode="auto">
            <a:xfrm>
              <a:off x="2472" y="2490"/>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43" name="Rectangle 331"/>
            <p:cNvSpPr>
              <a:spLocks noChangeArrowheads="1"/>
            </p:cNvSpPr>
            <p:nvPr/>
          </p:nvSpPr>
          <p:spPr bwMode="auto">
            <a:xfrm>
              <a:off x="1985" y="2216"/>
              <a:ext cx="79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en-US" altLang="ko-KR" sz="2400" b="1">
                  <a:solidFill>
                    <a:srgbClr val="790015"/>
                  </a:solidFill>
                  <a:latin typeface="Helvetica" charset="0"/>
                  <a:ea typeface="Gulim" charset="0"/>
                  <a:cs typeface="Gulim" charset="0"/>
                </a:rPr>
                <a:t>SENYAP</a:t>
              </a:r>
              <a:endParaRPr lang="en-US" altLang="ko-KR" sz="2400" b="1">
                <a:solidFill>
                  <a:srgbClr val="FFA27C"/>
                </a:solidFill>
                <a:effectLst>
                  <a:outerShdw blurRad="38100" dist="38100" dir="2700000" algn="tl">
                    <a:srgbClr val="000000"/>
                  </a:outerShdw>
                </a:effectLst>
                <a:latin typeface="Helvetica" charset="0"/>
                <a:ea typeface="Gulim" charset="0"/>
                <a:cs typeface="Gulim" charset="0"/>
              </a:endParaRPr>
            </a:p>
          </p:txBody>
        </p:sp>
        <p:sp>
          <p:nvSpPr>
            <p:cNvPr id="525644" name="AutoShape 332"/>
            <p:cNvSpPr>
              <a:spLocks noChangeArrowheads="1"/>
            </p:cNvSpPr>
            <p:nvPr/>
          </p:nvSpPr>
          <p:spPr bwMode="auto">
            <a:xfrm>
              <a:off x="2096" y="2445"/>
              <a:ext cx="1118" cy="420"/>
            </a:xfrm>
            <a:prstGeom prst="roundRect">
              <a:avLst>
                <a:gd name="adj" fmla="val 10727"/>
              </a:avLst>
            </a:prstGeom>
            <a:solidFill>
              <a:srgbClr val="FFD34A"/>
            </a:solidFill>
            <a:ln w="38100">
              <a:solidFill>
                <a:srgbClr val="1A0004"/>
              </a:solidFill>
              <a:round/>
              <a:headEnd/>
              <a:tailEnd/>
            </a:ln>
          </p:spPr>
          <p:txBody>
            <a:bodyPr/>
            <a:lstStyle/>
            <a:p>
              <a:pPr defTabSz="914400" eaLnBrk="0" hangingPunct="0"/>
              <a:endParaRPr lang="en-US" b="1">
                <a:solidFill>
                  <a:srgbClr val="00DFCA"/>
                </a:solidFill>
                <a:latin typeface="Comic Sans MS" charset="0"/>
                <a:cs typeface="+mn-cs"/>
              </a:endParaRPr>
            </a:p>
          </p:txBody>
        </p:sp>
        <p:sp>
          <p:nvSpPr>
            <p:cNvPr id="525645" name="Rectangle 333"/>
            <p:cNvSpPr>
              <a:spLocks noChangeArrowheads="1"/>
            </p:cNvSpPr>
            <p:nvPr/>
          </p:nvSpPr>
          <p:spPr bwMode="auto">
            <a:xfrm>
              <a:off x="2244" y="2453"/>
              <a:ext cx="15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ko-KR" altLang="en-US" sz="2400" b="1">
                  <a:solidFill>
                    <a:srgbClr val="114FFB"/>
                  </a:solidFill>
                  <a:latin typeface="Helvetica" charset="0"/>
                  <a:ea typeface="Gulim" charset="0"/>
                  <a:cs typeface="Gulim" charset="0"/>
                </a:rPr>
                <a:t>   </a:t>
              </a:r>
              <a:endParaRPr lang="ko-KR" altLang="en-US" sz="2400" b="1">
                <a:solidFill>
                  <a:srgbClr val="114FFB"/>
                </a:solidFill>
                <a:effectLst>
                  <a:outerShdw blurRad="38100" dist="38100" dir="2700000" algn="tl">
                    <a:srgbClr val="000000"/>
                  </a:outerShdw>
                </a:effectLst>
                <a:latin typeface="Helvetica" charset="0"/>
                <a:ea typeface="Gulim" charset="0"/>
                <a:cs typeface="Gulim" charset="0"/>
              </a:endParaRPr>
            </a:p>
          </p:txBody>
        </p:sp>
        <p:sp>
          <p:nvSpPr>
            <p:cNvPr id="525646" name="Rectangle 334"/>
            <p:cNvSpPr>
              <a:spLocks noChangeArrowheads="1"/>
            </p:cNvSpPr>
            <p:nvPr/>
          </p:nvSpPr>
          <p:spPr bwMode="auto">
            <a:xfrm>
              <a:off x="2149" y="2445"/>
              <a:ext cx="976" cy="346"/>
            </a:xfrm>
            <a:prstGeom prst="rect">
              <a:avLst/>
            </a:prstGeom>
            <a:noFill/>
            <a:ln>
              <a:noFill/>
            </a:ln>
            <a:effectLst>
              <a:outerShdw blurRad="63500" dist="53882" dir="2700000" algn="ctr" rotWithShape="0">
                <a:schemeClr val="bg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4400" eaLnBrk="0" hangingPunct="0"/>
              <a:r>
                <a:rPr lang="en-US" altLang="ko-KR" sz="3600" b="1">
                  <a:solidFill>
                    <a:srgbClr val="114FFB"/>
                  </a:solidFill>
                  <a:latin typeface="Helvetica" charset="0"/>
                  <a:ea typeface="Gulim" charset="0"/>
                  <a:cs typeface="Gulim" charset="0"/>
                </a:rPr>
                <a:t>YESUS</a:t>
              </a:r>
              <a:endParaRPr lang="en-US" altLang="ko-KR" sz="3600" b="1">
                <a:solidFill>
                  <a:srgbClr val="114FFB"/>
                </a:solidFill>
                <a:effectLst>
                  <a:outerShdw blurRad="38100" dist="38100" dir="2700000" algn="tl">
                    <a:srgbClr val="000000"/>
                  </a:outerShdw>
                </a:effectLst>
                <a:latin typeface="Helvetica" charset="0"/>
                <a:ea typeface="Gulim" charset="0"/>
                <a:cs typeface="Gulim" charset="0"/>
              </a:endParaRPr>
            </a:p>
          </p:txBody>
        </p:sp>
        <p:sp>
          <p:nvSpPr>
            <p:cNvPr id="525647" name="Rectangle 335"/>
            <p:cNvSpPr>
              <a:spLocks noChangeArrowheads="1"/>
            </p:cNvSpPr>
            <p:nvPr/>
          </p:nvSpPr>
          <p:spPr bwMode="auto">
            <a:xfrm>
              <a:off x="2106" y="2762"/>
              <a:ext cx="1902" cy="763"/>
            </a:xfrm>
            <a:prstGeom prst="rect">
              <a:avLst/>
            </a:prstGeom>
            <a:solidFill>
              <a:srgbClr val="FFD34A"/>
            </a:solidFill>
            <a:ln w="38100">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48" name="Rectangle 336"/>
            <p:cNvSpPr>
              <a:spLocks noChangeArrowheads="1"/>
            </p:cNvSpPr>
            <p:nvPr/>
          </p:nvSpPr>
          <p:spPr bwMode="auto">
            <a:xfrm>
              <a:off x="2114" y="2738"/>
              <a:ext cx="766"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sp>
          <p:nvSpPr>
            <p:cNvPr id="525649" name="Rectangle 337"/>
            <p:cNvSpPr>
              <a:spLocks noChangeArrowheads="1"/>
            </p:cNvSpPr>
            <p:nvPr/>
          </p:nvSpPr>
          <p:spPr bwMode="auto">
            <a:xfrm>
              <a:off x="2670" y="2739"/>
              <a:ext cx="531" cy="67"/>
            </a:xfrm>
            <a:prstGeom prst="rect">
              <a:avLst/>
            </a:prstGeom>
            <a:solidFill>
              <a:srgbClr val="FFD34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hangingPunct="0"/>
              <a:endParaRPr lang="en-US" b="1">
                <a:solidFill>
                  <a:srgbClr val="00DFCA"/>
                </a:solidFill>
                <a:latin typeface="Comic Sans MS" charset="0"/>
                <a:cs typeface="+mn-cs"/>
              </a:endParaRPr>
            </a:p>
          </p:txBody>
        </p:sp>
      </p:grpSp>
      <p:sp>
        <p:nvSpPr>
          <p:cNvPr id="671848" name="AutoShape 104"/>
          <p:cNvSpPr>
            <a:spLocks noChangeArrowheads="1"/>
          </p:cNvSpPr>
          <p:nvPr/>
        </p:nvSpPr>
        <p:spPr bwMode="auto">
          <a:xfrm rot="2414515">
            <a:off x="-339725" y="2941638"/>
            <a:ext cx="7078663" cy="1422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000000"/>
              </a:gs>
              <a:gs pos="50000">
                <a:srgbClr val="FF0000"/>
              </a:gs>
              <a:gs pos="100000">
                <a:srgbClr val="000000"/>
              </a:gs>
            </a:gsLst>
            <a:lin ang="5400000" scaled="1"/>
          </a:gradFill>
          <a:ln w="9525">
            <a:miter lim="800000"/>
            <a:headEnd/>
            <a:tailEnd/>
          </a:ln>
          <a:scene3d>
            <a:camera prst="legacyObliqueBottomRight">
              <a:rot lat="1500000" lon="240000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pPr defTabSz="914400" eaLnBrk="0" hangingPunct="0"/>
            <a:endParaRPr lang="en-US" b="1">
              <a:solidFill>
                <a:srgbClr val="00DFCA"/>
              </a:solidFill>
              <a:latin typeface="Comic Sans MS" charset="0"/>
              <a:ea typeface="MS PGothic" charset="0"/>
              <a:cs typeface="MS PGothic" charset="0"/>
            </a:endParaRPr>
          </a:p>
        </p:txBody>
      </p:sp>
    </p:spTree>
    <p:extLst>
      <p:ext uri="{BB962C8B-B14F-4D97-AF65-F5344CB8AC3E}">
        <p14:creationId xmlns:p14="http://schemas.microsoft.com/office/powerpoint/2010/main" val="646626048"/>
      </p:ext>
    </p:extLst>
  </p:cSld>
  <p:clrMapOvr>
    <a:masterClrMapping/>
  </p:clrMapOvr>
  <p:transition xmlns:p14="http://schemas.microsoft.com/office/powerpoint/2010/main" advClick="0">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1848"/>
                                        </p:tgtEl>
                                        <p:attrNameLst>
                                          <p:attrName>style.visibility</p:attrName>
                                        </p:attrNameLst>
                                      </p:cBhvr>
                                      <p:to>
                                        <p:strVal val="visible"/>
                                      </p:to>
                                    </p:set>
                                    <p:animEffect transition="in" filter="wipe(up)">
                                      <p:cBhvr>
                                        <p:cTn id="7" dur="5000"/>
                                        <p:tgtEl>
                                          <p:spTgt spid="67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8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2"/>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663575" y="609600"/>
            <a:ext cx="78359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64" name="Rectangle 36"/>
          <p:cNvSpPr>
            <a:spLocks noChangeArrowheads="1"/>
          </p:cNvSpPr>
          <p:nvPr/>
        </p:nvSpPr>
        <p:spPr bwMode="auto">
          <a:xfrm>
            <a:off x="623888" y="596900"/>
            <a:ext cx="7862887" cy="5638800"/>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221187" name="Rectangle 33"/>
          <p:cNvSpPr>
            <a:spLocks noChangeArrowheads="1"/>
          </p:cNvSpPr>
          <p:nvPr/>
        </p:nvSpPr>
        <p:spPr bwMode="auto">
          <a:xfrm>
            <a:off x="631825" y="596900"/>
            <a:ext cx="7869238" cy="5651500"/>
          </a:xfrm>
          <a:prstGeom prst="rect">
            <a:avLst/>
          </a:prstGeom>
          <a:noFill/>
          <a:ln w="155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Times"/>
              <a:cs typeface="+mn-cs"/>
            </a:endParaRPr>
          </a:p>
        </p:txBody>
      </p:sp>
      <p:sp>
        <p:nvSpPr>
          <p:cNvPr id="221188" name="Text Box 3"/>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A27C"/>
                </a:solidFill>
                <a:latin typeface="Times" charset="0"/>
              </a:rPr>
              <a:t> </a:t>
            </a:r>
          </a:p>
        </p:txBody>
      </p:sp>
      <p:sp>
        <p:nvSpPr>
          <p:cNvPr id="534557" name="Text Box 29"/>
          <p:cNvSpPr txBox="1">
            <a:spLocks noChangeArrowheads="1"/>
          </p:cNvSpPr>
          <p:nvPr/>
        </p:nvSpPr>
        <p:spPr bwMode="auto">
          <a:xfrm>
            <a:off x="811213" y="5056188"/>
            <a:ext cx="7442200" cy="954087"/>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spcBef>
                <a:spcPct val="50000"/>
              </a:spcBef>
              <a:defRPr/>
            </a:pPr>
            <a:r>
              <a:rPr lang="en-US" sz="2800" dirty="0">
                <a:solidFill>
                  <a:srgbClr val="FFFFFF"/>
                </a:solidFill>
              </a:rPr>
              <a:t>Taman </a:t>
            </a:r>
            <a:r>
              <a:rPr lang="en-US" sz="2800" dirty="0" err="1">
                <a:solidFill>
                  <a:srgbClr val="FFFFFF"/>
                </a:solidFill>
              </a:rPr>
              <a:t>Getsemani</a:t>
            </a:r>
            <a:r>
              <a:rPr lang="en-US" sz="2800" dirty="0">
                <a:solidFill>
                  <a:srgbClr val="FFFFFF"/>
                </a:solidFill>
              </a:rPr>
              <a:t>,                     </a:t>
            </a:r>
            <a:br>
              <a:rPr lang="en-US" sz="2800" dirty="0">
                <a:solidFill>
                  <a:srgbClr val="FFFFFF"/>
                </a:solidFill>
              </a:rPr>
            </a:br>
            <a:r>
              <a:rPr lang="en-US" sz="2800" dirty="0">
                <a:solidFill>
                  <a:srgbClr val="FFFFFF"/>
                </a:solidFill>
              </a:rPr>
              <a:t>Bukit </a:t>
            </a:r>
            <a:r>
              <a:rPr lang="en-US" sz="2800" dirty="0" err="1">
                <a:solidFill>
                  <a:srgbClr val="FFFFFF"/>
                </a:solidFill>
              </a:rPr>
              <a:t>Zaitun</a:t>
            </a:r>
            <a:r>
              <a:rPr lang="en-US" sz="2800" dirty="0">
                <a:solidFill>
                  <a:srgbClr val="FFFFFF"/>
                </a:solidFill>
              </a:rPr>
              <a:t>, </a:t>
            </a:r>
            <a:r>
              <a:rPr lang="en-US" sz="2800" dirty="0" err="1">
                <a:solidFill>
                  <a:srgbClr val="FFFFFF"/>
                </a:solidFill>
              </a:rPr>
              <a:t>Yerusalem</a:t>
            </a:r>
            <a:endParaRPr lang="en-US" sz="2800" dirty="0">
              <a:solidFill>
                <a:srgbClr val="FFFFFF"/>
              </a:solidFill>
            </a:endParaRPr>
          </a:p>
        </p:txBody>
      </p:sp>
      <p:sp>
        <p:nvSpPr>
          <p:cNvPr id="534559" name="Rectangle 31"/>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a:cs typeface="+mn-cs"/>
              </a:rPr>
              <a:t>64</a:t>
            </a:r>
          </a:p>
        </p:txBody>
      </p:sp>
      <p:grpSp>
        <p:nvGrpSpPr>
          <p:cNvPr id="3" name="Group 34"/>
          <p:cNvGrpSpPr>
            <a:grpSpLocks/>
          </p:cNvGrpSpPr>
          <p:nvPr/>
        </p:nvGrpSpPr>
        <p:grpSpPr bwMode="auto">
          <a:xfrm>
            <a:off x="8001010" y="3429001"/>
            <a:ext cx="990601" cy="1246188"/>
            <a:chOff x="5043" y="2160"/>
            <a:chExt cx="624" cy="785"/>
          </a:xfrm>
        </p:grpSpPr>
        <p:sp>
          <p:nvSpPr>
            <p:cNvPr id="221194"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a:cs typeface="+mn-cs"/>
              </a:endParaRPr>
            </a:p>
          </p:txBody>
        </p:sp>
        <p:sp>
          <p:nvSpPr>
            <p:cNvPr id="221195"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a:cs typeface="+mn-cs"/>
              </a:endParaRPr>
            </a:p>
          </p:txBody>
        </p:sp>
        <p:sp>
          <p:nvSpPr>
            <p:cNvPr id="221196"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197"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198"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199"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200"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201" name="Rectangle 15"/>
            <p:cNvSpPr>
              <a:spLocks noChangeArrowheads="1"/>
            </p:cNvSpPr>
            <p:nvPr/>
          </p:nvSpPr>
          <p:spPr bwMode="auto">
            <a:xfrm>
              <a:off x="5140" y="2547"/>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Kitab</a:t>
              </a:r>
              <a:r>
                <a:rPr lang="en-US" sz="800" dirty="0">
                  <a:solidFill>
                    <a:srgbClr val="000000"/>
                  </a:solidFill>
                  <a:latin typeface="Helvetica" charset="0"/>
                  <a:cs typeface="+mn-cs"/>
                </a:rPr>
                <a:t> </a:t>
              </a:r>
              <a:r>
                <a:rPr lang="en-US" sz="800" dirty="0" err="1">
                  <a:solidFill>
                    <a:srgbClr val="000000"/>
                  </a:solidFill>
                  <a:latin typeface="Helvetica" charset="0"/>
                  <a:cs typeface="+mn-cs"/>
                </a:rPr>
                <a:t>Injil</a:t>
              </a:r>
              <a:endParaRPr lang="en-US" sz="800" dirty="0">
                <a:solidFill>
                  <a:srgbClr val="000000"/>
                </a:solidFill>
                <a:latin typeface="Helvetica" charset="0"/>
                <a:cs typeface="+mn-cs"/>
              </a:endParaRPr>
            </a:p>
          </p:txBody>
        </p:sp>
        <p:sp>
          <p:nvSpPr>
            <p:cNvPr id="221202" name="Rectangle 16"/>
            <p:cNvSpPr>
              <a:spLocks noChangeArrowheads="1"/>
            </p:cNvSpPr>
            <p:nvPr/>
          </p:nvSpPr>
          <p:spPr bwMode="auto">
            <a:xfrm>
              <a:off x="5043" y="2635"/>
              <a:ext cx="6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Kisah</a:t>
              </a:r>
              <a:r>
                <a:rPr lang="en-US" sz="800" dirty="0">
                  <a:solidFill>
                    <a:srgbClr val="000000"/>
                  </a:solidFill>
                  <a:latin typeface="Helvetica" charset="0"/>
                  <a:cs typeface="+mn-cs"/>
                </a:rPr>
                <a:t> Para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221203" name="Rectangle 17"/>
            <p:cNvSpPr>
              <a:spLocks noChangeArrowheads="1"/>
            </p:cNvSpPr>
            <p:nvPr/>
          </p:nvSpPr>
          <p:spPr bwMode="auto">
            <a:xfrm>
              <a:off x="5047" y="2723"/>
              <a:ext cx="6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Surat-surat</a:t>
              </a:r>
              <a:r>
                <a:rPr lang="en-US" sz="800" dirty="0">
                  <a:solidFill>
                    <a:srgbClr val="000000"/>
                  </a:solidFill>
                  <a:latin typeface="Helvetica" charset="0"/>
                  <a:cs typeface="+mn-cs"/>
                </a:rPr>
                <a:t>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221204" name="Rectangle 18"/>
            <p:cNvSpPr>
              <a:spLocks noChangeArrowheads="1"/>
            </p:cNvSpPr>
            <p:nvPr/>
          </p:nvSpPr>
          <p:spPr bwMode="auto">
            <a:xfrm>
              <a:off x="5107" y="2811"/>
              <a:ext cx="3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a:solidFill>
                    <a:srgbClr val="000000"/>
                  </a:solidFill>
                  <a:latin typeface="Helvetica" charset="0"/>
                  <a:cs typeface="+mn-cs"/>
                </a:rPr>
                <a:t>  </a:t>
              </a:r>
              <a:r>
                <a:rPr lang="en-US" sz="800" dirty="0" err="1">
                  <a:solidFill>
                    <a:srgbClr val="000000"/>
                  </a:solidFill>
                  <a:latin typeface="Helvetica" charset="0"/>
                  <a:cs typeface="+mn-cs"/>
                </a:rPr>
                <a:t>Wahyu</a:t>
              </a:r>
              <a:endParaRPr lang="en-US" sz="800" dirty="0">
                <a:solidFill>
                  <a:srgbClr val="000000"/>
                </a:solidFill>
                <a:latin typeface="Helvetica" charset="0"/>
                <a:cs typeface="+mn-cs"/>
              </a:endParaRPr>
            </a:p>
          </p:txBody>
        </p:sp>
        <p:sp>
          <p:nvSpPr>
            <p:cNvPr id="221205" name="Rectangle 19"/>
            <p:cNvSpPr>
              <a:spLocks noChangeArrowheads="1"/>
            </p:cNvSpPr>
            <p:nvPr/>
          </p:nvSpPr>
          <p:spPr bwMode="auto">
            <a:xfrm>
              <a:off x="5061" y="2160"/>
              <a:ext cx="4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dirty="0">
                  <a:solidFill>
                    <a:srgbClr val="000000"/>
                  </a:solidFill>
                  <a:latin typeface="Chicago" charset="0"/>
                  <a:cs typeface="+mn-cs"/>
                </a:rPr>
                <a:t>YESUS</a:t>
              </a:r>
            </a:p>
          </p:txBody>
        </p:sp>
        <p:sp>
          <p:nvSpPr>
            <p:cNvPr id="534548"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cs typeface="+mn-cs"/>
                </a:rPr>
                <a:t>Cross</a:t>
              </a:r>
            </a:p>
          </p:txBody>
        </p:sp>
        <p:sp>
          <p:nvSpPr>
            <p:cNvPr id="221207"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34550" name="Rectangle 22"/>
            <p:cNvSpPr>
              <a:spLocks noChangeArrowheads="1"/>
            </p:cNvSpPr>
            <p:nvPr/>
          </p:nvSpPr>
          <p:spPr bwMode="auto">
            <a:xfrm>
              <a:off x="5125" y="2447"/>
              <a:ext cx="333" cy="144"/>
            </a:xfrm>
            <a:prstGeom prst="rect">
              <a:avLst/>
            </a:prstGeom>
            <a:noFill/>
            <a:ln w="12700">
              <a:noFill/>
              <a:miter lim="800000"/>
              <a:headEnd/>
              <a:tailEnd/>
            </a:ln>
            <a:effectLst/>
          </p:spPr>
          <p:txBody>
            <a:bodyPr wrap="none" lIns="90487" tIns="44450" rIns="90487" bIns="44450">
              <a:spAutoFit/>
            </a:bodyPr>
            <a:lstStyle/>
            <a:p>
              <a:pPr>
                <a:defRPr/>
              </a:pPr>
              <a:r>
                <a:rPr lang="en-US" sz="900" i="1" dirty="0" err="1">
                  <a:solidFill>
                    <a:srgbClr val="000000"/>
                  </a:solidFill>
                  <a:effectLst>
                    <a:outerShdw blurRad="38100" dist="38100" dir="2700000" algn="tl">
                      <a:srgbClr val="FFFFFF"/>
                    </a:outerShdw>
                  </a:effectLst>
                  <a:latin typeface="Helvetica" charset="0"/>
                  <a:cs typeface="+mn-cs"/>
                </a:rPr>
                <a:t>Gereja</a:t>
              </a:r>
              <a:endParaRPr lang="en-US" sz="900" i="1" dirty="0">
                <a:solidFill>
                  <a:srgbClr val="000000"/>
                </a:solidFill>
                <a:effectLst>
                  <a:outerShdw blurRad="38100" dist="38100" dir="2700000" algn="tl">
                    <a:srgbClr val="FFFFFF"/>
                  </a:outerShdw>
                </a:effectLst>
                <a:latin typeface="Helvetica" charset="0"/>
                <a:cs typeface="+mn-cs"/>
              </a:endParaRPr>
            </a:p>
          </p:txBody>
        </p:sp>
        <p:sp>
          <p:nvSpPr>
            <p:cNvPr id="221209"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210"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221211"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221212"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34555" name="Rectangle 27"/>
            <p:cNvSpPr>
              <a:spLocks noChangeArrowheads="1"/>
            </p:cNvSpPr>
            <p:nvPr/>
          </p:nvSpPr>
          <p:spPr bwMode="auto">
            <a:xfrm>
              <a:off x="5150" y="2256"/>
              <a:ext cx="325" cy="153"/>
            </a:xfrm>
            <a:prstGeom prst="rect">
              <a:avLst/>
            </a:prstGeom>
            <a:noFill/>
            <a:ln w="12700">
              <a:noFill/>
              <a:miter lim="800000"/>
              <a:headEnd/>
              <a:tailEnd/>
            </a:ln>
            <a:effectLst/>
          </p:spPr>
          <p:txBody>
            <a:bodyPr wrap="none" lIns="90487" tIns="44450" rIns="90487" bIns="44450">
              <a:spAutoFit/>
            </a:bodyPr>
            <a:lstStyle/>
            <a:p>
              <a:pPr>
                <a:defRPr/>
              </a:pPr>
              <a:r>
                <a:rPr lang="en-US" sz="1000" i="1" dirty="0" err="1">
                  <a:solidFill>
                    <a:srgbClr val="000000"/>
                  </a:solidFill>
                  <a:effectLst>
                    <a:outerShdw blurRad="38100" dist="38100" dir="2700000" algn="tl">
                      <a:srgbClr val="FFFFFF"/>
                    </a:outerShdw>
                  </a:effectLst>
                  <a:latin typeface="Helvetica" charset="0"/>
                  <a:cs typeface="+mn-cs"/>
                </a:rPr>
                <a:t>Hidup</a:t>
              </a:r>
              <a:endParaRPr lang="en-US" sz="1000" i="1" dirty="0">
                <a:solidFill>
                  <a:srgbClr val="000000"/>
                </a:solidFill>
                <a:effectLst>
                  <a:outerShdw blurRad="38100" dist="38100" dir="2700000" algn="tl">
                    <a:srgbClr val="FFFFFF"/>
                  </a:outerShdw>
                </a:effectLst>
                <a:latin typeface="Helvetica" charset="0"/>
                <a:cs typeface="+mn-cs"/>
              </a:endParaRPr>
            </a:p>
          </p:txBody>
        </p:sp>
      </p:grpSp>
      <p:sp>
        <p:nvSpPr>
          <p:cNvPr id="221192" name="Text Box 37"/>
          <p:cNvSpPr txBox="1">
            <a:spLocks noChangeArrowheads="1"/>
          </p:cNvSpPr>
          <p:nvPr/>
        </p:nvSpPr>
        <p:spPr bwMode="auto">
          <a:xfrm>
            <a:off x="8551863" y="64531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solidFill>
                  <a:srgbClr val="FFFFFF"/>
                </a:solidFill>
                <a:latin typeface="Times" charset="0"/>
              </a:rPr>
              <a:t>1</a:t>
            </a:r>
          </a:p>
        </p:txBody>
      </p:sp>
      <p:sp>
        <p:nvSpPr>
          <p:cNvPr id="2" name="Title 1"/>
          <p:cNvSpPr>
            <a:spLocks noGrp="1"/>
          </p:cNvSpPr>
          <p:nvPr>
            <p:ph type="title" idx="4294967295"/>
          </p:nvPr>
        </p:nvSpPr>
        <p:spPr>
          <a:xfrm>
            <a:off x="1476375" y="1052513"/>
            <a:ext cx="6191250" cy="3529012"/>
          </a:xfrm>
          <a:prstGeom prst="rect">
            <a:avLst/>
          </a:prstGeom>
        </p:spPr>
        <p:txBody>
          <a:bodyPr/>
          <a:lstStyle/>
          <a:p>
            <a:pPr algn="ctr" eaLnBrk="1" hangingPunct="1">
              <a:defRPr/>
            </a:pPr>
            <a:r>
              <a:rPr lang="en-US" sz="9600" b="1" kern="1200" dirty="0" err="1">
                <a:solidFill>
                  <a:srgbClr val="FFFFFF"/>
                </a:solidFill>
                <a:effectLst/>
                <a:latin typeface="Helvetica"/>
                <a:ea typeface="ＭＳ Ｐゴシック"/>
              </a:rPr>
              <a:t>Kerajaan</a:t>
            </a:r>
            <a:endParaRPr lang="en-US" sz="4800" b="1" dirty="0"/>
          </a:p>
        </p:txBody>
      </p:sp>
    </p:spTree>
    <p:extLst>
      <p:ext uri="{BB962C8B-B14F-4D97-AF65-F5344CB8AC3E}">
        <p14:creationId xmlns:p14="http://schemas.microsoft.com/office/powerpoint/2010/main" val="20401267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4564"/>
                                        </p:tgtEl>
                                        <p:attrNameLst>
                                          <p:attrName>style.visibility</p:attrName>
                                        </p:attrNameLst>
                                      </p:cBhvr>
                                      <p:to>
                                        <p:strVal val="visible"/>
                                      </p:to>
                                    </p:set>
                                    <p:animEffect transition="in" filter="wipe(up)">
                                      <p:cBhvr>
                                        <p:cTn id="7" dur="500"/>
                                        <p:tgtEl>
                                          <p:spTgt spid="53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6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623888" y="596900"/>
            <a:ext cx="7877175" cy="5651500"/>
            <a:chOff x="393" y="376"/>
            <a:chExt cx="4962" cy="3560"/>
          </a:xfrm>
        </p:grpSpPr>
        <p:pic>
          <p:nvPicPr>
            <p:cNvPr id="223259" name="Picture 31"/>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418" y="384"/>
              <a:ext cx="4936" cy="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3260" name="Rectangle 32"/>
            <p:cNvSpPr>
              <a:spLocks noChangeArrowheads="1"/>
            </p:cNvSpPr>
            <p:nvPr/>
          </p:nvSpPr>
          <p:spPr bwMode="auto">
            <a:xfrm>
              <a:off x="393" y="376"/>
              <a:ext cx="4961" cy="354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223261" name="Rectangle 33"/>
            <p:cNvSpPr>
              <a:spLocks noChangeArrowheads="1"/>
            </p:cNvSpPr>
            <p:nvPr/>
          </p:nvSpPr>
          <p:spPr bwMode="auto">
            <a:xfrm>
              <a:off x="398" y="376"/>
              <a:ext cx="4957" cy="3560"/>
            </a:xfrm>
            <a:prstGeom prst="rect">
              <a:avLst/>
            </a:prstGeom>
            <a:noFill/>
            <a:ln w="155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latin typeface="Times"/>
                <a:cs typeface="+mn-cs"/>
              </a:endParaRPr>
            </a:p>
          </p:txBody>
        </p:sp>
      </p:grpSp>
      <p:sp>
        <p:nvSpPr>
          <p:cNvPr id="223234" name="Text Box 5"/>
          <p:cNvSpPr txBox="1">
            <a:spLocks noChangeArrowheads="1"/>
          </p:cNvSpPr>
          <p:nvPr/>
        </p:nvSpPr>
        <p:spPr bwMode="auto">
          <a:xfrm>
            <a:off x="8718550"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solidFill>
                  <a:srgbClr val="FFA27C"/>
                </a:solidFill>
                <a:latin typeface="Times" charset="0"/>
              </a:rPr>
              <a:t> </a:t>
            </a:r>
          </a:p>
        </p:txBody>
      </p:sp>
      <p:sp>
        <p:nvSpPr>
          <p:cNvPr id="614426" name="Text Box 26"/>
          <p:cNvSpPr txBox="1">
            <a:spLocks noChangeArrowheads="1"/>
          </p:cNvSpPr>
          <p:nvPr/>
        </p:nvSpPr>
        <p:spPr bwMode="auto">
          <a:xfrm>
            <a:off x="914400" y="647700"/>
            <a:ext cx="7280275" cy="3785652"/>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a:defRPr/>
            </a:pPr>
            <a:r>
              <a:rPr lang="en-US" sz="4000" dirty="0">
                <a:solidFill>
                  <a:srgbClr val="FFFFFF"/>
                </a:solidFill>
                <a:latin typeface="Helvetica"/>
                <a:cs typeface="Helvetica"/>
              </a:rPr>
              <a:t>" </a:t>
            </a:r>
            <a:r>
              <a:rPr lang="en-US" sz="4000" dirty="0" err="1">
                <a:solidFill>
                  <a:srgbClr val="FFFFFF"/>
                </a:solidFill>
                <a:latin typeface="Helvetica"/>
                <a:cs typeface="Helvetica"/>
              </a:rPr>
              <a:t>Pada</a:t>
            </a:r>
            <a:r>
              <a:rPr lang="en-US" sz="4000" dirty="0">
                <a:solidFill>
                  <a:srgbClr val="FFFFFF"/>
                </a:solidFill>
                <a:latin typeface="Helvetica"/>
                <a:cs typeface="Helvetica"/>
              </a:rPr>
              <a:t> </a:t>
            </a:r>
            <a:r>
              <a:rPr lang="en-US" sz="4000" dirty="0" err="1">
                <a:solidFill>
                  <a:srgbClr val="FFFFFF"/>
                </a:solidFill>
                <a:latin typeface="Helvetica"/>
                <a:cs typeface="Helvetica"/>
              </a:rPr>
              <a:t>waktu</a:t>
            </a:r>
            <a:r>
              <a:rPr lang="en-US" sz="4000" dirty="0">
                <a:solidFill>
                  <a:srgbClr val="FFFFFF"/>
                </a:solidFill>
                <a:latin typeface="Helvetica"/>
                <a:cs typeface="Helvetica"/>
              </a:rPr>
              <a:t> </a:t>
            </a:r>
            <a:r>
              <a:rPr lang="en-US" sz="4000" dirty="0" err="1">
                <a:solidFill>
                  <a:srgbClr val="FFFFFF"/>
                </a:solidFill>
                <a:latin typeface="Helvetica"/>
                <a:cs typeface="Helvetica"/>
              </a:rPr>
              <a:t>itu</a:t>
            </a:r>
            <a:r>
              <a:rPr lang="en-US" sz="4000" dirty="0">
                <a:solidFill>
                  <a:srgbClr val="FFFFFF"/>
                </a:solidFill>
                <a:latin typeface="Helvetica"/>
                <a:cs typeface="Helvetica"/>
              </a:rPr>
              <a:t> </a:t>
            </a:r>
            <a:r>
              <a:rPr lang="en-US" sz="4000" dirty="0" err="1">
                <a:solidFill>
                  <a:srgbClr val="FFFFFF"/>
                </a:solidFill>
                <a:latin typeface="Helvetica"/>
                <a:cs typeface="Helvetica"/>
              </a:rPr>
              <a:t>tampillah</a:t>
            </a:r>
            <a:r>
              <a:rPr lang="en-US" sz="4000" dirty="0">
                <a:solidFill>
                  <a:srgbClr val="FFFFFF"/>
                </a:solidFill>
                <a:latin typeface="Helvetica"/>
                <a:cs typeface="Helvetica"/>
              </a:rPr>
              <a:t> </a:t>
            </a:r>
            <a:r>
              <a:rPr lang="en-US" sz="4000" dirty="0" err="1">
                <a:solidFill>
                  <a:srgbClr val="FFFFFF"/>
                </a:solidFill>
                <a:latin typeface="Helvetica"/>
                <a:cs typeface="Helvetica"/>
              </a:rPr>
              <a:t>Yohanes</a:t>
            </a:r>
            <a:r>
              <a:rPr lang="en-US" sz="4000" dirty="0">
                <a:solidFill>
                  <a:srgbClr val="FFFFFF"/>
                </a:solidFill>
                <a:latin typeface="Helvetica"/>
                <a:cs typeface="Helvetica"/>
              </a:rPr>
              <a:t> </a:t>
            </a:r>
            <a:r>
              <a:rPr lang="en-US" sz="4000" dirty="0" err="1">
                <a:solidFill>
                  <a:srgbClr val="FFFFFF"/>
                </a:solidFill>
                <a:latin typeface="Helvetica"/>
                <a:cs typeface="Helvetica"/>
              </a:rPr>
              <a:t>Pembaptis</a:t>
            </a:r>
            <a:r>
              <a:rPr lang="en-US" sz="4000" dirty="0">
                <a:solidFill>
                  <a:srgbClr val="FFFFFF"/>
                </a:solidFill>
                <a:latin typeface="Helvetica"/>
                <a:cs typeface="Helvetica"/>
              </a:rPr>
              <a:t> </a:t>
            </a:r>
            <a:r>
              <a:rPr lang="en-US" sz="4000" dirty="0" err="1">
                <a:solidFill>
                  <a:srgbClr val="FFFFFF"/>
                </a:solidFill>
                <a:latin typeface="Helvetica"/>
                <a:cs typeface="Helvetica"/>
              </a:rPr>
              <a:t>di</a:t>
            </a:r>
            <a:r>
              <a:rPr lang="en-US" sz="4000" dirty="0">
                <a:solidFill>
                  <a:srgbClr val="FFFFFF"/>
                </a:solidFill>
                <a:latin typeface="Helvetica"/>
                <a:cs typeface="Helvetica"/>
              </a:rPr>
              <a:t> </a:t>
            </a:r>
            <a:r>
              <a:rPr lang="en-US" sz="4000" dirty="0" err="1">
                <a:solidFill>
                  <a:srgbClr val="FFFFFF"/>
                </a:solidFill>
                <a:latin typeface="Helvetica"/>
                <a:cs typeface="Helvetica"/>
              </a:rPr>
              <a:t>padang</a:t>
            </a:r>
            <a:r>
              <a:rPr lang="en-US" sz="4000" dirty="0">
                <a:solidFill>
                  <a:srgbClr val="FFFFFF"/>
                </a:solidFill>
                <a:latin typeface="Helvetica"/>
                <a:cs typeface="Helvetica"/>
              </a:rPr>
              <a:t> </a:t>
            </a:r>
            <a:r>
              <a:rPr lang="en-US" sz="4000" dirty="0" err="1">
                <a:solidFill>
                  <a:srgbClr val="FFFFFF"/>
                </a:solidFill>
                <a:latin typeface="Helvetica"/>
                <a:cs typeface="Helvetica"/>
              </a:rPr>
              <a:t>gurun</a:t>
            </a:r>
            <a:r>
              <a:rPr lang="en-US" sz="4000" dirty="0">
                <a:solidFill>
                  <a:srgbClr val="FFFFFF"/>
                </a:solidFill>
                <a:latin typeface="Helvetica"/>
                <a:cs typeface="Helvetica"/>
              </a:rPr>
              <a:t> </a:t>
            </a:r>
            <a:r>
              <a:rPr lang="en-US" sz="4000" dirty="0" err="1">
                <a:solidFill>
                  <a:srgbClr val="FFFFFF"/>
                </a:solidFill>
                <a:latin typeface="Helvetica"/>
                <a:cs typeface="Helvetica"/>
              </a:rPr>
              <a:t>Yudea</a:t>
            </a:r>
            <a:r>
              <a:rPr lang="en-US" sz="4000" dirty="0">
                <a:solidFill>
                  <a:srgbClr val="FFFFFF"/>
                </a:solidFill>
                <a:latin typeface="Helvetica"/>
                <a:cs typeface="Helvetica"/>
              </a:rPr>
              <a:t> </a:t>
            </a:r>
            <a:r>
              <a:rPr lang="en-US" sz="4000" dirty="0" err="1">
                <a:solidFill>
                  <a:srgbClr val="FFFFFF"/>
                </a:solidFill>
                <a:latin typeface="Helvetica"/>
                <a:cs typeface="Helvetica"/>
              </a:rPr>
              <a:t>dan</a:t>
            </a:r>
            <a:r>
              <a:rPr lang="en-US" sz="4000" dirty="0">
                <a:solidFill>
                  <a:srgbClr val="FFFFFF"/>
                </a:solidFill>
                <a:latin typeface="Helvetica"/>
                <a:cs typeface="Helvetica"/>
              </a:rPr>
              <a:t> </a:t>
            </a:r>
            <a:r>
              <a:rPr lang="en-US" sz="4000" dirty="0" err="1">
                <a:solidFill>
                  <a:srgbClr val="FFFFFF"/>
                </a:solidFill>
                <a:latin typeface="Helvetica"/>
                <a:cs typeface="Helvetica"/>
              </a:rPr>
              <a:t>memberitakan</a:t>
            </a:r>
            <a:r>
              <a:rPr lang="en-US" sz="4000" dirty="0">
                <a:solidFill>
                  <a:srgbClr val="FFFFFF"/>
                </a:solidFill>
                <a:latin typeface="Helvetica"/>
                <a:cs typeface="Helvetica"/>
              </a:rPr>
              <a:t>:</a:t>
            </a:r>
          </a:p>
          <a:p>
            <a:pPr algn="ctr">
              <a:defRPr/>
            </a:pPr>
            <a:r>
              <a:rPr lang="en-US" sz="4000" dirty="0">
                <a:solidFill>
                  <a:srgbClr val="FFFFFF"/>
                </a:solidFill>
                <a:latin typeface="Helvetica"/>
                <a:cs typeface="Helvetica"/>
              </a:rPr>
              <a:t>"</a:t>
            </a:r>
            <a:r>
              <a:rPr lang="en-US" sz="4000" dirty="0" err="1">
                <a:solidFill>
                  <a:srgbClr val="FFFFFF"/>
                </a:solidFill>
                <a:latin typeface="Helvetica"/>
                <a:cs typeface="Helvetica"/>
              </a:rPr>
              <a:t>Bertobatlah</a:t>
            </a:r>
            <a:r>
              <a:rPr lang="en-US" sz="4000" dirty="0">
                <a:solidFill>
                  <a:srgbClr val="FFFFFF"/>
                </a:solidFill>
                <a:latin typeface="Helvetica"/>
                <a:cs typeface="Helvetica"/>
              </a:rPr>
              <a:t>, </a:t>
            </a:r>
            <a:r>
              <a:rPr lang="en-US" sz="4000" dirty="0" err="1">
                <a:solidFill>
                  <a:srgbClr val="FFFFFF"/>
                </a:solidFill>
                <a:latin typeface="Helvetica"/>
                <a:cs typeface="Helvetica"/>
              </a:rPr>
              <a:t>sebab</a:t>
            </a:r>
            <a:r>
              <a:rPr lang="en-US" sz="4000" dirty="0">
                <a:solidFill>
                  <a:srgbClr val="FFFFFF"/>
                </a:solidFill>
                <a:latin typeface="Helvetica"/>
                <a:cs typeface="Helvetica"/>
              </a:rPr>
              <a:t> </a:t>
            </a:r>
            <a:r>
              <a:rPr lang="en-US" sz="4000" dirty="0" err="1">
                <a:solidFill>
                  <a:srgbClr val="00FFFF"/>
                </a:solidFill>
                <a:latin typeface="Helvetica"/>
                <a:cs typeface="Helvetica"/>
              </a:rPr>
              <a:t>Kerajaan</a:t>
            </a:r>
            <a:r>
              <a:rPr lang="en-US" sz="4000" dirty="0">
                <a:solidFill>
                  <a:srgbClr val="00FFFF"/>
                </a:solidFill>
                <a:latin typeface="Helvetica"/>
                <a:cs typeface="Helvetica"/>
              </a:rPr>
              <a:t> </a:t>
            </a:r>
            <a:r>
              <a:rPr lang="en-US" sz="4000" dirty="0" err="1">
                <a:solidFill>
                  <a:srgbClr val="00FFFF"/>
                </a:solidFill>
                <a:latin typeface="Helvetica"/>
                <a:cs typeface="Helvetica"/>
              </a:rPr>
              <a:t>Sorga</a:t>
            </a:r>
            <a:r>
              <a:rPr lang="en-US" sz="4000" dirty="0">
                <a:solidFill>
                  <a:srgbClr val="00FFFF"/>
                </a:solidFill>
                <a:latin typeface="Helvetica"/>
                <a:cs typeface="Helvetica"/>
              </a:rPr>
              <a:t> </a:t>
            </a:r>
            <a:r>
              <a:rPr lang="en-US" sz="4000" dirty="0" err="1">
                <a:solidFill>
                  <a:srgbClr val="FFFFFF"/>
                </a:solidFill>
                <a:latin typeface="Helvetica"/>
                <a:cs typeface="Helvetica"/>
              </a:rPr>
              <a:t>sudah</a:t>
            </a:r>
            <a:r>
              <a:rPr lang="en-US" sz="4000" dirty="0">
                <a:solidFill>
                  <a:srgbClr val="FFFFFF"/>
                </a:solidFill>
                <a:latin typeface="Helvetica"/>
                <a:cs typeface="Helvetica"/>
              </a:rPr>
              <a:t> </a:t>
            </a:r>
            <a:r>
              <a:rPr lang="en-US" sz="4000" dirty="0" err="1">
                <a:solidFill>
                  <a:srgbClr val="FFFFFF"/>
                </a:solidFill>
                <a:latin typeface="Helvetica"/>
                <a:cs typeface="Helvetica"/>
              </a:rPr>
              <a:t>dekat</a:t>
            </a:r>
            <a:r>
              <a:rPr lang="en-US" sz="4000" dirty="0">
                <a:solidFill>
                  <a:srgbClr val="FFFFFF"/>
                </a:solidFill>
                <a:latin typeface="Helvetica"/>
                <a:cs typeface="Helvetica"/>
              </a:rPr>
              <a:t>!"</a:t>
            </a:r>
          </a:p>
        </p:txBody>
      </p:sp>
      <p:sp>
        <p:nvSpPr>
          <p:cNvPr id="614427" name="Rectangle 27"/>
          <p:cNvSpPr>
            <a:spLocks noChangeArrowheads="1"/>
          </p:cNvSpPr>
          <p:nvPr/>
        </p:nvSpPr>
        <p:spPr bwMode="auto">
          <a:xfrm>
            <a:off x="8091488" y="6515100"/>
            <a:ext cx="339725" cy="244475"/>
          </a:xfrm>
          <a:prstGeom prst="rect">
            <a:avLst/>
          </a:prstGeom>
          <a:noFill/>
          <a:ln w="12700">
            <a:noFill/>
            <a:miter lim="800000"/>
            <a:headEnd/>
            <a:tailEnd/>
          </a:ln>
          <a:effectLst/>
        </p:spPr>
        <p:txBody>
          <a:bodyPr wrap="none" anchor="ctr">
            <a:spAutoFit/>
          </a:bodyPr>
          <a:lstStyle/>
          <a:p>
            <a:pPr algn="ctr">
              <a:defRPr/>
            </a:pPr>
            <a:r>
              <a:rPr lang="en-US" sz="1000">
                <a:solidFill>
                  <a:srgbClr val="FFFFFF"/>
                </a:solidFill>
                <a:effectLst>
                  <a:outerShdw blurRad="38100" dist="38100" dir="2700000" algn="tl">
                    <a:srgbClr val="000000"/>
                  </a:outerShdw>
                </a:effectLst>
                <a:latin typeface="Times"/>
                <a:cs typeface="+mn-cs"/>
              </a:rPr>
              <a:t>65</a:t>
            </a:r>
          </a:p>
        </p:txBody>
      </p:sp>
      <p:sp>
        <p:nvSpPr>
          <p:cNvPr id="3" name="Title 2"/>
          <p:cNvSpPr>
            <a:spLocks noGrp="1"/>
          </p:cNvSpPr>
          <p:nvPr>
            <p:ph type="title" idx="4294967295"/>
          </p:nvPr>
        </p:nvSpPr>
        <p:spPr>
          <a:xfrm>
            <a:off x="468313" y="4724400"/>
            <a:ext cx="8229600" cy="1143000"/>
          </a:xfrm>
          <a:prstGeom prst="rect">
            <a:avLst/>
          </a:prstGeom>
        </p:spPr>
        <p:txBody>
          <a:bodyPr/>
          <a:lstStyle/>
          <a:p>
            <a:pPr algn="ctr">
              <a:defRPr/>
            </a:pPr>
            <a:r>
              <a:rPr lang="hu-HU" kern="1200" dirty="0">
                <a:solidFill>
                  <a:srgbClr val="FFFFFF"/>
                </a:solidFill>
                <a:effectLst/>
                <a:latin typeface="Helvetica"/>
                <a:ea typeface="ＭＳ Ｐゴシック"/>
                <a:cs typeface="Helvetica"/>
              </a:rPr>
              <a:t>Mat. 3:1-2 </a:t>
            </a:r>
            <a:endParaRPr lang="en-US" dirty="0"/>
          </a:p>
        </p:txBody>
      </p:sp>
      <p:grpSp>
        <p:nvGrpSpPr>
          <p:cNvPr id="31" name="Group 34"/>
          <p:cNvGrpSpPr>
            <a:grpSpLocks/>
          </p:cNvGrpSpPr>
          <p:nvPr/>
        </p:nvGrpSpPr>
        <p:grpSpPr bwMode="auto">
          <a:xfrm>
            <a:off x="8001000" y="3429001"/>
            <a:ext cx="990601" cy="1246188"/>
            <a:chOff x="5043" y="2160"/>
            <a:chExt cx="624" cy="785"/>
          </a:xfrm>
        </p:grpSpPr>
        <p:sp>
          <p:nvSpPr>
            <p:cNvPr id="32" name="AutoShape 8"/>
            <p:cNvSpPr>
              <a:spLocks noChangeArrowheads="1"/>
            </p:cNvSpPr>
            <p:nvPr/>
          </p:nvSpPr>
          <p:spPr bwMode="auto">
            <a:xfrm>
              <a:off x="5044" y="2188"/>
              <a:ext cx="460" cy="312"/>
            </a:xfrm>
            <a:prstGeom prst="roundRect">
              <a:avLst>
                <a:gd name="adj" fmla="val 16667"/>
              </a:avLst>
            </a:prstGeom>
            <a:solidFill>
              <a:srgbClr val="FFFF00"/>
            </a:solidFill>
            <a:ln w="38100">
              <a:solidFill>
                <a:schemeClr val="bg2"/>
              </a:solidFill>
              <a:round/>
              <a:headEnd/>
              <a:tailEnd/>
            </a:ln>
          </p:spPr>
          <p:txBody>
            <a:bodyPr wrap="none" anchor="ctr"/>
            <a:lstStyle/>
            <a:p>
              <a:endParaRPr lang="en-US">
                <a:solidFill>
                  <a:srgbClr val="FFFFFF"/>
                </a:solidFill>
                <a:latin typeface="Times"/>
                <a:cs typeface="+mn-cs"/>
              </a:endParaRPr>
            </a:p>
          </p:txBody>
        </p:sp>
        <p:sp>
          <p:nvSpPr>
            <p:cNvPr id="33" name="Rectangle 9"/>
            <p:cNvSpPr>
              <a:spLocks noChangeArrowheads="1"/>
            </p:cNvSpPr>
            <p:nvPr/>
          </p:nvSpPr>
          <p:spPr bwMode="auto">
            <a:xfrm>
              <a:off x="5043" y="2321"/>
              <a:ext cx="600" cy="621"/>
            </a:xfrm>
            <a:prstGeom prst="rect">
              <a:avLst/>
            </a:prstGeom>
            <a:solidFill>
              <a:srgbClr val="FFFF00"/>
            </a:solidFill>
            <a:ln w="38100">
              <a:solidFill>
                <a:srgbClr val="000000"/>
              </a:solidFill>
              <a:miter lim="800000"/>
              <a:headEnd/>
              <a:tailEnd/>
            </a:ln>
          </p:spPr>
          <p:txBody>
            <a:bodyPr wrap="none" anchor="ctr"/>
            <a:lstStyle/>
            <a:p>
              <a:endParaRPr lang="en-US">
                <a:solidFill>
                  <a:srgbClr val="FFFFFF"/>
                </a:solidFill>
                <a:latin typeface="Times"/>
                <a:cs typeface="+mn-cs"/>
              </a:endParaRPr>
            </a:p>
          </p:txBody>
        </p:sp>
        <p:sp>
          <p:nvSpPr>
            <p:cNvPr id="34" name="Line 10"/>
            <p:cNvSpPr>
              <a:spLocks noChangeShapeType="1"/>
            </p:cNvSpPr>
            <p:nvPr/>
          </p:nvSpPr>
          <p:spPr bwMode="auto">
            <a:xfrm>
              <a:off x="5063" y="255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5" name="Line 11"/>
            <p:cNvSpPr>
              <a:spLocks noChangeShapeType="1"/>
            </p:cNvSpPr>
            <p:nvPr/>
          </p:nvSpPr>
          <p:spPr bwMode="auto">
            <a:xfrm>
              <a:off x="5067" y="264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6" name="Line 12"/>
            <p:cNvSpPr>
              <a:spLocks noChangeShapeType="1"/>
            </p:cNvSpPr>
            <p:nvPr/>
          </p:nvSpPr>
          <p:spPr bwMode="auto">
            <a:xfrm>
              <a:off x="5075" y="273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7" name="Line 13"/>
            <p:cNvSpPr>
              <a:spLocks noChangeShapeType="1"/>
            </p:cNvSpPr>
            <p:nvPr/>
          </p:nvSpPr>
          <p:spPr bwMode="auto">
            <a:xfrm>
              <a:off x="5075" y="283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8" name="Line 14"/>
            <p:cNvSpPr>
              <a:spLocks noChangeShapeType="1"/>
            </p:cNvSpPr>
            <p:nvPr/>
          </p:nvSpPr>
          <p:spPr bwMode="auto">
            <a:xfrm>
              <a:off x="5067" y="291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39" name="Rectangle 15"/>
            <p:cNvSpPr>
              <a:spLocks noChangeArrowheads="1"/>
            </p:cNvSpPr>
            <p:nvPr/>
          </p:nvSpPr>
          <p:spPr bwMode="auto">
            <a:xfrm>
              <a:off x="5140" y="2547"/>
              <a:ext cx="3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Kitab</a:t>
              </a:r>
              <a:r>
                <a:rPr lang="en-US" sz="800" dirty="0">
                  <a:solidFill>
                    <a:srgbClr val="000000"/>
                  </a:solidFill>
                  <a:latin typeface="Helvetica" charset="0"/>
                  <a:cs typeface="+mn-cs"/>
                </a:rPr>
                <a:t> </a:t>
              </a:r>
              <a:r>
                <a:rPr lang="en-US" sz="800" dirty="0" err="1">
                  <a:solidFill>
                    <a:srgbClr val="000000"/>
                  </a:solidFill>
                  <a:latin typeface="Helvetica" charset="0"/>
                  <a:cs typeface="+mn-cs"/>
                </a:rPr>
                <a:t>Injil</a:t>
              </a:r>
              <a:endParaRPr lang="en-US" sz="800" dirty="0">
                <a:solidFill>
                  <a:srgbClr val="000000"/>
                </a:solidFill>
                <a:latin typeface="Helvetica" charset="0"/>
                <a:cs typeface="+mn-cs"/>
              </a:endParaRPr>
            </a:p>
          </p:txBody>
        </p:sp>
        <p:sp>
          <p:nvSpPr>
            <p:cNvPr id="40" name="Rectangle 16"/>
            <p:cNvSpPr>
              <a:spLocks noChangeArrowheads="1"/>
            </p:cNvSpPr>
            <p:nvPr/>
          </p:nvSpPr>
          <p:spPr bwMode="auto">
            <a:xfrm>
              <a:off x="5043" y="2635"/>
              <a:ext cx="6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Kisah</a:t>
              </a:r>
              <a:r>
                <a:rPr lang="en-US" sz="800" dirty="0">
                  <a:solidFill>
                    <a:srgbClr val="000000"/>
                  </a:solidFill>
                  <a:latin typeface="Helvetica" charset="0"/>
                  <a:cs typeface="+mn-cs"/>
                </a:rPr>
                <a:t> Para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41" name="Rectangle 17"/>
            <p:cNvSpPr>
              <a:spLocks noChangeArrowheads="1"/>
            </p:cNvSpPr>
            <p:nvPr/>
          </p:nvSpPr>
          <p:spPr bwMode="auto">
            <a:xfrm>
              <a:off x="5047" y="2723"/>
              <a:ext cx="6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err="1">
                  <a:solidFill>
                    <a:srgbClr val="000000"/>
                  </a:solidFill>
                  <a:latin typeface="Helvetica" charset="0"/>
                  <a:cs typeface="+mn-cs"/>
                </a:rPr>
                <a:t>Surat-surat</a:t>
              </a:r>
              <a:r>
                <a:rPr lang="en-US" sz="800" dirty="0">
                  <a:solidFill>
                    <a:srgbClr val="000000"/>
                  </a:solidFill>
                  <a:latin typeface="Helvetica" charset="0"/>
                  <a:cs typeface="+mn-cs"/>
                </a:rPr>
                <a:t> </a:t>
              </a:r>
              <a:r>
                <a:rPr lang="en-US" sz="800" dirty="0" err="1">
                  <a:solidFill>
                    <a:srgbClr val="000000"/>
                  </a:solidFill>
                  <a:latin typeface="Helvetica" charset="0"/>
                  <a:cs typeface="+mn-cs"/>
                </a:rPr>
                <a:t>Rasul</a:t>
              </a:r>
              <a:endParaRPr lang="en-US" sz="800" dirty="0">
                <a:solidFill>
                  <a:srgbClr val="000000"/>
                </a:solidFill>
                <a:latin typeface="Helvetica" charset="0"/>
                <a:cs typeface="+mn-cs"/>
              </a:endParaRPr>
            </a:p>
          </p:txBody>
        </p:sp>
        <p:sp>
          <p:nvSpPr>
            <p:cNvPr id="42" name="Rectangle 18"/>
            <p:cNvSpPr>
              <a:spLocks noChangeArrowheads="1"/>
            </p:cNvSpPr>
            <p:nvPr/>
          </p:nvSpPr>
          <p:spPr bwMode="auto">
            <a:xfrm>
              <a:off x="5107" y="2811"/>
              <a:ext cx="3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800" dirty="0">
                  <a:solidFill>
                    <a:srgbClr val="000000"/>
                  </a:solidFill>
                  <a:latin typeface="Helvetica" charset="0"/>
                  <a:cs typeface="+mn-cs"/>
                </a:rPr>
                <a:t>  </a:t>
              </a:r>
              <a:r>
                <a:rPr lang="en-US" sz="800" dirty="0" err="1">
                  <a:solidFill>
                    <a:srgbClr val="000000"/>
                  </a:solidFill>
                  <a:latin typeface="Helvetica" charset="0"/>
                  <a:cs typeface="+mn-cs"/>
                </a:rPr>
                <a:t>Wahyu</a:t>
              </a:r>
              <a:endParaRPr lang="en-US" sz="800" dirty="0">
                <a:solidFill>
                  <a:srgbClr val="000000"/>
                </a:solidFill>
                <a:latin typeface="Helvetica" charset="0"/>
                <a:cs typeface="+mn-cs"/>
              </a:endParaRPr>
            </a:p>
          </p:txBody>
        </p:sp>
        <p:sp>
          <p:nvSpPr>
            <p:cNvPr id="43" name="Rectangle 19"/>
            <p:cNvSpPr>
              <a:spLocks noChangeArrowheads="1"/>
            </p:cNvSpPr>
            <p:nvPr/>
          </p:nvSpPr>
          <p:spPr bwMode="auto">
            <a:xfrm>
              <a:off x="5061" y="2160"/>
              <a:ext cx="44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r>
                <a:rPr lang="en-US" sz="1200" dirty="0">
                  <a:solidFill>
                    <a:srgbClr val="000000"/>
                  </a:solidFill>
                  <a:latin typeface="Chicago" charset="0"/>
                  <a:cs typeface="+mn-cs"/>
                </a:rPr>
                <a:t>YESUS</a:t>
              </a:r>
            </a:p>
          </p:txBody>
        </p:sp>
        <p:sp>
          <p:nvSpPr>
            <p:cNvPr id="44" name="Rectangle 20"/>
            <p:cNvSpPr>
              <a:spLocks noChangeArrowheads="1"/>
            </p:cNvSpPr>
            <p:nvPr/>
          </p:nvSpPr>
          <p:spPr bwMode="auto">
            <a:xfrm>
              <a:off x="5154" y="2363"/>
              <a:ext cx="318" cy="142"/>
            </a:xfrm>
            <a:prstGeom prst="rect">
              <a:avLst/>
            </a:prstGeom>
            <a:noFill/>
            <a:ln w="12700">
              <a:noFill/>
              <a:miter lim="800000"/>
              <a:headEnd/>
              <a:tailEnd/>
            </a:ln>
            <a:effectLst/>
          </p:spPr>
          <p:txBody>
            <a:bodyPr wrap="none" lIns="90487" tIns="44450" rIns="90487" bIns="44450">
              <a:spAutoFit/>
            </a:bodyPr>
            <a:lstStyle/>
            <a:p>
              <a:pPr>
                <a:defRPr/>
              </a:pPr>
              <a:r>
                <a:rPr lang="en-US" sz="900" i="1">
                  <a:solidFill>
                    <a:srgbClr val="000000"/>
                  </a:solidFill>
                  <a:effectLst>
                    <a:outerShdw blurRad="38100" dist="38100" dir="2700000" algn="tl">
                      <a:srgbClr val="FFFFFF"/>
                    </a:outerShdw>
                  </a:effectLst>
                  <a:latin typeface="Helvetica" charset="0"/>
                  <a:cs typeface="+mn-cs"/>
                </a:rPr>
                <a:t>Cross</a:t>
              </a:r>
            </a:p>
          </p:txBody>
        </p:sp>
        <p:sp>
          <p:nvSpPr>
            <p:cNvPr id="45" name="Rectangle 21"/>
            <p:cNvSpPr>
              <a:spLocks noChangeArrowheads="1"/>
            </p:cNvSpPr>
            <p:nvPr/>
          </p:nvSpPr>
          <p:spPr bwMode="auto">
            <a:xfrm>
              <a:off x="5199" y="2475"/>
              <a:ext cx="384" cy="7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46" name="Rectangle 22"/>
            <p:cNvSpPr>
              <a:spLocks noChangeArrowheads="1"/>
            </p:cNvSpPr>
            <p:nvPr/>
          </p:nvSpPr>
          <p:spPr bwMode="auto">
            <a:xfrm>
              <a:off x="5125" y="2447"/>
              <a:ext cx="333" cy="144"/>
            </a:xfrm>
            <a:prstGeom prst="rect">
              <a:avLst/>
            </a:prstGeom>
            <a:noFill/>
            <a:ln w="12700">
              <a:noFill/>
              <a:miter lim="800000"/>
              <a:headEnd/>
              <a:tailEnd/>
            </a:ln>
            <a:effectLst/>
          </p:spPr>
          <p:txBody>
            <a:bodyPr wrap="none" lIns="90487" tIns="44450" rIns="90487" bIns="44450">
              <a:spAutoFit/>
            </a:bodyPr>
            <a:lstStyle/>
            <a:p>
              <a:pPr>
                <a:defRPr/>
              </a:pPr>
              <a:r>
                <a:rPr lang="en-US" sz="900" i="1" dirty="0" err="1">
                  <a:solidFill>
                    <a:srgbClr val="000000"/>
                  </a:solidFill>
                  <a:effectLst>
                    <a:outerShdw blurRad="38100" dist="38100" dir="2700000" algn="tl">
                      <a:srgbClr val="FFFFFF"/>
                    </a:outerShdw>
                  </a:effectLst>
                  <a:latin typeface="Helvetica" charset="0"/>
                  <a:cs typeface="+mn-cs"/>
                </a:rPr>
                <a:t>Gereja</a:t>
              </a:r>
              <a:endParaRPr lang="en-US" sz="900" i="1" dirty="0">
                <a:solidFill>
                  <a:srgbClr val="000000"/>
                </a:solidFill>
                <a:effectLst>
                  <a:outerShdw blurRad="38100" dist="38100" dir="2700000" algn="tl">
                    <a:srgbClr val="FFFFFF"/>
                  </a:outerShdw>
                </a:effectLst>
                <a:latin typeface="Helvetica" charset="0"/>
                <a:cs typeface="+mn-cs"/>
              </a:endParaRPr>
            </a:p>
          </p:txBody>
        </p:sp>
        <p:sp>
          <p:nvSpPr>
            <p:cNvPr id="47" name="Line 23"/>
            <p:cNvSpPr>
              <a:spLocks noChangeShapeType="1"/>
            </p:cNvSpPr>
            <p:nvPr/>
          </p:nvSpPr>
          <p:spPr bwMode="auto">
            <a:xfrm>
              <a:off x="5063" y="239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48" name="Line 24"/>
            <p:cNvSpPr>
              <a:spLocks noChangeShapeType="1"/>
            </p:cNvSpPr>
            <p:nvPr/>
          </p:nvSpPr>
          <p:spPr bwMode="auto">
            <a:xfrm>
              <a:off x="5063" y="2475"/>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hangingPunct="0"/>
              <a:endParaRPr lang="en-US" sz="2400">
                <a:solidFill>
                  <a:srgbClr val="FFFFFF"/>
                </a:solidFill>
                <a:cs typeface="+mn-cs"/>
              </a:endParaRPr>
            </a:p>
          </p:txBody>
        </p:sp>
        <p:sp>
          <p:nvSpPr>
            <p:cNvPr id="49" name="Rectangle 25"/>
            <p:cNvSpPr>
              <a:spLocks noChangeArrowheads="1"/>
            </p:cNvSpPr>
            <p:nvPr/>
          </p:nvSpPr>
          <p:spPr bwMode="auto">
            <a:xfrm>
              <a:off x="5056" y="2298"/>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0" name="Rectangle 26"/>
            <p:cNvSpPr>
              <a:spLocks noChangeArrowheads="1"/>
            </p:cNvSpPr>
            <p:nvPr/>
          </p:nvSpPr>
          <p:spPr bwMode="auto">
            <a:xfrm>
              <a:off x="5174" y="2290"/>
              <a:ext cx="318" cy="6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Times"/>
                <a:cs typeface="+mn-cs"/>
              </a:endParaRPr>
            </a:p>
          </p:txBody>
        </p:sp>
        <p:sp>
          <p:nvSpPr>
            <p:cNvPr id="51" name="Rectangle 27"/>
            <p:cNvSpPr>
              <a:spLocks noChangeArrowheads="1"/>
            </p:cNvSpPr>
            <p:nvPr/>
          </p:nvSpPr>
          <p:spPr bwMode="auto">
            <a:xfrm>
              <a:off x="5150" y="2256"/>
              <a:ext cx="325" cy="153"/>
            </a:xfrm>
            <a:prstGeom prst="rect">
              <a:avLst/>
            </a:prstGeom>
            <a:noFill/>
            <a:ln w="12700">
              <a:noFill/>
              <a:miter lim="800000"/>
              <a:headEnd/>
              <a:tailEnd/>
            </a:ln>
            <a:effectLst/>
          </p:spPr>
          <p:txBody>
            <a:bodyPr wrap="none" lIns="90487" tIns="44450" rIns="90487" bIns="44450">
              <a:spAutoFit/>
            </a:bodyPr>
            <a:lstStyle/>
            <a:p>
              <a:pPr>
                <a:defRPr/>
              </a:pPr>
              <a:r>
                <a:rPr lang="en-US" sz="1000" i="1" dirty="0" err="1">
                  <a:solidFill>
                    <a:srgbClr val="000000"/>
                  </a:solidFill>
                  <a:effectLst>
                    <a:outerShdw blurRad="38100" dist="38100" dir="2700000" algn="tl">
                      <a:srgbClr val="FFFFFF"/>
                    </a:outerShdw>
                  </a:effectLst>
                  <a:latin typeface="Helvetica" charset="0"/>
                  <a:cs typeface="+mn-cs"/>
                </a:rPr>
                <a:t>Hidup</a:t>
              </a:r>
              <a:endParaRPr lang="en-US" sz="1000" i="1" dirty="0">
                <a:solidFill>
                  <a:srgbClr val="000000"/>
                </a:solidFill>
                <a:effectLst>
                  <a:outerShdw blurRad="38100" dist="38100" dir="2700000" algn="tl">
                    <a:srgbClr val="FFFFFF"/>
                  </a:outerShdw>
                </a:effectLst>
                <a:latin typeface="Helvetica" charset="0"/>
                <a:cs typeface="+mn-cs"/>
              </a:endParaRPr>
            </a:p>
          </p:txBody>
        </p:sp>
      </p:grpSp>
    </p:spTree>
    <p:extLst>
      <p:ext uri="{BB962C8B-B14F-4D97-AF65-F5344CB8AC3E}">
        <p14:creationId xmlns:p14="http://schemas.microsoft.com/office/powerpoint/2010/main" val="4232511877"/>
      </p:ext>
    </p:extLst>
  </p:cSld>
  <p:clrMapOvr>
    <a:masterClrMapping/>
  </p:clrMapOvr>
  <p:transition xmlns:p14="http://schemas.microsoft.com/office/powerpoint/2010/main" spd="med">
    <p:fade/>
  </p:transition>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360</TotalTime>
  <Words>1915</Words>
  <Application>Microsoft Macintosh PowerPoint</Application>
  <PresentationFormat>On-screen Show (4:3)</PresentationFormat>
  <Paragraphs>383</Paragraphs>
  <Slides>19</Slides>
  <Notes>18</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19</vt:i4>
      </vt:variant>
    </vt:vector>
  </HeadingPairs>
  <TitlesOfParts>
    <vt:vector size="28" baseType="lpstr">
      <vt:lpstr>untitled 3</vt:lpstr>
      <vt:lpstr>1_Default Design</vt:lpstr>
      <vt:lpstr>1_untitled 3</vt:lpstr>
      <vt:lpstr>Default Design</vt:lpstr>
      <vt:lpstr>1_blstripc.ppt - Blue Stripes</vt:lpstr>
      <vt:lpstr>2_untitled 3</vt:lpstr>
      <vt:lpstr>3_untitled 3</vt:lpstr>
      <vt:lpstr>3_Orbit</vt:lpstr>
      <vt:lpstr>Microsoft ClipArt Gallery</vt:lpstr>
      <vt:lpstr>Apakah garis besar tema dari Perjanjian Baru?</vt:lpstr>
      <vt:lpstr>PowerPoint Presentation</vt:lpstr>
      <vt:lpstr>PowerPoint Presentation</vt:lpstr>
      <vt:lpstr>PowerPoint Presentation</vt:lpstr>
      <vt:lpstr>PowerPoint Presentation</vt:lpstr>
      <vt:lpstr>PowerPoint Presentation</vt:lpstr>
      <vt:lpstr>PowerPoint Presentation</vt:lpstr>
      <vt:lpstr>Kerajaan</vt:lpstr>
      <vt:lpstr>Mat. 3:1-2 </vt:lpstr>
      <vt:lpstr>Mat. 4:17, 23</vt:lpstr>
      <vt:lpstr>Mat. 10:5-7</vt:lpstr>
      <vt:lpstr>Mat. 6:33</vt:lpstr>
      <vt:lpstr>Kerajaan seperti apa yang Yesaya  (dan Matius) Ramalkan?</vt:lpstr>
      <vt:lpstr>PowerPoint Presentation</vt:lpstr>
      <vt:lpstr>PowerPoint Presentation</vt:lpstr>
      <vt:lpstr>PowerPoint Presentation</vt:lpstr>
      <vt:lpstr>Waktu Kerajaan &amp; Perjanjian </vt:lpstr>
      <vt:lpstr>Link survey PB di BibleStudyDownloads.org</vt:lpstr>
      <vt:lpstr>Black</vt:lpstr>
    </vt:vector>
  </TitlesOfParts>
  <Company>Crossroads International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22</cp:revision>
  <dcterms:created xsi:type="dcterms:W3CDTF">2009-06-27T22:20:42Z</dcterms:created>
  <dcterms:modified xsi:type="dcterms:W3CDTF">2017-03-22T16:27:13Z</dcterms:modified>
</cp:coreProperties>
</file>