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52" r:id="rId3"/>
    <p:sldMasterId id="2147483650" r:id="rId4"/>
    <p:sldMasterId id="2147483649" r:id="rId5"/>
    <p:sldMasterId id="2147483764" r:id="rId6"/>
    <p:sldMasterId id="2147483776" r:id="rId7"/>
    <p:sldMasterId id="2147484022" r:id="rId8"/>
    <p:sldMasterId id="2147484035" r:id="rId9"/>
    <p:sldMasterId id="2147484047" r:id="rId10"/>
    <p:sldMasterId id="2147484060" r:id="rId11"/>
    <p:sldMasterId id="2147484073" r:id="rId12"/>
    <p:sldMasterId id="2147484334" r:id="rId13"/>
  </p:sldMasterIdLst>
  <p:notesMasterIdLst>
    <p:notesMasterId r:id="rId90"/>
  </p:notesMasterIdLst>
  <p:sldIdLst>
    <p:sldId id="257" r:id="rId14"/>
    <p:sldId id="324" r:id="rId15"/>
    <p:sldId id="325" r:id="rId16"/>
    <p:sldId id="326" r:id="rId17"/>
    <p:sldId id="258" r:id="rId18"/>
    <p:sldId id="259" r:id="rId19"/>
    <p:sldId id="260" r:id="rId20"/>
    <p:sldId id="261" r:id="rId21"/>
    <p:sldId id="262" r:id="rId22"/>
    <p:sldId id="335"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329" r:id="rId37"/>
    <p:sldId id="330" r:id="rId38"/>
    <p:sldId id="277" r:id="rId39"/>
    <p:sldId id="278" r:id="rId40"/>
    <p:sldId id="279" r:id="rId41"/>
    <p:sldId id="280" r:id="rId42"/>
    <p:sldId id="328" r:id="rId43"/>
    <p:sldId id="323" r:id="rId44"/>
    <p:sldId id="318" r:id="rId45"/>
    <p:sldId id="282" r:id="rId46"/>
    <p:sldId id="283" r:id="rId47"/>
    <p:sldId id="336"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21" r:id="rId65"/>
    <p:sldId id="333" r:id="rId66"/>
    <p:sldId id="337" r:id="rId67"/>
    <p:sldId id="300" r:id="rId68"/>
    <p:sldId id="301" r:id="rId69"/>
    <p:sldId id="319" r:id="rId70"/>
    <p:sldId id="302" r:id="rId71"/>
    <p:sldId id="303" r:id="rId72"/>
    <p:sldId id="320" r:id="rId73"/>
    <p:sldId id="304" r:id="rId74"/>
    <p:sldId id="305" r:id="rId75"/>
    <p:sldId id="306" r:id="rId76"/>
    <p:sldId id="307" r:id="rId77"/>
    <p:sldId id="308" r:id="rId78"/>
    <p:sldId id="309" r:id="rId79"/>
    <p:sldId id="310" r:id="rId80"/>
    <p:sldId id="311" r:id="rId81"/>
    <p:sldId id="312" r:id="rId82"/>
    <p:sldId id="313" r:id="rId83"/>
    <p:sldId id="332" r:id="rId84"/>
    <p:sldId id="322" r:id="rId85"/>
    <p:sldId id="315" r:id="rId86"/>
    <p:sldId id="331" r:id="rId87"/>
    <p:sldId id="316" r:id="rId88"/>
    <p:sldId id="338"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0008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p:scale>
          <a:sx n="85" d="100"/>
          <a:sy n="85" d="100"/>
        </p:scale>
        <p:origin x="2944" y="856"/>
      </p:cViewPr>
      <p:guideLst>
        <p:guide orient="horz" pos="2160"/>
        <p:guide pos="2880"/>
      </p:guideLst>
    </p:cSldViewPr>
  </p:slideViewPr>
  <p:outlineViewPr>
    <p:cViewPr>
      <p:scale>
        <a:sx n="33" d="100"/>
        <a:sy n="33" d="100"/>
      </p:scale>
      <p:origin x="0" y="15032"/>
    </p:cViewPr>
  </p:outlineViewPr>
  <p:notesTextViewPr>
    <p:cViewPr>
      <p:scale>
        <a:sx n="100" d="100"/>
        <a:sy n="100" d="100"/>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143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208A452B-EE7B-BF46-B8D8-D54AD22D3298}" type="slidenum">
              <a:rPr lang="en-US"/>
              <a:pPr>
                <a:defRPr/>
              </a:pPr>
              <a:t>‹#›</a:t>
            </a:fld>
            <a:endParaRPr lang="en-US"/>
          </a:p>
        </p:txBody>
      </p:sp>
    </p:spTree>
    <p:extLst>
      <p:ext uri="{BB962C8B-B14F-4D97-AF65-F5344CB8AC3E}">
        <p14:creationId xmlns:p14="http://schemas.microsoft.com/office/powerpoint/2010/main" val="4097054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3A9FDF-807E-BB4A-9B3B-2B448D89F667}" type="slidenum">
              <a:rPr lang="en-US" sz="1200"/>
              <a:pPr/>
              <a:t>1</a:t>
            </a:fld>
            <a:endParaRPr lang="en-US" sz="1200"/>
          </a:p>
        </p:txBody>
      </p:sp>
      <p:sp>
        <p:nvSpPr>
          <p:cNvPr id="145410" name="Rectangle 2"/>
          <p:cNvSpPr>
            <a:spLocks noGrp="1" noRot="1" noChangeAspect="1" noChangeArrowheads="1"/>
          </p:cNvSpPr>
          <p:nvPr>
            <p:ph type="sldImg"/>
          </p:nvPr>
        </p:nvSpPr>
        <p:spPr>
          <a:xfrm>
            <a:off x="1130300" y="674688"/>
            <a:ext cx="4597400" cy="3448050"/>
          </a:xfrm>
          <a:solidFill>
            <a:srgbClr val="FFFFFF"/>
          </a:solidFill>
          <a:ln/>
        </p:spPr>
      </p:sp>
      <p:sp>
        <p:nvSpPr>
          <p:cNvPr id="1454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5F71E6-93F7-894B-9F4A-48573291D285}" type="slidenum">
              <a:rPr lang="en-US" sz="1200"/>
              <a:pPr/>
              <a:t>12</a:t>
            </a:fld>
            <a:endParaRPr lang="en-US" sz="1200"/>
          </a:p>
        </p:txBody>
      </p:sp>
      <p:sp>
        <p:nvSpPr>
          <p:cNvPr id="165890" name="Rectangle 2"/>
          <p:cNvSpPr>
            <a:spLocks noGrp="1" noRot="1" noChangeAspect="1" noChangeArrowheads="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The Long War Against God (New York: Master Books, 2000);</a:t>
            </a:r>
            <a:r>
              <a:rPr lang="en-US" i="1">
                <a:latin typeface="Arial" charset="0"/>
                <a:ea typeface="ＭＳ Ｐゴシック" charset="0"/>
                <a:cs typeface="ＭＳ Ｐゴシック" charset="0"/>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2D36F5-5FD9-D348-8EB9-F696BE0551ED}" type="slidenum">
              <a:rPr lang="en-US" sz="1200"/>
              <a:pPr/>
              <a:t>13</a:t>
            </a:fld>
            <a:endParaRPr lang="en-US" sz="1200"/>
          </a:p>
        </p:txBody>
      </p:sp>
      <p:sp>
        <p:nvSpPr>
          <p:cNvPr id="167938" name="Rectangle 2"/>
          <p:cNvSpPr>
            <a:spLocks noGrp="1" noRot="1" noChangeAspect="1" noChangeArrowheads="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0869D3-002B-304E-94D8-7CAAD62F124A}" type="slidenum">
              <a:rPr lang="en-US" sz="1200"/>
              <a:pPr/>
              <a:t>14</a:t>
            </a:fld>
            <a:endParaRPr lang="en-US" sz="1200"/>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9886BA-79F5-9843-9770-6B12F41AECA7}" type="slidenum">
              <a:rPr lang="en-US" sz="1200"/>
              <a:pPr/>
              <a:t>15</a:t>
            </a:fld>
            <a:endParaRPr lang="en-US" sz="1200"/>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583C91-D418-C14A-B541-F2016E29DE94}" type="slidenum">
              <a:rPr lang="en-US" sz="1200"/>
              <a:pPr/>
              <a:t>16</a:t>
            </a:fld>
            <a:endParaRPr lang="en-US" sz="1200"/>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5CE8B0-E46F-A446-8238-5593B6B2D653}" type="slidenum">
              <a:rPr lang="en-US" sz="1200"/>
              <a:pPr/>
              <a:t>17</a:t>
            </a:fld>
            <a:endParaRPr lang="en-US" sz="1200"/>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CE4282-B8F5-E044-BED7-86AC92136D8F}" type="slidenum">
              <a:rPr lang="en-US" sz="1200"/>
              <a:pPr/>
              <a:t>18</a:t>
            </a:fld>
            <a:endParaRPr lang="en-US" sz="1200"/>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DCD487-9FC3-5745-9E1B-245296A87DEF}" type="slidenum">
              <a:rPr lang="en-US" sz="1200"/>
              <a:pPr/>
              <a:t>19</a:t>
            </a:fld>
            <a:endParaRPr lang="en-US" sz="1200"/>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4B3D34-D805-9A46-881B-A3A06CA9C658}" type="slidenum">
              <a:rPr lang="en-US" sz="1200"/>
              <a:pPr/>
              <a:t>20</a:t>
            </a:fld>
            <a:endParaRPr lang="en-US" sz="1200"/>
          </a:p>
        </p:txBody>
      </p:sp>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384754-2C08-E94E-B973-48AADE0AB0C5}" type="slidenum">
              <a:rPr lang="en-US" sz="1200"/>
              <a:pPr/>
              <a:t>21</a:t>
            </a:fld>
            <a:endParaRPr lang="en-US" sz="1200"/>
          </a:p>
        </p:txBody>
      </p:sp>
      <p:sp>
        <p:nvSpPr>
          <p:cNvPr id="184322" name="Rectangle 2"/>
          <p:cNvSpPr>
            <a:spLocks noGrp="1" noRot="1" noChangeAspect="1" noChangeArrowheads="1"/>
          </p:cNvSpPr>
          <p:nvPr>
            <p:ph type="sldImg"/>
          </p:nvPr>
        </p:nvSpPr>
        <p:spPr>
          <a:solidFill>
            <a:srgbClr val="FFFFFF"/>
          </a:solidFill>
          <a:ln/>
        </p:spPr>
      </p:sp>
      <p:sp>
        <p:nvSpPr>
          <p:cNvPr id="184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5059D4-5522-DB4D-AE45-9847E826813D}" type="slidenum">
              <a:rPr lang="en-US" sz="1200">
                <a:solidFill>
                  <a:srgbClr val="000000"/>
                </a:solidFill>
              </a:rPr>
              <a:pPr/>
              <a:t>2</a:t>
            </a:fld>
            <a:endParaRPr lang="en-US" sz="1200">
              <a:solidFill>
                <a:srgbClr val="000000"/>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E92C4C-078F-F14C-9643-7101260F4C83}" type="slidenum">
              <a:rPr lang="en-US" sz="1200"/>
              <a:pPr/>
              <a:t>22</a:t>
            </a:fld>
            <a:endParaRPr lang="en-US" sz="1200"/>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DFE923-D7FD-8D42-A324-A0F1F710727D}" type="slidenum">
              <a:rPr lang="en-US" sz="1200"/>
              <a:pPr/>
              <a:t>23</a:t>
            </a:fld>
            <a:endParaRPr lang="en-US" sz="1200"/>
          </a:p>
        </p:txBody>
      </p:sp>
      <p:sp>
        <p:nvSpPr>
          <p:cNvPr id="188418" name="Rectangle 2"/>
          <p:cNvSpPr>
            <a:spLocks noGrp="1" noRot="1" noChangeAspect="1" noChangeArrowheads="1"/>
          </p:cNvSpPr>
          <p:nvPr>
            <p:ph type="sldImg"/>
          </p:nvPr>
        </p:nvSpPr>
        <p:spPr>
          <a:xfrm>
            <a:off x="1130300" y="674688"/>
            <a:ext cx="4597400" cy="3448050"/>
          </a:xfrm>
          <a:solidFill>
            <a:srgbClr val="FFFFFF"/>
          </a:solidFill>
          <a:ln/>
        </p:spPr>
      </p:sp>
      <p:sp>
        <p:nvSpPr>
          <p:cNvPr id="1884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228DC0-2D3B-6144-BEEA-2044F7FE3D46}" type="slidenum">
              <a:rPr lang="en-US" sz="1200">
                <a:solidFill>
                  <a:srgbClr val="000000"/>
                </a:solidFill>
              </a:rPr>
              <a:pPr/>
              <a:t>24</a:t>
            </a:fld>
            <a:endParaRPr lang="en-US" sz="1200">
              <a:solidFill>
                <a:srgbClr val="000000"/>
              </a:solidFill>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8EB55A-E2C3-8B44-B3FC-79AE3FB4680E}" type="slidenum">
              <a:rPr lang="en-US" sz="1200">
                <a:solidFill>
                  <a:srgbClr val="000000"/>
                </a:solidFill>
              </a:rPr>
              <a:pPr/>
              <a:t>25</a:t>
            </a:fld>
            <a:endParaRPr lang="en-US" sz="1200">
              <a:solidFill>
                <a:srgbClr val="000000"/>
              </a:solidFill>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C2A07A-DF39-464F-8C7B-0792684352FF}" type="slidenum">
              <a:rPr lang="en-US" sz="1200"/>
              <a:pPr/>
              <a:t>26</a:t>
            </a:fld>
            <a:endParaRPr lang="en-US" sz="1200"/>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2AF5B4-3336-014B-8C7E-03C45F4A6AD3}" type="slidenum">
              <a:rPr lang="en-US" sz="1200"/>
              <a:pPr/>
              <a:t>27</a:t>
            </a:fld>
            <a:endParaRPr lang="en-US" sz="1200"/>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BC1647-735D-DE41-9712-F341376C387E}" type="slidenum">
              <a:rPr lang="en-US" sz="1200"/>
              <a:pPr/>
              <a:t>28</a:t>
            </a:fld>
            <a:endParaRPr lang="en-US" sz="1200"/>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C8D429-FE9A-6C46-BD14-85C45ED74A0C}" type="slidenum">
              <a:rPr lang="en-US" sz="1200"/>
              <a:pPr/>
              <a:t>29</a:t>
            </a:fld>
            <a:endParaRPr lang="en-US" sz="1200"/>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296918-C38E-5743-9141-083A4C725B59}" type="slidenum">
              <a:rPr lang="en-US" sz="1200">
                <a:solidFill>
                  <a:srgbClr val="000000"/>
                </a:solidFill>
              </a:rPr>
              <a:pPr/>
              <a:t>30</a:t>
            </a:fld>
            <a:endParaRPr lang="en-US" sz="1200">
              <a:solidFill>
                <a:srgbClr val="000000"/>
              </a:solidFill>
            </a:endParaRPr>
          </a:p>
        </p:txBody>
      </p:sp>
      <p:sp>
        <p:nvSpPr>
          <p:cNvPr id="202754" name="Rectangle 2"/>
          <p:cNvSpPr>
            <a:spLocks noGrp="1" noRot="1" noChangeAspect="1" noChangeArrowheads="1"/>
          </p:cNvSpPr>
          <p:nvPr>
            <p:ph type="sldImg"/>
          </p:nvPr>
        </p:nvSpPr>
        <p:spPr>
          <a:xfrm>
            <a:off x="1130300" y="674688"/>
            <a:ext cx="4597400" cy="3448050"/>
          </a:xfrm>
          <a:solidFill>
            <a:srgbClr val="FFFFFF"/>
          </a:solidFill>
          <a:ln/>
        </p:spPr>
      </p:sp>
      <p:sp>
        <p:nvSpPr>
          <p:cNvPr id="2027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AFCDB2-85D4-3F4D-93C6-1318237F59DE}" type="slidenum">
              <a:rPr lang="en-US" sz="1200">
                <a:solidFill>
                  <a:srgbClr val="000000"/>
                </a:solidFill>
              </a:rPr>
              <a:pPr/>
              <a:t>31</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ln/>
        </p:spPr>
      </p:sp>
      <p:sp>
        <p:nvSpPr>
          <p:cNvPr id="2048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ja-JP" altLang="en-US"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Arial"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ja-JP" altLang="en-US"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Arial"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Arial"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26F524-26E0-B345-A8F6-6ED6CCD0AF76}" type="slidenum">
              <a:rPr lang="en-US" sz="1200"/>
              <a:pPr/>
              <a:t>5</a:t>
            </a:fld>
            <a:endParaRPr lang="en-US" sz="1200"/>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2BB13E-E664-3C4D-8862-F0FE6223FED4}" type="slidenum">
              <a:rPr lang="en-US" sz="1200"/>
              <a:pPr/>
              <a:t>32</a:t>
            </a:fld>
            <a:endParaRPr lang="en-US" sz="1200"/>
          </a:p>
        </p:txBody>
      </p:sp>
      <p:sp>
        <p:nvSpPr>
          <p:cNvPr id="206850" name="Rectangle 1026"/>
          <p:cNvSpPr>
            <a:spLocks noGrp="1" noRot="1" noChangeAspect="1" noChangeArrowheads="1"/>
          </p:cNvSpPr>
          <p:nvPr>
            <p:ph type="sldImg"/>
          </p:nvPr>
        </p:nvSpPr>
        <p:spPr>
          <a:solidFill>
            <a:srgbClr val="FFFFFF"/>
          </a:solidFill>
          <a:ln/>
        </p:spPr>
      </p:sp>
      <p:sp>
        <p:nvSpPr>
          <p:cNvPr id="206851"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Arial"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ja-JP" altLang="en-US"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Arial"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Arial"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322455-E0FB-994E-95B2-E32537A1A434}" type="slidenum">
              <a:rPr lang="en-US" sz="1200"/>
              <a:pPr/>
              <a:t>33</a:t>
            </a:fld>
            <a:endParaRPr lang="en-US" sz="1200"/>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59CEB3-F408-3C46-B690-E80A00FEE027}" type="slidenum">
              <a:rPr lang="en-US" sz="1200"/>
              <a:pPr/>
              <a:t>34</a:t>
            </a:fld>
            <a:endParaRPr lang="en-US" sz="1200"/>
          </a:p>
        </p:txBody>
      </p:sp>
      <p:sp>
        <p:nvSpPr>
          <p:cNvPr id="210946" name="Rectangle 1026"/>
          <p:cNvSpPr>
            <a:spLocks noGrp="1" noRot="1" noChangeAspect="1" noChangeArrowheads="1" noTextEdit="1"/>
          </p:cNvSpPr>
          <p:nvPr>
            <p:ph type="sldImg"/>
          </p:nvPr>
        </p:nvSpPr>
        <p:spPr>
          <a:ln/>
        </p:spPr>
      </p:sp>
      <p:sp>
        <p:nvSpPr>
          <p:cNvPr id="21094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DF2CD1-0A4F-5649-92C5-C6E9DAA3EA0D}" type="slidenum">
              <a:rPr lang="en-US" sz="1200">
                <a:solidFill>
                  <a:srgbClr val="000000"/>
                </a:solidFill>
              </a:rPr>
              <a:pPr/>
              <a:t>35</a:t>
            </a:fld>
            <a:endParaRPr lang="en-US" sz="1200">
              <a:solidFill>
                <a:srgbClr val="000000"/>
              </a:solidFill>
            </a:endParaRPr>
          </a:p>
        </p:txBody>
      </p:sp>
      <p:sp>
        <p:nvSpPr>
          <p:cNvPr id="212994"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7A4F3-15B2-E048-9AB2-3AD3997BD78B}" type="slidenum">
              <a:rPr lang="en-US" sz="1200"/>
              <a:pPr/>
              <a:t>36</a:t>
            </a:fld>
            <a:endParaRPr lang="en-US" sz="1200"/>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DC1156-AD54-5243-89C9-7BBEE43E3EB1}" type="slidenum">
              <a:rPr lang="en-US" sz="1200"/>
              <a:pPr/>
              <a:t>37</a:t>
            </a:fld>
            <a:endParaRPr lang="en-US" sz="1200"/>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19DD12-2668-204A-870F-A4C09C479F4E}" type="slidenum">
              <a:rPr lang="en-US" sz="1200"/>
              <a:pPr/>
              <a:t>38</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A01516-08F6-874E-8A4A-0F4EE2C4691D}" type="slidenum">
              <a:rPr lang="en-US" sz="1200"/>
              <a:pPr/>
              <a:t>39</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ja-JP" altLang="en-US"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ja-JP" altLang="en-US"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4F067-A650-C640-A77A-637EA099FFEF}" type="slidenum">
              <a:rPr lang="en-US" sz="1200"/>
              <a:pPr/>
              <a:t>40</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ja-JP" altLang="en-US"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ja-JP" altLang="en-US"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D4F90E-4618-E147-ACE1-0C83BECC61E8}" type="slidenum">
              <a:rPr lang="en-US" sz="1200"/>
              <a:pPr/>
              <a:t>41</a:t>
            </a:fld>
            <a:endParaRPr lang="en-US" sz="1200"/>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ja-JP" altLang="en-US"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ja-JP" altLang="en-US"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7E4C44-98A8-1A45-B013-F6955788604D}" type="slidenum">
              <a:rPr lang="en-US" sz="1200"/>
              <a:pPr/>
              <a:t>6</a:t>
            </a:fld>
            <a:endParaRPr lang="en-US" sz="1200"/>
          </a:p>
        </p:txBody>
      </p:sp>
      <p:sp>
        <p:nvSpPr>
          <p:cNvPr id="1536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D0D8A2-774A-E44B-88B7-5D1D1A853870}" type="slidenum">
              <a:rPr lang="en-US" sz="1200"/>
              <a:pPr/>
              <a:t>42</a:t>
            </a:fld>
            <a:endParaRPr lang="en-US" sz="1200"/>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Institute for Creation Research</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CEB494-8561-9D44-AF55-96129E229512}" type="slidenum">
              <a:rPr lang="en-US" sz="1200"/>
              <a:pPr/>
              <a:t>43</a:t>
            </a:fld>
            <a:endParaRPr lang="en-US" sz="1200"/>
          </a:p>
        </p:txBody>
      </p:sp>
      <p:sp>
        <p:nvSpPr>
          <p:cNvPr id="229378" name="Rectangle 2"/>
          <p:cNvSpPr>
            <a:spLocks noGrp="1" noRot="1" noChangeAspect="1" noChangeArrowheads="1"/>
          </p:cNvSpPr>
          <p:nvPr>
            <p:ph type="sldImg"/>
          </p:nvPr>
        </p:nvSpPr>
        <p:spPr>
          <a:xfrm>
            <a:off x="1130300" y="674688"/>
            <a:ext cx="4597400" cy="3448050"/>
          </a:xfrm>
          <a:solidFill>
            <a:srgbClr val="FFFFFF"/>
          </a:solidFill>
          <a:ln/>
        </p:spPr>
      </p:sp>
      <p:sp>
        <p:nvSpPr>
          <p:cNvPr id="2293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BCCEC8-DE16-A24F-8F52-CF84F4025690}" type="slidenum">
              <a:rPr lang="en-US" sz="1200"/>
              <a:pPr/>
              <a:t>44</a:t>
            </a:fld>
            <a:endParaRPr lang="en-US" sz="1200"/>
          </a:p>
        </p:txBody>
      </p:sp>
      <p:sp>
        <p:nvSpPr>
          <p:cNvPr id="231426" name="Rectangle 2"/>
          <p:cNvSpPr>
            <a:spLocks noGrp="1" noRot="1" noChangeAspect="1" noChangeArrowheads="1"/>
          </p:cNvSpPr>
          <p:nvPr>
            <p:ph type="sldImg"/>
          </p:nvPr>
        </p:nvSpPr>
        <p:spPr>
          <a:xfrm>
            <a:off x="1130300" y="674688"/>
            <a:ext cx="4597400" cy="3448050"/>
          </a:xfrm>
          <a:solidFill>
            <a:srgbClr val="FFFFFF"/>
          </a:solidFill>
          <a:ln/>
        </p:spPr>
      </p:sp>
      <p:sp>
        <p:nvSpPr>
          <p:cNvPr id="2314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7513D1-74C0-604A-B476-A036A0A036D7}" type="slidenum">
              <a:rPr lang="en-US" sz="1200"/>
              <a:pPr/>
              <a:t>45</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55199A-A40E-FD4B-9A21-1E67A47DA0A9}" type="slidenum">
              <a:rPr lang="en-US" sz="1200"/>
              <a:pPr/>
              <a:t>46</a:t>
            </a:fld>
            <a:endParaRPr lang="en-US" sz="1200"/>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B6AD32-435D-0945-9F73-FAEBC794BF30}" type="slidenum">
              <a:rPr lang="en-US" sz="1200"/>
              <a:pPr/>
              <a:t>47</a:t>
            </a:fld>
            <a:endParaRPr lang="en-US" sz="1200"/>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Piltdown Man</a:t>
            </a:r>
            <a:r>
              <a:rPr lang="en-US">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BB4321-A7B3-1849-A4F3-EEA27A91EBBE}" type="slidenum">
              <a:rPr lang="en-US" sz="1200"/>
              <a:pPr/>
              <a:t>48</a:t>
            </a:fld>
            <a:endParaRPr 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Then in 1950 someone discovered that it actually was the chemically treated skull of a modern human to make it </a:t>
            </a:r>
            <a:r>
              <a:rPr lang="en-US" i="1">
                <a:latin typeface="Arial" charset="0"/>
                <a:ea typeface="ＭＳ Ｐゴシック" charset="0"/>
                <a:cs typeface="ＭＳ Ｐゴシック" charset="0"/>
              </a:rPr>
              <a:t>look</a:t>
            </a:r>
            <a:r>
              <a:rPr lang="en-US">
                <a:latin typeface="Arial" charset="0"/>
                <a:ea typeface="ＭＳ Ｐゴシック" charset="0"/>
                <a:cs typeface="ＭＳ Ｐゴシック" charset="0"/>
              </a:rPr>
              <a:t> old and ape teeth </a:t>
            </a:r>
            <a:r>
              <a:rPr lang="en-US" i="1">
                <a:latin typeface="Arial" charset="0"/>
                <a:ea typeface="ＭＳ Ｐゴシック" charset="0"/>
                <a:cs typeface="ＭＳ Ｐゴシック" charset="0"/>
              </a:rPr>
              <a:t>filed down</a:t>
            </a:r>
            <a:r>
              <a:rPr lang="en-US">
                <a:latin typeface="Arial" charset="0"/>
                <a:ea typeface="ＭＳ Ｐゴシック" charset="0"/>
                <a:cs typeface="ＭＳ Ｐゴシック" charset="0"/>
              </a:rPr>
              <a:t> to look human!  This fraud fooled the world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experts</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for almost 40 years. </a:t>
            </a:r>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7D9823-BAFE-B441-A68F-B56B4A0D5689}" type="slidenum">
              <a:rPr lang="en-US" sz="1200"/>
              <a:pPr/>
              <a:t>49</a:t>
            </a:fld>
            <a:endParaRPr lang="en-US"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Nebraska Man</a:t>
            </a:r>
            <a:r>
              <a:rPr lang="en-US">
                <a:latin typeface="Arial" charset="0"/>
                <a:ea typeface="ＭＳ Ｐゴシック" charset="0"/>
                <a:cs typeface="ＭＳ Ｐゴシック" charset="0"/>
              </a:rPr>
              <a:t> (1922) was based solely on a single tooth found in Nebraska.  Additional bones of the creature later revealed it to be a pig!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00347C-6758-DA4F-AEA3-8C08E8173C17}" type="slidenum">
              <a:rPr lang="en-US" sz="1200"/>
              <a:pPr/>
              <a:t>50</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Neanderthal Man</a:t>
            </a:r>
            <a:r>
              <a:rPr lang="en-US">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6B099B-A927-794C-8BD9-DE69A83F58CA}" type="slidenum">
              <a:rPr lang="en-US" sz="1200"/>
              <a:pPr/>
              <a:t>51</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 and included a female version, </a:t>
            </a:r>
            <a:r>
              <a:rPr lang="en-US" i="1">
                <a:latin typeface="Arial" charset="0"/>
                <a:ea typeface="ＭＳ Ｐゴシック" charset="0"/>
                <a:cs typeface="ＭＳ Ｐゴシック" charset="0"/>
              </a:rPr>
              <a:t>Australopithecus afarensis</a:t>
            </a:r>
            <a:r>
              <a:rPr lang="en-US">
                <a:latin typeface="Arial" charset="0"/>
                <a:ea typeface="ＭＳ Ｐゴシック" charset="0"/>
                <a:cs typeface="ＭＳ Ｐゴシック" charset="0"/>
              </a:rPr>
              <a:t> (1973, nicknamed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Lucy</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a:latin typeface="Arial" charset="0"/>
                <a:ea typeface="ＭＳ Ｐゴシック" charset="0"/>
                <a:cs typeface="ＭＳ Ｐゴシック" charset="0"/>
              </a:rPr>
              <a:t>Australopithecus</a:t>
            </a:r>
            <a:r>
              <a:rPr lang="en-US" altLang="ja-JP">
                <a:latin typeface="Arial" charset="0"/>
                <a:ea typeface="ＭＳ Ｐゴシック" charset="0"/>
                <a:cs typeface="ＭＳ Ｐゴシック" charset="0"/>
              </a:rPr>
              <a:t> did </a:t>
            </a:r>
            <a:r>
              <a:rPr lang="en-US" altLang="ja-JP" i="1">
                <a:latin typeface="Arial" charset="0"/>
                <a:ea typeface="ＭＳ Ｐゴシック" charset="0"/>
                <a:cs typeface="ＭＳ Ｐゴシック" charset="0"/>
              </a:rPr>
              <a:t>not</a:t>
            </a:r>
            <a:r>
              <a:rPr lang="en-US" altLang="ja-JP">
                <a:latin typeface="Arial" charset="0"/>
                <a:ea typeface="ＭＳ Ｐゴシック" charset="0"/>
                <a:cs typeface="ＭＳ Ｐゴシック" charset="0"/>
              </a:rPr>
              <a:t> walk upright like humans and were not man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ancestors.  Zuckerman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conclusions are published in his book, </a:t>
            </a:r>
            <a:r>
              <a:rPr lang="en-US" altLang="ja-JP" i="1">
                <a:latin typeface="Arial" charset="0"/>
                <a:ea typeface="ＭＳ Ｐゴシック" charset="0"/>
                <a:cs typeface="ＭＳ Ｐゴシック" charset="0"/>
              </a:rPr>
              <a:t>Beyond the Ivory Tower</a:t>
            </a:r>
            <a:r>
              <a:rPr lang="en-US" altLang="ja-JP">
                <a:latin typeface="Arial" charset="0"/>
                <a:ea typeface="ＭＳ Ｐゴシック" charset="0"/>
                <a:cs typeface="ＭＳ Ｐゴシック" charset="0"/>
              </a:rPr>
              <a:t> (1970).  See Gish, 84.</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5DA778-A8AF-4A4C-B1E1-77A4DAEC12DB}" type="slidenum">
              <a:rPr lang="en-US" sz="1200"/>
              <a:pPr/>
              <a:t>7</a:t>
            </a:fld>
            <a:endParaRPr lang="en-US" sz="1200"/>
          </a:p>
        </p:txBody>
      </p:sp>
      <p:sp>
        <p:nvSpPr>
          <p:cNvPr id="155650"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52D1E0-E767-764D-B809-642BDCA54D4D}" type="slidenum">
              <a:rPr lang="en-US" sz="1200"/>
              <a:pPr/>
              <a:t>52</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Ramapithecus</a:t>
            </a:r>
            <a:r>
              <a:rPr lang="en-US">
                <a:latin typeface="Arial" charset="0"/>
                <a:ea typeface="ＭＳ Ｐゴシック" charset="0"/>
                <a:cs typeface="ＭＳ Ｐゴシック" charset="0"/>
              </a:rPr>
              <a:t> was an orangutan and </a:t>
            </a:r>
            <a:r>
              <a:rPr lang="en-US" i="1">
                <a:latin typeface="Arial" charset="0"/>
                <a:ea typeface="ＭＳ Ｐゴシック" charset="0"/>
                <a:cs typeface="ＭＳ Ｐゴシック" charset="0"/>
              </a:rPr>
              <a:t>Orce Man</a:t>
            </a:r>
            <a:r>
              <a:rPr lang="en-US">
                <a:latin typeface="Arial" charset="0"/>
                <a:ea typeface="ＭＳ Ｐゴシック" charset="0"/>
                <a:cs typeface="ＭＳ Ｐゴシック" charset="0"/>
              </a:rPr>
              <a:t> was actually a six-month-old donkey.  </a:t>
            </a:r>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ape…Also, Java Man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C43BE7-D0CB-DD44-981E-08493FBAA3FD}" type="slidenum">
              <a:rPr lang="zh-CN" altLang="en-US" sz="1200">
                <a:solidFill>
                  <a:srgbClr val="000000"/>
                </a:solidFill>
              </a:rPr>
              <a:pPr/>
              <a:t>53</a:t>
            </a:fld>
            <a:endParaRPr lang="en-US" altLang="zh-CN" sz="1200">
              <a:solidFill>
                <a:srgbClr val="000000"/>
              </a:solidFill>
            </a:endParaRPr>
          </a:p>
        </p:txBody>
      </p:sp>
      <p:sp>
        <p:nvSpPr>
          <p:cNvPr id="249858" name="Rectangle 2"/>
          <p:cNvSpPr>
            <a:spLocks noGrp="1" noRot="1" noChangeAspect="1" noChangeArrowheads="1"/>
          </p:cNvSpPr>
          <p:nvPr>
            <p:ph type="sldImg"/>
          </p:nvPr>
        </p:nvSpPr>
        <p:spPr>
          <a:xfrm>
            <a:off x="1130300" y="674688"/>
            <a:ext cx="4597400" cy="3448050"/>
          </a:xfrm>
          <a:solidFill>
            <a:srgbClr val="FFFFFF"/>
          </a:solidFill>
          <a:ln/>
        </p:spPr>
      </p:sp>
      <p:sp>
        <p:nvSpPr>
          <p:cNvPr id="2498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E2FC11-5739-0744-AA21-6AED164A9A04}" type="slidenum">
              <a:rPr lang="en-US" sz="1200"/>
              <a:pPr/>
              <a:t>55</a:t>
            </a:fld>
            <a:endParaRPr lang="en-US" sz="1200"/>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7E9990-383F-E840-A261-80FBE446F57D}" type="slidenum">
              <a:rPr lang="en-US" sz="1200"/>
              <a:pPr/>
              <a:t>56</a:t>
            </a:fld>
            <a:endParaRPr lang="en-US" sz="1200"/>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a:ln/>
        </p:spPr>
      </p:sp>
      <p:sp>
        <p:nvSpPr>
          <p:cNvPr id="2570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Our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day</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a:latin typeface="Arial" charset="0"/>
              <a:ea typeface="ＭＳ Ｐゴシック" charset="0"/>
              <a:cs typeface="ＭＳ Ｐゴシック" charset="0"/>
            </a:endParaRPr>
          </a:p>
        </p:txBody>
      </p:sp>
      <p:sp>
        <p:nvSpPr>
          <p:cNvPr id="2570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95F8B6-0A6D-DA4E-BC40-BE5AA7F6DA01}" type="slidenum">
              <a:rPr lang="en-US" sz="1200"/>
              <a:pPr/>
              <a:t>57</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66D214-A31E-EF44-A10A-9DB45CAB5F53}" type="slidenum">
              <a:rPr lang="en-US" sz="1200"/>
              <a:pPr/>
              <a:t>58</a:t>
            </a:fld>
            <a:endParaRPr lang="en-US" sz="1200"/>
          </a:p>
        </p:txBody>
      </p:sp>
      <p:sp>
        <p:nvSpPr>
          <p:cNvPr id="259074" name="Rectangle 2"/>
          <p:cNvSpPr>
            <a:spLocks noGrp="1" noRot="1" noChangeAspect="1" noChangeArrowheads="1"/>
          </p:cNvSpPr>
          <p:nvPr>
            <p:ph type="sldImg"/>
          </p:nvPr>
        </p:nvSpPr>
        <p:spPr>
          <a:xfrm>
            <a:off x="1130300" y="674688"/>
            <a:ext cx="4597400" cy="3448050"/>
          </a:xfrm>
          <a:solidFill>
            <a:srgbClr val="FFFFFF"/>
          </a:solidFill>
          <a:ln/>
        </p:spPr>
      </p:sp>
      <p:sp>
        <p:nvSpPr>
          <p:cNvPr id="259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0AC33F-756B-844D-ACA8-8E42D42C00C7}" type="slidenum">
              <a:rPr lang="en-US" sz="1200"/>
              <a:pPr/>
              <a:t>59</a:t>
            </a:fld>
            <a:endParaRPr lang="en-US" sz="1200"/>
          </a:p>
        </p:txBody>
      </p:sp>
      <p:sp>
        <p:nvSpPr>
          <p:cNvPr id="261122" name="Rectangle 2"/>
          <p:cNvSpPr>
            <a:spLocks noGrp="1" noRot="1" noChangeAspect="1" noChangeArrowheads="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358758-4A5B-C046-A162-1A16BD1F6E2A}" type="slidenum">
              <a:rPr lang="en-US" sz="1200"/>
              <a:pPr/>
              <a:t>61</a:t>
            </a:fld>
            <a:endParaRPr lang="en-US" sz="1200"/>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35F8D9-C446-FC49-BAC6-FC9B545A86E2}" type="slidenum">
              <a:rPr lang="en-US" sz="1200"/>
              <a:pPr/>
              <a:t>62</a:t>
            </a:fld>
            <a:endParaRPr lang="en-US" sz="1200"/>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5CD478-D636-384A-942B-E9EBBB564232}" type="slidenum">
              <a:rPr lang="en-US" sz="1200"/>
              <a:pPr/>
              <a:t>65</a:t>
            </a:fld>
            <a:endParaRPr lang="en-US" sz="1200"/>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1D0CC3-4CDA-A74A-A109-C8073138D12B}" type="slidenum">
              <a:rPr lang="en-US" sz="1200"/>
              <a:pPr/>
              <a:t>8</a:t>
            </a:fld>
            <a:endParaRPr lang="en-US" sz="1200"/>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D458E5-2FA5-E142-AD22-9044FAD3C6B3}" type="slidenum">
              <a:rPr lang="en-US" sz="1200"/>
              <a:pPr/>
              <a:t>66</a:t>
            </a:fld>
            <a:endParaRPr lang="en-US" sz="1200"/>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71DB7C-6393-D24D-814C-E6E2F72E6F2C}" type="slidenum">
              <a:rPr lang="en-US" sz="1200"/>
              <a:pPr/>
              <a:t>67</a:t>
            </a:fld>
            <a:endParaRPr lang="en-US" sz="1200"/>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695BD3-DD76-ED41-930C-B72C28801F04}" type="slidenum">
              <a:rPr lang="en-US" sz="1200"/>
              <a:pPr/>
              <a:t>68</a:t>
            </a:fld>
            <a:endParaRPr lang="en-US" sz="1200"/>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42A45C-9B75-924D-98DC-09942A9F4C88}" type="slidenum">
              <a:rPr lang="en-US" sz="1200"/>
              <a:pPr/>
              <a:t>69</a:t>
            </a:fld>
            <a:endParaRPr lang="en-US" sz="1200"/>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1DE2C2-891B-054F-9B03-80089B913E58}" type="slidenum">
              <a:rPr lang="en-US" sz="1200"/>
              <a:pPr/>
              <a:t>70</a:t>
            </a:fld>
            <a:endParaRPr lang="en-US" sz="1200"/>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798D43-5818-0E4D-8900-0D435DB4241F}" type="slidenum">
              <a:rPr lang="zh-CN" altLang="en-US" sz="1200">
                <a:solidFill>
                  <a:srgbClr val="000000"/>
                </a:solidFill>
              </a:rPr>
              <a:pPr/>
              <a:t>71</a:t>
            </a:fld>
            <a:endParaRPr lang="en-US" altLang="zh-CN" sz="1200">
              <a:solidFill>
                <a:srgbClr val="000000"/>
              </a:solidFill>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Image Placeholder 1"/>
          <p:cNvSpPr>
            <a:spLocks noGrp="1" noRot="1" noChangeAspect="1"/>
          </p:cNvSpPr>
          <p:nvPr>
            <p:ph type="sldImg"/>
          </p:nvPr>
        </p:nvSpPr>
        <p:spPr>
          <a:ln/>
        </p:spPr>
      </p:sp>
      <p:sp>
        <p:nvSpPr>
          <p:cNvPr id="2846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George Wald,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Origin, Lie and Evolution,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Scientific American 1978); </a:t>
            </a:r>
            <a:r>
              <a:rPr lang="en-US" altLang="ja-JP">
                <a:latin typeface="Arial" charset="0"/>
                <a:ea typeface="ＭＳ Ｐゴシック" charset="0"/>
                <a:cs typeface="ＭＳ Ｐゴシック" charset="0"/>
              </a:rPr>
              <a:t>cited by Joe White and Nicholas Comninellis, </a:t>
            </a:r>
            <a:r>
              <a:rPr lang="en-US" altLang="ja-JP" i="1">
                <a:latin typeface="Arial" charset="0"/>
                <a:ea typeface="ＭＳ Ｐゴシック" charset="0"/>
                <a:cs typeface="ＭＳ Ｐゴシック" charset="0"/>
              </a:rPr>
              <a:t>Darwin</a:t>
            </a:r>
            <a:r>
              <a:rPr lang="fr-FR" altLang="ja-JP" i="1">
                <a:latin typeface="Arial" charset="0"/>
                <a:ea typeface="ＭＳ Ｐゴシック" charset="0"/>
                <a:cs typeface="ＭＳ Ｐゴシック" charset="0"/>
              </a:rPr>
              <a:t>'</a:t>
            </a:r>
            <a:r>
              <a:rPr lang="en-US" altLang="ja-JP" i="1">
                <a:latin typeface="Arial" charset="0"/>
                <a:ea typeface="ＭＳ Ｐゴシック" charset="0"/>
                <a:cs typeface="ＭＳ Ｐゴシック" charset="0"/>
              </a:rPr>
              <a:t>s Demise</a:t>
            </a:r>
            <a:r>
              <a:rPr lang="en-US" altLang="ja-JP">
                <a:latin typeface="Arial" charset="0"/>
                <a:ea typeface="ＭＳ Ｐゴシック" charset="0"/>
                <a:cs typeface="ＭＳ Ｐゴシック" charset="0"/>
              </a:rPr>
              <a:t> (Green Forest, AR: Master Books, 2001), 46.</a:t>
            </a:r>
            <a:endParaRPr lang="en-US">
              <a:latin typeface="Arial" charset="0"/>
              <a:ea typeface="ＭＳ Ｐゴシック" charset="0"/>
              <a:cs typeface="ＭＳ Ｐゴシック" charset="0"/>
            </a:endParaRPr>
          </a:p>
        </p:txBody>
      </p:sp>
      <p:sp>
        <p:nvSpPr>
          <p:cNvPr id="2846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A78B58-00B3-0643-A3D6-1C8AC02412A3}" type="slidenum">
              <a:rPr lang="en-US" sz="1200"/>
              <a:pPr/>
              <a:t>72</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962C91-8F33-4F47-B56A-E2B7A0DD466D}" type="slidenum">
              <a:rPr lang="en-US" sz="1200"/>
              <a:pPr/>
              <a:t>73</a:t>
            </a:fld>
            <a:endParaRPr lang="en-US" sz="1200"/>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5BCC4F-40A7-6D47-BBEA-E1B8EB7B17EC}" type="slidenum">
              <a:rPr lang="en-US" sz="1200">
                <a:solidFill>
                  <a:srgbClr val="FFFFFF"/>
                </a:solidFill>
              </a:rPr>
              <a:pPr/>
              <a:t>74</a:t>
            </a:fld>
            <a:endParaRPr lang="en-US" sz="1200">
              <a:solidFill>
                <a:srgbClr val="FFFFFF"/>
              </a:solidFill>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02E0D-2F5E-A747-B013-F4AED5EA7633}" type="slidenum">
              <a:rPr lang="en-US" sz="1200"/>
              <a:pPr/>
              <a:t>75</a:t>
            </a:fld>
            <a:endParaRPr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01C89E-70E1-D84C-B12E-7666E35CD952}" type="slidenum">
              <a:rPr lang="en-US" sz="1200"/>
              <a:pPr/>
              <a:t>9</a:t>
            </a:fld>
            <a:endParaRPr lang="en-US" sz="1200"/>
          </a:p>
        </p:txBody>
      </p:sp>
      <p:sp>
        <p:nvSpPr>
          <p:cNvPr id="159746" name="Rectangle 2"/>
          <p:cNvSpPr>
            <a:spLocks noGrp="1" noRot="1" noChangeAspect="1" noChangeArrowheads="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76</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Creation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B818D1-1BF1-D448-8581-C9A4060F32EF}" type="slidenum">
              <a:rPr lang="en-US" sz="1200"/>
              <a:pPr/>
              <a:t>10</a:t>
            </a:fld>
            <a:endParaRPr lang="en-US" sz="1200"/>
          </a:p>
        </p:txBody>
      </p:sp>
      <p:sp>
        <p:nvSpPr>
          <p:cNvPr id="161794" name="Rectangle 2"/>
          <p:cNvSpPr>
            <a:spLocks noGrp="1" noRot="1" noChangeAspect="1" noChangeArrowheads="1"/>
          </p:cNvSpPr>
          <p:nvPr>
            <p:ph type="sldImg"/>
          </p:nvPr>
        </p:nvSpPr>
        <p:spPr>
          <a:solidFill>
            <a:srgbClr val="FFFFFF"/>
          </a:solidFill>
          <a:ln/>
        </p:spPr>
      </p:sp>
      <p:sp>
        <p:nvSpPr>
          <p:cNvPr id="1617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BBF18-B301-434C-98D7-F7D7FE9AFB69}" type="slidenum">
              <a:rPr lang="en-US" sz="1200"/>
              <a:pPr/>
              <a:t>11</a:t>
            </a:fld>
            <a:endParaRPr lang="en-US" sz="1200"/>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DA5F5A-630F-3042-9AF4-93EBB4D8BA21}" type="slidenum">
              <a:rPr lang="en-US"/>
              <a:pPr>
                <a:defRPr/>
              </a:pPr>
              <a:t>‹#›</a:t>
            </a:fld>
            <a:endParaRPr lang="en-US"/>
          </a:p>
        </p:txBody>
      </p:sp>
    </p:spTree>
    <p:extLst>
      <p:ext uri="{BB962C8B-B14F-4D97-AF65-F5344CB8AC3E}">
        <p14:creationId xmlns:p14="http://schemas.microsoft.com/office/powerpoint/2010/main" val="237406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AEBF3-5DAE-3B4A-94C6-D50804A6B894}" type="slidenum">
              <a:rPr lang="en-US"/>
              <a:pPr>
                <a:defRPr/>
              </a:pPr>
              <a:t>‹#›</a:t>
            </a:fld>
            <a:endParaRPr lang="en-US"/>
          </a:p>
        </p:txBody>
      </p:sp>
    </p:spTree>
    <p:extLst>
      <p:ext uri="{BB962C8B-B14F-4D97-AF65-F5344CB8AC3E}">
        <p14:creationId xmlns:p14="http://schemas.microsoft.com/office/powerpoint/2010/main" val="3505591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D6C6E5-AAA3-8F41-82DF-4200421E0632}" type="slidenum">
              <a:rPr lang="en-US"/>
              <a:pPr>
                <a:defRPr/>
              </a:pPr>
              <a:t>‹#›</a:t>
            </a:fld>
            <a:endParaRPr lang="en-US"/>
          </a:p>
        </p:txBody>
      </p:sp>
    </p:spTree>
    <p:extLst>
      <p:ext uri="{BB962C8B-B14F-4D97-AF65-F5344CB8AC3E}">
        <p14:creationId xmlns:p14="http://schemas.microsoft.com/office/powerpoint/2010/main" val="1802936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939389-B57D-164A-AD39-CE7095E08625}" type="slidenum">
              <a:rPr lang="en-US"/>
              <a:pPr>
                <a:defRPr/>
              </a:pPr>
              <a:t>‹#›</a:t>
            </a:fld>
            <a:endParaRPr lang="en-US"/>
          </a:p>
        </p:txBody>
      </p:sp>
    </p:spTree>
    <p:extLst>
      <p:ext uri="{BB962C8B-B14F-4D97-AF65-F5344CB8AC3E}">
        <p14:creationId xmlns:p14="http://schemas.microsoft.com/office/powerpoint/2010/main" val="2051681607"/>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478616-DB84-C141-B4E7-B4F35D0228A2}" type="slidenum">
              <a:rPr lang="en-US"/>
              <a:pPr>
                <a:defRPr/>
              </a:pPr>
              <a:t>‹#›</a:t>
            </a:fld>
            <a:endParaRPr lang="en-US"/>
          </a:p>
        </p:txBody>
      </p:sp>
    </p:spTree>
    <p:extLst>
      <p:ext uri="{BB962C8B-B14F-4D97-AF65-F5344CB8AC3E}">
        <p14:creationId xmlns:p14="http://schemas.microsoft.com/office/powerpoint/2010/main" val="3489926466"/>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7E2F1-CC00-B046-A722-754FF21571AF}" type="slidenum">
              <a:rPr lang="en-US"/>
              <a:pPr>
                <a:defRPr/>
              </a:pPr>
              <a:t>‹#›</a:t>
            </a:fld>
            <a:endParaRPr lang="en-US"/>
          </a:p>
        </p:txBody>
      </p:sp>
    </p:spTree>
    <p:extLst>
      <p:ext uri="{BB962C8B-B14F-4D97-AF65-F5344CB8AC3E}">
        <p14:creationId xmlns:p14="http://schemas.microsoft.com/office/powerpoint/2010/main" val="2203008954"/>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44FEB8-6508-214B-BA9B-5BB90F9C4AF7}" type="slidenum">
              <a:rPr lang="en-US"/>
              <a:pPr>
                <a:defRPr/>
              </a:pPr>
              <a:t>‹#›</a:t>
            </a:fld>
            <a:endParaRPr lang="en-US"/>
          </a:p>
        </p:txBody>
      </p:sp>
    </p:spTree>
    <p:extLst>
      <p:ext uri="{BB962C8B-B14F-4D97-AF65-F5344CB8AC3E}">
        <p14:creationId xmlns:p14="http://schemas.microsoft.com/office/powerpoint/2010/main" val="62917132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38036B-7F67-6244-B9EF-BEDA7862E546}" type="slidenum">
              <a:rPr lang="en-US"/>
              <a:pPr>
                <a:defRPr/>
              </a:pPr>
              <a:t>‹#›</a:t>
            </a:fld>
            <a:endParaRPr lang="en-US"/>
          </a:p>
        </p:txBody>
      </p:sp>
    </p:spTree>
    <p:extLst>
      <p:ext uri="{BB962C8B-B14F-4D97-AF65-F5344CB8AC3E}">
        <p14:creationId xmlns:p14="http://schemas.microsoft.com/office/powerpoint/2010/main" val="1961057251"/>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A95A35-E70E-4B46-B58C-EA85E10D2BAC}" type="slidenum">
              <a:rPr lang="en-US"/>
              <a:pPr>
                <a:defRPr/>
              </a:pPr>
              <a:t>‹#›</a:t>
            </a:fld>
            <a:endParaRPr lang="en-US"/>
          </a:p>
        </p:txBody>
      </p:sp>
    </p:spTree>
    <p:extLst>
      <p:ext uri="{BB962C8B-B14F-4D97-AF65-F5344CB8AC3E}">
        <p14:creationId xmlns:p14="http://schemas.microsoft.com/office/powerpoint/2010/main" val="2879037788"/>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E82B1D-3EB3-2746-B6C8-116D41EE2A42}" type="slidenum">
              <a:rPr lang="en-US"/>
              <a:pPr>
                <a:defRPr/>
              </a:pPr>
              <a:t>‹#›</a:t>
            </a:fld>
            <a:endParaRPr lang="en-US"/>
          </a:p>
        </p:txBody>
      </p:sp>
    </p:spTree>
    <p:extLst>
      <p:ext uri="{BB962C8B-B14F-4D97-AF65-F5344CB8AC3E}">
        <p14:creationId xmlns:p14="http://schemas.microsoft.com/office/powerpoint/2010/main" val="3058785538"/>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9651B1-4285-9D40-9CBF-BE2F714313F7}" type="slidenum">
              <a:rPr lang="en-US"/>
              <a:pPr>
                <a:defRPr/>
              </a:pPr>
              <a:t>‹#›</a:t>
            </a:fld>
            <a:endParaRPr lang="en-US"/>
          </a:p>
        </p:txBody>
      </p:sp>
    </p:spTree>
    <p:extLst>
      <p:ext uri="{BB962C8B-B14F-4D97-AF65-F5344CB8AC3E}">
        <p14:creationId xmlns:p14="http://schemas.microsoft.com/office/powerpoint/2010/main" val="389162314"/>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0D01C2-8DCB-BC4B-8A22-3545F2216911}" type="slidenum">
              <a:rPr lang="en-US"/>
              <a:pPr>
                <a:defRPr/>
              </a:pPr>
              <a:t>‹#›</a:t>
            </a:fld>
            <a:endParaRPr lang="en-US"/>
          </a:p>
        </p:txBody>
      </p:sp>
    </p:spTree>
    <p:extLst>
      <p:ext uri="{BB962C8B-B14F-4D97-AF65-F5344CB8AC3E}">
        <p14:creationId xmlns:p14="http://schemas.microsoft.com/office/powerpoint/2010/main" val="2622864606"/>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07B96-93B5-C247-BE6B-C4375B21D74B}" type="slidenum">
              <a:rPr lang="en-US"/>
              <a:pPr>
                <a:defRPr/>
              </a:pPr>
              <a:t>‹#›</a:t>
            </a:fld>
            <a:endParaRPr lang="en-US"/>
          </a:p>
        </p:txBody>
      </p:sp>
    </p:spTree>
    <p:extLst>
      <p:ext uri="{BB962C8B-B14F-4D97-AF65-F5344CB8AC3E}">
        <p14:creationId xmlns:p14="http://schemas.microsoft.com/office/powerpoint/2010/main" val="4740811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E4C39E-EAE8-D64A-9558-BD6614277944}" type="slidenum">
              <a:rPr lang="en-US"/>
              <a:pPr>
                <a:defRPr/>
              </a:pPr>
              <a:t>‹#›</a:t>
            </a:fld>
            <a:endParaRPr lang="en-US"/>
          </a:p>
        </p:txBody>
      </p:sp>
    </p:spTree>
    <p:extLst>
      <p:ext uri="{BB962C8B-B14F-4D97-AF65-F5344CB8AC3E}">
        <p14:creationId xmlns:p14="http://schemas.microsoft.com/office/powerpoint/2010/main" val="123110997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4E6D64-4236-234B-9763-A0875787C1E4}" type="slidenum">
              <a:rPr lang="en-US"/>
              <a:pPr>
                <a:defRPr/>
              </a:pPr>
              <a:t>‹#›</a:t>
            </a:fld>
            <a:endParaRPr lang="en-US"/>
          </a:p>
        </p:txBody>
      </p:sp>
    </p:spTree>
    <p:extLst>
      <p:ext uri="{BB962C8B-B14F-4D97-AF65-F5344CB8AC3E}">
        <p14:creationId xmlns:p14="http://schemas.microsoft.com/office/powerpoint/2010/main" val="3428638438"/>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CFBD5C-ABA5-2140-8B8B-0369F0673A0E}" type="slidenum">
              <a:rPr lang="en-US"/>
              <a:pPr>
                <a:defRPr/>
              </a:pPr>
              <a:t>‹#›</a:t>
            </a:fld>
            <a:endParaRPr lang="en-US"/>
          </a:p>
        </p:txBody>
      </p:sp>
    </p:spTree>
    <p:extLst>
      <p:ext uri="{BB962C8B-B14F-4D97-AF65-F5344CB8AC3E}">
        <p14:creationId xmlns:p14="http://schemas.microsoft.com/office/powerpoint/2010/main" val="277336447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E72A8-B0A1-024B-853D-9B2A8E473F69}" type="slidenum">
              <a:rPr lang="en-US"/>
              <a:pPr>
                <a:defRPr/>
              </a:pPr>
              <a:t>‹#›</a:t>
            </a:fld>
            <a:endParaRPr lang="en-US"/>
          </a:p>
        </p:txBody>
      </p:sp>
    </p:spTree>
    <p:extLst>
      <p:ext uri="{BB962C8B-B14F-4D97-AF65-F5344CB8AC3E}">
        <p14:creationId xmlns:p14="http://schemas.microsoft.com/office/powerpoint/2010/main" val="3038517794"/>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83D0D-FE51-8C4D-83A8-E5BC0DF18FBB}" type="slidenum">
              <a:rPr lang="en-US"/>
              <a:pPr>
                <a:defRPr/>
              </a:pPr>
              <a:t>‹#›</a:t>
            </a:fld>
            <a:endParaRPr lang="en-US"/>
          </a:p>
        </p:txBody>
      </p:sp>
    </p:spTree>
    <p:extLst>
      <p:ext uri="{BB962C8B-B14F-4D97-AF65-F5344CB8AC3E}">
        <p14:creationId xmlns:p14="http://schemas.microsoft.com/office/powerpoint/2010/main" val="1948425635"/>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DD57B-D805-F849-8409-957CD82F25BA}" type="slidenum">
              <a:rPr lang="en-US"/>
              <a:pPr>
                <a:defRPr/>
              </a:pPr>
              <a:t>‹#›</a:t>
            </a:fld>
            <a:endParaRPr lang="en-US"/>
          </a:p>
        </p:txBody>
      </p:sp>
    </p:spTree>
    <p:extLst>
      <p:ext uri="{BB962C8B-B14F-4D97-AF65-F5344CB8AC3E}">
        <p14:creationId xmlns:p14="http://schemas.microsoft.com/office/powerpoint/2010/main" val="215304010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81E62-1A62-7E4D-A0CC-0E96F79BB323}" type="slidenum">
              <a:rPr lang="en-US"/>
              <a:pPr>
                <a:defRPr/>
              </a:pPr>
              <a:t>‹#›</a:t>
            </a:fld>
            <a:endParaRPr lang="en-US"/>
          </a:p>
        </p:txBody>
      </p:sp>
    </p:spTree>
    <p:extLst>
      <p:ext uri="{BB962C8B-B14F-4D97-AF65-F5344CB8AC3E}">
        <p14:creationId xmlns:p14="http://schemas.microsoft.com/office/powerpoint/2010/main" val="32428246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4132A1-74F3-4E40-B2B3-26EA1178CCF0}" type="slidenum">
              <a:rPr lang="en-US"/>
              <a:pPr>
                <a:defRPr/>
              </a:pPr>
              <a:t>‹#›</a:t>
            </a:fld>
            <a:endParaRPr lang="en-US"/>
          </a:p>
        </p:txBody>
      </p:sp>
    </p:spTree>
    <p:extLst>
      <p:ext uri="{BB962C8B-B14F-4D97-AF65-F5344CB8AC3E}">
        <p14:creationId xmlns:p14="http://schemas.microsoft.com/office/powerpoint/2010/main" val="1223447111"/>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2BFAA7-77D4-324A-8AB9-0E5F1F2799FE}" type="slidenum">
              <a:rPr lang="en-US"/>
              <a:pPr>
                <a:defRPr/>
              </a:pPr>
              <a:t>‹#›</a:t>
            </a:fld>
            <a:endParaRPr lang="en-US"/>
          </a:p>
        </p:txBody>
      </p:sp>
    </p:spTree>
    <p:extLst>
      <p:ext uri="{BB962C8B-B14F-4D97-AF65-F5344CB8AC3E}">
        <p14:creationId xmlns:p14="http://schemas.microsoft.com/office/powerpoint/2010/main" val="211769321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EE7BA1-C6B2-1949-B98B-98FBE5776C05}" type="slidenum">
              <a:rPr lang="en-US"/>
              <a:pPr>
                <a:defRPr/>
              </a:pPr>
              <a:t>‹#›</a:t>
            </a:fld>
            <a:endParaRPr lang="en-US"/>
          </a:p>
        </p:txBody>
      </p:sp>
    </p:spTree>
    <p:extLst>
      <p:ext uri="{BB962C8B-B14F-4D97-AF65-F5344CB8AC3E}">
        <p14:creationId xmlns:p14="http://schemas.microsoft.com/office/powerpoint/2010/main" val="244956560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DA1415-8114-1343-9DFF-859BF6987FED}" type="slidenum">
              <a:rPr lang="en-US"/>
              <a:pPr>
                <a:defRPr/>
              </a:pPr>
              <a:t>‹#›</a:t>
            </a:fld>
            <a:endParaRPr lang="en-US"/>
          </a:p>
        </p:txBody>
      </p:sp>
    </p:spTree>
    <p:extLst>
      <p:ext uri="{BB962C8B-B14F-4D97-AF65-F5344CB8AC3E}">
        <p14:creationId xmlns:p14="http://schemas.microsoft.com/office/powerpoint/2010/main" val="2229119778"/>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986536-7966-284C-923F-D178B045864B}" type="slidenum">
              <a:rPr lang="en-US"/>
              <a:pPr>
                <a:defRPr/>
              </a:pPr>
              <a:t>‹#›</a:t>
            </a:fld>
            <a:endParaRPr lang="en-US"/>
          </a:p>
        </p:txBody>
      </p:sp>
    </p:spTree>
    <p:extLst>
      <p:ext uri="{BB962C8B-B14F-4D97-AF65-F5344CB8AC3E}">
        <p14:creationId xmlns:p14="http://schemas.microsoft.com/office/powerpoint/2010/main" val="2886332226"/>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DB3C1D-F5E0-8F45-B2B7-04CA553AB60E}" type="slidenum">
              <a:rPr lang="en-US"/>
              <a:pPr>
                <a:defRPr/>
              </a:pPr>
              <a:t>‹#›</a:t>
            </a:fld>
            <a:endParaRPr lang="en-US"/>
          </a:p>
        </p:txBody>
      </p:sp>
    </p:spTree>
    <p:extLst>
      <p:ext uri="{BB962C8B-B14F-4D97-AF65-F5344CB8AC3E}">
        <p14:creationId xmlns:p14="http://schemas.microsoft.com/office/powerpoint/2010/main" val="3350337331"/>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5363C3-D74A-334B-8B46-3F4D152BB3C0}" type="slidenum">
              <a:rPr lang="en-US"/>
              <a:pPr>
                <a:defRPr/>
              </a:pPr>
              <a:t>‹#›</a:t>
            </a:fld>
            <a:endParaRPr lang="en-US"/>
          </a:p>
        </p:txBody>
      </p:sp>
    </p:spTree>
    <p:extLst>
      <p:ext uri="{BB962C8B-B14F-4D97-AF65-F5344CB8AC3E}">
        <p14:creationId xmlns:p14="http://schemas.microsoft.com/office/powerpoint/2010/main" val="3460009194"/>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CC0F47-C78B-9F49-BBF2-A13ED8E415A1}" type="slidenum">
              <a:rPr lang="en-US"/>
              <a:pPr>
                <a:defRPr/>
              </a:pPr>
              <a:t>‹#›</a:t>
            </a:fld>
            <a:endParaRPr lang="en-US"/>
          </a:p>
        </p:txBody>
      </p:sp>
    </p:spTree>
    <p:extLst>
      <p:ext uri="{BB962C8B-B14F-4D97-AF65-F5344CB8AC3E}">
        <p14:creationId xmlns:p14="http://schemas.microsoft.com/office/powerpoint/2010/main" val="3926251785"/>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E90E51-21A2-4441-8792-3114561753C1}" type="slidenum">
              <a:rPr lang="en-US"/>
              <a:pPr>
                <a:defRPr/>
              </a:pPr>
              <a:t>‹#›</a:t>
            </a:fld>
            <a:endParaRPr lang="en-US"/>
          </a:p>
        </p:txBody>
      </p:sp>
    </p:spTree>
    <p:extLst>
      <p:ext uri="{BB962C8B-B14F-4D97-AF65-F5344CB8AC3E}">
        <p14:creationId xmlns:p14="http://schemas.microsoft.com/office/powerpoint/2010/main" val="293751831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pPr>
              <a:defRPr/>
            </a:pPr>
            <a:fld id="{04286182-A107-F647-81D9-491DDA0AEA6B}" type="slidenum">
              <a:rPr lang="zh-CN" altLang="en-US"/>
              <a:pPr>
                <a:defRPr/>
              </a:pPr>
              <a:t>‹#›</a:t>
            </a:fld>
            <a:endParaRPr lang="en-US" altLang="zh-CN"/>
          </a:p>
        </p:txBody>
      </p:sp>
    </p:spTree>
    <p:extLst>
      <p:ext uri="{BB962C8B-B14F-4D97-AF65-F5344CB8AC3E}">
        <p14:creationId xmlns:p14="http://schemas.microsoft.com/office/powerpoint/2010/main" val="1822890446"/>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79C2F4E-74BB-564B-B39A-DDA7C266862B}" type="slidenum">
              <a:rPr lang="zh-CN" altLang="en-US"/>
              <a:pPr>
                <a:defRPr/>
              </a:pPr>
              <a:t>‹#›</a:t>
            </a:fld>
            <a:endParaRPr lang="en-US" altLang="zh-CN"/>
          </a:p>
        </p:txBody>
      </p:sp>
    </p:spTree>
    <p:extLst>
      <p:ext uri="{BB962C8B-B14F-4D97-AF65-F5344CB8AC3E}">
        <p14:creationId xmlns:p14="http://schemas.microsoft.com/office/powerpoint/2010/main" val="6039956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2009882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152988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2678285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4EBD65-2ABD-F44A-8578-BF176FF7CAC7}" type="slidenum">
              <a:rPr lang="en-US"/>
              <a:pPr>
                <a:defRPr/>
              </a:pPr>
              <a:t>‹#›</a:t>
            </a:fld>
            <a:endParaRPr lang="en-US"/>
          </a:p>
        </p:txBody>
      </p:sp>
    </p:spTree>
    <p:extLst>
      <p:ext uri="{BB962C8B-B14F-4D97-AF65-F5344CB8AC3E}">
        <p14:creationId xmlns:p14="http://schemas.microsoft.com/office/powerpoint/2010/main" val="1294348653"/>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51521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66188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5357816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96383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060874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710388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45666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44808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1BB29F-C87F-1642-B1FE-C2BE9A14C45D}" type="slidenum">
              <a:rPr lang="en-US"/>
              <a:pPr>
                <a:defRPr/>
              </a:pPr>
              <a:t>‹#›</a:t>
            </a:fld>
            <a:endParaRPr lang="en-US"/>
          </a:p>
        </p:txBody>
      </p:sp>
    </p:spTree>
    <p:extLst>
      <p:ext uri="{BB962C8B-B14F-4D97-AF65-F5344CB8AC3E}">
        <p14:creationId xmlns:p14="http://schemas.microsoft.com/office/powerpoint/2010/main" val="374968551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349B6-6787-0147-B939-F04A82962039}" type="slidenum">
              <a:rPr lang="en-US"/>
              <a:pPr>
                <a:defRPr/>
              </a:pPr>
              <a:t>‹#›</a:t>
            </a:fld>
            <a:endParaRPr lang="en-US"/>
          </a:p>
        </p:txBody>
      </p:sp>
    </p:spTree>
    <p:extLst>
      <p:ext uri="{BB962C8B-B14F-4D97-AF65-F5344CB8AC3E}">
        <p14:creationId xmlns:p14="http://schemas.microsoft.com/office/powerpoint/2010/main" val="703043627"/>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9D8ED8-E6BB-EC45-B14F-079F6043828D}" type="slidenum">
              <a:rPr lang="en-US"/>
              <a:pPr>
                <a:defRPr/>
              </a:pPr>
              <a:t>‹#›</a:t>
            </a:fld>
            <a:endParaRPr lang="en-US"/>
          </a:p>
        </p:txBody>
      </p:sp>
    </p:spTree>
    <p:extLst>
      <p:ext uri="{BB962C8B-B14F-4D97-AF65-F5344CB8AC3E}">
        <p14:creationId xmlns:p14="http://schemas.microsoft.com/office/powerpoint/2010/main" val="95288614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1ABAB8-45B4-B847-8FDD-0590D37A45EA}" type="slidenum">
              <a:rPr lang="en-US"/>
              <a:pPr>
                <a:defRPr/>
              </a:pPr>
              <a:t>‹#›</a:t>
            </a:fld>
            <a:endParaRPr lang="en-US"/>
          </a:p>
        </p:txBody>
      </p:sp>
    </p:spTree>
    <p:extLst>
      <p:ext uri="{BB962C8B-B14F-4D97-AF65-F5344CB8AC3E}">
        <p14:creationId xmlns:p14="http://schemas.microsoft.com/office/powerpoint/2010/main" val="401501337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0A0860-D80C-DE4F-86A8-CDD34780A8F7}" type="slidenum">
              <a:rPr lang="en-US"/>
              <a:pPr>
                <a:defRPr/>
              </a:pPr>
              <a:t>‹#›</a:t>
            </a:fld>
            <a:endParaRPr lang="en-US"/>
          </a:p>
        </p:txBody>
      </p:sp>
    </p:spTree>
    <p:extLst>
      <p:ext uri="{BB962C8B-B14F-4D97-AF65-F5344CB8AC3E}">
        <p14:creationId xmlns:p14="http://schemas.microsoft.com/office/powerpoint/2010/main" val="382259377"/>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16A841-0E68-E74C-8BD4-2AF785BE1B70}" type="slidenum">
              <a:rPr lang="en-US"/>
              <a:pPr>
                <a:defRPr/>
              </a:pPr>
              <a:t>‹#›</a:t>
            </a:fld>
            <a:endParaRPr lang="en-US"/>
          </a:p>
        </p:txBody>
      </p:sp>
    </p:spTree>
    <p:extLst>
      <p:ext uri="{BB962C8B-B14F-4D97-AF65-F5344CB8AC3E}">
        <p14:creationId xmlns:p14="http://schemas.microsoft.com/office/powerpoint/2010/main" val="2850216609"/>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499EDF-A06E-1D43-9BE6-2CA243A2364B}" type="slidenum">
              <a:rPr lang="en-US"/>
              <a:pPr>
                <a:defRPr/>
              </a:pPr>
              <a:t>‹#›</a:t>
            </a:fld>
            <a:endParaRPr lang="en-US"/>
          </a:p>
        </p:txBody>
      </p:sp>
    </p:spTree>
    <p:extLst>
      <p:ext uri="{BB962C8B-B14F-4D97-AF65-F5344CB8AC3E}">
        <p14:creationId xmlns:p14="http://schemas.microsoft.com/office/powerpoint/2010/main" val="1365220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25528C-5046-AA45-BDCA-FD7D4AC0A0E2}" type="slidenum">
              <a:rPr lang="en-US"/>
              <a:pPr>
                <a:defRPr/>
              </a:pPr>
              <a:t>‹#›</a:t>
            </a:fld>
            <a:endParaRPr lang="en-US"/>
          </a:p>
        </p:txBody>
      </p:sp>
    </p:spTree>
    <p:extLst>
      <p:ext uri="{BB962C8B-B14F-4D97-AF65-F5344CB8AC3E}">
        <p14:creationId xmlns:p14="http://schemas.microsoft.com/office/powerpoint/2010/main" val="2503972979"/>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7F857B-8256-1241-A06D-F3E8E569B67D}" type="slidenum">
              <a:rPr lang="en-US"/>
              <a:pPr>
                <a:defRPr/>
              </a:pPr>
              <a:t>‹#›</a:t>
            </a:fld>
            <a:endParaRPr lang="en-US"/>
          </a:p>
        </p:txBody>
      </p:sp>
    </p:spTree>
    <p:extLst>
      <p:ext uri="{BB962C8B-B14F-4D97-AF65-F5344CB8AC3E}">
        <p14:creationId xmlns:p14="http://schemas.microsoft.com/office/powerpoint/2010/main" val="3808576751"/>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9540BA-6B13-DC49-AB4B-3B86E37E38BA}" type="slidenum">
              <a:rPr lang="en-US"/>
              <a:pPr>
                <a:defRPr/>
              </a:pPr>
              <a:t>‹#›</a:t>
            </a:fld>
            <a:endParaRPr lang="en-US"/>
          </a:p>
        </p:txBody>
      </p:sp>
    </p:spTree>
    <p:extLst>
      <p:ext uri="{BB962C8B-B14F-4D97-AF65-F5344CB8AC3E}">
        <p14:creationId xmlns:p14="http://schemas.microsoft.com/office/powerpoint/2010/main" val="1171809301"/>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D5B793FB-653B-3A40-B640-17387E021111}" type="slidenum">
              <a:rPr lang="en-US"/>
              <a:pPr>
                <a:defRPr/>
              </a:pPr>
              <a:t>‹#›</a:t>
            </a:fld>
            <a:endParaRPr lang="en-US"/>
          </a:p>
        </p:txBody>
      </p:sp>
    </p:spTree>
    <p:extLst>
      <p:ext uri="{BB962C8B-B14F-4D97-AF65-F5344CB8AC3E}">
        <p14:creationId xmlns:p14="http://schemas.microsoft.com/office/powerpoint/2010/main" val="4016940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3B2F847D-A83A-DF4C-B0FD-723E3641A28F}" type="slidenum">
              <a:rPr lang="en-US"/>
              <a:pPr>
                <a:defRPr/>
              </a:pPr>
              <a:t>‹#›</a:t>
            </a:fld>
            <a:endParaRPr lang="en-US"/>
          </a:p>
        </p:txBody>
      </p:sp>
    </p:spTree>
    <p:extLst>
      <p:ext uri="{BB962C8B-B14F-4D97-AF65-F5344CB8AC3E}">
        <p14:creationId xmlns:p14="http://schemas.microsoft.com/office/powerpoint/2010/main" val="3099171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B4FCF8C-519C-0146-AB80-9FF018244777}" type="slidenum">
              <a:rPr lang="en-US"/>
              <a:pPr>
                <a:defRPr/>
              </a:pPr>
              <a:t>‹#›</a:t>
            </a:fld>
            <a:endParaRPr lang="en-US"/>
          </a:p>
        </p:txBody>
      </p:sp>
    </p:spTree>
    <p:extLst>
      <p:ext uri="{BB962C8B-B14F-4D97-AF65-F5344CB8AC3E}">
        <p14:creationId xmlns:p14="http://schemas.microsoft.com/office/powerpoint/2010/main" val="561269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11A82E1F-A659-9245-A20F-297DCF330D12}" type="slidenum">
              <a:rPr lang="en-US"/>
              <a:pPr>
                <a:defRPr/>
              </a:pPr>
              <a:t>‹#›</a:t>
            </a:fld>
            <a:endParaRPr lang="en-US"/>
          </a:p>
        </p:txBody>
      </p:sp>
    </p:spTree>
    <p:extLst>
      <p:ext uri="{BB962C8B-B14F-4D97-AF65-F5344CB8AC3E}">
        <p14:creationId xmlns:p14="http://schemas.microsoft.com/office/powerpoint/2010/main" val="2310254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953854DD-6928-324E-A9A7-97A154328FCF}" type="slidenum">
              <a:rPr lang="en-US"/>
              <a:pPr>
                <a:defRPr/>
              </a:pPr>
              <a:t>‹#›</a:t>
            </a:fld>
            <a:endParaRPr lang="en-US"/>
          </a:p>
        </p:txBody>
      </p:sp>
    </p:spTree>
    <p:extLst>
      <p:ext uri="{BB962C8B-B14F-4D97-AF65-F5344CB8AC3E}">
        <p14:creationId xmlns:p14="http://schemas.microsoft.com/office/powerpoint/2010/main" val="3312909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B45DF653-5811-0140-8E0F-E585F4923297}" type="slidenum">
              <a:rPr lang="en-US"/>
              <a:pPr>
                <a:defRPr/>
              </a:pPr>
              <a:t>‹#›</a:t>
            </a:fld>
            <a:endParaRPr lang="en-US"/>
          </a:p>
        </p:txBody>
      </p:sp>
    </p:spTree>
    <p:extLst>
      <p:ext uri="{BB962C8B-B14F-4D97-AF65-F5344CB8AC3E}">
        <p14:creationId xmlns:p14="http://schemas.microsoft.com/office/powerpoint/2010/main" val="3290517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C75DF9DA-24F8-C240-ADE5-C53953C3BC30}" type="slidenum">
              <a:rPr lang="en-US"/>
              <a:pPr>
                <a:defRPr/>
              </a:pPr>
              <a:t>‹#›</a:t>
            </a:fld>
            <a:endParaRPr lang="en-US"/>
          </a:p>
        </p:txBody>
      </p:sp>
    </p:spTree>
    <p:extLst>
      <p:ext uri="{BB962C8B-B14F-4D97-AF65-F5344CB8AC3E}">
        <p14:creationId xmlns:p14="http://schemas.microsoft.com/office/powerpoint/2010/main" val="35831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339E69-0108-204F-AF8D-EDB839D9F742}" type="slidenum">
              <a:rPr lang="en-US"/>
              <a:pPr>
                <a:defRPr/>
              </a:pPr>
              <a:t>‹#›</a:t>
            </a:fld>
            <a:endParaRPr lang="en-US"/>
          </a:p>
        </p:txBody>
      </p:sp>
    </p:spTree>
    <p:extLst>
      <p:ext uri="{BB962C8B-B14F-4D97-AF65-F5344CB8AC3E}">
        <p14:creationId xmlns:p14="http://schemas.microsoft.com/office/powerpoint/2010/main" val="2246590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5A83791C-189C-BF4A-AD7B-C6E377D78289}" type="slidenum">
              <a:rPr lang="en-US"/>
              <a:pPr>
                <a:defRPr/>
              </a:pPr>
              <a:t>‹#›</a:t>
            </a:fld>
            <a:endParaRPr lang="en-US"/>
          </a:p>
        </p:txBody>
      </p:sp>
    </p:spTree>
    <p:extLst>
      <p:ext uri="{BB962C8B-B14F-4D97-AF65-F5344CB8AC3E}">
        <p14:creationId xmlns:p14="http://schemas.microsoft.com/office/powerpoint/2010/main" val="2581391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5E5547D4-1A18-1541-965F-9D21E20DCC66}" type="slidenum">
              <a:rPr lang="en-US"/>
              <a:pPr>
                <a:defRPr/>
              </a:pPr>
              <a:t>‹#›</a:t>
            </a:fld>
            <a:endParaRPr lang="en-US"/>
          </a:p>
        </p:txBody>
      </p:sp>
    </p:spTree>
    <p:extLst>
      <p:ext uri="{BB962C8B-B14F-4D97-AF65-F5344CB8AC3E}">
        <p14:creationId xmlns:p14="http://schemas.microsoft.com/office/powerpoint/2010/main" val="2721952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5198A380-E37A-634C-9129-393B93E605E5}" type="slidenum">
              <a:rPr lang="en-US"/>
              <a:pPr>
                <a:defRPr/>
              </a:pPr>
              <a:t>‹#›</a:t>
            </a:fld>
            <a:endParaRPr lang="en-US"/>
          </a:p>
        </p:txBody>
      </p:sp>
    </p:spTree>
    <p:extLst>
      <p:ext uri="{BB962C8B-B14F-4D97-AF65-F5344CB8AC3E}">
        <p14:creationId xmlns:p14="http://schemas.microsoft.com/office/powerpoint/2010/main" val="677507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9820854-E4F9-A24C-9937-8C0A69449962}" type="slidenum">
              <a:rPr lang="en-US"/>
              <a:pPr>
                <a:defRPr/>
              </a:pPr>
              <a:t>‹#›</a:t>
            </a:fld>
            <a:endParaRPr lang="en-US"/>
          </a:p>
        </p:txBody>
      </p:sp>
    </p:spTree>
    <p:extLst>
      <p:ext uri="{BB962C8B-B14F-4D97-AF65-F5344CB8AC3E}">
        <p14:creationId xmlns:p14="http://schemas.microsoft.com/office/powerpoint/2010/main" val="3243207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059"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FD59F32-1FED-E249-94A8-7A497F0D3785}" type="slidenum">
              <a:rPr lang="en-US"/>
              <a:pPr>
                <a:defRPr/>
              </a:pPr>
              <a:t>‹#›</a:t>
            </a:fld>
            <a:endParaRPr lang="en-US"/>
          </a:p>
        </p:txBody>
      </p:sp>
    </p:spTree>
    <p:extLst>
      <p:ext uri="{BB962C8B-B14F-4D97-AF65-F5344CB8AC3E}">
        <p14:creationId xmlns:p14="http://schemas.microsoft.com/office/powerpoint/2010/main" val="234266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A8EEC77-76E1-2743-98C1-F2353E899AC4}" type="slidenum">
              <a:rPr lang="en-US"/>
              <a:pPr>
                <a:defRPr/>
              </a:pPr>
              <a:t>‹#›</a:t>
            </a:fld>
            <a:endParaRPr lang="en-US"/>
          </a:p>
        </p:txBody>
      </p:sp>
    </p:spTree>
    <p:extLst>
      <p:ext uri="{BB962C8B-B14F-4D97-AF65-F5344CB8AC3E}">
        <p14:creationId xmlns:p14="http://schemas.microsoft.com/office/powerpoint/2010/main" val="1006446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8A550A-44B4-3F4D-8B8D-379B02434A82}" type="slidenum">
              <a:rPr lang="en-US"/>
              <a:pPr>
                <a:defRPr/>
              </a:pPr>
              <a:t>‹#›</a:t>
            </a:fld>
            <a:endParaRPr lang="en-US"/>
          </a:p>
        </p:txBody>
      </p:sp>
    </p:spTree>
    <p:extLst>
      <p:ext uri="{BB962C8B-B14F-4D97-AF65-F5344CB8AC3E}">
        <p14:creationId xmlns:p14="http://schemas.microsoft.com/office/powerpoint/2010/main" val="3904675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BE333DA-7B0A-2F42-A38A-89CCC46F1E7E}" type="slidenum">
              <a:rPr lang="en-US"/>
              <a:pPr>
                <a:defRPr/>
              </a:pPr>
              <a:t>‹#›</a:t>
            </a:fld>
            <a:endParaRPr lang="en-US"/>
          </a:p>
        </p:txBody>
      </p:sp>
    </p:spTree>
    <p:extLst>
      <p:ext uri="{BB962C8B-B14F-4D97-AF65-F5344CB8AC3E}">
        <p14:creationId xmlns:p14="http://schemas.microsoft.com/office/powerpoint/2010/main" val="1805081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A44A44C-B380-144E-B4F3-FADA692ADAE7}" type="slidenum">
              <a:rPr lang="en-US"/>
              <a:pPr>
                <a:defRPr/>
              </a:pPr>
              <a:t>‹#›</a:t>
            </a:fld>
            <a:endParaRPr lang="en-US"/>
          </a:p>
        </p:txBody>
      </p:sp>
    </p:spTree>
    <p:extLst>
      <p:ext uri="{BB962C8B-B14F-4D97-AF65-F5344CB8AC3E}">
        <p14:creationId xmlns:p14="http://schemas.microsoft.com/office/powerpoint/2010/main" val="1447377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78AAF64-7815-014F-BFB7-01A9BFD65D78}" type="slidenum">
              <a:rPr lang="en-US"/>
              <a:pPr>
                <a:defRPr/>
              </a:pPr>
              <a:t>‹#›</a:t>
            </a:fld>
            <a:endParaRPr lang="en-US"/>
          </a:p>
        </p:txBody>
      </p:sp>
    </p:spTree>
    <p:extLst>
      <p:ext uri="{BB962C8B-B14F-4D97-AF65-F5344CB8AC3E}">
        <p14:creationId xmlns:p14="http://schemas.microsoft.com/office/powerpoint/2010/main" val="998233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3B46F6-240A-4E43-BCC4-90EDC732233F}" type="slidenum">
              <a:rPr lang="en-US"/>
              <a:pPr>
                <a:defRPr/>
              </a:pPr>
              <a:t>‹#›</a:t>
            </a:fld>
            <a:endParaRPr lang="en-US"/>
          </a:p>
        </p:txBody>
      </p:sp>
    </p:spTree>
    <p:extLst>
      <p:ext uri="{BB962C8B-B14F-4D97-AF65-F5344CB8AC3E}">
        <p14:creationId xmlns:p14="http://schemas.microsoft.com/office/powerpoint/2010/main" val="1687676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619E762-1A84-2D4D-A78A-798831C27996}" type="slidenum">
              <a:rPr lang="en-US"/>
              <a:pPr>
                <a:defRPr/>
              </a:pPr>
              <a:t>‹#›</a:t>
            </a:fld>
            <a:endParaRPr lang="en-US"/>
          </a:p>
        </p:txBody>
      </p:sp>
    </p:spTree>
    <p:extLst>
      <p:ext uri="{BB962C8B-B14F-4D97-AF65-F5344CB8AC3E}">
        <p14:creationId xmlns:p14="http://schemas.microsoft.com/office/powerpoint/2010/main" val="3484330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CA195DE-344C-AC46-9F3C-1A5D10E8EB13}" type="slidenum">
              <a:rPr lang="en-US"/>
              <a:pPr>
                <a:defRPr/>
              </a:pPr>
              <a:t>‹#›</a:t>
            </a:fld>
            <a:endParaRPr lang="en-US"/>
          </a:p>
        </p:txBody>
      </p:sp>
    </p:spTree>
    <p:extLst>
      <p:ext uri="{BB962C8B-B14F-4D97-AF65-F5344CB8AC3E}">
        <p14:creationId xmlns:p14="http://schemas.microsoft.com/office/powerpoint/2010/main" val="2101663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7D73B79-B858-5C4C-8E09-92DA627AC289}" type="slidenum">
              <a:rPr lang="en-US"/>
              <a:pPr>
                <a:defRPr/>
              </a:pPr>
              <a:t>‹#›</a:t>
            </a:fld>
            <a:endParaRPr lang="en-US"/>
          </a:p>
        </p:txBody>
      </p:sp>
    </p:spTree>
    <p:extLst>
      <p:ext uri="{BB962C8B-B14F-4D97-AF65-F5344CB8AC3E}">
        <p14:creationId xmlns:p14="http://schemas.microsoft.com/office/powerpoint/2010/main" val="942581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D24B38B-BDED-8A46-85F9-DAE239115624}" type="slidenum">
              <a:rPr lang="en-US"/>
              <a:pPr>
                <a:defRPr/>
              </a:pPr>
              <a:t>‹#›</a:t>
            </a:fld>
            <a:endParaRPr lang="en-US"/>
          </a:p>
        </p:txBody>
      </p:sp>
    </p:spTree>
    <p:extLst>
      <p:ext uri="{BB962C8B-B14F-4D97-AF65-F5344CB8AC3E}">
        <p14:creationId xmlns:p14="http://schemas.microsoft.com/office/powerpoint/2010/main" val="4003040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A13E4DE-0C99-EB47-A5F2-A402D67CA53B}" type="slidenum">
              <a:rPr lang="en-US"/>
              <a:pPr>
                <a:defRPr/>
              </a:pPr>
              <a:t>‹#›</a:t>
            </a:fld>
            <a:endParaRPr lang="en-US"/>
          </a:p>
        </p:txBody>
      </p:sp>
    </p:spTree>
    <p:extLst>
      <p:ext uri="{BB962C8B-B14F-4D97-AF65-F5344CB8AC3E}">
        <p14:creationId xmlns:p14="http://schemas.microsoft.com/office/powerpoint/2010/main" val="2449784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1E2534-C524-6B44-AF46-33678B69998F}" type="slidenum">
              <a:rPr lang="en-US"/>
              <a:pPr>
                <a:defRPr/>
              </a:pPr>
              <a:t>‹#›</a:t>
            </a:fld>
            <a:endParaRPr lang="en-US"/>
          </a:p>
        </p:txBody>
      </p:sp>
    </p:spTree>
    <p:extLst>
      <p:ext uri="{BB962C8B-B14F-4D97-AF65-F5344CB8AC3E}">
        <p14:creationId xmlns:p14="http://schemas.microsoft.com/office/powerpoint/2010/main" val="1795680607"/>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1FAFDB-2BC8-7844-AAB9-0ACC042DB8BD}" type="slidenum">
              <a:rPr lang="en-US"/>
              <a:pPr>
                <a:defRPr/>
              </a:pPr>
              <a:t>‹#›</a:t>
            </a:fld>
            <a:endParaRPr lang="en-US"/>
          </a:p>
        </p:txBody>
      </p:sp>
    </p:spTree>
    <p:extLst>
      <p:ext uri="{BB962C8B-B14F-4D97-AF65-F5344CB8AC3E}">
        <p14:creationId xmlns:p14="http://schemas.microsoft.com/office/powerpoint/2010/main" val="400759193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E3196B-E273-0F4C-9A34-011AA1CD5A0F}" type="slidenum">
              <a:rPr lang="en-US"/>
              <a:pPr>
                <a:defRPr/>
              </a:pPr>
              <a:t>‹#›</a:t>
            </a:fld>
            <a:endParaRPr lang="en-US"/>
          </a:p>
        </p:txBody>
      </p:sp>
    </p:spTree>
    <p:extLst>
      <p:ext uri="{BB962C8B-B14F-4D97-AF65-F5344CB8AC3E}">
        <p14:creationId xmlns:p14="http://schemas.microsoft.com/office/powerpoint/2010/main" val="204579254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01215B-9B01-3044-A4E2-556BE485624E}" type="slidenum">
              <a:rPr lang="en-US"/>
              <a:pPr>
                <a:defRPr/>
              </a:pPr>
              <a:t>‹#›</a:t>
            </a:fld>
            <a:endParaRPr lang="en-US"/>
          </a:p>
        </p:txBody>
      </p:sp>
    </p:spTree>
    <p:extLst>
      <p:ext uri="{BB962C8B-B14F-4D97-AF65-F5344CB8AC3E}">
        <p14:creationId xmlns:p14="http://schemas.microsoft.com/office/powerpoint/2010/main" val="2378620640"/>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4BFABD-21DD-F741-8763-1B4DAD0576A2}" type="slidenum">
              <a:rPr lang="en-US"/>
              <a:pPr>
                <a:defRPr/>
              </a:pPr>
              <a:t>‹#›</a:t>
            </a:fld>
            <a:endParaRPr lang="en-US"/>
          </a:p>
        </p:txBody>
      </p:sp>
    </p:spTree>
    <p:extLst>
      <p:ext uri="{BB962C8B-B14F-4D97-AF65-F5344CB8AC3E}">
        <p14:creationId xmlns:p14="http://schemas.microsoft.com/office/powerpoint/2010/main" val="515976267"/>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39CB635-85BB-AC4F-9897-595464E85675}" type="slidenum">
              <a:rPr lang="en-US"/>
              <a:pPr>
                <a:defRPr/>
              </a:pPr>
              <a:t>‹#›</a:t>
            </a:fld>
            <a:endParaRPr lang="en-US"/>
          </a:p>
        </p:txBody>
      </p:sp>
    </p:spTree>
    <p:extLst>
      <p:ext uri="{BB962C8B-B14F-4D97-AF65-F5344CB8AC3E}">
        <p14:creationId xmlns:p14="http://schemas.microsoft.com/office/powerpoint/2010/main" val="1545242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6F066F-8894-9749-B37A-27DFEDB56C53}" type="slidenum">
              <a:rPr lang="en-US"/>
              <a:pPr>
                <a:defRPr/>
              </a:pPr>
              <a:t>‹#›</a:t>
            </a:fld>
            <a:endParaRPr lang="en-US"/>
          </a:p>
        </p:txBody>
      </p:sp>
    </p:spTree>
    <p:extLst>
      <p:ext uri="{BB962C8B-B14F-4D97-AF65-F5344CB8AC3E}">
        <p14:creationId xmlns:p14="http://schemas.microsoft.com/office/powerpoint/2010/main" val="340949913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715143-445A-4746-AEC2-671E9789881B}" type="slidenum">
              <a:rPr lang="en-US"/>
              <a:pPr>
                <a:defRPr/>
              </a:pPr>
              <a:t>‹#›</a:t>
            </a:fld>
            <a:endParaRPr lang="en-US"/>
          </a:p>
        </p:txBody>
      </p:sp>
    </p:spTree>
    <p:extLst>
      <p:ext uri="{BB962C8B-B14F-4D97-AF65-F5344CB8AC3E}">
        <p14:creationId xmlns:p14="http://schemas.microsoft.com/office/powerpoint/2010/main" val="430143497"/>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0D14E1-FD68-F34F-A293-60EDA11DF8EE}" type="slidenum">
              <a:rPr lang="en-US"/>
              <a:pPr>
                <a:defRPr/>
              </a:pPr>
              <a:t>‹#›</a:t>
            </a:fld>
            <a:endParaRPr lang="en-US"/>
          </a:p>
        </p:txBody>
      </p:sp>
    </p:spTree>
    <p:extLst>
      <p:ext uri="{BB962C8B-B14F-4D97-AF65-F5344CB8AC3E}">
        <p14:creationId xmlns:p14="http://schemas.microsoft.com/office/powerpoint/2010/main" val="267795318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CA378C-907D-6749-9CDE-6BB3A3BC8248}" type="slidenum">
              <a:rPr lang="en-US"/>
              <a:pPr>
                <a:defRPr/>
              </a:pPr>
              <a:t>‹#›</a:t>
            </a:fld>
            <a:endParaRPr lang="en-US"/>
          </a:p>
        </p:txBody>
      </p:sp>
    </p:spTree>
    <p:extLst>
      <p:ext uri="{BB962C8B-B14F-4D97-AF65-F5344CB8AC3E}">
        <p14:creationId xmlns:p14="http://schemas.microsoft.com/office/powerpoint/2010/main" val="346368471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4370A9-B936-474E-81F2-E220213B4683}" type="slidenum">
              <a:rPr lang="en-US"/>
              <a:pPr>
                <a:defRPr/>
              </a:pPr>
              <a:t>‹#›</a:t>
            </a:fld>
            <a:endParaRPr lang="en-US"/>
          </a:p>
        </p:txBody>
      </p:sp>
    </p:spTree>
    <p:extLst>
      <p:ext uri="{BB962C8B-B14F-4D97-AF65-F5344CB8AC3E}">
        <p14:creationId xmlns:p14="http://schemas.microsoft.com/office/powerpoint/2010/main" val="258081301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00E6BD-78A3-6E4F-99E2-7BE7494BBA5A}" type="slidenum">
              <a:rPr lang="en-US"/>
              <a:pPr>
                <a:defRPr/>
              </a:pPr>
              <a:t>‹#›</a:t>
            </a:fld>
            <a:endParaRPr lang="en-US"/>
          </a:p>
        </p:txBody>
      </p:sp>
    </p:spTree>
    <p:extLst>
      <p:ext uri="{BB962C8B-B14F-4D97-AF65-F5344CB8AC3E}">
        <p14:creationId xmlns:p14="http://schemas.microsoft.com/office/powerpoint/2010/main" val="686385841"/>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BFD4F2-950C-EF41-98AA-40255D87A349}" type="slidenum">
              <a:rPr lang="en-US"/>
              <a:pPr>
                <a:defRPr/>
              </a:pPr>
              <a:t>‹#›</a:t>
            </a:fld>
            <a:endParaRPr lang="en-US"/>
          </a:p>
        </p:txBody>
      </p:sp>
    </p:spTree>
    <p:extLst>
      <p:ext uri="{BB962C8B-B14F-4D97-AF65-F5344CB8AC3E}">
        <p14:creationId xmlns:p14="http://schemas.microsoft.com/office/powerpoint/2010/main" val="1770453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6F961F-66DC-AA45-AE5F-239F74BA396D}" type="slidenum">
              <a:rPr lang="en-US"/>
              <a:pPr>
                <a:defRPr/>
              </a:pPr>
              <a:t>‹#›</a:t>
            </a:fld>
            <a:endParaRPr lang="en-US"/>
          </a:p>
        </p:txBody>
      </p:sp>
    </p:spTree>
    <p:extLst>
      <p:ext uri="{BB962C8B-B14F-4D97-AF65-F5344CB8AC3E}">
        <p14:creationId xmlns:p14="http://schemas.microsoft.com/office/powerpoint/2010/main" val="1461438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EDB265-4C44-7648-84CB-DFA9EC9E3879}" type="slidenum">
              <a:rPr lang="en-US"/>
              <a:pPr>
                <a:defRPr/>
              </a:pPr>
              <a:t>‹#›</a:t>
            </a:fld>
            <a:endParaRPr lang="en-US"/>
          </a:p>
        </p:txBody>
      </p:sp>
    </p:spTree>
    <p:extLst>
      <p:ext uri="{BB962C8B-B14F-4D97-AF65-F5344CB8AC3E}">
        <p14:creationId xmlns:p14="http://schemas.microsoft.com/office/powerpoint/2010/main" val="665089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CC1441-A52D-2A48-91C9-37EF8D5845C2}" type="slidenum">
              <a:rPr lang="en-US"/>
              <a:pPr>
                <a:defRPr/>
              </a:pPr>
              <a:t>‹#›</a:t>
            </a:fld>
            <a:endParaRPr lang="en-US"/>
          </a:p>
        </p:txBody>
      </p:sp>
    </p:spTree>
    <p:extLst>
      <p:ext uri="{BB962C8B-B14F-4D97-AF65-F5344CB8AC3E}">
        <p14:creationId xmlns:p14="http://schemas.microsoft.com/office/powerpoint/2010/main" val="186177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7175A0-80D3-3046-B68E-D9F64AC36B13}" type="slidenum">
              <a:rPr lang="en-US"/>
              <a:pPr>
                <a:defRPr/>
              </a:pPr>
              <a:t>‹#›</a:t>
            </a:fld>
            <a:endParaRPr lang="en-US"/>
          </a:p>
        </p:txBody>
      </p:sp>
    </p:spTree>
    <p:extLst>
      <p:ext uri="{BB962C8B-B14F-4D97-AF65-F5344CB8AC3E}">
        <p14:creationId xmlns:p14="http://schemas.microsoft.com/office/powerpoint/2010/main" val="3608447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B59B29-54B4-9F46-B4A6-252C7B1BF296}" type="slidenum">
              <a:rPr lang="en-US"/>
              <a:pPr>
                <a:defRPr/>
              </a:pPr>
              <a:t>‹#›</a:t>
            </a:fld>
            <a:endParaRPr lang="en-US"/>
          </a:p>
        </p:txBody>
      </p:sp>
    </p:spTree>
    <p:extLst>
      <p:ext uri="{BB962C8B-B14F-4D97-AF65-F5344CB8AC3E}">
        <p14:creationId xmlns:p14="http://schemas.microsoft.com/office/powerpoint/2010/main" val="770977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028CD9-A2E2-4D4D-9DAD-954B9E8003A6}" type="slidenum">
              <a:rPr lang="en-US"/>
              <a:pPr>
                <a:defRPr/>
              </a:pPr>
              <a:t>‹#›</a:t>
            </a:fld>
            <a:endParaRPr lang="en-US"/>
          </a:p>
        </p:txBody>
      </p:sp>
    </p:spTree>
    <p:extLst>
      <p:ext uri="{BB962C8B-B14F-4D97-AF65-F5344CB8AC3E}">
        <p14:creationId xmlns:p14="http://schemas.microsoft.com/office/powerpoint/2010/main" val="3904208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9A2BE9-1B40-494F-8BBD-B00F1E4E71C6}" type="slidenum">
              <a:rPr lang="en-US"/>
              <a:pPr>
                <a:defRPr/>
              </a:pPr>
              <a:t>‹#›</a:t>
            </a:fld>
            <a:endParaRPr lang="en-US"/>
          </a:p>
        </p:txBody>
      </p:sp>
    </p:spTree>
    <p:extLst>
      <p:ext uri="{BB962C8B-B14F-4D97-AF65-F5344CB8AC3E}">
        <p14:creationId xmlns:p14="http://schemas.microsoft.com/office/powerpoint/2010/main" val="1280879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D66BAE-C79E-EF44-BD6B-95C9075AA848}" type="slidenum">
              <a:rPr lang="en-US"/>
              <a:pPr>
                <a:defRPr/>
              </a:pPr>
              <a:t>‹#›</a:t>
            </a:fld>
            <a:endParaRPr lang="en-US"/>
          </a:p>
        </p:txBody>
      </p:sp>
    </p:spTree>
    <p:extLst>
      <p:ext uri="{BB962C8B-B14F-4D97-AF65-F5344CB8AC3E}">
        <p14:creationId xmlns:p14="http://schemas.microsoft.com/office/powerpoint/2010/main" val="1647076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5B0416-E2B7-1042-82AE-306DD4F6804A}" type="slidenum">
              <a:rPr lang="en-US"/>
              <a:pPr>
                <a:defRPr/>
              </a:pPr>
              <a:t>‹#›</a:t>
            </a:fld>
            <a:endParaRPr lang="en-US"/>
          </a:p>
        </p:txBody>
      </p:sp>
    </p:spTree>
    <p:extLst>
      <p:ext uri="{BB962C8B-B14F-4D97-AF65-F5344CB8AC3E}">
        <p14:creationId xmlns:p14="http://schemas.microsoft.com/office/powerpoint/2010/main" val="3161236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B05791-6065-F345-814A-5D896E0E7336}" type="slidenum">
              <a:rPr lang="en-US"/>
              <a:pPr>
                <a:defRPr/>
              </a:pPr>
              <a:t>‹#›</a:t>
            </a:fld>
            <a:endParaRPr lang="en-US"/>
          </a:p>
        </p:txBody>
      </p:sp>
    </p:spTree>
    <p:extLst>
      <p:ext uri="{BB962C8B-B14F-4D97-AF65-F5344CB8AC3E}">
        <p14:creationId xmlns:p14="http://schemas.microsoft.com/office/powerpoint/2010/main" val="1720582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1C899E-C148-2841-853D-2D102F170084}" type="slidenum">
              <a:rPr lang="en-US"/>
              <a:pPr>
                <a:defRPr/>
              </a:pPr>
              <a:t>‹#›</a:t>
            </a:fld>
            <a:endParaRPr lang="en-US"/>
          </a:p>
        </p:txBody>
      </p:sp>
    </p:spTree>
    <p:extLst>
      <p:ext uri="{BB962C8B-B14F-4D97-AF65-F5344CB8AC3E}">
        <p14:creationId xmlns:p14="http://schemas.microsoft.com/office/powerpoint/2010/main" val="1401381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FF01F8-A867-E64C-834C-D3E51C3722EA}" type="slidenum">
              <a:rPr lang="en-US"/>
              <a:pPr>
                <a:defRPr/>
              </a:pPr>
              <a:t>‹#›</a:t>
            </a:fld>
            <a:endParaRPr lang="en-US"/>
          </a:p>
        </p:txBody>
      </p:sp>
    </p:spTree>
    <p:extLst>
      <p:ext uri="{BB962C8B-B14F-4D97-AF65-F5344CB8AC3E}">
        <p14:creationId xmlns:p14="http://schemas.microsoft.com/office/powerpoint/2010/main" val="2012087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17A43-D9FC-D246-AB38-23E70C5B7AEA}" type="slidenum">
              <a:rPr lang="en-US"/>
              <a:pPr>
                <a:defRPr/>
              </a:pPr>
              <a:t>‹#›</a:t>
            </a:fld>
            <a:endParaRPr lang="en-US"/>
          </a:p>
        </p:txBody>
      </p:sp>
    </p:spTree>
    <p:extLst>
      <p:ext uri="{BB962C8B-B14F-4D97-AF65-F5344CB8AC3E}">
        <p14:creationId xmlns:p14="http://schemas.microsoft.com/office/powerpoint/2010/main" val="36701296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5BB17D-9166-6F4A-AC43-C4D168A2B2A6}" type="slidenum">
              <a:rPr lang="en-US"/>
              <a:pPr>
                <a:defRPr/>
              </a:pPr>
              <a:t>‹#›</a:t>
            </a:fld>
            <a:endParaRPr lang="en-US"/>
          </a:p>
        </p:txBody>
      </p:sp>
    </p:spTree>
    <p:extLst>
      <p:ext uri="{BB962C8B-B14F-4D97-AF65-F5344CB8AC3E}">
        <p14:creationId xmlns:p14="http://schemas.microsoft.com/office/powerpoint/2010/main" val="188043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C148B-B07D-A644-81DC-C3F262C5A0EB}" type="slidenum">
              <a:rPr lang="en-US"/>
              <a:pPr>
                <a:defRPr/>
              </a:pPr>
              <a:t>‹#›</a:t>
            </a:fld>
            <a:endParaRPr lang="en-US"/>
          </a:p>
        </p:txBody>
      </p:sp>
    </p:spTree>
    <p:extLst>
      <p:ext uri="{BB962C8B-B14F-4D97-AF65-F5344CB8AC3E}">
        <p14:creationId xmlns:p14="http://schemas.microsoft.com/office/powerpoint/2010/main" val="3684452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3ACB1C-F565-4B41-9E66-46DCAAFEF7F1}" type="slidenum">
              <a:rPr lang="en-US"/>
              <a:pPr>
                <a:defRPr/>
              </a:pPr>
              <a:t>‹#›</a:t>
            </a:fld>
            <a:endParaRPr lang="en-US"/>
          </a:p>
        </p:txBody>
      </p:sp>
    </p:spTree>
    <p:extLst>
      <p:ext uri="{BB962C8B-B14F-4D97-AF65-F5344CB8AC3E}">
        <p14:creationId xmlns:p14="http://schemas.microsoft.com/office/powerpoint/2010/main" val="2311355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AD443D-1AC0-6143-813E-07BFDCC6C440}" type="slidenum">
              <a:rPr lang="en-US"/>
              <a:pPr>
                <a:defRPr/>
              </a:pPr>
              <a:t>‹#›</a:t>
            </a:fld>
            <a:endParaRPr lang="en-US"/>
          </a:p>
        </p:txBody>
      </p:sp>
    </p:spTree>
    <p:extLst>
      <p:ext uri="{BB962C8B-B14F-4D97-AF65-F5344CB8AC3E}">
        <p14:creationId xmlns:p14="http://schemas.microsoft.com/office/powerpoint/2010/main" val="251809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C3DD77-582C-5340-83A2-F152E79B7046}" type="slidenum">
              <a:rPr lang="en-US"/>
              <a:pPr>
                <a:defRPr/>
              </a:pPr>
              <a:t>‹#›</a:t>
            </a:fld>
            <a:endParaRPr lang="en-US"/>
          </a:p>
        </p:txBody>
      </p:sp>
    </p:spTree>
    <p:extLst>
      <p:ext uri="{BB962C8B-B14F-4D97-AF65-F5344CB8AC3E}">
        <p14:creationId xmlns:p14="http://schemas.microsoft.com/office/powerpoint/2010/main" val="2442061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F020ED-B607-9141-A9ED-0F40B712E0D5}" type="slidenum">
              <a:rPr lang="en-US"/>
              <a:pPr>
                <a:defRPr/>
              </a:pPr>
              <a:t>‹#›</a:t>
            </a:fld>
            <a:endParaRPr lang="en-US"/>
          </a:p>
        </p:txBody>
      </p:sp>
    </p:spTree>
    <p:extLst>
      <p:ext uri="{BB962C8B-B14F-4D97-AF65-F5344CB8AC3E}">
        <p14:creationId xmlns:p14="http://schemas.microsoft.com/office/powerpoint/2010/main" val="321479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4E6CCB-807E-3045-B57C-8C38342B1281}" type="slidenum">
              <a:rPr lang="en-US"/>
              <a:pPr>
                <a:defRPr/>
              </a:pPr>
              <a:t>‹#›</a:t>
            </a:fld>
            <a:endParaRPr lang="en-US"/>
          </a:p>
        </p:txBody>
      </p:sp>
    </p:spTree>
    <p:extLst>
      <p:ext uri="{BB962C8B-B14F-4D97-AF65-F5344CB8AC3E}">
        <p14:creationId xmlns:p14="http://schemas.microsoft.com/office/powerpoint/2010/main" val="32537506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C28CB7-0069-D246-AD87-DD4930BDC8CD}" type="slidenum">
              <a:rPr lang="en-US"/>
              <a:pPr>
                <a:defRPr/>
              </a:pPr>
              <a:t>‹#›</a:t>
            </a:fld>
            <a:endParaRPr lang="en-US"/>
          </a:p>
        </p:txBody>
      </p:sp>
    </p:spTree>
    <p:extLst>
      <p:ext uri="{BB962C8B-B14F-4D97-AF65-F5344CB8AC3E}">
        <p14:creationId xmlns:p14="http://schemas.microsoft.com/office/powerpoint/2010/main" val="19337850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09CDA-F098-304E-B0DE-812B9C05F6BA}" type="slidenum">
              <a:rPr lang="en-US"/>
              <a:pPr>
                <a:defRPr/>
              </a:pPr>
              <a:t>‹#›</a:t>
            </a:fld>
            <a:endParaRPr lang="en-US"/>
          </a:p>
        </p:txBody>
      </p:sp>
    </p:spTree>
    <p:extLst>
      <p:ext uri="{BB962C8B-B14F-4D97-AF65-F5344CB8AC3E}">
        <p14:creationId xmlns:p14="http://schemas.microsoft.com/office/powerpoint/2010/main" val="1977039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0E6EBF-3708-404E-8295-28FE47ACEAC9}" type="slidenum">
              <a:rPr lang="en-US"/>
              <a:pPr>
                <a:defRPr/>
              </a:pPr>
              <a:t>‹#›</a:t>
            </a:fld>
            <a:endParaRPr lang="en-US"/>
          </a:p>
        </p:txBody>
      </p:sp>
    </p:spTree>
    <p:extLst>
      <p:ext uri="{BB962C8B-B14F-4D97-AF65-F5344CB8AC3E}">
        <p14:creationId xmlns:p14="http://schemas.microsoft.com/office/powerpoint/2010/main" val="884223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2752D-D301-4F47-9EB5-98C8D49B1B84}" type="slidenum">
              <a:rPr lang="en-US"/>
              <a:pPr>
                <a:defRPr/>
              </a:pPr>
              <a:t>‹#›</a:t>
            </a:fld>
            <a:endParaRPr lang="en-US"/>
          </a:p>
        </p:txBody>
      </p:sp>
    </p:spTree>
    <p:extLst>
      <p:ext uri="{BB962C8B-B14F-4D97-AF65-F5344CB8AC3E}">
        <p14:creationId xmlns:p14="http://schemas.microsoft.com/office/powerpoint/2010/main" val="3567796023"/>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2A73D-4031-3B43-B8D2-5146F0A57D8F}" type="slidenum">
              <a:rPr lang="en-US"/>
              <a:pPr>
                <a:defRPr/>
              </a:pPr>
              <a:t>‹#›</a:t>
            </a:fld>
            <a:endParaRPr lang="en-US"/>
          </a:p>
        </p:txBody>
      </p:sp>
    </p:spTree>
    <p:extLst>
      <p:ext uri="{BB962C8B-B14F-4D97-AF65-F5344CB8AC3E}">
        <p14:creationId xmlns:p14="http://schemas.microsoft.com/office/powerpoint/2010/main" val="234911725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8D7BC6-ABD8-B542-8F65-D736984D1BB7}" type="slidenum">
              <a:rPr lang="en-US"/>
              <a:pPr>
                <a:defRPr/>
              </a:pPr>
              <a:t>‹#›</a:t>
            </a:fld>
            <a:endParaRPr lang="en-US"/>
          </a:p>
        </p:txBody>
      </p:sp>
    </p:spTree>
    <p:extLst>
      <p:ext uri="{BB962C8B-B14F-4D97-AF65-F5344CB8AC3E}">
        <p14:creationId xmlns:p14="http://schemas.microsoft.com/office/powerpoint/2010/main" val="10064662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DC7308-2532-AA45-90D3-453F87FCB21D}" type="slidenum">
              <a:rPr lang="en-US"/>
              <a:pPr>
                <a:defRPr/>
              </a:pPr>
              <a:t>‹#›</a:t>
            </a:fld>
            <a:endParaRPr lang="en-US"/>
          </a:p>
        </p:txBody>
      </p:sp>
    </p:spTree>
    <p:extLst>
      <p:ext uri="{BB962C8B-B14F-4D97-AF65-F5344CB8AC3E}">
        <p14:creationId xmlns:p14="http://schemas.microsoft.com/office/powerpoint/2010/main" val="273766338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038D23-0E37-7B4F-AA32-2005E21BE73B}" type="slidenum">
              <a:rPr lang="en-US"/>
              <a:pPr>
                <a:defRPr/>
              </a:pPr>
              <a:t>‹#›</a:t>
            </a:fld>
            <a:endParaRPr lang="en-US"/>
          </a:p>
        </p:txBody>
      </p:sp>
    </p:spTree>
    <p:extLst>
      <p:ext uri="{BB962C8B-B14F-4D97-AF65-F5344CB8AC3E}">
        <p14:creationId xmlns:p14="http://schemas.microsoft.com/office/powerpoint/2010/main" val="163415500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E5D8FF-DE49-D746-A7BD-16E831501B19}" type="slidenum">
              <a:rPr lang="en-US"/>
              <a:pPr>
                <a:defRPr/>
              </a:pPr>
              <a:t>‹#›</a:t>
            </a:fld>
            <a:endParaRPr lang="en-US"/>
          </a:p>
        </p:txBody>
      </p:sp>
    </p:spTree>
    <p:extLst>
      <p:ext uri="{BB962C8B-B14F-4D97-AF65-F5344CB8AC3E}">
        <p14:creationId xmlns:p14="http://schemas.microsoft.com/office/powerpoint/2010/main" val="719085607"/>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A0D364-B7C0-A84D-9EB0-DFE990644573}" type="slidenum">
              <a:rPr lang="en-US"/>
              <a:pPr>
                <a:defRPr/>
              </a:pPr>
              <a:t>‹#›</a:t>
            </a:fld>
            <a:endParaRPr lang="en-US"/>
          </a:p>
        </p:txBody>
      </p:sp>
    </p:spTree>
    <p:extLst>
      <p:ext uri="{BB962C8B-B14F-4D97-AF65-F5344CB8AC3E}">
        <p14:creationId xmlns:p14="http://schemas.microsoft.com/office/powerpoint/2010/main" val="2941938497"/>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F4A5F2-F6C1-0D42-95BB-81B593C9945C}" type="slidenum">
              <a:rPr lang="en-US"/>
              <a:pPr>
                <a:defRPr/>
              </a:pPr>
              <a:t>‹#›</a:t>
            </a:fld>
            <a:endParaRPr lang="en-US"/>
          </a:p>
        </p:txBody>
      </p:sp>
    </p:spTree>
    <p:extLst>
      <p:ext uri="{BB962C8B-B14F-4D97-AF65-F5344CB8AC3E}">
        <p14:creationId xmlns:p14="http://schemas.microsoft.com/office/powerpoint/2010/main" val="384533712"/>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BE9976-0EBC-1842-A791-CF71EF425E86}" type="slidenum">
              <a:rPr lang="en-US"/>
              <a:pPr>
                <a:defRPr/>
              </a:pPr>
              <a:t>‹#›</a:t>
            </a:fld>
            <a:endParaRPr lang="en-US"/>
          </a:p>
        </p:txBody>
      </p:sp>
    </p:spTree>
    <p:extLst>
      <p:ext uri="{BB962C8B-B14F-4D97-AF65-F5344CB8AC3E}">
        <p14:creationId xmlns:p14="http://schemas.microsoft.com/office/powerpoint/2010/main" val="1211287024"/>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995308-A476-E941-AA61-13CFC1D775FC}" type="slidenum">
              <a:rPr lang="en-US"/>
              <a:pPr>
                <a:defRPr/>
              </a:pPr>
              <a:t>‹#›</a:t>
            </a:fld>
            <a:endParaRPr lang="en-US"/>
          </a:p>
        </p:txBody>
      </p:sp>
    </p:spTree>
    <p:extLst>
      <p:ext uri="{BB962C8B-B14F-4D97-AF65-F5344CB8AC3E}">
        <p14:creationId xmlns:p14="http://schemas.microsoft.com/office/powerpoint/2010/main" val="1415050276"/>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5B546D-A336-3545-B878-306E2C49D83F}" type="slidenum">
              <a:rPr lang="en-US"/>
              <a:pPr>
                <a:defRPr/>
              </a:pPr>
              <a:t>‹#›</a:t>
            </a:fld>
            <a:endParaRPr lang="en-US"/>
          </a:p>
        </p:txBody>
      </p:sp>
    </p:spTree>
    <p:extLst>
      <p:ext uri="{BB962C8B-B14F-4D97-AF65-F5344CB8AC3E}">
        <p14:creationId xmlns:p14="http://schemas.microsoft.com/office/powerpoint/2010/main" val="2963636375"/>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0FD03C-1E6C-5C4A-B45A-6447E8C546B4}" type="slidenum">
              <a:rPr lang="en-US"/>
              <a:pPr>
                <a:defRPr/>
              </a:pPr>
              <a:t>‹#›</a:t>
            </a:fld>
            <a:endParaRPr lang="en-US"/>
          </a:p>
        </p:txBody>
      </p:sp>
    </p:spTree>
    <p:extLst>
      <p:ext uri="{BB962C8B-B14F-4D97-AF65-F5344CB8AC3E}">
        <p14:creationId xmlns:p14="http://schemas.microsoft.com/office/powerpoint/2010/main" val="1256248601"/>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86563F-38E8-7840-9B94-7AB4CD02264B}" type="slidenum">
              <a:rPr lang="en-US"/>
              <a:pPr>
                <a:defRPr/>
              </a:pPr>
              <a:t>‹#›</a:t>
            </a:fld>
            <a:endParaRPr lang="en-US"/>
          </a:p>
        </p:txBody>
      </p:sp>
    </p:spTree>
    <p:extLst>
      <p:ext uri="{BB962C8B-B14F-4D97-AF65-F5344CB8AC3E}">
        <p14:creationId xmlns:p14="http://schemas.microsoft.com/office/powerpoint/2010/main" val="400985778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04A2BF-7080-EB4F-9835-B65C70EC8019}" type="slidenum">
              <a:rPr lang="en-US"/>
              <a:pPr>
                <a:defRPr/>
              </a:pPr>
              <a:t>‹#›</a:t>
            </a:fld>
            <a:endParaRPr lang="en-US"/>
          </a:p>
        </p:txBody>
      </p:sp>
    </p:spTree>
    <p:extLst>
      <p:ext uri="{BB962C8B-B14F-4D97-AF65-F5344CB8AC3E}">
        <p14:creationId xmlns:p14="http://schemas.microsoft.com/office/powerpoint/2010/main" val="18401205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97B36E-3864-4149-90DD-A4421A248A21}" type="slidenum">
              <a:rPr lang="en-US"/>
              <a:pPr>
                <a:defRPr/>
              </a:pPr>
              <a:t>‹#›</a:t>
            </a:fld>
            <a:endParaRPr lang="en-US"/>
          </a:p>
        </p:txBody>
      </p:sp>
    </p:spTree>
    <p:extLst>
      <p:ext uri="{BB962C8B-B14F-4D97-AF65-F5344CB8AC3E}">
        <p14:creationId xmlns:p14="http://schemas.microsoft.com/office/powerpoint/2010/main" val="2867469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29C4278-C80E-0C41-9741-90ADA8192684}" type="slidenum">
              <a:rPr lang="en-US"/>
              <a:pPr>
                <a:defRPr/>
              </a:pPr>
              <a:t>‹#›</a:t>
            </a:fld>
            <a:endParaRPr lang="en-US"/>
          </a:p>
        </p:txBody>
      </p:sp>
    </p:spTree>
    <p:extLst>
      <p:ext uri="{BB962C8B-B14F-4D97-AF65-F5344CB8AC3E}">
        <p14:creationId xmlns:p14="http://schemas.microsoft.com/office/powerpoint/2010/main" val="37959365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A2E7830-05BF-6940-9C45-B2D68A6BB411}" type="slidenum">
              <a:rPr lang="en-US"/>
              <a:pPr>
                <a:defRPr/>
              </a:pPr>
              <a:t>‹#›</a:t>
            </a:fld>
            <a:endParaRPr lang="en-US"/>
          </a:p>
        </p:txBody>
      </p:sp>
    </p:spTree>
    <p:extLst>
      <p:ext uri="{BB962C8B-B14F-4D97-AF65-F5344CB8AC3E}">
        <p14:creationId xmlns:p14="http://schemas.microsoft.com/office/powerpoint/2010/main" val="29355890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4571EA2-EF9E-7C44-9719-770265C1568D}" type="slidenum">
              <a:rPr lang="en-US"/>
              <a:pPr>
                <a:defRPr/>
              </a:pPr>
              <a:t>‹#›</a:t>
            </a:fld>
            <a:endParaRPr lang="en-US"/>
          </a:p>
        </p:txBody>
      </p:sp>
    </p:spTree>
    <p:extLst>
      <p:ext uri="{BB962C8B-B14F-4D97-AF65-F5344CB8AC3E}">
        <p14:creationId xmlns:p14="http://schemas.microsoft.com/office/powerpoint/2010/main" val="18449088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1DFD45E-36C1-D845-8800-4EF0F9091B4E}" type="slidenum">
              <a:rPr lang="en-US"/>
              <a:pPr>
                <a:defRPr/>
              </a:pPr>
              <a:t>‹#›</a:t>
            </a:fld>
            <a:endParaRPr lang="en-US"/>
          </a:p>
        </p:txBody>
      </p:sp>
    </p:spTree>
    <p:extLst>
      <p:ext uri="{BB962C8B-B14F-4D97-AF65-F5344CB8AC3E}">
        <p14:creationId xmlns:p14="http://schemas.microsoft.com/office/powerpoint/2010/main" val="25556264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137D752-E42B-FE41-A645-4469630993E5}" type="slidenum">
              <a:rPr lang="en-US"/>
              <a:pPr>
                <a:defRPr/>
              </a:pPr>
              <a:t>‹#›</a:t>
            </a:fld>
            <a:endParaRPr lang="en-US"/>
          </a:p>
        </p:txBody>
      </p:sp>
    </p:spTree>
    <p:extLst>
      <p:ext uri="{BB962C8B-B14F-4D97-AF65-F5344CB8AC3E}">
        <p14:creationId xmlns:p14="http://schemas.microsoft.com/office/powerpoint/2010/main" val="33413086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1D12DDC-5AA5-1F49-9B9A-54E75BBF6014}" type="slidenum">
              <a:rPr lang="en-US"/>
              <a:pPr>
                <a:defRPr/>
              </a:pPr>
              <a:t>‹#›</a:t>
            </a:fld>
            <a:endParaRPr lang="en-US"/>
          </a:p>
        </p:txBody>
      </p:sp>
    </p:spTree>
    <p:extLst>
      <p:ext uri="{BB962C8B-B14F-4D97-AF65-F5344CB8AC3E}">
        <p14:creationId xmlns:p14="http://schemas.microsoft.com/office/powerpoint/2010/main" val="2427176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4DBB1F2-C173-F84F-B0EA-1B2A55C55E19}" type="slidenum">
              <a:rPr lang="en-US"/>
              <a:pPr>
                <a:defRPr/>
              </a:pPr>
              <a:t>‹#›</a:t>
            </a:fld>
            <a:endParaRPr lang="en-US"/>
          </a:p>
        </p:txBody>
      </p:sp>
    </p:spTree>
    <p:extLst>
      <p:ext uri="{BB962C8B-B14F-4D97-AF65-F5344CB8AC3E}">
        <p14:creationId xmlns:p14="http://schemas.microsoft.com/office/powerpoint/2010/main" val="25072944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226074F-69FE-A245-9182-0B75DBD88122}" type="slidenum">
              <a:rPr lang="en-US"/>
              <a:pPr>
                <a:defRPr/>
              </a:pPr>
              <a:t>‹#›</a:t>
            </a:fld>
            <a:endParaRPr lang="en-US"/>
          </a:p>
        </p:txBody>
      </p:sp>
    </p:spTree>
    <p:extLst>
      <p:ext uri="{BB962C8B-B14F-4D97-AF65-F5344CB8AC3E}">
        <p14:creationId xmlns:p14="http://schemas.microsoft.com/office/powerpoint/2010/main" val="11606075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7CC82A9-494C-F446-98E1-CAB39233687D}" type="slidenum">
              <a:rPr lang="en-US"/>
              <a:pPr>
                <a:defRPr/>
              </a:pPr>
              <a:t>‹#›</a:t>
            </a:fld>
            <a:endParaRPr lang="en-US"/>
          </a:p>
        </p:txBody>
      </p:sp>
    </p:spTree>
    <p:extLst>
      <p:ext uri="{BB962C8B-B14F-4D97-AF65-F5344CB8AC3E}">
        <p14:creationId xmlns:p14="http://schemas.microsoft.com/office/powerpoint/2010/main" val="2317452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ED0251EA-5A27-1540-B197-CE26C8AC73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 id="2147485338" r:id="rId10"/>
    <p:sldLayoutId id="21474853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53A4A0BC-D2BF-B648-A87C-F944665493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28" r:id="rId1"/>
    <p:sldLayoutId id="2147485429" r:id="rId2"/>
    <p:sldLayoutId id="2147485430" r:id="rId3"/>
    <p:sldLayoutId id="2147485431" r:id="rId4"/>
    <p:sldLayoutId id="2147485432" r:id="rId5"/>
    <p:sldLayoutId id="2147485433" r:id="rId6"/>
    <p:sldLayoutId id="2147485434" r:id="rId7"/>
    <p:sldLayoutId id="2147485435" r:id="rId8"/>
    <p:sldLayoutId id="2147485436" r:id="rId9"/>
    <p:sldLayoutId id="2147485437" r:id="rId10"/>
    <p:sldLayoutId id="2147485438" r:id="rId11"/>
    <p:sldLayoutId id="214748543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590CA6E-B484-054B-8272-94B46D052C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40" r:id="rId1"/>
    <p:sldLayoutId id="2147485441" r:id="rId2"/>
    <p:sldLayoutId id="2147485442" r:id="rId3"/>
    <p:sldLayoutId id="2147485443" r:id="rId4"/>
    <p:sldLayoutId id="2147485444" r:id="rId5"/>
    <p:sldLayoutId id="2147485445" r:id="rId6"/>
    <p:sldLayoutId id="2147485446" r:id="rId7"/>
    <p:sldLayoutId id="2147485447" r:id="rId8"/>
    <p:sldLayoutId id="2147485448" r:id="rId9"/>
    <p:sldLayoutId id="2147485449" r:id="rId10"/>
    <p:sldLayoutId id="2147485450" r:id="rId11"/>
    <p:sldLayoutId id="2147485451"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18D272BC-403C-AC48-9445-BF8D011E96B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464" r:id="rId1"/>
    <p:sldLayoutId id="2147485465"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452" r:id="rId1"/>
    <p:sldLayoutId id="2147485453" r:id="rId2"/>
    <p:sldLayoutId id="2147485454" r:id="rId3"/>
    <p:sldLayoutId id="2147485455" r:id="rId4"/>
    <p:sldLayoutId id="2147485456" r:id="rId5"/>
    <p:sldLayoutId id="2147485457" r:id="rId6"/>
    <p:sldLayoutId id="2147485458" r:id="rId7"/>
    <p:sldLayoutId id="2147485459" r:id="rId8"/>
    <p:sldLayoutId id="2147485460" r:id="rId9"/>
    <p:sldLayoutId id="2147485461" r:id="rId10"/>
    <p:sldLayoutId id="2147485462"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3412801-B224-1A47-800C-38CC9106EE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48" r:id="rId9"/>
    <p:sldLayoutId id="2147485349" r:id="rId10"/>
    <p:sldLayoutId id="214748535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7740C2BA-2CB7-F24B-80C9-2B846CC66F1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63"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a:defRPr/>
            </a:pPr>
            <a:endParaRPr lang="en-US"/>
          </a:p>
        </p:txBody>
      </p:sp>
      <p:sp>
        <p:nvSpPr>
          <p:cNvPr id="440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a:defRPr/>
            </a:pPr>
            <a:endParaRPr lang="en-US"/>
          </a:p>
        </p:txBody>
      </p:sp>
      <p:sp>
        <p:nvSpPr>
          <p:cNvPr id="440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5AAA4E00-EC79-9942-BF76-32DCA90D4E5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A3965BF-0DFF-C044-83D7-21E0E5A610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4348C122-0035-694A-835C-3EAD201A10B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41579A6-F190-D24A-AD7D-05D8A04CAB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4" r:id="rId1"/>
    <p:sldLayoutId id="2147485395" r:id="rId2"/>
    <p:sldLayoutId id="2147485396" r:id="rId3"/>
    <p:sldLayoutId id="2147485397" r:id="rId4"/>
    <p:sldLayoutId id="2147485398" r:id="rId5"/>
    <p:sldLayoutId id="2147485399" r:id="rId6"/>
    <p:sldLayoutId id="2147485400" r:id="rId7"/>
    <p:sldLayoutId id="2147485401" r:id="rId8"/>
    <p:sldLayoutId id="2147485402" r:id="rId9"/>
    <p:sldLayoutId id="2147485403" r:id="rId10"/>
    <p:sldLayoutId id="21474854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01390CC8-D00E-D14F-BD19-2A1BE25656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438CC72B-CD3F-7E40-91E4-910D208D943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51.x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45.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2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46.xml"/><Relationship Id="rId1" Type="http://schemas.openxmlformats.org/officeDocument/2006/relationships/slideLayout" Target="../slideLayouts/slideLayout45.xml"/><Relationship Id="rId5" Type="http://schemas.openxmlformats.org/officeDocument/2006/relationships/image" Target="../media/image51.jpe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5.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45.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45.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14.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6.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45.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45.xml"/><Relationship Id="rId4" Type="http://schemas.openxmlformats.org/officeDocument/2006/relationships/image" Target="../media/image31.jpe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46.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45.xml"/><Relationship Id="rId5" Type="http://schemas.openxmlformats.org/officeDocument/2006/relationships/image" Target="../media/image31.jpeg"/><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45.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6.xml"/><Relationship Id="rId4" Type="http://schemas.openxmlformats.org/officeDocument/2006/relationships/image" Target="../media/image31.jpe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31.jpe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46.xml"/><Relationship Id="rId4" Type="http://schemas.openxmlformats.org/officeDocument/2006/relationships/image" Target="../media/image31.jpe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1.jpe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3.jpe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46.xml"/><Relationship Id="rId4" Type="http://schemas.openxmlformats.org/officeDocument/2006/relationships/image" Target="../media/image31.jpe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46.xml"/><Relationship Id="rId4" Type="http://schemas.openxmlformats.org/officeDocument/2006/relationships/image" Target="../media/image31.jpe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45.xml"/><Relationship Id="rId4" Type="http://schemas.openxmlformats.org/officeDocument/2006/relationships/image" Target="../media/image31.jpeg"/></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45.xml"/><Relationship Id="rId5" Type="http://schemas.openxmlformats.org/officeDocument/2006/relationships/image" Target="../media/image78.jpeg"/><Relationship Id="rId4" Type="http://schemas.openxmlformats.org/officeDocument/2006/relationships/image" Target="../media/image31.jpeg"/></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7.xml"/><Relationship Id="rId1" Type="http://schemas.openxmlformats.org/officeDocument/2006/relationships/slideLayout" Target="../slideLayouts/slideLayout45.xml"/><Relationship Id="rId5" Type="http://schemas.openxmlformats.org/officeDocument/2006/relationships/image" Target="../media/image82.jpeg"/><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45.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TextBox 1"/>
          <p:cNvSpPr txBox="1">
            <a:spLocks noChangeArrowheads="1"/>
          </p:cNvSpPr>
          <p:nvPr/>
        </p:nvSpPr>
        <p:spPr bwMode="auto">
          <a:xfrm>
            <a:off x="-18902556" y="5084763"/>
            <a:ext cx="2781636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a:solidFill>
                  <a:schemeClr val="bg1"/>
                </a:solidFill>
                <a:cs typeface="Arial" charset="0"/>
              </a:rPr>
              <a:t>Dr. Rick Griffith</a:t>
            </a:r>
          </a:p>
          <a:p>
            <a:pPr algn="r"/>
            <a:r>
              <a:rPr lang="en-US" sz="1800">
                <a:solidFill>
                  <a:schemeClr val="bg1"/>
                </a:solidFill>
                <a:cs typeface="Arial" charset="0"/>
              </a:rPr>
              <a:t>Singapore Bible College</a:t>
            </a:r>
            <a:br>
              <a:rPr lang="en-US" sz="1800">
                <a:solidFill>
                  <a:schemeClr val="bg1"/>
                </a:solidFill>
                <a:cs typeface="Arial" charset="0"/>
              </a:rPr>
            </a:br>
            <a:r>
              <a:rPr lang="en-US" sz="1800">
                <a:solidFill>
                  <a:schemeClr val="bg1"/>
                </a:solidFill>
                <a:cs typeface="Arial" charset="0"/>
              </a:rPr>
              <a:t>BibleStudyDownloads.org</a:t>
            </a:r>
          </a:p>
        </p:txBody>
      </p:sp>
      <p:sp>
        <p:nvSpPr>
          <p:cNvPr id="144385" name="Rectangle 2"/>
          <p:cNvSpPr>
            <a:spLocks noGrp="1" noChangeArrowheads="1"/>
          </p:cNvSpPr>
          <p:nvPr>
            <p:ph type="title"/>
          </p:nvPr>
        </p:nvSpPr>
        <p:spPr>
          <a:xfrm>
            <a:off x="-612775" y="5713413"/>
            <a:ext cx="7772400" cy="1143000"/>
          </a:xfrm>
        </p:spPr>
        <p:txBody>
          <a:bodyPr/>
          <a:lstStyle/>
          <a:p>
            <a:pPr eaLnBrk="1" hangingPunct="1"/>
            <a:r>
              <a:rPr lang="en-US" b="1" dirty="0">
                <a:solidFill>
                  <a:srgbClr val="FFFFFF"/>
                </a:solidFill>
                <a:latin typeface="Arial" charset="0"/>
              </a:rPr>
              <a:t>Ciptaan atau Evolusi?</a:t>
            </a:r>
          </a:p>
        </p:txBody>
      </p:sp>
      <p:pic>
        <p:nvPicPr>
          <p:cNvPr id="14438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063" y="76200"/>
            <a:ext cx="521493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44389"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187m</a:t>
            </a:r>
          </a:p>
        </p:txBody>
      </p:sp>
      <p:sp>
        <p:nvSpPr>
          <p:cNvPr id="8" name="Rectangle 5"/>
          <p:cNvSpPr>
            <a:spLocks noChangeArrowheads="1"/>
          </p:cNvSpPr>
          <p:nvPr/>
        </p:nvSpPr>
        <p:spPr bwMode="auto">
          <a:xfrm>
            <a:off x="2627312" y="-1240"/>
            <a:ext cx="6553200" cy="685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xit" presetSubtype="2" fill="hold" grpId="0" nodeType="clickEffect">
                                  <p:stCondLst>
                                    <p:cond delay="0"/>
                                  </p:stCondLst>
                                  <p:childTnLst>
                                    <p:animEffect transition="out" filter="wipe(right)">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ext Box 3"/>
          <p:cNvSpPr txBox="1">
            <a:spLocks noChangeArrowheads="1"/>
          </p:cNvSpPr>
          <p:nvPr/>
        </p:nvSpPr>
        <p:spPr bwMode="auto">
          <a:xfrm>
            <a:off x="-92075" y="6858000"/>
            <a:ext cx="900747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3200" b="1"/>
              <a:t>“</a:t>
            </a:r>
            <a:r>
              <a:rPr lang="en-US" altLang="ja-JP" sz="3200" b="1"/>
              <a:t>The next morning,… as the sun rose I surrendered to Jesus Christ</a:t>
            </a:r>
            <a:r>
              <a:rPr lang="ja-JP" altLang="en-US" sz="3200" b="1"/>
              <a:t>”</a:t>
            </a:r>
            <a:r>
              <a:rPr lang="en-US" altLang="ja-JP" sz="3200" b="1"/>
              <a:t> (p. 225)</a:t>
            </a:r>
            <a:endParaRPr lang="en-US" sz="3200" b="1"/>
          </a:p>
        </p:txBody>
      </p:sp>
      <p:sp>
        <p:nvSpPr>
          <p:cNvPr id="160770"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160771" name="Picture 1" descr="Atheist Blank Pamphle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altLang="zh-CN" sz="2800" b="1" dirty="0">
                <a:solidFill>
                  <a:srgbClr val="000000"/>
                </a:solidFill>
              </a:rPr>
              <a:t>Kami </a:t>
            </a:r>
            <a:r>
              <a:rPr lang="en-US" altLang="zh-CN" sz="2800" b="1" dirty="0" err="1">
                <a:solidFill>
                  <a:srgbClr val="000000"/>
                </a:solidFill>
              </a:rPr>
              <a:t>adalah</a:t>
            </a:r>
            <a:r>
              <a:rPr lang="en-US" altLang="zh-CN" sz="2800" b="1" dirty="0">
                <a:solidFill>
                  <a:srgbClr val="000000"/>
                </a:solidFill>
              </a:rPr>
              <a:t> </a:t>
            </a:r>
            <a:r>
              <a:rPr lang="en-US" altLang="zh-CN" sz="2800" b="1" dirty="0" err="1">
                <a:solidFill>
                  <a:srgbClr val="000000"/>
                </a:solidFill>
              </a:rPr>
              <a:t>Atheis</a:t>
            </a:r>
            <a:endParaRPr lang="zh-CN" altLang="en-US" sz="2800" b="1" dirty="0">
              <a:solidFill>
                <a:srgbClr val="000000"/>
              </a:solidFill>
            </a:endParaRPr>
          </a:p>
        </p:txBody>
      </p:sp>
      <p:sp>
        <p:nvSpPr>
          <p:cNvPr id="7" name="Rectangle 4"/>
          <p:cNvSpPr>
            <a:spLocks noChangeArrowheads="1"/>
          </p:cNvSpPr>
          <p:nvPr/>
        </p:nvSpPr>
        <p:spPr bwMode="auto">
          <a:xfrm>
            <a:off x="4643438" y="549275"/>
            <a:ext cx="2232025" cy="1155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altLang="zh-CN" sz="2800" b="1" dirty="0" err="1">
                <a:solidFill>
                  <a:srgbClr val="000000"/>
                </a:solidFill>
              </a:rPr>
              <a:t>Pamflet</a:t>
            </a:r>
            <a:r>
              <a:rPr lang="en-US" altLang="zh-CN" sz="2800" b="1" dirty="0">
                <a:solidFill>
                  <a:srgbClr val="000000"/>
                </a:solidFill>
              </a:rPr>
              <a:t> </a:t>
            </a:r>
            <a:r>
              <a:rPr lang="en-US" altLang="zh-CN" sz="2800" b="1" dirty="0" err="1">
                <a:solidFill>
                  <a:srgbClr val="000000"/>
                </a:solidFill>
              </a:rPr>
              <a:t>ini</a:t>
            </a:r>
            <a:r>
              <a:rPr lang="en-US" altLang="zh-CN" sz="2800" b="1" dirty="0">
                <a:solidFill>
                  <a:srgbClr val="000000"/>
                </a:solidFill>
              </a:rPr>
              <a:t> </a:t>
            </a:r>
            <a:r>
              <a:rPr lang="en-US" altLang="zh-CN" sz="2800" b="1" dirty="0" err="1">
                <a:solidFill>
                  <a:srgbClr val="000000"/>
                </a:solidFill>
              </a:rPr>
              <a:t>kosong</a:t>
            </a:r>
            <a:endParaRPr lang="zh-CN" altLang="en-US" sz="28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sz="4000" b="1" i="1" dirty="0" err="1">
                <a:solidFill>
                  <a:schemeClr val="bg1"/>
                </a:solidFill>
                <a:effectLst>
                  <a:outerShdw blurRad="38100" dist="38100" dir="2700000" algn="tl">
                    <a:srgbClr val="000000"/>
                  </a:outerShdw>
                </a:effectLst>
              </a:rPr>
              <a:t>Penglihatan</a:t>
            </a:r>
            <a:r>
              <a:rPr lang="en-US" sz="4000" b="1" i="1" dirty="0">
                <a:solidFill>
                  <a:schemeClr val="bg1"/>
                </a:solidFill>
                <a:effectLst>
                  <a:outerShdw blurRad="38100" dist="38100" dir="2700000" algn="tl">
                    <a:srgbClr val="000000"/>
                  </a:outerShdw>
                </a:effectLst>
              </a:rPr>
              <a:t> </a:t>
            </a:r>
            <a:r>
              <a:rPr lang="en-US" sz="4000" b="1" i="1" dirty="0" err="1">
                <a:solidFill>
                  <a:schemeClr val="bg1"/>
                </a:solidFill>
                <a:effectLst>
                  <a:outerShdw blurRad="38100" dist="38100" dir="2700000" algn="tl">
                    <a:srgbClr val="000000"/>
                  </a:outerShdw>
                </a:effectLst>
              </a:rPr>
              <a:t>Spektrum</a:t>
            </a:r>
            <a:endParaRPr lang="en-US" sz="4000" dirty="0">
              <a:solidFill>
                <a:schemeClr val="bg1"/>
              </a:solidFill>
            </a:endParaRPr>
          </a:p>
        </p:txBody>
      </p:sp>
      <p:sp>
        <p:nvSpPr>
          <p:cNvPr id="162818"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Ateisme (Richard Dawkins)</a:t>
            </a: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162820"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en-US" altLang="ja-JP" sz="3100" b="1">
                <a:solidFill>
                  <a:schemeClr val="bg1"/>
                </a:solidFill>
              </a:rPr>
              <a:t>"Iman adalah pelarian terbesar, alasan besar untuk menghindari kebutuhan untuk berpikir dan mengevaluasi bukti. Iman adalah keyakinan meskipun, bahkan mungkin karena, kurangnya bukti ...</a:t>
            </a:r>
          </a:p>
          <a:p>
            <a:pPr eaLnBrk="1" hangingPunct="1">
              <a:spcBef>
                <a:spcPct val="20000"/>
              </a:spcBef>
            </a:pPr>
            <a:r>
              <a:rPr lang="en-US" altLang="ja-JP" sz="3100" b="1">
                <a:solidFill>
                  <a:schemeClr val="bg1"/>
                </a:solidFill>
              </a:rPr>
              <a:t>Iman, menjadi keyakinan yang tidak didasarkan pada bukti, adalah wakil utama agama apapun. "</a:t>
            </a:r>
            <a:endParaRPr lang="en-US" sz="3100"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Ateisme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dirty="0" err="1">
                <a:solidFill>
                  <a:schemeClr val="bg1"/>
                </a:solidFill>
                <a:effectLst>
                  <a:outerShdw blurRad="38100" dist="38100" dir="2700000" algn="tl">
                    <a:srgbClr val="000000"/>
                  </a:outerShdw>
                </a:effectLst>
              </a:rPr>
              <a:t>Penglihatan</a:t>
            </a:r>
            <a:r>
              <a:rPr lang="en-US" b="1" i="1" dirty="0">
                <a:solidFill>
                  <a:schemeClr val="bg1"/>
                </a:solidFill>
                <a:effectLst>
                  <a:outerShdw blurRad="38100" dist="38100" dir="2700000" algn="tl">
                    <a:srgbClr val="000000"/>
                  </a:outerShdw>
                </a:effectLst>
              </a:rPr>
              <a:t> </a:t>
            </a:r>
            <a:r>
              <a:rPr lang="en-US" b="1" i="1" dirty="0" err="1">
                <a:solidFill>
                  <a:schemeClr val="bg1"/>
                </a:solidFill>
                <a:effectLst>
                  <a:outerShdw blurRad="38100" dist="38100" dir="2700000" algn="tl">
                    <a:srgbClr val="000000"/>
                  </a:outerShdw>
                </a:effectLst>
              </a:rPr>
              <a:t>Spektrum</a:t>
            </a:r>
            <a:endParaRPr lang="en-US" dirty="0">
              <a:solidFill>
                <a:schemeClr val="bg1"/>
              </a:solidFill>
            </a:endParaRPr>
          </a:p>
        </p:txBody>
      </p:sp>
      <p:sp>
        <p:nvSpPr>
          <p:cNvPr id="164867"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Penciptaan (Henry Morris)</a:t>
            </a:r>
          </a:p>
        </p:txBody>
      </p:sp>
      <p:sp>
        <p:nvSpPr>
          <p:cNvPr id="164868"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164869"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70"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4" name="Rectangle 8"/>
          <p:cNvSpPr>
            <a:spLocks noChangeArrowheads="1"/>
          </p:cNvSpPr>
          <p:nvPr/>
        </p:nvSpPr>
        <p:spPr bwMode="auto">
          <a:xfrm>
            <a:off x="250825" y="1628775"/>
            <a:ext cx="6096000" cy="5105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en-US" altLang="ja-JP" sz="3000" b="1">
                <a:solidFill>
                  <a:schemeClr val="bg1"/>
                </a:solidFill>
              </a:rPr>
              <a:t>"Kebohongan Evolution menembus dan mendominasi pemikiran modern di segala bidang ... [itu​​] pada dasarnya bertanggung jawab untuk ... disintegrasi yang telah mempercepat dimana-mana ... Ketika ilmu pengetahuan dan Alkitab berbeda, ilmu pengetahuan sangat jelas disalahartikan datanya."</a:t>
            </a:r>
            <a:endParaRPr lang="en-US" sz="3000"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dirty="0" err="1">
                <a:solidFill>
                  <a:schemeClr val="bg1"/>
                </a:solidFill>
                <a:effectLst>
                  <a:outerShdw blurRad="38100" dist="38100" dir="2700000" algn="tl">
                    <a:srgbClr val="000000"/>
                  </a:outerShdw>
                </a:effectLst>
              </a:rPr>
              <a:t>Penglihatan</a:t>
            </a:r>
            <a:r>
              <a:rPr lang="en-US" b="1" i="1" dirty="0">
                <a:solidFill>
                  <a:schemeClr val="bg1"/>
                </a:solidFill>
                <a:effectLst>
                  <a:outerShdw blurRad="38100" dist="38100" dir="2700000" algn="tl">
                    <a:srgbClr val="000000"/>
                  </a:outerShdw>
                </a:effectLst>
              </a:rPr>
              <a:t> </a:t>
            </a:r>
            <a:r>
              <a:rPr lang="en-US" b="1" i="1" dirty="0" err="1">
                <a:solidFill>
                  <a:schemeClr val="bg1"/>
                </a:solidFill>
                <a:effectLst>
                  <a:outerShdw blurRad="38100" dist="38100" dir="2700000" algn="tl">
                    <a:srgbClr val="000000"/>
                  </a:outerShdw>
                </a:effectLst>
              </a:rPr>
              <a:t>Spektrum</a:t>
            </a:r>
            <a:endParaRPr lang="en-US" dirty="0">
              <a:solidFill>
                <a:schemeClr val="bg1"/>
              </a:solidFill>
            </a:endParaRPr>
          </a:p>
        </p:txBody>
      </p:sp>
      <p:sp>
        <p:nvSpPr>
          <p:cNvPr id="166914" name="Rectangle 3"/>
          <p:cNvSpPr>
            <a:spLocks noChangeArrowheads="1"/>
          </p:cNvSpPr>
          <p:nvPr/>
        </p:nvSpPr>
        <p:spPr bwMode="auto">
          <a:xfrm>
            <a:off x="179388"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Ateisme (Richard Dawkins)</a:t>
            </a:r>
          </a:p>
        </p:txBody>
      </p:sp>
      <p:sp>
        <p:nvSpPr>
          <p:cNvPr id="166915"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Penciptaan (Henry Morris)</a:t>
            </a: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BioLogos (Francis Collins)</a:t>
            </a:r>
          </a:p>
        </p:txBody>
      </p:sp>
      <p:sp>
        <p:nvSpPr>
          <p:cNvPr id="166917"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166918" name="Picture 7"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19"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0"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Gereja Episkopal menegaskan kembali pendidikan evolusi</a:t>
            </a:r>
            <a:endParaRPr lang="en-US" b="1">
              <a:solidFill>
                <a:schemeClr val="bg1"/>
              </a:solidFill>
              <a:latin typeface="Arial" charset="0"/>
            </a:endParaRPr>
          </a:p>
        </p:txBody>
      </p:sp>
      <p:sp>
        <p:nvSpPr>
          <p:cNvPr id="168962"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en-US" sz="3100" b="1">
                <a:solidFill>
                  <a:schemeClr val="bg1"/>
                </a:solidFill>
                <a:cs typeface="Arial" charset="0"/>
              </a:rPr>
              <a:t>Pada Konvensi 75 Umum pada bulan Juni 2006, Gereja Episkopal mengeluarkan resolusi yang mendukung pengajaran evolusi di sekolah-sekolah. Resolusi, berjudul "Menegaskan Penciptaan dan Evolusi," menyatakan bahwa "evolusi sepenuhnya kompatibel dengan iman Kristen otentik dan hidup."</a:t>
            </a:r>
            <a:endParaRPr lang="en-US" sz="3100">
              <a:cs typeface="Arial" charset="0"/>
            </a:endParaRPr>
          </a:p>
        </p:txBody>
      </p:sp>
      <p:pic>
        <p:nvPicPr>
          <p:cNvPr id="168963"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Gereja Episkopal menegaskan kembali pendidikan evolusi</a:t>
            </a:r>
            <a:endParaRPr lang="en-US" b="1">
              <a:solidFill>
                <a:schemeClr val="bg1"/>
              </a:solidFill>
              <a:latin typeface="Arial" charset="0"/>
            </a:endParaRPr>
          </a:p>
        </p:txBody>
      </p:sp>
      <p:sp>
        <p:nvSpPr>
          <p:cNvPr id="171010"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en-US" sz="3200" b="1">
                <a:solidFill>
                  <a:schemeClr val="bg1"/>
                </a:solidFill>
                <a:cs typeface="Arial" charset="0"/>
              </a:rPr>
              <a:t>Hal ini juga mendorong negara legislatif dan dewan pendidikan "untuk menetapkan standar untuk pendidikan sains berdasarkan pada pengetahuan ilmiah terbaik yang tersedia seperti yang diterima oleh konsensus masyarakat ilmiah ..."</a:t>
            </a:r>
            <a:endParaRPr lang="en-US" sz="3200">
              <a:cs typeface="Arial" charset="0"/>
            </a:endParaRPr>
          </a:p>
        </p:txBody>
      </p:sp>
      <p:pic>
        <p:nvPicPr>
          <p:cNvPr id="171011"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Gereja Episkopal menegaskan kembali pendidikan evolusi</a:t>
            </a:r>
            <a:endParaRPr lang="en-US" b="1">
              <a:solidFill>
                <a:schemeClr val="bg1"/>
              </a:solidFill>
              <a:latin typeface="Arial" charset="0"/>
            </a:endParaRPr>
          </a:p>
        </p:txBody>
      </p:sp>
      <p:sp>
        <p:nvSpPr>
          <p:cNvPr id="173058"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en-US" sz="3200" b="1">
                <a:solidFill>
                  <a:schemeClr val="bg1"/>
                </a:solidFill>
                <a:cs typeface="Arial" charset="0"/>
              </a:rPr>
              <a:t>Juga terjadi di konvensi adalah pemilihan Ketua baru Uskup Katharine Jefferts Schori, yang, serta menjadi wanita pertama yang terpilih untuk posisi, adalah mantan ahli kelautan dengan latar belakang evolusi yang kuat ...</a:t>
            </a:r>
            <a:endParaRPr lang="en-US" sz="3200">
              <a:cs typeface="Arial" charset="0"/>
            </a:endParaRPr>
          </a:p>
        </p:txBody>
      </p:sp>
      <p:pic>
        <p:nvPicPr>
          <p:cNvPr id="173059"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Gereja Episkopal menegaskan kembali pendidikan evolusi</a:t>
            </a:r>
            <a:endParaRPr lang="en-US" b="1">
              <a:solidFill>
                <a:schemeClr val="bg1"/>
              </a:solidFill>
              <a:latin typeface="Arial" charset="0"/>
            </a:endParaRPr>
          </a:p>
        </p:txBody>
      </p:sp>
      <p:sp>
        <p:nvSpPr>
          <p:cNvPr id="175106"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en-US" sz="2800" b="1">
                <a:solidFill>
                  <a:schemeClr val="bg1"/>
                </a:solidFill>
                <a:cs typeface="Arial" charset="0"/>
              </a:rPr>
              <a:t>Schori mengatakan ... "Evolusi harus diajarkan di sekolah. Pemikiran yang teruji dan model terbaik yang sesuai dengan data yang tersedia.. Penciptaan tidak bisa membuat klaim itu. Saya percaya pada kredo. Mereka mengatakan Tuhan menciptakan dunia, tetapi mereka tidak mengatakan bagaimana. "</a:t>
            </a:r>
          </a:p>
        </p:txBody>
      </p:sp>
      <p:pic>
        <p:nvPicPr>
          <p:cNvPr id="175107"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8"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en-US" b="1">
                <a:solidFill>
                  <a:schemeClr val="bg1"/>
                </a:solidFill>
                <a:cs typeface="Arial" charset="0"/>
              </a:rPr>
              <a:t>28 June 2006 </a:t>
            </a:r>
            <a:r>
              <a:rPr lang="en-US" b="1" i="1">
                <a:solidFill>
                  <a:schemeClr val="bg1"/>
                </a:solidFill>
                <a:cs typeface="Arial" charset="0"/>
              </a:rPr>
              <a:t>New York Times</a:t>
            </a:r>
            <a:endParaRPr lang="en-US">
              <a:cs typeface="Arial" charset="0"/>
            </a:endParaRP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3"/>
          <p:cNvSpPr>
            <a:spLocks noGrp="1" noChangeArrowheads="1"/>
          </p:cNvSpPr>
          <p:nvPr>
            <p:ph type="ctrTitle"/>
          </p:nvPr>
        </p:nvSpPr>
        <p:spPr>
          <a:xfrm>
            <a:off x="1905000" y="457200"/>
            <a:ext cx="7239000" cy="990600"/>
          </a:xfrm>
        </p:spPr>
        <p:txBody>
          <a:bodyPr/>
          <a:lstStyle/>
          <a:p>
            <a:pPr eaLnBrk="1" hangingPunct="1"/>
            <a:r>
              <a:rPr lang="en-US" sz="4000" b="1" i="1">
                <a:solidFill>
                  <a:schemeClr val="bg1"/>
                </a:solidFill>
                <a:latin typeface="Arial" charset="0"/>
              </a:rPr>
              <a:t>Pilihan oleh Collins dalam iman pada Sains dan Tuhan</a:t>
            </a:r>
            <a:endParaRPr lang="en-US" sz="4000">
              <a:solidFill>
                <a:schemeClr val="bg1"/>
              </a:solidFill>
              <a:latin typeface="Arial" charset="0"/>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l" eaLnBrk="1" hangingPunct="1">
              <a:buFontTx/>
              <a:buAutoNum type="arabicPeriod"/>
              <a:defRPr/>
            </a:pPr>
            <a:r>
              <a:rPr lang="en-US" b="1" u="sng" dirty="0" err="1">
                <a:solidFill>
                  <a:schemeClr val="bg1"/>
                </a:solidFill>
                <a:effectLst>
                  <a:outerShdw blurRad="38100" dist="38100" dir="2700000" algn="tl">
                    <a:srgbClr val="000000"/>
                  </a:outerShdw>
                </a:effectLst>
              </a:rPr>
              <a:t>Ateisme</a:t>
            </a:r>
            <a:r>
              <a:rPr lang="en-US" b="1" u="sng" dirty="0">
                <a:solidFill>
                  <a:schemeClr val="bg1"/>
                </a:solidFill>
                <a:effectLst>
                  <a:outerShdw blurRad="38100" dist="38100" dir="2700000" algn="tl">
                    <a:srgbClr val="000000"/>
                  </a:outerShdw>
                </a:effectLst>
              </a:rPr>
              <a:t> &amp; </a:t>
            </a:r>
            <a:r>
              <a:rPr lang="en-US" b="1" u="sng" dirty="0" err="1">
                <a:solidFill>
                  <a:schemeClr val="bg1"/>
                </a:solidFill>
                <a:effectLst>
                  <a:outerShdw blurRad="38100" dist="38100" dir="2700000" algn="tl">
                    <a:srgbClr val="000000"/>
                  </a:outerShdw>
                </a:effectLst>
              </a:rPr>
              <a:t>Agnostisisme</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Ketika</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Ilmu</a:t>
            </a:r>
            <a:r>
              <a:rPr lang="en-US" b="1" u="sng" dirty="0">
                <a:solidFill>
                  <a:schemeClr val="bg1"/>
                </a:solidFill>
                <a:effectLst>
                  <a:outerShdw blurRad="38100" dist="38100" dir="2700000" algn="tl">
                    <a:srgbClr val="000000"/>
                  </a:outerShdw>
                </a:effectLst>
              </a:rPr>
              <a:t> Trumps </a:t>
            </a:r>
            <a:r>
              <a:rPr lang="en-US" b="1" u="sng" dirty="0" err="1">
                <a:solidFill>
                  <a:schemeClr val="bg1"/>
                </a:solidFill>
                <a:effectLst>
                  <a:outerShdw blurRad="38100" dist="38100" dir="2700000" algn="tl">
                    <a:srgbClr val="000000"/>
                  </a:outerShdw>
                </a:effectLst>
              </a:rPr>
              <a:t>Iman</a:t>
            </a:r>
            <a:r>
              <a:rPr lang="en-US" b="1" u="sng"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en-US" b="1" u="sng" dirty="0" err="1">
                <a:solidFill>
                  <a:schemeClr val="bg1"/>
                </a:solidFill>
                <a:effectLst>
                  <a:outerShdw blurRad="38100" dist="38100" dir="2700000" algn="tl">
                    <a:srgbClr val="000000"/>
                  </a:outerShdw>
                </a:effectLst>
              </a:rPr>
              <a:t>Penciptaan</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Ketika</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Iman</a:t>
            </a:r>
            <a:r>
              <a:rPr lang="en-US" b="1" u="sng" dirty="0">
                <a:solidFill>
                  <a:schemeClr val="bg1"/>
                </a:solidFill>
                <a:effectLst>
                  <a:outerShdw blurRad="38100" dist="38100" dir="2700000" algn="tl">
                    <a:srgbClr val="000000"/>
                  </a:outerShdw>
                </a:effectLst>
              </a:rPr>
              <a:t> Trumps </a:t>
            </a:r>
            <a:r>
              <a:rPr lang="en-US" b="1" u="sng" dirty="0" err="1">
                <a:solidFill>
                  <a:schemeClr val="bg1"/>
                </a:solidFill>
                <a:effectLst>
                  <a:outerShdw blurRad="38100" dist="38100" dir="2700000" algn="tl">
                    <a:srgbClr val="000000"/>
                  </a:outerShdw>
                </a:effectLst>
              </a:rPr>
              <a:t>Ilmu</a:t>
            </a:r>
            <a:r>
              <a:rPr lang="en-US" b="1" u="sng"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en-US" b="1" u="sng" dirty="0" err="1">
                <a:solidFill>
                  <a:schemeClr val="bg1"/>
                </a:solidFill>
                <a:effectLst>
                  <a:outerShdw blurRad="38100" dist="38100" dir="2700000" algn="tl">
                    <a:srgbClr val="000000"/>
                  </a:outerShdw>
                </a:effectLst>
              </a:rPr>
              <a:t>Kecerdasan</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Desain</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Ketika</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Sains</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membutuhan</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bantuan</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Ilahi</a:t>
            </a:r>
            <a:r>
              <a:rPr lang="en-US" b="1" u="sng"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en-US" b="1" u="sng" dirty="0" err="1">
                <a:solidFill>
                  <a:schemeClr val="bg1"/>
                </a:solidFill>
                <a:effectLst>
                  <a:outerShdw blurRad="38100" dist="38100" dir="2700000" algn="tl">
                    <a:srgbClr val="000000"/>
                  </a:outerShdw>
                </a:effectLst>
              </a:rPr>
              <a:t>BioLogos</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Sains</a:t>
            </a:r>
            <a:r>
              <a:rPr lang="en-US" b="1" u="sng" dirty="0">
                <a:solidFill>
                  <a:schemeClr val="bg1"/>
                </a:solidFill>
                <a:effectLst>
                  <a:outerShdw blurRad="38100" dist="38100" dir="2700000" algn="tl">
                    <a:srgbClr val="000000"/>
                  </a:outerShdw>
                </a:effectLst>
              </a:rPr>
              <a:t> &amp; </a:t>
            </a:r>
            <a:r>
              <a:rPr lang="en-US" b="1" u="sng" dirty="0" err="1">
                <a:solidFill>
                  <a:schemeClr val="bg1"/>
                </a:solidFill>
                <a:effectLst>
                  <a:outerShdw blurRad="38100" dist="38100" dir="2700000" algn="tl">
                    <a:srgbClr val="000000"/>
                  </a:outerShdw>
                </a:effectLst>
              </a:rPr>
              <a:t>Iman</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dalam</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Harmoni</a:t>
            </a:r>
            <a:r>
              <a:rPr lang="en-US" b="1" u="sng" dirty="0">
                <a:solidFill>
                  <a:schemeClr val="bg1"/>
                </a:solidFill>
                <a:effectLst>
                  <a:outerShdw blurRad="38100" dist="38100" dir="2700000" algn="tl">
                    <a:srgbClr val="000000"/>
                  </a:outerShdw>
                </a:effectLst>
              </a:rPr>
              <a:t>)?</a:t>
            </a:r>
            <a:endParaRPr lang="en-US" b="1" dirty="0">
              <a:solidFill>
                <a:schemeClr val="bg1"/>
              </a:solidFill>
              <a:effectLst>
                <a:outerShdw blurRad="38100" dist="38100" dir="2700000" algn="tl">
                  <a:srgbClr val="000000"/>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en-US" sz="4000" b="1">
                <a:solidFill>
                  <a:schemeClr val="bg1"/>
                </a:solidFill>
                <a:latin typeface="Arial" charset="0"/>
              </a:rPr>
              <a:t>Haruskah kita menerima evolusi? </a:t>
            </a:r>
            <a:endParaRPr lang="en-US" b="1">
              <a:solidFill>
                <a:schemeClr val="bg1"/>
              </a:solidFill>
              <a:latin typeface="Arial" charset="0"/>
            </a:endParaRPr>
          </a:p>
        </p:txBody>
      </p:sp>
      <p:sp>
        <p:nvSpPr>
          <p:cNvPr id="179202" name="Rectangle 3"/>
          <p:cNvSpPr>
            <a:spLocks noGrp="1" noChangeArrowheads="1"/>
          </p:cNvSpPr>
          <p:nvPr>
            <p:ph type="subTitle" idx="1"/>
          </p:nvPr>
        </p:nvSpPr>
        <p:spPr>
          <a:xfrm>
            <a:off x="3924300" y="1905000"/>
            <a:ext cx="4305300" cy="4953000"/>
          </a:xfrm>
        </p:spPr>
        <p:txBody>
          <a:bodyPr/>
          <a:lstStyle/>
          <a:p>
            <a:pPr marL="180975" indent="-180975" algn="l" eaLnBrk="1" hangingPunct="1"/>
            <a:r>
              <a:rPr lang="ja-JP" altLang="en-US" b="1">
                <a:solidFill>
                  <a:schemeClr val="bg1"/>
                </a:solidFill>
                <a:latin typeface="Arial" charset="0"/>
              </a:rPr>
              <a:t>“</a:t>
            </a:r>
            <a:r>
              <a:rPr lang="en-US" altLang="ja-JP" b="1">
                <a:solidFill>
                  <a:schemeClr val="bg1"/>
                </a:solidFill>
                <a:latin typeface="Arial" charset="0"/>
              </a:rPr>
              <a:t>Tidaklah serius hari ini biologi meragukan teori evolusi untuk menjelaskan kompleksitas dan keragaman kehidupan yang luar biasa"? (Collins, 99)</a:t>
            </a:r>
            <a:endParaRPr lang="en-US" b="1">
              <a:solidFill>
                <a:schemeClr val="bg1"/>
              </a:solidFill>
              <a:latin typeface="Arial" charset="0"/>
            </a:endParaRPr>
          </a:p>
        </p:txBody>
      </p:sp>
      <p:pic>
        <p:nvPicPr>
          <p:cNvPr id="179203" name="Picture 4" descr="350-p83425-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Pertanyaan</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tentang</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asal</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mula</a:t>
            </a:r>
            <a:endParaRPr lang="en-US" b="1" dirty="0">
              <a:effectLst>
                <a:outerShdw blurRad="38100" dist="38100" dir="2700000" algn="tl">
                  <a:srgbClr val="000000">
                    <a:alpha val="43137"/>
                  </a:srgbClr>
                </a:outerShdw>
              </a:effectLst>
              <a:latin typeface="Tahoma" charset="0"/>
              <a:ea typeface="ＭＳ Ｐゴシック" charset="0"/>
              <a:cs typeface="ＭＳ Ｐゴシック" charset="0"/>
            </a:endParaRPr>
          </a:p>
        </p:txBody>
      </p:sp>
      <p:sp>
        <p:nvSpPr>
          <p:cNvPr id="51203" name="Rectangle 3"/>
          <p:cNvSpPr>
            <a:spLocks noGrp="1" noChangeArrowheads="1"/>
          </p:cNvSpPr>
          <p:nvPr>
            <p:ph type="body" idx="1"/>
          </p:nvPr>
        </p:nvSpPr>
        <p:spPr>
          <a:xfrm>
            <a:off x="684213" y="2276475"/>
            <a:ext cx="7773987" cy="3598863"/>
          </a:xfrm>
        </p:spPr>
        <p:txBody>
          <a:bodyPr/>
          <a:lstStyle/>
          <a:p>
            <a:pPr eaLnBrk="1" hangingPunct="1">
              <a:defRPr/>
            </a:pPr>
            <a:endParaRPr lang="en-US" b="1" dirty="0">
              <a:effectLst>
                <a:outerShdw blurRad="38100" dist="38100" dir="2700000" algn="tl">
                  <a:srgbClr val="000000">
                    <a:alpha val="43137"/>
                  </a:srgbClr>
                </a:outerShdw>
              </a:effectLst>
              <a:latin typeface="Tahoma" charset="0"/>
              <a:ea typeface="ＭＳ Ｐゴシック" charset="0"/>
              <a:cs typeface="ＭＳ Ｐゴシック" charset="0"/>
            </a:endParaRPr>
          </a:p>
          <a:p>
            <a:pPr eaLnBrk="1" hangingPunct="1">
              <a:buFont typeface="Tahoma" charset="0"/>
              <a:buNone/>
              <a:defRPr/>
            </a:pPr>
            <a:endParaRPr lang="en-US" b="1" dirty="0">
              <a:effectLst>
                <a:outerShdw blurRad="38100" dist="38100" dir="2700000" algn="tl">
                  <a:srgbClr val="000000">
                    <a:alpha val="43137"/>
                  </a:srgbClr>
                </a:outerShdw>
              </a:effectLst>
              <a:latin typeface="Tahoma" charset="0"/>
              <a:ea typeface="ＭＳ Ｐゴシック" charset="0"/>
              <a:cs typeface="ＭＳ Ｐゴシック" charset="0"/>
            </a:endParaRPr>
          </a:p>
          <a:p>
            <a:pPr eaLnBrk="1" hangingPunct="1">
              <a:defRPr/>
            </a:pP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Bagaimana</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alam</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semesta</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bisa</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ada</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a:t>
            </a:r>
          </a:p>
          <a:p>
            <a:pPr eaLnBrk="1" hangingPunct="1">
              <a:defRPr/>
            </a:pP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Ciptaan?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atau</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Evolusi</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Atau</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Teistik</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Evolusi</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p>
          <a:p>
            <a:pPr eaLnBrk="1" hangingPunct="1">
              <a:defRPr/>
            </a:pP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Apa</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yang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dikatakan</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Kejadian</a:t>
            </a: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a:t>
            </a:r>
          </a:p>
          <a:p>
            <a:pPr eaLnBrk="1" hangingPunct="1">
              <a:buFont typeface="Tahoma" charset="0"/>
              <a:buNone/>
              <a:defRPr/>
            </a:pP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p>
        </p:txBody>
      </p:sp>
      <p:sp>
        <p:nvSpPr>
          <p:cNvPr id="6" name="Text Box 14"/>
          <p:cNvSpPr txBox="1">
            <a:spLocks noChangeArrowheads="1"/>
          </p:cNvSpPr>
          <p:nvPr/>
        </p:nvSpPr>
        <p:spPr bwMode="auto">
          <a:xfrm>
            <a:off x="8216900" y="76200"/>
            <a:ext cx="782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b="1" kern="0" dirty="0">
                <a:solidFill>
                  <a:srgbClr val="FFFFFF"/>
                </a:solidFill>
                <a:cs typeface="Arial" charset="0"/>
              </a:rPr>
              <a:t>187i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a:solidFill>
                  <a:schemeClr val="bg1"/>
                </a:solidFill>
              </a:rPr>
              <a:t>Theisme</a:t>
            </a:r>
            <a:endParaRPr lang="en-US" sz="3200" b="1" i="1" u="sng" dirty="0">
              <a:solidFill>
                <a:schemeClr val="bg1"/>
              </a:solidFill>
              <a:latin typeface="Times New Roman" charset="0"/>
            </a:endParaRPr>
          </a:p>
        </p:txBody>
      </p:sp>
      <p:sp>
        <p:nvSpPr>
          <p:cNvPr id="35844" name="Text Box 4"/>
          <p:cNvSpPr txBox="1">
            <a:spLocks noChangeArrowheads="1"/>
          </p:cNvSpPr>
          <p:nvPr/>
        </p:nvSpPr>
        <p:spPr bwMode="auto">
          <a:xfrm>
            <a:off x="304800" y="2711450"/>
            <a:ext cx="3810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chemeClr val="bg1"/>
                </a:solidFill>
              </a:rPr>
              <a:t>Keajaiban</a:t>
            </a:r>
            <a:endParaRPr lang="en-US" sz="2800" b="1" i="1" dirty="0">
              <a:solidFill>
                <a:schemeClr val="bg1"/>
              </a:solidFill>
              <a:latin typeface="Times New Roman" charset="0"/>
            </a:endParaRPr>
          </a:p>
        </p:txBody>
      </p:sp>
      <p:sp>
        <p:nvSpPr>
          <p:cNvPr id="35845" name="Text Box 5"/>
          <p:cNvSpPr txBox="1">
            <a:spLocks noChangeArrowheads="1"/>
          </p:cNvSpPr>
          <p:nvPr/>
        </p:nvSpPr>
        <p:spPr bwMode="auto">
          <a:xfrm>
            <a:off x="304800" y="3702050"/>
            <a:ext cx="3810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chemeClr val="bg1"/>
                </a:solidFill>
              </a:rPr>
              <a:t>Allah </a:t>
            </a:r>
            <a:r>
              <a:rPr lang="en-US" sz="3600" b="1" dirty="0" err="1">
                <a:solidFill>
                  <a:schemeClr val="bg1"/>
                </a:solidFill>
              </a:rPr>
              <a:t>Peduli</a:t>
            </a:r>
            <a:endParaRPr lang="en-US" sz="2800" b="1" i="1" dirty="0">
              <a:solidFill>
                <a:schemeClr val="bg1"/>
              </a:solidFill>
              <a:latin typeface="Times New Roman" charset="0"/>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chemeClr val="bg1"/>
                </a:solidFill>
              </a:rPr>
              <a:t>Ciptaan</a:t>
            </a:r>
            <a:endParaRPr lang="en-US" sz="2800" b="1" i="1" dirty="0">
              <a:solidFill>
                <a:schemeClr val="bg1"/>
              </a:solidFill>
              <a:latin typeface="Times New Roman" charset="0"/>
            </a:endParaRPr>
          </a:p>
        </p:txBody>
      </p:sp>
      <p:sp>
        <p:nvSpPr>
          <p:cNvPr id="35847" name="Text Box 7"/>
          <p:cNvSpPr txBox="1">
            <a:spLocks noChangeArrowheads="1"/>
          </p:cNvSpPr>
          <p:nvPr/>
        </p:nvSpPr>
        <p:spPr bwMode="auto">
          <a:xfrm>
            <a:off x="304800" y="5683250"/>
            <a:ext cx="3810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eaLnBrk="1" hangingPunct="1">
              <a:defRPr/>
            </a:pPr>
            <a:r>
              <a:rPr lang="en-US" sz="3600" b="1" dirty="0" err="1">
                <a:solidFill>
                  <a:schemeClr val="bg1"/>
                </a:solidFill>
                <a:latin typeface="Arial" pitchFamily="-112" charset="0"/>
                <a:ea typeface="ＭＳ Ｐゴシック" pitchFamily="-112" charset="-128"/>
                <a:cs typeface="ＭＳ Ｐゴシック" pitchFamily="-112" charset="-128"/>
              </a:rPr>
              <a:t>Hukum</a:t>
            </a:r>
            <a:r>
              <a:rPr lang="en-US" sz="3600" b="1" dirty="0">
                <a:solidFill>
                  <a:schemeClr val="bg1"/>
                </a:solidFill>
                <a:latin typeface="Arial" pitchFamily="-112" charset="0"/>
                <a:ea typeface="ＭＳ Ｐゴシック" pitchFamily="-112" charset="-128"/>
                <a:cs typeface="ＭＳ Ｐゴシック" pitchFamily="-112" charset="-128"/>
              </a:rPr>
              <a:t> yang </a:t>
            </a:r>
            <a:r>
              <a:rPr lang="en-US" sz="3600" b="1" dirty="0" err="1">
                <a:solidFill>
                  <a:schemeClr val="bg1"/>
                </a:solidFill>
                <a:latin typeface="Arial" pitchFamily="-112" charset="0"/>
                <a:ea typeface="ＭＳ Ｐゴシック" pitchFamily="-112" charset="-128"/>
                <a:cs typeface="ＭＳ Ｐゴシック" pitchFamily="-112" charset="-128"/>
              </a:rPr>
              <a:t>bermoral</a:t>
            </a:r>
            <a:endParaRPr lang="en-US" sz="3600" b="1" dirty="0">
              <a:solidFill>
                <a:schemeClr val="bg1"/>
              </a:solidFill>
              <a:latin typeface="Arial" pitchFamily="-112" charset="0"/>
              <a:ea typeface="ＭＳ Ｐゴシック" pitchFamily="-112" charset="-128"/>
              <a:cs typeface="ＭＳ Ｐゴシック" pitchFamily="-112" charset="-128"/>
            </a:endParaRP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en-US" sz="30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Bagaimana</a:t>
            </a:r>
            <a:r>
              <a:rPr lang="en-US" sz="30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Collins </a:t>
            </a:r>
            <a:r>
              <a:rPr lang="en-US" sz="30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seorang</a:t>
            </a:r>
            <a:r>
              <a:rPr lang="en-US" sz="30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30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evolusionis</a:t>
            </a:r>
            <a:r>
              <a:rPr lang="en-US" sz="30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30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teistik</a:t>
            </a:r>
            <a:r>
              <a:rPr lang="en-US" sz="30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a:t>
            </a: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a:solidFill>
                  <a:schemeClr val="bg1"/>
                </a:solidFill>
              </a:rPr>
              <a:t>Evolusi</a:t>
            </a:r>
            <a:endParaRPr lang="en-US" sz="3200" b="1" i="1" u="sng" dirty="0">
              <a:solidFill>
                <a:schemeClr val="bg1"/>
              </a:solidFill>
              <a:latin typeface="Times New Roman" charset="0"/>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Big Bang</a:t>
            </a:r>
            <a:endParaRPr lang="en-US" sz="2800" b="1" i="1">
              <a:solidFill>
                <a:schemeClr val="bg1"/>
              </a:solidFill>
              <a:latin typeface="Times New Roman" charset="0"/>
            </a:endParaRPr>
          </a:p>
        </p:txBody>
      </p:sp>
      <p:sp>
        <p:nvSpPr>
          <p:cNvPr id="35851" name="Text Box 11"/>
          <p:cNvSpPr txBox="1">
            <a:spLocks noChangeArrowheads="1"/>
          </p:cNvSpPr>
          <p:nvPr/>
        </p:nvSpPr>
        <p:spPr bwMode="auto">
          <a:xfrm>
            <a:off x="3657600" y="37020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chemeClr val="bg1"/>
                </a:solidFill>
              </a:rPr>
              <a:t>Atoms </a:t>
            </a:r>
            <a:r>
              <a:rPr lang="en-US" sz="3600" b="1" dirty="0" err="1">
                <a:solidFill>
                  <a:schemeClr val="bg1"/>
                </a:solidFill>
              </a:rPr>
              <a:t>setelahnya</a:t>
            </a:r>
            <a:endParaRPr lang="en-US" sz="2800" b="1" i="1" dirty="0">
              <a:solidFill>
                <a:schemeClr val="bg1"/>
              </a:solidFill>
              <a:latin typeface="Times New Roman" charset="0"/>
            </a:endParaRPr>
          </a:p>
        </p:txBody>
      </p:sp>
      <p:sp>
        <p:nvSpPr>
          <p:cNvPr id="35852" name="Text Box 12"/>
          <p:cNvSpPr txBox="1">
            <a:spLocks noChangeArrowheads="1"/>
          </p:cNvSpPr>
          <p:nvPr/>
        </p:nvSpPr>
        <p:spPr bwMode="auto">
          <a:xfrm>
            <a:off x="3657600" y="4692650"/>
            <a:ext cx="5562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chemeClr val="bg1"/>
                </a:solidFill>
              </a:rPr>
              <a:t>Umur</a:t>
            </a:r>
            <a:r>
              <a:rPr lang="en-US" sz="3600" b="1" dirty="0">
                <a:solidFill>
                  <a:schemeClr val="bg1"/>
                </a:solidFill>
              </a:rPr>
              <a:t> </a:t>
            </a:r>
            <a:r>
              <a:rPr lang="en-US" sz="3600" b="1" dirty="0" err="1">
                <a:solidFill>
                  <a:schemeClr val="bg1"/>
                </a:solidFill>
              </a:rPr>
              <a:t>Bumi</a:t>
            </a:r>
            <a:r>
              <a:rPr lang="en-US" sz="3600" b="1" dirty="0">
                <a:solidFill>
                  <a:schemeClr val="bg1"/>
                </a:solidFill>
              </a:rPr>
              <a:t> 4.5 </a:t>
            </a:r>
            <a:r>
              <a:rPr lang="en-US" sz="3600" b="1" dirty="0" err="1">
                <a:solidFill>
                  <a:schemeClr val="bg1"/>
                </a:solidFill>
              </a:rPr>
              <a:t>milliar</a:t>
            </a:r>
            <a:r>
              <a:rPr lang="en-US" sz="3600" b="1" dirty="0">
                <a:solidFill>
                  <a:schemeClr val="bg1"/>
                </a:solidFill>
              </a:rPr>
              <a:t> </a:t>
            </a:r>
            <a:r>
              <a:rPr lang="en-US" sz="3600" b="1" dirty="0" err="1">
                <a:solidFill>
                  <a:schemeClr val="bg1"/>
                </a:solidFill>
              </a:rPr>
              <a:t>tahun</a:t>
            </a:r>
            <a:endParaRPr lang="en-US" sz="2800" b="1" i="1" dirty="0">
              <a:solidFill>
                <a:schemeClr val="bg1"/>
              </a:solidFill>
              <a:latin typeface="Times New Roman" charset="0"/>
            </a:endParaRPr>
          </a:p>
        </p:txBody>
      </p:sp>
      <p:sp>
        <p:nvSpPr>
          <p:cNvPr id="35853" name="Text Box 13"/>
          <p:cNvSpPr txBox="1">
            <a:spLocks noChangeArrowheads="1"/>
          </p:cNvSpPr>
          <p:nvPr/>
        </p:nvSpPr>
        <p:spPr bwMode="auto">
          <a:xfrm>
            <a:off x="3657600" y="5683250"/>
            <a:ext cx="5181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a:solidFill>
                  <a:schemeClr val="bg1"/>
                </a:solidFill>
              </a:rPr>
              <a:t>Pendinginan</a:t>
            </a:r>
            <a:r>
              <a:rPr lang="en-US" sz="3600" b="1" dirty="0">
                <a:solidFill>
                  <a:schemeClr val="bg1"/>
                </a:solidFill>
              </a:rPr>
              <a:t> </a:t>
            </a:r>
            <a:r>
              <a:rPr lang="en-US" sz="3600" b="1" dirty="0" err="1">
                <a:solidFill>
                  <a:schemeClr val="bg1"/>
                </a:solidFill>
              </a:rPr>
              <a:t>menjadi</a:t>
            </a:r>
            <a:r>
              <a:rPr lang="en-US" sz="3600" b="1" dirty="0">
                <a:solidFill>
                  <a:schemeClr val="bg1"/>
                </a:solidFill>
              </a:rPr>
              <a:t> planet</a:t>
            </a:r>
            <a:endParaRPr lang="en-US" sz="2800" b="1" i="1" dirty="0">
              <a:solidFill>
                <a:schemeClr val="bg1"/>
              </a:solidFill>
              <a:latin typeface="Times New Roman"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defRPr/>
            </a:pP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Kami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biasanya</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KONTRAS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seperti</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ini</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tapi</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dia</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yakin</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DUA-DUANYA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algn="r" eaLnBrk="1" hangingPunct="1">
              <a:defRPr/>
            </a:pPr>
            <a:r>
              <a:rPr lang="en-US" b="1" i="1" dirty="0" err="1">
                <a:solidFill>
                  <a:schemeClr val="bg1"/>
                </a:solidFill>
                <a:latin typeface="Arial" charset="0"/>
                <a:cs typeface="Arial" charset="0"/>
              </a:rPr>
              <a:t>Alasan</a:t>
            </a:r>
            <a:r>
              <a:rPr lang="en-US" b="1" i="1" dirty="0">
                <a:solidFill>
                  <a:schemeClr val="bg1"/>
                </a:solidFill>
                <a:latin typeface="Arial" charset="0"/>
                <a:cs typeface="Arial" charset="0"/>
              </a:rPr>
              <a:t> </a:t>
            </a:r>
            <a:r>
              <a:rPr lang="en-US" b="1" i="1" dirty="0" err="1">
                <a:solidFill>
                  <a:schemeClr val="bg1"/>
                </a:solidFill>
                <a:latin typeface="Arial" charset="0"/>
                <a:cs typeface="Arial" charset="0"/>
              </a:rPr>
              <a:t>Dia</a:t>
            </a:r>
            <a:r>
              <a:rPr lang="en-US" b="1" i="1" dirty="0">
                <a:solidFill>
                  <a:schemeClr val="bg1"/>
                </a:solidFill>
                <a:latin typeface="Arial" charset="0"/>
                <a:cs typeface="Arial" charset="0"/>
              </a:rPr>
              <a:t> </a:t>
            </a:r>
            <a:r>
              <a:rPr lang="en-US" b="1" i="1" dirty="0" err="1">
                <a:solidFill>
                  <a:schemeClr val="bg1"/>
                </a:solidFill>
                <a:latin typeface="Arial" charset="0"/>
                <a:cs typeface="Arial" charset="0"/>
              </a:rPr>
              <a:t>tentang</a:t>
            </a:r>
            <a:r>
              <a:rPr lang="en-US" b="1" i="1" dirty="0">
                <a:solidFill>
                  <a:schemeClr val="bg1"/>
                </a:solidFill>
                <a:latin typeface="Arial" charset="0"/>
                <a:cs typeface="Arial" charset="0"/>
              </a:rPr>
              <a:t> Big Bang</a:t>
            </a:r>
            <a:endParaRPr lang="en-US" dirty="0">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algn="r" eaLnBrk="1" hangingPunct="1">
              <a:defRPr/>
            </a:pPr>
            <a:r>
              <a:rPr lang="en-US" b="1" dirty="0">
                <a:solidFill>
                  <a:schemeClr val="bg1"/>
                </a:solidFill>
                <a:ea typeface="+mn-ea"/>
              </a:rPr>
              <a:t>"</a:t>
            </a:r>
            <a:r>
              <a:rPr lang="en-US" b="1" dirty="0" err="1">
                <a:solidFill>
                  <a:schemeClr val="bg1"/>
                </a:solidFill>
                <a:ea typeface="+mn-ea"/>
              </a:rPr>
              <a:t>Jika</a:t>
            </a:r>
            <a:r>
              <a:rPr lang="en-US" b="1" dirty="0">
                <a:solidFill>
                  <a:schemeClr val="bg1"/>
                </a:solidFill>
                <a:ea typeface="+mn-ea"/>
              </a:rPr>
              <a:t> </a:t>
            </a:r>
            <a:r>
              <a:rPr lang="en-US" b="1" dirty="0" err="1">
                <a:solidFill>
                  <a:schemeClr val="bg1"/>
                </a:solidFill>
                <a:ea typeface="+mn-ea"/>
              </a:rPr>
              <a:t>segala</a:t>
            </a:r>
            <a:r>
              <a:rPr lang="en-US" b="1" dirty="0">
                <a:solidFill>
                  <a:schemeClr val="bg1"/>
                </a:solidFill>
                <a:ea typeface="+mn-ea"/>
              </a:rPr>
              <a:t> </a:t>
            </a:r>
            <a:r>
              <a:rPr lang="en-US" b="1" dirty="0" err="1">
                <a:solidFill>
                  <a:schemeClr val="bg1"/>
                </a:solidFill>
                <a:ea typeface="+mn-ea"/>
              </a:rPr>
              <a:t>sesuatu</a:t>
            </a:r>
            <a:r>
              <a:rPr lang="en-US" b="1" dirty="0">
                <a:solidFill>
                  <a:schemeClr val="bg1"/>
                </a:solidFill>
                <a:ea typeface="+mn-ea"/>
              </a:rPr>
              <a:t> di </a:t>
            </a:r>
            <a:r>
              <a:rPr lang="en-US" b="1" dirty="0" err="1">
                <a:solidFill>
                  <a:schemeClr val="bg1"/>
                </a:solidFill>
                <a:ea typeface="+mn-ea"/>
              </a:rPr>
              <a:t>alam</a:t>
            </a:r>
            <a:r>
              <a:rPr lang="en-US" b="1" dirty="0">
                <a:solidFill>
                  <a:schemeClr val="bg1"/>
                </a:solidFill>
                <a:ea typeface="+mn-ea"/>
              </a:rPr>
              <a:t> </a:t>
            </a:r>
            <a:r>
              <a:rPr lang="en-US" b="1" dirty="0" err="1">
                <a:solidFill>
                  <a:schemeClr val="bg1"/>
                </a:solidFill>
                <a:ea typeface="+mn-ea"/>
              </a:rPr>
              <a:t>semesta</a:t>
            </a:r>
            <a:r>
              <a:rPr lang="en-US" b="1" dirty="0">
                <a:solidFill>
                  <a:schemeClr val="bg1"/>
                </a:solidFill>
                <a:ea typeface="+mn-ea"/>
              </a:rPr>
              <a:t> </a:t>
            </a:r>
            <a:r>
              <a:rPr lang="en-US" b="1" dirty="0" err="1">
                <a:solidFill>
                  <a:schemeClr val="bg1"/>
                </a:solidFill>
                <a:ea typeface="+mn-ea"/>
              </a:rPr>
              <a:t>ini</a:t>
            </a:r>
            <a:r>
              <a:rPr lang="en-US" b="1" dirty="0">
                <a:solidFill>
                  <a:schemeClr val="bg1"/>
                </a:solidFill>
                <a:ea typeface="+mn-ea"/>
              </a:rPr>
              <a:t> </a:t>
            </a:r>
            <a:r>
              <a:rPr lang="en-US" b="1" dirty="0" err="1">
                <a:solidFill>
                  <a:schemeClr val="bg1"/>
                </a:solidFill>
                <a:ea typeface="+mn-ea"/>
              </a:rPr>
              <a:t>terbang</a:t>
            </a:r>
            <a:r>
              <a:rPr lang="en-US" b="1" dirty="0">
                <a:solidFill>
                  <a:schemeClr val="bg1"/>
                </a:solidFill>
                <a:ea typeface="+mn-ea"/>
              </a:rPr>
              <a:t> </a:t>
            </a:r>
            <a:r>
              <a:rPr lang="en-US" b="1" dirty="0" err="1">
                <a:solidFill>
                  <a:schemeClr val="bg1"/>
                </a:solidFill>
                <a:ea typeface="+mn-ea"/>
              </a:rPr>
              <a:t>terpisah</a:t>
            </a:r>
            <a:r>
              <a:rPr lang="en-US" b="1" dirty="0">
                <a:solidFill>
                  <a:schemeClr val="bg1"/>
                </a:solidFill>
                <a:ea typeface="+mn-ea"/>
              </a:rPr>
              <a:t>, </a:t>
            </a:r>
            <a:r>
              <a:rPr lang="en-US" b="1" dirty="0" err="1">
                <a:solidFill>
                  <a:schemeClr val="bg1"/>
                </a:solidFill>
                <a:ea typeface="+mn-ea"/>
              </a:rPr>
              <a:t>jika</a:t>
            </a:r>
            <a:r>
              <a:rPr lang="en-US" b="1" dirty="0">
                <a:solidFill>
                  <a:schemeClr val="bg1"/>
                </a:solidFill>
                <a:ea typeface="+mn-ea"/>
              </a:rPr>
              <a:t> </a:t>
            </a:r>
            <a:r>
              <a:rPr lang="en-US" b="1" dirty="0" err="1">
                <a:solidFill>
                  <a:schemeClr val="bg1"/>
                </a:solidFill>
                <a:ea typeface="+mn-ea"/>
              </a:rPr>
              <a:t>membalikkan</a:t>
            </a:r>
            <a:r>
              <a:rPr lang="en-US" b="1" dirty="0">
                <a:solidFill>
                  <a:schemeClr val="bg1"/>
                </a:solidFill>
                <a:ea typeface="+mn-ea"/>
              </a:rPr>
              <a:t> </a:t>
            </a:r>
            <a:r>
              <a:rPr lang="en-US" b="1" dirty="0" err="1">
                <a:solidFill>
                  <a:schemeClr val="bg1"/>
                </a:solidFill>
                <a:ea typeface="+mn-ea"/>
              </a:rPr>
              <a:t>waktu</a:t>
            </a:r>
            <a:r>
              <a:rPr lang="en-US" b="1" dirty="0">
                <a:solidFill>
                  <a:schemeClr val="bg1"/>
                </a:solidFill>
                <a:ea typeface="+mn-ea"/>
              </a:rPr>
              <a:t> </a:t>
            </a:r>
            <a:r>
              <a:rPr lang="en-US" b="1" dirty="0" err="1">
                <a:solidFill>
                  <a:schemeClr val="bg1"/>
                </a:solidFill>
                <a:ea typeface="+mn-ea"/>
              </a:rPr>
              <a:t>akan</a:t>
            </a:r>
            <a:r>
              <a:rPr lang="en-US" b="1" dirty="0">
                <a:solidFill>
                  <a:schemeClr val="bg1"/>
                </a:solidFill>
                <a:ea typeface="+mn-ea"/>
              </a:rPr>
              <a:t> </a:t>
            </a:r>
            <a:r>
              <a:rPr lang="en-US" b="1" dirty="0" err="1">
                <a:solidFill>
                  <a:schemeClr val="bg1"/>
                </a:solidFill>
                <a:ea typeface="+mn-ea"/>
              </a:rPr>
              <a:t>memprediksi</a:t>
            </a:r>
            <a:r>
              <a:rPr lang="en-US" b="1" dirty="0">
                <a:solidFill>
                  <a:schemeClr val="bg1"/>
                </a:solidFill>
                <a:ea typeface="+mn-ea"/>
              </a:rPr>
              <a:t> </a:t>
            </a:r>
            <a:r>
              <a:rPr lang="en-US" b="1" dirty="0" err="1">
                <a:solidFill>
                  <a:schemeClr val="bg1"/>
                </a:solidFill>
                <a:ea typeface="+mn-ea"/>
              </a:rPr>
              <a:t>bahwa</a:t>
            </a:r>
            <a:r>
              <a:rPr lang="en-US" b="1" dirty="0">
                <a:solidFill>
                  <a:schemeClr val="bg1"/>
                </a:solidFill>
                <a:ea typeface="+mn-ea"/>
              </a:rPr>
              <a:t> </a:t>
            </a:r>
            <a:r>
              <a:rPr lang="en-US" b="1" dirty="0" err="1">
                <a:solidFill>
                  <a:schemeClr val="bg1"/>
                </a:solidFill>
                <a:ea typeface="+mn-ea"/>
              </a:rPr>
              <a:t>pada</a:t>
            </a:r>
            <a:r>
              <a:rPr lang="en-US" b="1" dirty="0">
                <a:solidFill>
                  <a:schemeClr val="bg1"/>
                </a:solidFill>
                <a:ea typeface="+mn-ea"/>
              </a:rPr>
              <a:t> </a:t>
            </a:r>
            <a:r>
              <a:rPr lang="en-US" b="1" dirty="0" err="1">
                <a:solidFill>
                  <a:schemeClr val="bg1"/>
                </a:solidFill>
                <a:ea typeface="+mn-ea"/>
              </a:rPr>
              <a:t>beberapa</a:t>
            </a:r>
            <a:r>
              <a:rPr lang="en-US" b="1" dirty="0">
                <a:solidFill>
                  <a:schemeClr val="bg1"/>
                </a:solidFill>
                <a:ea typeface="+mn-ea"/>
              </a:rPr>
              <a:t> </a:t>
            </a:r>
            <a:r>
              <a:rPr lang="en-US" b="1" dirty="0" err="1">
                <a:solidFill>
                  <a:schemeClr val="bg1"/>
                </a:solidFill>
                <a:ea typeface="+mn-ea"/>
              </a:rPr>
              <a:t>titik</a:t>
            </a:r>
            <a:r>
              <a:rPr lang="en-US" b="1" dirty="0">
                <a:solidFill>
                  <a:schemeClr val="bg1"/>
                </a:solidFill>
                <a:ea typeface="+mn-ea"/>
              </a:rPr>
              <a:t> </a:t>
            </a:r>
            <a:r>
              <a:rPr lang="en-US" b="1" dirty="0" err="1">
                <a:solidFill>
                  <a:schemeClr val="bg1"/>
                </a:solidFill>
                <a:ea typeface="+mn-ea"/>
              </a:rPr>
              <a:t>semua</a:t>
            </a:r>
            <a:r>
              <a:rPr lang="en-US" b="1" dirty="0">
                <a:solidFill>
                  <a:schemeClr val="bg1"/>
                </a:solidFill>
                <a:ea typeface="+mn-ea"/>
              </a:rPr>
              <a:t> </a:t>
            </a:r>
            <a:r>
              <a:rPr lang="en-US" b="1" dirty="0" err="1">
                <a:solidFill>
                  <a:schemeClr val="bg1"/>
                </a:solidFill>
                <a:ea typeface="+mn-ea"/>
              </a:rPr>
              <a:t>galaksi</a:t>
            </a:r>
            <a:r>
              <a:rPr lang="en-US" b="1" dirty="0">
                <a:solidFill>
                  <a:schemeClr val="bg1"/>
                </a:solidFill>
                <a:ea typeface="+mn-ea"/>
              </a:rPr>
              <a:t> </a:t>
            </a:r>
            <a:r>
              <a:rPr lang="en-US" b="1" dirty="0" err="1">
                <a:solidFill>
                  <a:schemeClr val="bg1"/>
                </a:solidFill>
                <a:ea typeface="+mn-ea"/>
              </a:rPr>
              <a:t>bersama-sama</a:t>
            </a:r>
            <a:r>
              <a:rPr lang="en-US" b="1" dirty="0">
                <a:solidFill>
                  <a:schemeClr val="bg1"/>
                </a:solidFill>
                <a:ea typeface="+mn-ea"/>
              </a:rPr>
              <a:t> </a:t>
            </a:r>
            <a:r>
              <a:rPr lang="en-US" b="1" dirty="0" err="1">
                <a:solidFill>
                  <a:schemeClr val="bg1"/>
                </a:solidFill>
                <a:ea typeface="+mn-ea"/>
              </a:rPr>
              <a:t>dalam</a:t>
            </a:r>
            <a:r>
              <a:rPr lang="en-US" b="1" dirty="0">
                <a:solidFill>
                  <a:schemeClr val="bg1"/>
                </a:solidFill>
                <a:ea typeface="+mn-ea"/>
              </a:rPr>
              <a:t> </a:t>
            </a:r>
            <a:r>
              <a:rPr lang="en-US" b="1" dirty="0" err="1">
                <a:solidFill>
                  <a:schemeClr val="bg1"/>
                </a:solidFill>
                <a:ea typeface="+mn-ea"/>
              </a:rPr>
              <a:t>satu</a:t>
            </a:r>
            <a:r>
              <a:rPr lang="en-US" b="1" dirty="0">
                <a:solidFill>
                  <a:schemeClr val="bg1"/>
                </a:solidFill>
                <a:ea typeface="+mn-ea"/>
              </a:rPr>
              <a:t> </a:t>
            </a:r>
            <a:r>
              <a:rPr lang="en-US" b="1" dirty="0" err="1">
                <a:solidFill>
                  <a:schemeClr val="bg1"/>
                </a:solidFill>
                <a:ea typeface="+mn-ea"/>
              </a:rPr>
              <a:t>entitas</a:t>
            </a:r>
            <a:r>
              <a:rPr lang="en-US" b="1" dirty="0">
                <a:solidFill>
                  <a:schemeClr val="bg1"/>
                </a:solidFill>
                <a:ea typeface="+mn-ea"/>
              </a:rPr>
              <a:t> yang </a:t>
            </a:r>
            <a:r>
              <a:rPr lang="en-US" b="1" dirty="0" err="1">
                <a:solidFill>
                  <a:schemeClr val="bg1"/>
                </a:solidFill>
                <a:ea typeface="+mn-ea"/>
              </a:rPr>
              <a:t>sangat</a:t>
            </a:r>
            <a:r>
              <a:rPr lang="en-US" b="1" dirty="0">
                <a:solidFill>
                  <a:schemeClr val="bg1"/>
                </a:solidFill>
                <a:ea typeface="+mn-ea"/>
              </a:rPr>
              <a:t> </a:t>
            </a:r>
            <a:r>
              <a:rPr lang="en-US" b="1" dirty="0" err="1">
                <a:solidFill>
                  <a:schemeClr val="bg1"/>
                </a:solidFill>
                <a:ea typeface="+mn-ea"/>
              </a:rPr>
              <a:t>besar</a:t>
            </a:r>
            <a:r>
              <a:rPr lang="en-US" b="1" dirty="0">
                <a:solidFill>
                  <a:schemeClr val="bg1"/>
                </a:solidFill>
                <a:ea typeface="+mn-ea"/>
              </a:rPr>
              <a:t> ... </a:t>
            </a:r>
            <a:r>
              <a:rPr lang="en-US" b="1" dirty="0" err="1">
                <a:solidFill>
                  <a:schemeClr val="bg1"/>
                </a:solidFill>
                <a:ea typeface="+mn-ea"/>
              </a:rPr>
              <a:t>alam</a:t>
            </a:r>
            <a:r>
              <a:rPr lang="en-US" b="1" dirty="0">
                <a:solidFill>
                  <a:schemeClr val="bg1"/>
                </a:solidFill>
                <a:ea typeface="+mn-ea"/>
              </a:rPr>
              <a:t> </a:t>
            </a:r>
            <a:r>
              <a:rPr lang="en-US" b="1" dirty="0" err="1">
                <a:solidFill>
                  <a:schemeClr val="bg1"/>
                </a:solidFill>
                <a:ea typeface="+mn-ea"/>
              </a:rPr>
              <a:t>semesta</a:t>
            </a:r>
            <a:r>
              <a:rPr lang="en-US" b="1" dirty="0">
                <a:solidFill>
                  <a:schemeClr val="bg1"/>
                </a:solidFill>
                <a:ea typeface="+mn-ea"/>
              </a:rPr>
              <a:t> </a:t>
            </a:r>
            <a:r>
              <a:rPr lang="en-US" b="1" dirty="0" err="1">
                <a:solidFill>
                  <a:schemeClr val="bg1"/>
                </a:solidFill>
                <a:ea typeface="+mn-ea"/>
              </a:rPr>
              <a:t>dimulai</a:t>
            </a:r>
            <a:r>
              <a:rPr lang="en-US" b="1" dirty="0">
                <a:solidFill>
                  <a:schemeClr val="bg1"/>
                </a:solidFill>
                <a:ea typeface="+mn-ea"/>
              </a:rPr>
              <a:t> </a:t>
            </a:r>
            <a:r>
              <a:rPr lang="en-US" b="1" dirty="0" err="1">
                <a:solidFill>
                  <a:schemeClr val="bg1"/>
                </a:solidFill>
                <a:ea typeface="+mn-ea"/>
              </a:rPr>
              <a:t>pada</a:t>
            </a:r>
            <a:r>
              <a:rPr lang="en-US" b="1" dirty="0">
                <a:solidFill>
                  <a:schemeClr val="bg1"/>
                </a:solidFill>
                <a:ea typeface="+mn-ea"/>
              </a:rPr>
              <a:t> </a:t>
            </a:r>
            <a:r>
              <a:rPr lang="en-US" b="1" dirty="0" err="1">
                <a:solidFill>
                  <a:schemeClr val="bg1"/>
                </a:solidFill>
                <a:ea typeface="+mn-ea"/>
              </a:rPr>
              <a:t>satu</a:t>
            </a:r>
            <a:r>
              <a:rPr lang="en-US" b="1" dirty="0">
                <a:solidFill>
                  <a:schemeClr val="bg1"/>
                </a:solidFill>
                <a:ea typeface="+mn-ea"/>
              </a:rPr>
              <a:t> </a:t>
            </a:r>
            <a:r>
              <a:rPr lang="en-US" b="1" dirty="0" err="1">
                <a:solidFill>
                  <a:schemeClr val="bg1"/>
                </a:solidFill>
                <a:ea typeface="+mn-ea"/>
              </a:rPr>
              <a:t>masa</a:t>
            </a:r>
            <a:r>
              <a:rPr lang="en-US" b="1" dirty="0">
                <a:solidFill>
                  <a:schemeClr val="bg1"/>
                </a:solidFill>
                <a:ea typeface="+mn-ea"/>
              </a:rPr>
              <a:t> ... 14 </a:t>
            </a:r>
            <a:r>
              <a:rPr lang="en-US" b="1" dirty="0" err="1">
                <a:solidFill>
                  <a:schemeClr val="bg1"/>
                </a:solidFill>
                <a:ea typeface="+mn-ea"/>
              </a:rPr>
              <a:t>miliar</a:t>
            </a:r>
            <a:r>
              <a:rPr lang="en-US" b="1" dirty="0">
                <a:solidFill>
                  <a:schemeClr val="bg1"/>
                </a:solidFill>
                <a:ea typeface="+mn-ea"/>
              </a:rPr>
              <a:t> </a:t>
            </a:r>
            <a:r>
              <a:rPr lang="en-US" b="1" dirty="0" err="1">
                <a:solidFill>
                  <a:schemeClr val="bg1"/>
                </a:solidFill>
                <a:ea typeface="+mn-ea"/>
              </a:rPr>
              <a:t>tahun</a:t>
            </a:r>
            <a:r>
              <a:rPr lang="en-US" b="1" dirty="0">
                <a:solidFill>
                  <a:schemeClr val="bg1"/>
                </a:solidFill>
                <a:ea typeface="+mn-ea"/>
              </a:rPr>
              <a:t> yang </a:t>
            </a:r>
            <a:r>
              <a:rPr lang="en-US" b="1" dirty="0" err="1">
                <a:solidFill>
                  <a:schemeClr val="bg1"/>
                </a:solidFill>
                <a:ea typeface="+mn-ea"/>
              </a:rPr>
              <a:t>lalu</a:t>
            </a:r>
            <a:r>
              <a:rPr lang="en-US" b="1" dirty="0">
                <a:solidFill>
                  <a:schemeClr val="bg1"/>
                </a:solidFill>
                <a:ea typeface="+mn-ea"/>
              </a:rPr>
              <a:t>?" (Collins, 64).</a:t>
            </a: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algn="r" eaLnBrk="1" hangingPunct="1">
              <a:defRPr/>
            </a:pPr>
            <a:r>
              <a:rPr lang="en-US" b="1" i="1" dirty="0" err="1">
                <a:solidFill>
                  <a:schemeClr val="bg1"/>
                </a:solidFill>
                <a:latin typeface="Arial" charset="0"/>
                <a:cs typeface="Arial" charset="0"/>
              </a:rPr>
              <a:t>Alasan</a:t>
            </a:r>
            <a:r>
              <a:rPr lang="en-US" b="1" i="1" dirty="0">
                <a:solidFill>
                  <a:schemeClr val="bg1"/>
                </a:solidFill>
                <a:latin typeface="Arial" charset="0"/>
                <a:cs typeface="Arial" charset="0"/>
              </a:rPr>
              <a:t> </a:t>
            </a:r>
            <a:r>
              <a:rPr lang="en-US" b="1" i="1" dirty="0" err="1">
                <a:solidFill>
                  <a:schemeClr val="bg1"/>
                </a:solidFill>
                <a:latin typeface="Arial" charset="0"/>
                <a:cs typeface="Arial" charset="0"/>
              </a:rPr>
              <a:t>Dia</a:t>
            </a:r>
            <a:r>
              <a:rPr lang="en-US" b="1" i="1" dirty="0">
                <a:solidFill>
                  <a:schemeClr val="bg1"/>
                </a:solidFill>
                <a:latin typeface="Arial" charset="0"/>
                <a:cs typeface="Arial" charset="0"/>
              </a:rPr>
              <a:t> </a:t>
            </a:r>
            <a:r>
              <a:rPr lang="en-US" b="1" i="1" dirty="0" err="1">
                <a:solidFill>
                  <a:schemeClr val="bg1"/>
                </a:solidFill>
                <a:latin typeface="Arial" charset="0"/>
                <a:cs typeface="Arial" charset="0"/>
              </a:rPr>
              <a:t>tentang</a:t>
            </a:r>
            <a:r>
              <a:rPr lang="en-US" b="1" i="1" dirty="0">
                <a:solidFill>
                  <a:schemeClr val="bg1"/>
                </a:solidFill>
                <a:latin typeface="Arial" charset="0"/>
                <a:cs typeface="Arial" charset="0"/>
              </a:rPr>
              <a:t> Big Bang</a:t>
            </a:r>
            <a:endParaRPr lang="en-US" dirty="0">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l" eaLnBrk="1" hangingPunct="1">
              <a:buFontTx/>
              <a:buChar char="•"/>
              <a:defRPr/>
            </a:pPr>
            <a:r>
              <a:rPr lang="en-US" b="1" dirty="0" err="1">
                <a:solidFill>
                  <a:schemeClr val="bg1"/>
                </a:solidFill>
                <a:ea typeface="+mn-ea"/>
              </a:rPr>
              <a:t>Gelombang</a:t>
            </a:r>
            <a:r>
              <a:rPr lang="en-US" b="1" dirty="0">
                <a:solidFill>
                  <a:schemeClr val="bg1"/>
                </a:solidFill>
                <a:ea typeface="+mn-ea"/>
              </a:rPr>
              <a:t> </a:t>
            </a:r>
            <a:r>
              <a:rPr lang="en-US" b="1" dirty="0" err="1">
                <a:solidFill>
                  <a:schemeClr val="bg1"/>
                </a:solidFill>
                <a:ea typeface="+mn-ea"/>
              </a:rPr>
              <a:t>mikro</a:t>
            </a:r>
            <a:r>
              <a:rPr lang="en-US" b="1" dirty="0">
                <a:solidFill>
                  <a:schemeClr val="bg1"/>
                </a:solidFill>
                <a:ea typeface="+mn-ea"/>
              </a:rPr>
              <a:t> </a:t>
            </a:r>
            <a:r>
              <a:rPr lang="en-US" b="1" dirty="0" err="1">
                <a:solidFill>
                  <a:schemeClr val="bg1"/>
                </a:solidFill>
                <a:ea typeface="+mn-ea"/>
              </a:rPr>
              <a:t>sinyal</a:t>
            </a:r>
            <a:r>
              <a:rPr lang="en-US" b="1" dirty="0">
                <a:solidFill>
                  <a:schemeClr val="bg1"/>
                </a:solidFill>
                <a:ea typeface="+mn-ea"/>
              </a:rPr>
              <a:t> </a:t>
            </a:r>
            <a:r>
              <a:rPr lang="en-US" b="1" dirty="0" err="1">
                <a:solidFill>
                  <a:schemeClr val="bg1"/>
                </a:solidFill>
                <a:ea typeface="+mn-ea"/>
              </a:rPr>
              <a:t>seluruh</a:t>
            </a:r>
            <a:r>
              <a:rPr lang="en-US" b="1" dirty="0">
                <a:solidFill>
                  <a:schemeClr val="bg1"/>
                </a:solidFill>
                <a:ea typeface="+mn-ea"/>
              </a:rPr>
              <a:t> </a:t>
            </a:r>
            <a:r>
              <a:rPr lang="en-US" b="1" dirty="0" err="1">
                <a:solidFill>
                  <a:schemeClr val="bg1"/>
                </a:solidFill>
                <a:ea typeface="+mn-ea"/>
              </a:rPr>
              <a:t>galaksi</a:t>
            </a:r>
            <a:endParaRPr lang="en-US" b="1" dirty="0">
              <a:solidFill>
                <a:schemeClr val="bg1"/>
              </a:solidFill>
              <a:ea typeface="+mn-ea"/>
            </a:endParaRPr>
          </a:p>
          <a:p>
            <a:pPr marL="457200" indent="-457200" algn="l" eaLnBrk="1" hangingPunct="1">
              <a:buFontTx/>
              <a:buChar char="•"/>
              <a:defRPr/>
            </a:pPr>
            <a:r>
              <a:rPr lang="en-US" b="1" dirty="0" err="1">
                <a:solidFill>
                  <a:schemeClr val="bg1"/>
                </a:solidFill>
                <a:ea typeface="+mn-ea"/>
              </a:rPr>
              <a:t>Konstan</a:t>
            </a:r>
            <a:r>
              <a:rPr lang="en-US" b="1" dirty="0">
                <a:solidFill>
                  <a:schemeClr val="bg1"/>
                </a:solidFill>
                <a:ea typeface="+mn-ea"/>
              </a:rPr>
              <a:t> </a:t>
            </a:r>
            <a:r>
              <a:rPr lang="en-US" b="1" dirty="0" err="1">
                <a:solidFill>
                  <a:schemeClr val="bg1"/>
                </a:solidFill>
                <a:ea typeface="+mn-ea"/>
              </a:rPr>
              <a:t>rasio</a:t>
            </a:r>
            <a:r>
              <a:rPr lang="en-US" b="1" dirty="0">
                <a:solidFill>
                  <a:schemeClr val="bg1"/>
                </a:solidFill>
                <a:ea typeface="+mn-ea"/>
              </a:rPr>
              <a:t> </a:t>
            </a:r>
            <a:r>
              <a:rPr lang="en-US" b="1" dirty="0" err="1">
                <a:solidFill>
                  <a:schemeClr val="bg1"/>
                </a:solidFill>
                <a:ea typeface="+mn-ea"/>
              </a:rPr>
              <a:t>hidrogen</a:t>
            </a:r>
            <a:r>
              <a:rPr lang="en-US" b="1" dirty="0">
                <a:solidFill>
                  <a:schemeClr val="bg1"/>
                </a:solidFill>
                <a:ea typeface="+mn-ea"/>
              </a:rPr>
              <a:t>, deuterium, helium </a:t>
            </a:r>
            <a:r>
              <a:rPr lang="en-US" b="1" dirty="0" err="1">
                <a:solidFill>
                  <a:schemeClr val="bg1"/>
                </a:solidFill>
                <a:ea typeface="+mn-ea"/>
              </a:rPr>
              <a:t>dan</a:t>
            </a:r>
            <a:r>
              <a:rPr lang="en-US" b="1" dirty="0">
                <a:solidFill>
                  <a:schemeClr val="bg1"/>
                </a:solidFill>
                <a:ea typeface="+mn-ea"/>
              </a:rPr>
              <a:t> </a:t>
            </a:r>
            <a:r>
              <a:rPr lang="en-US" b="1" dirty="0" err="1">
                <a:solidFill>
                  <a:schemeClr val="bg1"/>
                </a:solidFill>
                <a:ea typeface="+mn-ea"/>
              </a:rPr>
              <a:t>seluruh</a:t>
            </a:r>
            <a:r>
              <a:rPr lang="en-US" b="1" dirty="0">
                <a:solidFill>
                  <a:schemeClr val="bg1"/>
                </a:solidFill>
                <a:ea typeface="+mn-ea"/>
              </a:rPr>
              <a:t> </a:t>
            </a:r>
            <a:r>
              <a:rPr lang="en-US" b="1" dirty="0" err="1">
                <a:solidFill>
                  <a:schemeClr val="bg1"/>
                </a:solidFill>
                <a:ea typeface="+mn-ea"/>
              </a:rPr>
              <a:t>alam</a:t>
            </a:r>
            <a:r>
              <a:rPr lang="en-US" b="1" dirty="0">
                <a:solidFill>
                  <a:schemeClr val="bg1"/>
                </a:solidFill>
                <a:ea typeface="+mn-ea"/>
              </a:rPr>
              <a:t> </a:t>
            </a:r>
            <a:r>
              <a:rPr lang="en-US" b="1" dirty="0" err="1">
                <a:solidFill>
                  <a:schemeClr val="bg1"/>
                </a:solidFill>
                <a:ea typeface="+mn-ea"/>
              </a:rPr>
              <a:t>semesta</a:t>
            </a:r>
            <a:r>
              <a:rPr lang="en-US" b="1" dirty="0">
                <a:solidFill>
                  <a:schemeClr val="bg1"/>
                </a:solidFill>
                <a:ea typeface="+mn-ea"/>
              </a:rPr>
              <a:t> </a:t>
            </a:r>
          </a:p>
          <a:p>
            <a:pPr algn="l" eaLnBrk="1" hangingPunct="1">
              <a:defRPr/>
            </a:pPr>
            <a:r>
              <a:rPr lang="en-US" b="1" dirty="0">
                <a:solidFill>
                  <a:schemeClr val="bg1"/>
                </a:solidFill>
                <a:ea typeface="+mn-ea"/>
              </a:rPr>
              <a:t>						(Collins, 64-65)</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err="1">
                <a:solidFill>
                  <a:schemeClr val="bg1"/>
                </a:solidFill>
                <a:latin typeface="Arial"/>
                <a:ea typeface="ＭＳ Ｐゴシック" pitchFamily="-112" charset="-128"/>
                <a:cs typeface="Arial"/>
              </a:rPr>
              <a:t>Sebelum</a:t>
            </a:r>
            <a:r>
              <a:rPr lang="en-US" sz="3600" b="1" dirty="0">
                <a:solidFill>
                  <a:schemeClr val="bg1"/>
                </a:solidFill>
                <a:latin typeface="Arial"/>
                <a:ea typeface="ＭＳ Ｐゴシック" pitchFamily="-112" charset="-128"/>
                <a:cs typeface="Arial"/>
              </a:rPr>
              <a:t> Ciptaan</a:t>
            </a: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err="1">
                <a:solidFill>
                  <a:schemeClr val="bg1"/>
                </a:solidFill>
                <a:latin typeface="Arial"/>
                <a:ea typeface="ＭＳ Ｐゴシック" pitchFamily="-112" charset="-128"/>
                <a:cs typeface="Arial"/>
              </a:rPr>
              <a:t>Dua</a:t>
            </a:r>
            <a:r>
              <a:rPr lang="en-US" sz="3600" b="1" dirty="0">
                <a:solidFill>
                  <a:schemeClr val="bg1"/>
                </a:solidFill>
                <a:latin typeface="Arial"/>
                <a:ea typeface="ＭＳ Ｐゴシック" pitchFamily="-112" charset="-128"/>
                <a:cs typeface="Arial"/>
              </a:rPr>
              <a:t> </a:t>
            </a:r>
            <a:r>
              <a:rPr lang="en-US" sz="3600" b="1" dirty="0" err="1">
                <a:solidFill>
                  <a:schemeClr val="bg1"/>
                </a:solidFill>
                <a:latin typeface="Arial"/>
                <a:ea typeface="ＭＳ Ｐゴシック" pitchFamily="-112" charset="-128"/>
                <a:cs typeface="Arial"/>
              </a:rPr>
              <a:t>Tahap</a:t>
            </a:r>
            <a:endParaRPr lang="en-US" sz="3600" b="1" dirty="0">
              <a:solidFill>
                <a:schemeClr val="bg1"/>
              </a:solidFill>
              <a:latin typeface="Arial"/>
              <a:ea typeface="ＭＳ Ｐゴシック" pitchFamily="-112" charset="-128"/>
              <a:cs typeface="Arial"/>
            </a:endParaRP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err="1">
                <a:solidFill>
                  <a:schemeClr val="bg1"/>
                </a:solidFill>
                <a:latin typeface="Arial"/>
                <a:ea typeface="ＭＳ Ｐゴシック" pitchFamily="-112" charset="-128"/>
                <a:cs typeface="Arial"/>
              </a:rPr>
              <a:t>Umur</a:t>
            </a:r>
            <a:r>
              <a:rPr lang="en-US" sz="4000" b="1" dirty="0">
                <a:solidFill>
                  <a:schemeClr val="bg1"/>
                </a:solidFill>
                <a:latin typeface="Arial"/>
                <a:ea typeface="ＭＳ Ｐゴシック" pitchFamily="-112" charset="-128"/>
                <a:cs typeface="Arial"/>
              </a:rPr>
              <a:t> </a:t>
            </a:r>
            <a:r>
              <a:rPr lang="en-US" sz="4000" b="1" dirty="0" err="1">
                <a:solidFill>
                  <a:schemeClr val="bg1"/>
                </a:solidFill>
                <a:latin typeface="Arial"/>
                <a:ea typeface="ＭＳ Ｐゴシック" pitchFamily="-112" charset="-128"/>
                <a:cs typeface="Arial"/>
              </a:rPr>
              <a:t>Hari</a:t>
            </a:r>
            <a:endParaRPr lang="en-US" sz="4000" b="1" dirty="0">
              <a:solidFill>
                <a:schemeClr val="bg1"/>
              </a:solidFill>
              <a:latin typeface="Arial"/>
              <a:ea typeface="ＭＳ Ｐゴシック" pitchFamily="-112" charset="-128"/>
              <a:cs typeface="Arial"/>
            </a:endParaRP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err="1">
                <a:solidFill>
                  <a:schemeClr val="bg1"/>
                </a:solidFill>
                <a:latin typeface="Arial"/>
                <a:ea typeface="ＭＳ Ｐゴシック" pitchFamily="-112" charset="-128"/>
                <a:cs typeface="Arial"/>
              </a:rPr>
              <a:t>Literer</a:t>
            </a:r>
            <a:endParaRPr lang="en-US" sz="3600" b="1" dirty="0">
              <a:solidFill>
                <a:schemeClr val="bg1"/>
              </a:solidFill>
              <a:latin typeface="Arial"/>
              <a:ea typeface="ＭＳ Ｐゴシック" pitchFamily="-112" charset="-128"/>
              <a:cs typeface="Arial"/>
            </a:endParaRP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chemeClr val="bg1"/>
                </a:solidFill>
                <a:latin typeface="Arial"/>
                <a:ea typeface="ＭＳ Ｐゴシック" pitchFamily="-112" charset="-128"/>
                <a:cs typeface="Arial"/>
              </a:rPr>
              <a:t>24 jam </a:t>
            </a:r>
          </a:p>
        </p:txBody>
      </p:sp>
      <p:sp>
        <p:nvSpPr>
          <p:cNvPr id="41992" name="Text Box 8"/>
          <p:cNvSpPr txBox="1">
            <a:spLocks noChangeArrowheads="1"/>
          </p:cNvSpPr>
          <p:nvPr/>
        </p:nvSpPr>
        <p:spPr bwMode="auto">
          <a:xfrm>
            <a:off x="3155950" y="3946525"/>
            <a:ext cx="60198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indent="-290513" eaLnBrk="1" hangingPunct="1">
              <a:spcBef>
                <a:spcPct val="50000"/>
              </a:spcBef>
              <a:tabLst>
                <a:tab pos="3092450" algn="l"/>
              </a:tabLst>
              <a:defRPr/>
            </a:pPr>
            <a:r>
              <a:rPr lang="en-US" sz="3600" b="1" u="sng" dirty="0">
                <a:solidFill>
                  <a:srgbClr val="00FFFF"/>
                </a:solidFill>
                <a:latin typeface="Arial"/>
                <a:ea typeface="ＭＳ Ｐゴシック" pitchFamily="-112" charset="-128"/>
                <a:cs typeface="Arial"/>
              </a:rPr>
              <a:t>Ciptaan  |</a:t>
            </a:r>
            <a:r>
              <a:rPr lang="en-US" sz="3600" b="1" dirty="0">
                <a:solidFill>
                  <a:srgbClr val="00FFFF"/>
                </a:solidFill>
                <a:latin typeface="Arial"/>
                <a:ea typeface="ＭＳ Ｐゴシック" pitchFamily="-112" charset="-128"/>
                <a:cs typeface="Arial"/>
              </a:rPr>
              <a:t> </a:t>
            </a:r>
            <a:r>
              <a:rPr lang="en-US" b="1" dirty="0">
                <a:solidFill>
                  <a:schemeClr val="bg1"/>
                </a:solidFill>
                <a:latin typeface="Arial"/>
                <a:ea typeface="ＭＳ Ｐゴシック" pitchFamily="-112" charset="-128"/>
                <a:cs typeface="Arial"/>
              </a:rPr>
              <a:t>Gap</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en-US" sz="3200" b="1" u="sng" dirty="0" err="1">
                <a:solidFill>
                  <a:srgbClr val="00FFFF"/>
                </a:solidFill>
                <a:latin typeface="Arial"/>
                <a:ea typeface="ＭＳ Ｐゴシック" pitchFamily="-112" charset="-128"/>
                <a:cs typeface="Arial"/>
              </a:rPr>
              <a:t>Pengulangan</a:t>
            </a:r>
            <a:br>
              <a:rPr lang="en-US" sz="3600" b="1" u="sng" dirty="0">
                <a:solidFill>
                  <a:srgbClr val="00FFFF"/>
                </a:solidFill>
                <a:latin typeface="Arial"/>
                <a:ea typeface="ＭＳ Ｐゴシック" pitchFamily="-112" charset="-128"/>
                <a:cs typeface="Arial"/>
              </a:rPr>
            </a:br>
            <a:r>
              <a:rPr lang="en-US" sz="3600" b="1" dirty="0">
                <a:solidFill>
                  <a:srgbClr val="00FFFF"/>
                </a:solidFill>
                <a:latin typeface="Arial"/>
                <a:ea typeface="ＭＳ Ｐゴシック" pitchFamily="-112" charset="-128"/>
                <a:cs typeface="Arial"/>
              </a:rPr>
              <a:t>1:1	  1:2-2:3</a:t>
            </a: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u="sng" dirty="0">
                <a:solidFill>
                  <a:srgbClr val="00FFFF"/>
                </a:solidFill>
                <a:latin typeface="Arial"/>
                <a:ea typeface="ＭＳ Ｐゴシック" pitchFamily="-112" charset="-128"/>
                <a:cs typeface="Arial"/>
              </a:rPr>
              <a:t>Ciptaan  |</a:t>
            </a:r>
            <a:r>
              <a:rPr lang="en-US" sz="3600" b="1" dirty="0">
                <a:solidFill>
                  <a:srgbClr val="00FFFF"/>
                </a:solidFill>
                <a:latin typeface="Arial"/>
                <a:ea typeface="ＭＳ Ｐゴシック" pitchFamily="-112" charset="-128"/>
                <a:cs typeface="Arial"/>
              </a:rPr>
              <a:t> </a:t>
            </a:r>
            <a:r>
              <a:rPr lang="en-US" b="1" dirty="0">
                <a:solidFill>
                  <a:schemeClr val="bg1"/>
                </a:solidFill>
                <a:latin typeface="Arial"/>
                <a:ea typeface="ＭＳ Ｐゴシック" pitchFamily="-112" charset="-128"/>
                <a:cs typeface="Arial"/>
              </a:rPr>
              <a:t>Gap</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Ciptaan  </a:t>
            </a:r>
            <a:r>
              <a:rPr lang="en-US" sz="3600" b="1" dirty="0">
                <a:solidFill>
                  <a:srgbClr val="00FFFF"/>
                </a:solidFill>
                <a:latin typeface="Arial"/>
                <a:ea typeface="ＭＳ Ｐゴシック" pitchFamily="-112" charset="-128"/>
                <a:cs typeface="Arial"/>
              </a:rPr>
              <a:t>	   </a:t>
            </a:r>
          </a:p>
        </p:txBody>
      </p:sp>
      <p:sp>
        <p:nvSpPr>
          <p:cNvPr id="41994" name="Text Box 10"/>
          <p:cNvSpPr txBox="1">
            <a:spLocks noChangeArrowheads="1"/>
          </p:cNvSpPr>
          <p:nvPr/>
        </p:nvSpPr>
        <p:spPr bwMode="auto">
          <a:xfrm>
            <a:off x="3155950" y="2141538"/>
            <a:ext cx="544195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1 </a:t>
            </a:r>
            <a:r>
              <a:rPr lang="en-US" sz="3600" b="1" dirty="0" err="1">
                <a:solidFill>
                  <a:srgbClr val="00FFFF"/>
                </a:solidFill>
                <a:latin typeface="Arial"/>
                <a:ea typeface="ＭＳ Ｐゴシック" pitchFamily="-112" charset="-128"/>
                <a:cs typeface="Arial"/>
              </a:rPr>
              <a:t>hari</a:t>
            </a:r>
            <a:r>
              <a:rPr lang="en-US" sz="3600" b="1" dirty="0">
                <a:solidFill>
                  <a:srgbClr val="00FFFF"/>
                </a:solidFill>
                <a:latin typeface="Arial"/>
                <a:ea typeface="ＭＳ Ｐゴシック" pitchFamily="-112" charset="-128"/>
                <a:cs typeface="Arial"/>
              </a:rPr>
              <a:t> = Era </a:t>
            </a:r>
            <a:r>
              <a:rPr lang="en-US" sz="3600" b="1" dirty="0" err="1">
                <a:solidFill>
                  <a:srgbClr val="00FFFF"/>
                </a:solidFill>
                <a:latin typeface="Arial"/>
                <a:ea typeface="ＭＳ Ｐゴシック" pitchFamily="-112" charset="-128"/>
                <a:cs typeface="Arial"/>
              </a:rPr>
              <a:t>tak</a:t>
            </a:r>
            <a:r>
              <a:rPr lang="en-US" sz="3600" b="1" dirty="0">
                <a:solidFill>
                  <a:srgbClr val="00FFFF"/>
                </a:solidFill>
                <a:latin typeface="Arial"/>
                <a:ea typeface="ＭＳ Ｐゴシック" pitchFamily="-112" charset="-128"/>
                <a:cs typeface="Arial"/>
              </a:rPr>
              <a:t> </a:t>
            </a:r>
            <a:r>
              <a:rPr lang="en-US" sz="3600" b="1" dirty="0" err="1">
                <a:solidFill>
                  <a:srgbClr val="00FFFF"/>
                </a:solidFill>
                <a:latin typeface="Arial"/>
                <a:ea typeface="ＭＳ Ｐゴシック" pitchFamily="-112" charset="-128"/>
                <a:cs typeface="Arial"/>
              </a:rPr>
              <a:t>terbatas</a:t>
            </a:r>
            <a:endParaRPr lang="en-US" sz="3600" b="1" dirty="0">
              <a:solidFill>
                <a:srgbClr val="00FFFF"/>
              </a:solidFill>
              <a:latin typeface="Arial"/>
              <a:ea typeface="ＭＳ Ｐゴシック" pitchFamily="-112" charset="-128"/>
              <a:cs typeface="Arial"/>
            </a:endParaRP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1 </a:t>
            </a:r>
            <a:r>
              <a:rPr lang="en-US" sz="3600" b="1" dirty="0" err="1">
                <a:solidFill>
                  <a:srgbClr val="00FFFF"/>
                </a:solidFill>
                <a:latin typeface="Arial"/>
                <a:ea typeface="ＭＳ Ｐゴシック" pitchFamily="-112" charset="-128"/>
                <a:cs typeface="Arial"/>
              </a:rPr>
              <a:t>hari</a:t>
            </a:r>
            <a:r>
              <a:rPr lang="en-US" sz="3600" b="1" dirty="0">
                <a:solidFill>
                  <a:srgbClr val="00FFFF"/>
                </a:solidFill>
                <a:latin typeface="Arial"/>
                <a:ea typeface="ＭＳ Ｐゴシック" pitchFamily="-112" charset="-128"/>
                <a:cs typeface="Arial"/>
              </a:rPr>
              <a:t> = literal 24 jam</a:t>
            </a: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7 </a:t>
            </a:r>
            <a:r>
              <a:rPr lang="en-US" sz="3600" b="1" dirty="0" err="1">
                <a:solidFill>
                  <a:srgbClr val="00FFFF"/>
                </a:solidFill>
                <a:latin typeface="Arial"/>
                <a:ea typeface="ＭＳ Ｐゴシック" pitchFamily="-112" charset="-128"/>
                <a:cs typeface="Arial"/>
              </a:rPr>
              <a:t>hari</a:t>
            </a:r>
            <a:r>
              <a:rPr lang="en-US" sz="3600" b="1" dirty="0">
                <a:solidFill>
                  <a:srgbClr val="00FFFF"/>
                </a:solidFill>
                <a:latin typeface="Arial"/>
                <a:ea typeface="ＭＳ Ｐゴシック" pitchFamily="-112" charset="-128"/>
                <a:cs typeface="Arial"/>
              </a:rPr>
              <a:t> = </a:t>
            </a:r>
            <a:r>
              <a:rPr lang="en-US" sz="3600" b="1" dirty="0" err="1">
                <a:solidFill>
                  <a:srgbClr val="00FFFF"/>
                </a:solidFill>
                <a:latin typeface="Arial"/>
                <a:ea typeface="ＭＳ Ｐゴシック" pitchFamily="-112" charset="-128"/>
                <a:cs typeface="Arial"/>
              </a:rPr>
              <a:t>simbolis</a:t>
            </a:r>
            <a:endParaRPr lang="en-US" sz="3600" b="1" dirty="0">
              <a:solidFill>
                <a:srgbClr val="00FFFF"/>
              </a:solidFill>
              <a:latin typeface="Arial"/>
              <a:ea typeface="ＭＳ Ｐゴシック" pitchFamily="-112" charset="-128"/>
              <a:cs typeface="Arial"/>
            </a:endParaRP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dirty="0" err="1">
                <a:solidFill>
                  <a:schemeClr val="bg1"/>
                </a:solidFill>
                <a:latin typeface="Arial"/>
                <a:ea typeface="ＭＳ Ｐゴシック" pitchFamily="-112" charset="-128"/>
                <a:cs typeface="Arial"/>
              </a:rPr>
              <a:t>Kejadian</a:t>
            </a:r>
            <a:r>
              <a:rPr lang="en-US" sz="3200" b="1" dirty="0">
                <a:solidFill>
                  <a:schemeClr val="bg1"/>
                </a:solidFill>
                <a:latin typeface="Arial"/>
                <a:ea typeface="ＭＳ Ｐゴシック" pitchFamily="-112" charset="-128"/>
                <a:cs typeface="Arial"/>
              </a:rPr>
              <a:t> 1</a:t>
            </a:r>
          </a:p>
        </p:txBody>
      </p:sp>
      <p:sp>
        <p:nvSpPr>
          <p:cNvPr id="187405"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187c</a:t>
            </a:r>
          </a:p>
        </p:txBody>
      </p:sp>
      <p:sp>
        <p:nvSpPr>
          <p:cNvPr id="187406" name="Rectangle 15"/>
          <p:cNvSpPr>
            <a:spLocks noGrp="1" noChangeArrowheads="1"/>
          </p:cNvSpPr>
          <p:nvPr>
            <p:ph type="title" idx="4294967295"/>
          </p:nvPr>
        </p:nvSpPr>
        <p:spPr>
          <a:xfrm>
            <a:off x="1174750" y="76200"/>
            <a:ext cx="6553200" cy="914400"/>
          </a:xfrm>
        </p:spPr>
        <p:txBody>
          <a:bodyPr/>
          <a:lstStyle/>
          <a:p>
            <a:pPr eaLnBrk="1" hangingPunct="1"/>
            <a:r>
              <a:rPr lang="en-US" sz="5400" b="1" dirty="0" err="1">
                <a:solidFill>
                  <a:schemeClr val="bg1"/>
                </a:solidFill>
                <a:latin typeface="Arial" charset="0"/>
              </a:rPr>
              <a:t>Teori</a:t>
            </a:r>
            <a:r>
              <a:rPr lang="en-US" sz="5400" b="1" dirty="0">
                <a:solidFill>
                  <a:schemeClr val="bg1"/>
                </a:solidFill>
                <a:latin typeface="Arial" charset="0"/>
              </a:rPr>
              <a:t> Ciptaan</a:t>
            </a:r>
            <a:endParaRPr lang="en-US" dirty="0">
              <a:latin typeface="Arial" charset="0"/>
            </a:endParaRPr>
          </a:p>
        </p:txBody>
      </p:sp>
      <p:sp>
        <p:nvSpPr>
          <p:cNvPr id="187407" name="Text Box 16"/>
          <p:cNvSpPr txBox="1">
            <a:spLocks noChangeArrowheads="1"/>
          </p:cNvSpPr>
          <p:nvPr/>
        </p:nvSpPr>
        <p:spPr bwMode="auto">
          <a:xfrm>
            <a:off x="3232150" y="5759450"/>
            <a:ext cx="4802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FFFF"/>
                </a:solidFill>
                <a:cs typeface="Arial" charset="0"/>
              </a:rPr>
              <a:t>	1:1-2:3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Bumi</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belum</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terbentuk</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dan</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kosong</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gelap</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gulita</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menutupi</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samudera</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raya</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dan</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Roh</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Allah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melayang-layang</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di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atas</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permukaan</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air."</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en-US" sz="36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Kejadian</a:t>
            </a:r>
            <a:r>
              <a:rPr lang="en-US"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1:2</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083" name="Rectangle 3"/>
          <p:cNvSpPr>
            <a:spLocks noGrp="1" noChangeArrowheads="1"/>
          </p:cNvSpPr>
          <p:nvPr>
            <p:ph type="ctrTitle"/>
          </p:nvPr>
        </p:nvSpPr>
        <p:spPr>
          <a:xfrm>
            <a:off x="96838" y="3962400"/>
            <a:ext cx="9012237" cy="1752600"/>
          </a:xfrm>
        </p:spPr>
        <p:txBody>
          <a:bodyPr/>
          <a:lstStyle/>
          <a:p>
            <a:pPr eaLnBrk="1" hangingPunct="1">
              <a:defRPr/>
            </a:pPr>
            <a:r>
              <a:rPr lang="en-US" b="1" dirty="0">
                <a:effectLst>
                  <a:outerShdw blurRad="50800" dist="88900" dir="2700000" algn="tl" rotWithShape="0">
                    <a:srgbClr val="000000">
                      <a:alpha val="71000"/>
                    </a:srgbClr>
                  </a:outerShdw>
                </a:effectLst>
              </a:rPr>
              <a:t>“</a:t>
            </a:r>
            <a:r>
              <a:rPr lang="en-US" b="1" dirty="0" err="1">
                <a:effectLst>
                  <a:outerShdw blurRad="50800" dist="88900" dir="2700000" algn="tl" rotWithShape="0">
                    <a:srgbClr val="000000">
                      <a:alpha val="71000"/>
                    </a:srgbClr>
                  </a:outerShdw>
                </a:effectLst>
              </a:rPr>
              <a:t>Bumi</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adalah</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ruang</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hampa</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dasarnya</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kosong</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dan</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gelap</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gulita</a:t>
            </a:r>
            <a:r>
              <a:rPr lang="en-US" b="1" dirty="0">
                <a:effectLst>
                  <a:outerShdw blurRad="50800" dist="88900" dir="2700000" algn="tl" rotWithShape="0">
                    <a:srgbClr val="000000">
                      <a:alpha val="71000"/>
                    </a:srgbClr>
                  </a:outerShdw>
                </a:effectLst>
              </a:rPr>
              <a:t>.”” </a:t>
            </a:r>
          </a:p>
        </p:txBody>
      </p:sp>
      <p:sp>
        <p:nvSpPr>
          <p:cNvPr id="46084" name="Rectangle 4"/>
          <p:cNvSpPr>
            <a:spLocks noGrp="1" noChangeArrowheads="1"/>
          </p:cNvSpPr>
          <p:nvPr>
            <p:ph type="subTitle" idx="1"/>
          </p:nvPr>
        </p:nvSpPr>
        <p:spPr>
          <a:xfrm>
            <a:off x="2849563" y="6172200"/>
            <a:ext cx="6115050" cy="609600"/>
          </a:xfrm>
        </p:spPr>
        <p:txBody>
          <a:bodyPr/>
          <a:lstStyle/>
          <a:p>
            <a:pPr algn="r" eaLnBrk="1" hangingPunct="1">
              <a:buFont typeface="Wingdings" charset="0"/>
              <a:buNone/>
              <a:defRPr/>
            </a:pPr>
            <a:r>
              <a:rPr lang="en-US" b="1" dirty="0" err="1">
                <a:effectLst>
                  <a:outerShdw blurRad="50800" dist="88900" dir="2700000" algn="tl" rotWithShape="0">
                    <a:srgbClr val="000000">
                      <a:alpha val="71000"/>
                    </a:srgbClr>
                  </a:outerShdw>
                </a:effectLst>
                <a:latin typeface="Tahoma" charset="0"/>
                <a:ea typeface="ＭＳ Ｐゴシック" charset="0"/>
                <a:cs typeface="ＭＳ Ｐゴシック" charset="0"/>
              </a:rPr>
              <a:t>Kejadian</a:t>
            </a:r>
            <a:r>
              <a:rPr lang="en-US" b="1" dirty="0">
                <a:effectLst>
                  <a:outerShdw blurRad="50800" dist="88900" dir="2700000" algn="tl" rotWithShape="0">
                    <a:srgbClr val="000000">
                      <a:alpha val="71000"/>
                    </a:srgbClr>
                  </a:outerShdw>
                </a:effectLst>
                <a:latin typeface="Tahoma" charset="0"/>
                <a:ea typeface="ＭＳ Ｐゴシック" charset="0"/>
                <a:cs typeface="ＭＳ Ｐゴシック" charset="0"/>
              </a:rPr>
              <a:t> 1:2</a:t>
            </a:r>
          </a:p>
        </p:txBody>
      </p:sp>
      <p:sp>
        <p:nvSpPr>
          <p:cNvPr id="46085" name="Rectangle 5"/>
          <p:cNvSpPr>
            <a:spLocks noChangeArrowheads="1"/>
          </p:cNvSpPr>
          <p:nvPr/>
        </p:nvSpPr>
        <p:spPr bwMode="auto">
          <a:xfrm>
            <a:off x="96838" y="3048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Roh</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Allah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hinggap</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seperti</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burung</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di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atas</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permukaan</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laut</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86200" y="277813"/>
            <a:ext cx="4800600" cy="1779587"/>
          </a:xfrm>
        </p:spPr>
        <p:txBody>
          <a:bodyPr/>
          <a:lstStyle/>
          <a:p>
            <a:pPr eaLnBrk="1" hangingPunct="1">
              <a:defRPr/>
            </a:pPr>
            <a:r>
              <a:rPr lang="en-US" dirty="0" err="1">
                <a:latin typeface="Arial" charset="0"/>
              </a:rPr>
              <a:t>Komenter</a:t>
            </a:r>
            <a:r>
              <a:rPr lang="en-US" dirty="0">
                <a:latin typeface="Arial" charset="0"/>
              </a:rPr>
              <a:t> </a:t>
            </a:r>
            <a:r>
              <a:rPr lang="en-US" dirty="0" err="1">
                <a:latin typeface="Arial" charset="0"/>
              </a:rPr>
              <a:t>terbaik</a:t>
            </a:r>
            <a:r>
              <a:rPr lang="en-US" dirty="0">
                <a:latin typeface="Arial" charset="0"/>
              </a:rPr>
              <a:t> </a:t>
            </a:r>
            <a:r>
              <a:rPr lang="en-US" dirty="0" err="1">
                <a:latin typeface="Arial" charset="0"/>
              </a:rPr>
              <a:t>dalam</a:t>
            </a:r>
            <a:r>
              <a:rPr lang="en-US" dirty="0">
                <a:latin typeface="Arial" charset="0"/>
              </a:rPr>
              <a:t> </a:t>
            </a:r>
            <a:r>
              <a:rPr lang="en-US" dirty="0" err="1">
                <a:latin typeface="Arial" charset="0"/>
              </a:rPr>
              <a:t>Kejadian</a:t>
            </a:r>
            <a:endParaRPr lang="en-US" dirty="0">
              <a:latin typeface="Arial" charset="0"/>
            </a:endParaRPr>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defRPr/>
            </a:pPr>
            <a:r>
              <a:rPr lang="en-US" dirty="0" err="1">
                <a:latin typeface="Arial" charset="0"/>
              </a:rPr>
              <a:t>Mudah</a:t>
            </a:r>
            <a:r>
              <a:rPr lang="en-US" dirty="0">
                <a:latin typeface="Arial" charset="0"/>
              </a:rPr>
              <a:t> </a:t>
            </a:r>
            <a:r>
              <a:rPr lang="en-US" dirty="0" err="1">
                <a:latin typeface="Arial" charset="0"/>
              </a:rPr>
              <a:t>dibaca</a:t>
            </a:r>
            <a:endParaRPr lang="en-US" dirty="0">
              <a:latin typeface="Arial" charset="0"/>
            </a:endParaRPr>
          </a:p>
          <a:p>
            <a:pPr eaLnBrk="1" hangingPunct="1">
              <a:defRPr/>
            </a:pPr>
            <a:r>
              <a:rPr lang="en-US" dirty="0" err="1">
                <a:latin typeface="Arial" charset="0"/>
              </a:rPr>
              <a:t>Tafsiran</a:t>
            </a:r>
            <a:r>
              <a:rPr lang="en-US" dirty="0">
                <a:latin typeface="Arial" charset="0"/>
              </a:rPr>
              <a:t> </a:t>
            </a:r>
            <a:r>
              <a:rPr lang="en-US" dirty="0" err="1">
                <a:latin typeface="Arial" charset="0"/>
              </a:rPr>
              <a:t>garis</a:t>
            </a:r>
            <a:r>
              <a:rPr lang="en-US" dirty="0">
                <a:latin typeface="Arial" charset="0"/>
              </a:rPr>
              <a:t> </a:t>
            </a:r>
            <a:r>
              <a:rPr lang="en-US" dirty="0" err="1">
                <a:latin typeface="Arial" charset="0"/>
              </a:rPr>
              <a:t>besar</a:t>
            </a:r>
            <a:endParaRPr lang="en-US" dirty="0">
              <a:latin typeface="Arial" charset="0"/>
            </a:endParaRPr>
          </a:p>
          <a:p>
            <a:pPr eaLnBrk="1" hangingPunct="1">
              <a:defRPr/>
            </a:pPr>
            <a:r>
              <a:rPr lang="en-US" dirty="0" err="1">
                <a:latin typeface="Arial" charset="0"/>
              </a:rPr>
              <a:t>Garis</a:t>
            </a:r>
            <a:r>
              <a:rPr lang="en-US" dirty="0">
                <a:latin typeface="Arial" charset="0"/>
              </a:rPr>
              <a:t> </a:t>
            </a:r>
            <a:r>
              <a:rPr lang="en-US" dirty="0" err="1">
                <a:latin typeface="Arial" charset="0"/>
              </a:rPr>
              <a:t>besar</a:t>
            </a:r>
            <a:r>
              <a:rPr lang="en-US" dirty="0">
                <a:latin typeface="Arial" charset="0"/>
              </a:rPr>
              <a:t> </a:t>
            </a:r>
            <a:r>
              <a:rPr lang="en-US" dirty="0" err="1">
                <a:latin typeface="Arial" charset="0"/>
              </a:rPr>
              <a:t>khotbah</a:t>
            </a:r>
            <a:endParaRPr lang="en-US" dirty="0">
              <a:latin typeface="Arial" charset="0"/>
            </a:endParaRPr>
          </a:p>
          <a:p>
            <a:pPr eaLnBrk="1" hangingPunct="1">
              <a:defRPr/>
            </a:pPr>
            <a:r>
              <a:rPr lang="en-US" dirty="0" err="1">
                <a:latin typeface="Arial" charset="0"/>
              </a:rPr>
              <a:t>Teologi</a:t>
            </a:r>
            <a:r>
              <a:rPr lang="en-US" dirty="0">
                <a:latin typeface="Arial" charset="0"/>
              </a:rPr>
              <a:t> </a:t>
            </a:r>
            <a:r>
              <a:rPr lang="en-US" dirty="0" err="1">
                <a:latin typeface="Arial" charset="0"/>
              </a:rPr>
              <a:t>kejadian</a:t>
            </a:r>
            <a:endParaRPr lang="en-US" dirty="0">
              <a:latin typeface="Arial" charset="0"/>
            </a:endParaRPr>
          </a:p>
          <a:p>
            <a:pPr eaLnBrk="1" hangingPunct="1">
              <a:defRPr/>
            </a:pPr>
            <a:r>
              <a:rPr lang="en-US" dirty="0" err="1">
                <a:latin typeface="Arial" charset="0"/>
              </a:rPr>
              <a:t>Injil</a:t>
            </a:r>
            <a:endParaRPr lang="en-US" dirty="0">
              <a:latin typeface="Arial" charset="0"/>
            </a:endParaRPr>
          </a:p>
        </p:txBody>
      </p:sp>
      <p:pic>
        <p:nvPicPr>
          <p:cNvPr id="193539"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3600" dirty="0" err="1">
                <a:solidFill>
                  <a:schemeClr val="tx1"/>
                </a:solidFill>
                <a:effectLst>
                  <a:outerShdw blurRad="38100" dist="38100" dir="2700000" algn="tl">
                    <a:srgbClr val="000000"/>
                  </a:outerShdw>
                </a:effectLst>
                <a:latin typeface="Arial" charset="0"/>
              </a:rPr>
              <a:t>Bagaimana</a:t>
            </a:r>
            <a:r>
              <a:rPr lang="en-US" sz="3600" dirty="0">
                <a:solidFill>
                  <a:schemeClr val="tx1"/>
                </a:solidFill>
                <a:effectLst>
                  <a:outerShdw blurRad="38100" dist="38100" dir="2700000" algn="tl">
                    <a:srgbClr val="000000"/>
                  </a:outerShdw>
                </a:effectLst>
                <a:latin typeface="Arial" charset="0"/>
              </a:rPr>
              <a:t> 1:1 </a:t>
            </a:r>
            <a:r>
              <a:rPr lang="en-US" sz="3600" dirty="0" err="1">
                <a:solidFill>
                  <a:schemeClr val="tx1"/>
                </a:solidFill>
                <a:effectLst>
                  <a:outerShdw blurRad="38100" dist="38100" dir="2700000" algn="tl">
                    <a:srgbClr val="000000"/>
                  </a:outerShdw>
                </a:effectLst>
                <a:latin typeface="Arial" charset="0"/>
              </a:rPr>
              <a:t>dihubungkan</a:t>
            </a:r>
            <a:r>
              <a:rPr lang="en-US" sz="3600" dirty="0">
                <a:solidFill>
                  <a:schemeClr val="tx1"/>
                </a:solidFill>
                <a:effectLst>
                  <a:outerShdw blurRad="38100" dist="38100" dir="2700000" algn="tl">
                    <a:srgbClr val="000000"/>
                  </a:outerShdw>
                </a:effectLst>
                <a:latin typeface="Arial" charset="0"/>
              </a:rPr>
              <a:t> </a:t>
            </a:r>
            <a:r>
              <a:rPr lang="en-US" sz="3600" dirty="0" err="1">
                <a:solidFill>
                  <a:schemeClr val="tx1"/>
                </a:solidFill>
                <a:effectLst>
                  <a:outerShdw blurRad="38100" dist="38100" dir="2700000" algn="tl">
                    <a:srgbClr val="000000"/>
                  </a:outerShdw>
                </a:effectLst>
                <a:latin typeface="Arial" charset="0"/>
              </a:rPr>
              <a:t>dengan</a:t>
            </a:r>
            <a:r>
              <a:rPr lang="en-US" sz="3600" dirty="0">
                <a:solidFill>
                  <a:schemeClr val="tx1"/>
                </a:solidFill>
                <a:effectLst>
                  <a:outerShdw blurRad="38100" dist="38100" dir="2700000" algn="tl">
                    <a:srgbClr val="000000"/>
                  </a:outerShdw>
                </a:effectLst>
                <a:latin typeface="Arial" charset="0"/>
              </a:rPr>
              <a:t> 1:2-3?</a:t>
            </a:r>
            <a:endParaRPr lang="en-US" sz="3600" dirty="0">
              <a:effectLst>
                <a:outerShdw blurRad="38100" dist="38100" dir="2700000" algn="tl">
                  <a:srgbClr val="000000"/>
                </a:outerShdw>
              </a:effectLst>
              <a:latin typeface="Arial" charset="0"/>
            </a:endParaRPr>
          </a:p>
        </p:txBody>
      </p:sp>
      <p:sp>
        <p:nvSpPr>
          <p:cNvPr id="52227" name="Rectangle 3"/>
          <p:cNvSpPr>
            <a:spLocks noGrp="1" noChangeArrowheads="1"/>
          </p:cNvSpPr>
          <p:nvPr>
            <p:ph type="subTitle" idx="1"/>
          </p:nvPr>
        </p:nvSpPr>
        <p:spPr>
          <a:xfrm>
            <a:off x="609600" y="914400"/>
            <a:ext cx="7772400" cy="685800"/>
          </a:xfrm>
        </p:spPr>
        <p:txBody>
          <a:bodyPr/>
          <a:lstStyle/>
          <a:p>
            <a:pPr eaLnBrk="1" hangingPunct="1">
              <a:buFont typeface="Wingdings" charset="0"/>
              <a:buNone/>
              <a:defRPr/>
            </a:pPr>
            <a:r>
              <a:rPr lang="en-US" sz="2800" b="1" u="sng" dirty="0" err="1">
                <a:latin typeface="Arial" charset="0"/>
              </a:rPr>
              <a:t>Kejadian</a:t>
            </a:r>
            <a:r>
              <a:rPr lang="en-US" sz="2800" b="1" u="sng" dirty="0">
                <a:latin typeface="Arial" charset="0"/>
              </a:rPr>
              <a:t> yang </a:t>
            </a:r>
            <a:r>
              <a:rPr lang="en-US" sz="2800" b="1" u="sng" dirty="0" err="1">
                <a:latin typeface="Arial" charset="0"/>
              </a:rPr>
              <a:t>Asli</a:t>
            </a:r>
            <a:r>
              <a:rPr lang="en-US" sz="2800" b="1" u="sng" dirty="0">
                <a:latin typeface="Arial" charset="0"/>
              </a:rPr>
              <a:t> (</a:t>
            </a:r>
            <a:r>
              <a:rPr lang="en-US" sz="2800" b="1" u="sng" dirty="0" err="1">
                <a:latin typeface="Arial" charset="0"/>
              </a:rPr>
              <a:t>Penglihatan</a:t>
            </a:r>
            <a:r>
              <a:rPr lang="en-US" sz="2800" b="1" u="sng" dirty="0">
                <a:latin typeface="Arial" charset="0"/>
              </a:rPr>
              <a:t> Traditional</a:t>
            </a:r>
            <a:r>
              <a:rPr lang="en-US" sz="3600" b="1" u="sng" dirty="0">
                <a:latin typeface="Arial" charset="0"/>
              </a:rPr>
              <a:t>)</a:t>
            </a:r>
          </a:p>
        </p:txBody>
      </p:sp>
      <p:sp>
        <p:nvSpPr>
          <p:cNvPr id="52228" name="Rectangle 4"/>
          <p:cNvSpPr>
            <a:spLocks noChangeArrowheads="1"/>
          </p:cNvSpPr>
          <p:nvPr/>
        </p:nvSpPr>
        <p:spPr bwMode="auto">
          <a:xfrm>
            <a:off x="69850" y="4149725"/>
            <a:ext cx="9074150" cy="8382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Bumi</a:t>
            </a:r>
            <a:r>
              <a:rPr lang="en-US" altLang="ja-JP" sz="2000" b="1" dirty="0">
                <a:solidFill>
                  <a:schemeClr val="accent1"/>
                </a:solidFill>
                <a:effectLst>
                  <a:outerShdw blurRad="38100" dist="38100" dir="2700000" algn="tl">
                    <a:srgbClr val="FFFFFF"/>
                  </a:outerShdw>
                </a:effectLst>
              </a:rPr>
              <a:t> </a:t>
            </a:r>
            <a:r>
              <a:rPr lang="en-US" sz="2000" b="1" dirty="0" err="1">
                <a:solidFill>
                  <a:srgbClr val="FAFE1E"/>
                </a:solidFill>
                <a:effectLst>
                  <a:outerShdw blurRad="38100" dist="38100" dir="2700000" algn="tl">
                    <a:srgbClr val="FFFFFF"/>
                  </a:outerShdw>
                </a:effectLst>
              </a:rPr>
              <a:t>belum</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berbentuk</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kosong</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gelap</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gulita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menutupi</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samudera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raformless</a:t>
            </a:r>
            <a:r>
              <a:rPr lang="en-US" sz="2000" b="1" dirty="0">
                <a:solidFill>
                  <a:schemeClr val="accent1"/>
                </a:solidFill>
                <a:effectLst>
                  <a:outerShdw blurRad="38100" dist="38100" dir="2700000" algn="tl">
                    <a:srgbClr val="FFFFFF"/>
                  </a:outerShdw>
                </a:effectLst>
              </a:rPr>
              <a:t> and empty, darkness was over the surface of the deep, and </a:t>
            </a:r>
            <a:r>
              <a:rPr lang="en-US" sz="2000" b="1" dirty="0" err="1">
                <a:solidFill>
                  <a:schemeClr val="accent1"/>
                </a:solidFill>
                <a:effectLst>
                  <a:outerShdw blurRad="38100" dist="38100" dir="2700000" algn="tl">
                    <a:srgbClr val="FFFFFF"/>
                  </a:outerShdw>
                </a:effectLst>
              </a:rPr>
              <a:t>raya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Roh</a:t>
            </a:r>
            <a:r>
              <a:rPr lang="en-US" sz="2000" b="1" dirty="0">
                <a:solidFill>
                  <a:schemeClr val="accent1"/>
                </a:solidFill>
                <a:effectLst>
                  <a:outerShdw blurRad="38100" dist="38100" dir="2700000" algn="tl">
                    <a:srgbClr val="FFFFFF"/>
                  </a:outerShdw>
                </a:effectLst>
              </a:rPr>
              <a:t> Allah </a:t>
            </a:r>
            <a:r>
              <a:rPr lang="en-US" sz="2000" b="1" dirty="0" err="1">
                <a:solidFill>
                  <a:schemeClr val="accent1"/>
                </a:solidFill>
                <a:effectLst>
                  <a:outerShdw blurRad="38100" dist="38100" dir="2700000" algn="tl">
                    <a:srgbClr val="FFFFFF"/>
                  </a:outerShdw>
                </a:effectLst>
              </a:rPr>
              <a:t>melayang-layang</a:t>
            </a:r>
            <a:r>
              <a:rPr lang="en-US" sz="2000" b="1" dirty="0">
                <a:solidFill>
                  <a:schemeClr val="accent1"/>
                </a:solidFill>
                <a:effectLst>
                  <a:outerShdw blurRad="38100" dist="38100" dir="2700000" algn="tl">
                    <a:srgbClr val="FFFFFF"/>
                  </a:outerShdw>
                </a:effectLst>
              </a:rPr>
              <a:t> di </a:t>
            </a:r>
            <a:r>
              <a:rPr lang="en-US" sz="2000" b="1" dirty="0" err="1">
                <a:solidFill>
                  <a:schemeClr val="accent1"/>
                </a:solidFill>
                <a:effectLst>
                  <a:outerShdw blurRad="38100" dist="38100" dir="2700000" algn="tl">
                    <a:srgbClr val="FFFFFF"/>
                  </a:outerShdw>
                </a:effectLst>
              </a:rPr>
              <a:t>atas</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permukaan</a:t>
            </a:r>
            <a:r>
              <a:rPr lang="en-US" sz="2000" b="1" dirty="0">
                <a:solidFill>
                  <a:schemeClr val="accent1"/>
                </a:solidFill>
                <a:effectLst>
                  <a:outerShdw blurRad="38100" dist="38100" dir="2700000" algn="tl">
                    <a:srgbClr val="FFFFFF"/>
                  </a:outerShdw>
                </a:effectLst>
              </a:rPr>
              <a:t> air.” (1:2)</a:t>
            </a:r>
          </a:p>
        </p:txBody>
      </p:sp>
      <p:sp>
        <p:nvSpPr>
          <p:cNvPr id="52229"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pitchFamily="-112" charset="2"/>
              <a:buNone/>
              <a:defRPr/>
            </a:pPr>
            <a:endParaRPr lang="en-US" sz="3200">
              <a:effectLst>
                <a:outerShdw blurRad="38100" dist="38100" dir="2700000" algn="tl">
                  <a:srgbClr val="010199"/>
                </a:outerShdw>
              </a:effectLst>
              <a:latin typeface="Arial" pitchFamily="-112" charset="0"/>
              <a:ea typeface="ＭＳ Ｐゴシック" pitchFamily="-112" charset="-128"/>
              <a:cs typeface="ＭＳ Ｐゴシック" pitchFamily="-112" charset="-128"/>
            </a:endParaRPr>
          </a:p>
        </p:txBody>
      </p:sp>
      <p:sp>
        <p:nvSpPr>
          <p:cNvPr id="52230" name="Text Box 6"/>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Pada</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mulanya</a:t>
            </a:r>
            <a:r>
              <a:rPr lang="en-US" altLang="ja-JP" sz="2000" b="1" dirty="0">
                <a:solidFill>
                  <a:schemeClr val="accent1"/>
                </a:solidFill>
                <a:effectLst>
                  <a:outerShdw blurRad="38100" dist="38100" dir="2700000" algn="tl">
                    <a:srgbClr val="FFFFFF"/>
                  </a:outerShdw>
                </a:effectLst>
              </a:rPr>
              <a:t> Allah </a:t>
            </a:r>
            <a:r>
              <a:rPr lang="en-US" altLang="ja-JP" sz="2000" b="1" dirty="0" err="1">
                <a:solidFill>
                  <a:schemeClr val="accent1"/>
                </a:solidFill>
                <a:effectLst>
                  <a:outerShdw blurRad="38100" dist="38100" dir="2700000" algn="tl">
                    <a:srgbClr val="FFFFFF"/>
                  </a:outerShdw>
                </a:effectLst>
              </a:rPr>
              <a:t>mencipatakan</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langit</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dan</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bumi</a:t>
            </a:r>
            <a:r>
              <a:rPr lang="ja-JP" altLang="en-US" sz="2000" b="1" dirty="0">
                <a:solidFill>
                  <a:schemeClr val="accent1"/>
                </a:solidFill>
                <a:effectLst>
                  <a:outerShdw blurRad="38100" dist="38100" dir="2700000" algn="tl">
                    <a:srgbClr val="FFFFFF"/>
                  </a:outerShdw>
                </a:effectLst>
              </a:rPr>
              <a:t>”</a:t>
            </a:r>
            <a:r>
              <a:rPr lang="en-US" sz="2000" b="1" dirty="0">
                <a:solidFill>
                  <a:schemeClr val="accent1"/>
                </a:solidFill>
                <a:effectLst>
                  <a:outerShdw blurRad="38100" dist="38100" dir="2700000" algn="tl">
                    <a:srgbClr val="FFFFFF"/>
                  </a:outerShdw>
                </a:effectLst>
              </a:rPr>
              <a:t> (1:1)</a:t>
            </a:r>
            <a:endParaRPr lang="en-US" sz="1600" b="1" dirty="0">
              <a:solidFill>
                <a:schemeClr val="accent1"/>
              </a:solidFill>
            </a:endParaRPr>
          </a:p>
        </p:txBody>
      </p:sp>
      <p:sp>
        <p:nvSpPr>
          <p:cNvPr id="52231"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 Penciptaan adalah kehampaan dari hari pertama </a:t>
            </a:r>
          </a:p>
        </p:txBody>
      </p:sp>
      <p:sp>
        <p:nvSpPr>
          <p:cNvPr id="52232" name="Text Box 8"/>
          <p:cNvSpPr txBox="1">
            <a:spLocks noChangeArrowheads="1"/>
          </p:cNvSpPr>
          <p:nvPr/>
        </p:nvSpPr>
        <p:spPr bwMode="auto">
          <a:xfrm>
            <a:off x="152400" y="3068638"/>
            <a:ext cx="8991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 Tiga hal yang membedakan, klausa parallel yang menggambarkan kondisi bumi setelah penciptaan alam semesta.</a:t>
            </a:r>
          </a:p>
        </p:txBody>
      </p:sp>
      <p:sp>
        <p:nvSpPr>
          <p:cNvPr id="52233"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Berfirmanlah</a:t>
            </a:r>
            <a:r>
              <a:rPr lang="en-US" altLang="ja-JP" sz="2000" b="1" dirty="0">
                <a:solidFill>
                  <a:schemeClr val="accent1"/>
                </a:solidFill>
                <a:effectLst>
                  <a:outerShdw blurRad="38100" dist="38100" dir="2700000" algn="tl">
                    <a:srgbClr val="FFFFFF"/>
                  </a:outerShdw>
                </a:effectLst>
              </a:rPr>
              <a:t> Allah: ‘</a:t>
            </a:r>
            <a:r>
              <a:rPr lang="en-US" altLang="ja-JP" sz="2000" b="1" dirty="0" err="1">
                <a:solidFill>
                  <a:schemeClr val="accent1"/>
                </a:solidFill>
                <a:effectLst>
                  <a:outerShdw blurRad="38100" dist="38100" dir="2700000" algn="tl">
                    <a:srgbClr val="FFFFFF"/>
                  </a:outerShdw>
                </a:effectLst>
              </a:rPr>
              <a:t>Jadilah</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Lalu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itu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jadi</a:t>
            </a:r>
            <a:r>
              <a:rPr lang="en-US" altLang="ja-JP" sz="2000" b="1" dirty="0">
                <a:solidFill>
                  <a:schemeClr val="accent1"/>
                </a:solidFill>
                <a:effectLst>
                  <a:outerShdw blurRad="38100" dist="38100" dir="2700000" algn="tl">
                    <a:srgbClr val="FFFFFF"/>
                  </a:outerShdw>
                </a:effectLst>
              </a:rPr>
              <a:t>.</a:t>
            </a:r>
            <a:r>
              <a:rPr lang="ja-JP" altLang="en-US" sz="2000" b="1" dirty="0">
                <a:solidFill>
                  <a:schemeClr val="accent1"/>
                </a:solidFill>
                <a:effectLst>
                  <a:outerShdw blurRad="38100" dist="38100" dir="2700000" algn="tl">
                    <a:srgbClr val="FFFFFF"/>
                  </a:outerShdw>
                </a:effectLst>
              </a:rPr>
              <a:t>”</a:t>
            </a:r>
            <a:r>
              <a:rPr lang="en-US" sz="2000" b="1" dirty="0">
                <a:solidFill>
                  <a:schemeClr val="accent1"/>
                </a:solidFill>
                <a:effectLst>
                  <a:outerShdw blurRad="38100" dist="38100" dir="2700000" algn="tl">
                    <a:srgbClr val="FFFFFF"/>
                  </a:outerShdw>
                </a:effectLst>
              </a:rPr>
              <a:t> (1:3)</a:t>
            </a:r>
            <a:endParaRPr lang="en-US" sz="1600" b="1" dirty="0">
              <a:solidFill>
                <a:schemeClr val="accent1"/>
              </a:solidFill>
            </a:endParaRPr>
          </a:p>
        </p:txBody>
      </p:sp>
      <p:sp>
        <p:nvSpPr>
          <p:cNvPr id="52234"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 Sebuah kalimat, narasi independen menunjukkan cara di mana Tuhan bekerja - dengan Firman-Nya.</a:t>
            </a:r>
          </a:p>
        </p:txBody>
      </p:sp>
      <p:sp>
        <p:nvSpPr>
          <p:cNvPr id="195594" name="Text Box 11"/>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Allen Ross, </a:t>
            </a:r>
            <a:r>
              <a:rPr lang="en-US" sz="1600" b="1" i="1"/>
              <a:t>Creation &amp; Blessing</a:t>
            </a:r>
            <a:r>
              <a:rPr lang="en-US" sz="1600" b="1"/>
              <a:t>, 718</a:t>
            </a:r>
          </a:p>
        </p:txBody>
      </p:sp>
      <p:sp>
        <p:nvSpPr>
          <p:cNvPr id="52236" name="Text Box 12"/>
          <p:cNvSpPr txBox="1">
            <a:spLocks noChangeArrowheads="1"/>
          </p:cNvSpPr>
          <p:nvPr/>
        </p:nvSpPr>
        <p:spPr bwMode="auto">
          <a:xfrm>
            <a:off x="1258888" y="1484313"/>
            <a:ext cx="6416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en-US"/>
              <a:t>Leupold, Keil, Cassuto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5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2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222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222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2236"/>
                                        </p:tgtEl>
                                        <p:attrNameLst>
                                          <p:attrName>style.visibility</p:attrName>
                                        </p:attrNameLst>
                                      </p:cBhvr>
                                      <p:to>
                                        <p:strVal val="visible"/>
                                      </p:to>
                                    </p:set>
                                    <p:anim calcmode="lin" valueType="num">
                                      <p:cBhvr>
                                        <p:cTn id="15" dur="500" fill="hold"/>
                                        <p:tgtEl>
                                          <p:spTgt spid="52236"/>
                                        </p:tgtEl>
                                        <p:attrNameLst>
                                          <p:attrName>ppt_w</p:attrName>
                                        </p:attrNameLst>
                                      </p:cBhvr>
                                      <p:tavLst>
                                        <p:tav tm="0">
                                          <p:val>
                                            <p:fltVal val="0"/>
                                          </p:val>
                                        </p:tav>
                                        <p:tav tm="100000">
                                          <p:val>
                                            <p:strVal val="#ppt_w"/>
                                          </p:val>
                                        </p:tav>
                                      </p:tavLst>
                                    </p:anim>
                                    <p:anim calcmode="lin" valueType="num">
                                      <p:cBhvr>
                                        <p:cTn id="16" dur="500" fill="hold"/>
                                        <p:tgtEl>
                                          <p:spTgt spid="52236"/>
                                        </p:tgtEl>
                                        <p:attrNameLst>
                                          <p:attrName>ppt_h</p:attrName>
                                        </p:attrNameLst>
                                      </p:cBhvr>
                                      <p:tavLst>
                                        <p:tav tm="0">
                                          <p:val>
                                            <p:fltVal val="0"/>
                                          </p:val>
                                        </p:tav>
                                        <p:tav tm="100000">
                                          <p:val>
                                            <p:strVal val="#ppt_h"/>
                                          </p:val>
                                        </p:tav>
                                      </p:tavLst>
                                    </p:anim>
                                    <p:anim calcmode="lin" valueType="num">
                                      <p:cBhvr>
                                        <p:cTn id="17" dur="500" fill="hold"/>
                                        <p:tgtEl>
                                          <p:spTgt spid="52236"/>
                                        </p:tgtEl>
                                        <p:attrNameLst>
                                          <p:attrName>style.rotation</p:attrName>
                                        </p:attrNameLst>
                                      </p:cBhvr>
                                      <p:tavLst>
                                        <p:tav tm="0">
                                          <p:val>
                                            <p:fltVal val="360"/>
                                          </p:val>
                                        </p:tav>
                                        <p:tav tm="100000">
                                          <p:val>
                                            <p:fltVal val="0"/>
                                          </p:val>
                                        </p:tav>
                                      </p:tavLst>
                                    </p:anim>
                                    <p:animEffect transition="in" filter="fade">
                                      <p:cBhvr>
                                        <p:cTn id="18" dur="500"/>
                                        <p:tgtEl>
                                          <p:spTgt spid="522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3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p:bldP spid="52232" grpId="0"/>
      <p:bldP spid="52234" grpId="0"/>
      <p:bldP spid="522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Bumi</a:t>
            </a:r>
            <a:r>
              <a:rPr lang="en-US" altLang="ja-JP" sz="2000" b="1" dirty="0">
                <a:solidFill>
                  <a:schemeClr val="accent1"/>
                </a:solidFill>
                <a:effectLst>
                  <a:outerShdw blurRad="38100" dist="38100" dir="2700000" algn="tl">
                    <a:srgbClr val="FFFFFF"/>
                  </a:outerShdw>
                </a:effectLst>
              </a:rPr>
              <a:t> </a:t>
            </a:r>
            <a:r>
              <a:rPr lang="en-US" sz="2000" b="1" dirty="0" err="1">
                <a:solidFill>
                  <a:srgbClr val="FAFE1E"/>
                </a:solidFill>
                <a:effectLst>
                  <a:outerShdw blurRad="38100" dist="38100" dir="2700000" algn="tl">
                    <a:srgbClr val="FFFFFF"/>
                  </a:outerShdw>
                </a:effectLst>
              </a:rPr>
              <a:t>belum</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berbentuk</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kosong</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gelap</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gulita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menutupi</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samudera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raformless</a:t>
            </a:r>
            <a:r>
              <a:rPr lang="en-US" sz="2000" b="1" dirty="0">
                <a:solidFill>
                  <a:schemeClr val="accent1"/>
                </a:solidFill>
                <a:effectLst>
                  <a:outerShdw blurRad="38100" dist="38100" dir="2700000" algn="tl">
                    <a:srgbClr val="FFFFFF"/>
                  </a:outerShdw>
                </a:effectLst>
              </a:rPr>
              <a:t> and empty, darkness was over the surface of the deep, and </a:t>
            </a:r>
            <a:r>
              <a:rPr lang="en-US" sz="2000" b="1" dirty="0" err="1">
                <a:solidFill>
                  <a:schemeClr val="accent1"/>
                </a:solidFill>
                <a:effectLst>
                  <a:outerShdw blurRad="38100" dist="38100" dir="2700000" algn="tl">
                    <a:srgbClr val="FFFFFF"/>
                  </a:outerShdw>
                </a:effectLst>
              </a:rPr>
              <a:t>raya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Roh</a:t>
            </a:r>
            <a:r>
              <a:rPr lang="en-US" sz="2000" b="1" dirty="0">
                <a:solidFill>
                  <a:schemeClr val="accent1"/>
                </a:solidFill>
                <a:effectLst>
                  <a:outerShdw blurRad="38100" dist="38100" dir="2700000" algn="tl">
                    <a:srgbClr val="FFFFFF"/>
                  </a:outerShdw>
                </a:effectLst>
              </a:rPr>
              <a:t> Allah </a:t>
            </a:r>
            <a:r>
              <a:rPr lang="en-US" sz="2000" b="1" dirty="0" err="1">
                <a:solidFill>
                  <a:schemeClr val="accent1"/>
                </a:solidFill>
                <a:effectLst>
                  <a:outerShdw blurRad="38100" dist="38100" dir="2700000" algn="tl">
                    <a:srgbClr val="FFFFFF"/>
                  </a:outerShdw>
                </a:effectLst>
              </a:rPr>
              <a:t>melayang-layang</a:t>
            </a:r>
            <a:r>
              <a:rPr lang="en-US" sz="2000" b="1" dirty="0">
                <a:solidFill>
                  <a:schemeClr val="accent1"/>
                </a:solidFill>
                <a:effectLst>
                  <a:outerShdw blurRad="38100" dist="38100" dir="2700000" algn="tl">
                    <a:srgbClr val="FFFFFF"/>
                  </a:outerShdw>
                </a:effectLst>
              </a:rPr>
              <a:t> di </a:t>
            </a:r>
            <a:r>
              <a:rPr lang="en-US" sz="2000" b="1" dirty="0" err="1">
                <a:solidFill>
                  <a:schemeClr val="accent1"/>
                </a:solidFill>
                <a:effectLst>
                  <a:outerShdw blurRad="38100" dist="38100" dir="2700000" algn="tl">
                    <a:srgbClr val="FFFFFF"/>
                  </a:outerShdw>
                </a:effectLst>
              </a:rPr>
              <a:t>atas</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permukaan</a:t>
            </a:r>
            <a:r>
              <a:rPr lang="en-US" sz="2000" b="1" dirty="0">
                <a:solidFill>
                  <a:schemeClr val="accent1"/>
                </a:solidFill>
                <a:effectLst>
                  <a:outerShdw blurRad="38100" dist="38100" dir="2700000" algn="tl">
                    <a:srgbClr val="FFFFFF"/>
                  </a:outerShdw>
                </a:effectLst>
              </a:rPr>
              <a:t> air.” (1:2)</a:t>
            </a:r>
          </a:p>
        </p:txBody>
      </p:sp>
      <p:sp>
        <p:nvSpPr>
          <p:cNvPr id="54275"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pitchFamily="-112" charset="2"/>
              <a:buNone/>
              <a:defRPr/>
            </a:pPr>
            <a:endParaRPr lang="en-US" sz="3200">
              <a:effectLst>
                <a:outerShdw blurRad="38100" dist="38100" dir="2700000" algn="tl">
                  <a:srgbClr val="010199"/>
                </a:outerShdw>
              </a:effectLst>
              <a:latin typeface="Arial" pitchFamily="-112" charset="0"/>
              <a:ea typeface="ＭＳ Ｐゴシック" pitchFamily="-112" charset="-128"/>
              <a:cs typeface="ＭＳ Ｐゴシック" pitchFamily="-112" charset="-128"/>
            </a:endParaRPr>
          </a:p>
        </p:txBody>
      </p:sp>
      <p:sp>
        <p:nvSpPr>
          <p:cNvPr id="54276" name="Text Box 4"/>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Pada</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mulanya</a:t>
            </a:r>
            <a:r>
              <a:rPr lang="en-US" altLang="ja-JP" sz="2000" b="1" dirty="0">
                <a:solidFill>
                  <a:schemeClr val="accent1"/>
                </a:solidFill>
                <a:effectLst>
                  <a:outerShdw blurRad="38100" dist="38100" dir="2700000" algn="tl">
                    <a:srgbClr val="FFFFFF"/>
                  </a:outerShdw>
                </a:effectLst>
              </a:rPr>
              <a:t> Allah </a:t>
            </a:r>
            <a:r>
              <a:rPr lang="en-US" altLang="ja-JP" sz="2000" b="1" dirty="0" err="1">
                <a:solidFill>
                  <a:schemeClr val="accent1"/>
                </a:solidFill>
                <a:effectLst>
                  <a:outerShdw blurRad="38100" dist="38100" dir="2700000" algn="tl">
                    <a:srgbClr val="FFFFFF"/>
                  </a:outerShdw>
                </a:effectLst>
              </a:rPr>
              <a:t>mencipatakan</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langit</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dan</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bumi</a:t>
            </a:r>
            <a:r>
              <a:rPr lang="ja-JP" altLang="en-US" sz="2000" b="1" dirty="0">
                <a:solidFill>
                  <a:schemeClr val="accent1"/>
                </a:solidFill>
                <a:effectLst>
                  <a:outerShdw blurRad="38100" dist="38100" dir="2700000" algn="tl">
                    <a:srgbClr val="FFFFFF"/>
                  </a:outerShdw>
                </a:effectLst>
              </a:rPr>
              <a:t>”</a:t>
            </a:r>
            <a:r>
              <a:rPr lang="en-US" sz="2000" b="1" dirty="0">
                <a:solidFill>
                  <a:schemeClr val="accent1"/>
                </a:solidFill>
                <a:effectLst>
                  <a:outerShdw blurRad="38100" dist="38100" dir="2700000" algn="tl">
                    <a:srgbClr val="FFFFFF"/>
                  </a:outerShdw>
                </a:effectLst>
              </a:rPr>
              <a:t> (1:1)</a:t>
            </a:r>
            <a:endParaRPr lang="en-US" sz="1600" b="1" dirty="0">
              <a:solidFill>
                <a:schemeClr val="accent1"/>
              </a:solidFill>
            </a:endParaRPr>
          </a:p>
        </p:txBody>
      </p:sp>
      <p:sp>
        <p:nvSpPr>
          <p:cNvPr id="54277" name="Text Box 5"/>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 An independent narrative of the original, perfect creation</a:t>
            </a:r>
          </a:p>
        </p:txBody>
      </p:sp>
      <p:sp>
        <p:nvSpPr>
          <p:cNvPr id="54278" name="Text Box 6"/>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 Iblis jatuh antara 1:1 and 1:2, diikuti oleh hukuman Allah yang yang menempatakan bumi dalam keadaan kacau.</a:t>
            </a:r>
          </a:p>
        </p:txBody>
      </p:sp>
      <p:sp>
        <p:nvSpPr>
          <p:cNvPr id="54279" name="Text Box 7"/>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Berfirmanlah</a:t>
            </a:r>
            <a:r>
              <a:rPr lang="en-US" altLang="ja-JP" sz="2000" b="1" dirty="0">
                <a:solidFill>
                  <a:schemeClr val="accent1"/>
                </a:solidFill>
                <a:effectLst>
                  <a:outerShdw blurRad="38100" dist="38100" dir="2700000" algn="tl">
                    <a:srgbClr val="FFFFFF"/>
                  </a:outerShdw>
                </a:effectLst>
              </a:rPr>
              <a:t> Allah: ‘</a:t>
            </a:r>
            <a:r>
              <a:rPr lang="en-US" altLang="ja-JP" sz="2000" b="1" dirty="0" err="1">
                <a:solidFill>
                  <a:schemeClr val="accent1"/>
                </a:solidFill>
                <a:effectLst>
                  <a:outerShdw blurRad="38100" dist="38100" dir="2700000" algn="tl">
                    <a:srgbClr val="FFFFFF"/>
                  </a:outerShdw>
                </a:effectLst>
              </a:rPr>
              <a:t>Jadilah</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Lalu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itu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jadi</a:t>
            </a:r>
            <a:r>
              <a:rPr lang="en-US" altLang="ja-JP" sz="2000" b="1" dirty="0">
                <a:solidFill>
                  <a:schemeClr val="accent1"/>
                </a:solidFill>
                <a:effectLst>
                  <a:outerShdw blurRad="38100" dist="38100" dir="2700000" algn="tl">
                    <a:srgbClr val="FFFFFF"/>
                  </a:outerShdw>
                </a:effectLst>
              </a:rPr>
              <a:t>.</a:t>
            </a:r>
            <a:r>
              <a:rPr lang="ja-JP" altLang="en-US" sz="2000" b="1" dirty="0">
                <a:solidFill>
                  <a:schemeClr val="accent1"/>
                </a:solidFill>
                <a:effectLst>
                  <a:outerShdw blurRad="38100" dist="38100" dir="2700000" algn="tl">
                    <a:srgbClr val="FFFFFF"/>
                  </a:outerShdw>
                </a:effectLst>
              </a:rPr>
              <a:t>”</a:t>
            </a:r>
            <a:r>
              <a:rPr lang="en-US" sz="2000" b="1" dirty="0">
                <a:solidFill>
                  <a:schemeClr val="accent1"/>
                </a:solidFill>
                <a:effectLst>
                  <a:outerShdw blurRad="38100" dist="38100" dir="2700000" algn="tl">
                    <a:srgbClr val="FFFFFF"/>
                  </a:outerShdw>
                </a:effectLst>
              </a:rPr>
              <a:t> (1:3)</a:t>
            </a:r>
            <a:endParaRPr lang="en-US" sz="1600" b="1" dirty="0">
              <a:solidFill>
                <a:schemeClr val="accent1"/>
              </a:solidFill>
            </a:endParaRPr>
          </a:p>
        </p:txBody>
      </p:sp>
      <p:sp>
        <p:nvSpPr>
          <p:cNvPr id="54280" name="Text Box 8"/>
          <p:cNvSpPr txBox="1">
            <a:spLocks noChangeArrowheads="1"/>
          </p:cNvSpPr>
          <p:nvPr/>
        </p:nvSpPr>
        <p:spPr bwMode="auto">
          <a:xfrm>
            <a:off x="115888" y="5105400"/>
            <a:ext cx="902811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3 - </a:t>
            </a:r>
            <a:r>
              <a:rPr lang="en-US" sz="2200" b="1"/>
              <a:t>Sebuah kalimat, narasi independen menggambarkan langkah pertama untuk merekonstruksi &amp; mereformasi bumi dinilai</a:t>
            </a:r>
          </a:p>
        </p:txBody>
      </p:sp>
      <p:sp>
        <p:nvSpPr>
          <p:cNvPr id="197640" name="Text Box 9"/>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Allen Ross, </a:t>
            </a:r>
            <a:r>
              <a:rPr lang="en-US" sz="1600" b="1" i="1"/>
              <a:t>Creation &amp; Blessing</a:t>
            </a:r>
            <a:r>
              <a:rPr lang="en-US" sz="1600" b="1"/>
              <a:t>, 718-19, 721</a:t>
            </a:r>
          </a:p>
        </p:txBody>
      </p:sp>
      <p:sp>
        <p:nvSpPr>
          <p:cNvPr id="197641" name="Text Box 10"/>
          <p:cNvSpPr txBox="1">
            <a:spLocks noChangeArrowheads="1"/>
          </p:cNvSpPr>
          <p:nvPr/>
        </p:nvSpPr>
        <p:spPr bwMode="auto">
          <a:xfrm>
            <a:off x="323850" y="1371600"/>
            <a:ext cx="8515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en-US"/>
              <a:t>Pember, Hengstenburg, Scofield Referensi Alkitab (Edisi 1)</a:t>
            </a:r>
          </a:p>
        </p:txBody>
      </p:sp>
      <p:sp>
        <p:nvSpPr>
          <p:cNvPr id="54283" name="Text Box 11"/>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Iblis jatuh</a:t>
            </a:r>
          </a:p>
        </p:txBody>
      </p:sp>
      <p:sp>
        <p:nvSpPr>
          <p:cNvPr id="54284" name="Text Box 12"/>
          <p:cNvSpPr txBox="1">
            <a:spLocks noChangeArrowheads="1"/>
          </p:cNvSpPr>
          <p:nvPr/>
        </p:nvSpPr>
        <p:spPr bwMode="auto">
          <a:xfrm rot="-308604">
            <a:off x="615950" y="4294188"/>
            <a:ext cx="8088313" cy="461962"/>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-terjemahan yang mustahil dari ketidaksinambungan ibrani </a:t>
            </a:r>
          </a:p>
        </p:txBody>
      </p:sp>
      <p:sp>
        <p:nvSpPr>
          <p:cNvPr id="54285"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en-US" sz="3600" dirty="0" err="1">
                <a:effectLst>
                  <a:outerShdw blurRad="38100" dist="38100" dir="2700000" algn="tl">
                    <a:srgbClr val="000000"/>
                  </a:outerShdw>
                </a:effectLst>
              </a:rPr>
              <a:t>Bagaimana</a:t>
            </a:r>
            <a:r>
              <a:rPr lang="en-US" sz="3600" dirty="0">
                <a:effectLst>
                  <a:outerShdw blurRad="38100" dist="38100" dir="2700000" algn="tl">
                    <a:srgbClr val="000000"/>
                  </a:outerShdw>
                </a:effectLst>
              </a:rPr>
              <a:t> 1:1 </a:t>
            </a:r>
            <a:r>
              <a:rPr lang="en-US" sz="3600" dirty="0" err="1">
                <a:effectLst>
                  <a:outerShdw blurRad="38100" dist="38100" dir="2700000" algn="tl">
                    <a:srgbClr val="000000"/>
                  </a:outerShdw>
                </a:effectLst>
              </a:rPr>
              <a:t>dihubungkan</a:t>
            </a:r>
            <a:r>
              <a:rPr lang="en-US" sz="3600" dirty="0">
                <a:effectLst>
                  <a:outerShdw blurRad="38100" dist="38100" dir="2700000" algn="tl">
                    <a:srgbClr val="000000"/>
                  </a:outerShdw>
                </a:effectLst>
              </a:rPr>
              <a:t> </a:t>
            </a:r>
            <a:r>
              <a:rPr lang="en-US" sz="3600" dirty="0" err="1">
                <a:effectLst>
                  <a:outerShdw blurRad="38100" dist="38100" dir="2700000" algn="tl">
                    <a:srgbClr val="000000"/>
                  </a:outerShdw>
                </a:effectLst>
              </a:rPr>
              <a:t>dengan</a:t>
            </a:r>
            <a:r>
              <a:rPr lang="en-US" sz="3600" dirty="0">
                <a:effectLst>
                  <a:outerShdw blurRad="38100" dist="38100" dir="2700000" algn="tl">
                    <a:srgbClr val="000000"/>
                  </a:outerShdw>
                </a:effectLst>
              </a:rPr>
              <a:t> 1:2-3?</a:t>
            </a:r>
            <a:endParaRPr lang="en-US" sz="4000" dirty="0">
              <a:solidFill>
                <a:schemeClr val="tx2"/>
              </a:solidFill>
              <a:effectLst>
                <a:outerShdw blurRad="38100" dist="38100" dir="2700000" algn="tl">
                  <a:srgbClr val="000000"/>
                </a:outerShdw>
              </a:effectLst>
            </a:endParaRPr>
          </a:p>
        </p:txBody>
      </p:sp>
      <p:sp>
        <p:nvSpPr>
          <p:cNvPr id="54287" name="Rectangle 15"/>
          <p:cNvSpPr>
            <a:spLocks noGrp="1" noChangeArrowheads="1"/>
          </p:cNvSpPr>
          <p:nvPr>
            <p:ph type="ctrTitle"/>
          </p:nvPr>
        </p:nvSpPr>
        <p:spPr>
          <a:xfrm>
            <a:off x="685800" y="914400"/>
            <a:ext cx="7772400" cy="533400"/>
          </a:xfrm>
        </p:spPr>
        <p:txBody>
          <a:bodyPr anchor="t" anchorCtr="0"/>
          <a:lstStyle/>
          <a:p>
            <a:pPr eaLnBrk="1" hangingPunct="1">
              <a:spcBef>
                <a:spcPct val="20000"/>
              </a:spcBef>
              <a:buClr>
                <a:schemeClr val="hlink"/>
              </a:buClr>
              <a:buSzPct val="75000"/>
              <a:buFont typeface="Wingdings" charset="0"/>
              <a:buNone/>
              <a:defRPr/>
            </a:pPr>
            <a:r>
              <a:rPr lang="en-US" sz="3200" b="1" u="sng" dirty="0" err="1">
                <a:solidFill>
                  <a:schemeClr val="tx1"/>
                </a:solidFill>
                <a:effectLst>
                  <a:outerShdw blurRad="38100" dist="38100" dir="2700000" algn="tl">
                    <a:srgbClr val="010199"/>
                  </a:outerShdw>
                </a:effectLst>
                <a:latin typeface="Arial" charset="0"/>
              </a:rPr>
              <a:t>Teori</a:t>
            </a:r>
            <a:r>
              <a:rPr lang="en-US" sz="3200" b="1" u="sng" dirty="0">
                <a:solidFill>
                  <a:schemeClr val="tx1"/>
                </a:solidFill>
                <a:effectLst>
                  <a:outerShdw blurRad="38100" dist="38100" dir="2700000" algn="tl">
                    <a:srgbClr val="010199"/>
                  </a:outerShdw>
                </a:effectLst>
                <a:latin typeface="Arial" charset="0"/>
              </a:rPr>
              <a:t> </a:t>
            </a:r>
            <a:r>
              <a:rPr lang="en-US" sz="3200" b="1" u="sng" dirty="0" err="1">
                <a:solidFill>
                  <a:schemeClr val="tx1"/>
                </a:solidFill>
                <a:effectLst>
                  <a:outerShdw blurRad="38100" dist="38100" dir="2700000" algn="tl">
                    <a:srgbClr val="010199"/>
                  </a:outerShdw>
                </a:effectLst>
                <a:latin typeface="Arial" charset="0"/>
              </a:rPr>
              <a:t>Kesenjangan</a:t>
            </a:r>
            <a:endParaRPr lang="en-US" sz="3200" b="1" u="sng" dirty="0">
              <a:solidFill>
                <a:schemeClr val="tx1"/>
              </a:solidFill>
              <a:effectLst>
                <a:outerShdw blurRad="38100" dist="38100" dir="2700000" algn="tl">
                  <a:srgbClr val="010199"/>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54283"/>
                                        </p:tgtEl>
                                        <p:attrNameLst>
                                          <p:attrName>style.visibility</p:attrName>
                                        </p:attrNameLst>
                                      </p:cBhvr>
                                      <p:to>
                                        <p:strVal val="visible"/>
                                      </p:to>
                                    </p:set>
                                    <p:anim calcmode="lin" valueType="num">
                                      <p:cBhvr>
                                        <p:cTn id="11" dur="500" decel="50000" fill="hold">
                                          <p:stCondLst>
                                            <p:cond delay="0"/>
                                          </p:stCondLst>
                                        </p:cTn>
                                        <p:tgtEl>
                                          <p:spTgt spid="54283"/>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54283"/>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54283"/>
                                        </p:tgtEl>
                                        <p:attrNameLst>
                                          <p:attrName>ppt_w</p:attrName>
                                        </p:attrNameLst>
                                      </p:cBhvr>
                                      <p:tavLst>
                                        <p:tav tm="0">
                                          <p:val>
                                            <p:strVal val="#ppt_w*.05"/>
                                          </p:val>
                                        </p:tav>
                                        <p:tav tm="100000">
                                          <p:val>
                                            <p:strVal val="#ppt_w"/>
                                          </p:val>
                                        </p:tav>
                                      </p:tavLst>
                                    </p:anim>
                                    <p:anim calcmode="lin" valueType="num">
                                      <p:cBhvr>
                                        <p:cTn id="14" dur="1000" fill="hold"/>
                                        <p:tgtEl>
                                          <p:spTgt spid="54283"/>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54283"/>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54283"/>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54283"/>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542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8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4284"/>
                                        </p:tgtEl>
                                        <p:attrNameLst>
                                          <p:attrName>style.visibility</p:attrName>
                                        </p:attrNameLst>
                                      </p:cBhvr>
                                      <p:to>
                                        <p:strVal val="visible"/>
                                      </p:to>
                                    </p:set>
                                    <p:animEffect transition="in" filter="fade">
                                      <p:cBhvr>
                                        <p:cTn id="31" dur="1000"/>
                                        <p:tgtEl>
                                          <p:spTgt spid="54284"/>
                                        </p:tgtEl>
                                      </p:cBhvr>
                                    </p:animEffect>
                                    <p:anim calcmode="lin" valueType="num">
                                      <p:cBhvr>
                                        <p:cTn id="32" dur="1000" fill="hold"/>
                                        <p:tgtEl>
                                          <p:spTgt spid="54284"/>
                                        </p:tgtEl>
                                        <p:attrNameLst>
                                          <p:attrName>ppt_x</p:attrName>
                                        </p:attrNameLst>
                                      </p:cBhvr>
                                      <p:tavLst>
                                        <p:tav tm="0">
                                          <p:val>
                                            <p:strVal val="#ppt_x"/>
                                          </p:val>
                                        </p:tav>
                                        <p:tav tm="100000">
                                          <p:val>
                                            <p:strVal val="#ppt_x"/>
                                          </p:val>
                                        </p:tav>
                                      </p:tavLst>
                                    </p:anim>
                                    <p:anim calcmode="lin" valueType="num">
                                      <p:cBhvr>
                                        <p:cTn id="33" dur="1000" fill="hold"/>
                                        <p:tgtEl>
                                          <p:spTgt spid="54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80" grpId="0"/>
      <p:bldP spid="54283" grpId="0" animBg="1"/>
      <p:bldP spid="5428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Bumi</a:t>
            </a:r>
            <a:r>
              <a:rPr lang="en-US" altLang="ja-JP" sz="2000" b="1" dirty="0">
                <a:solidFill>
                  <a:schemeClr val="accent1"/>
                </a:solidFill>
                <a:effectLst>
                  <a:outerShdw blurRad="38100" dist="38100" dir="2700000" algn="tl">
                    <a:srgbClr val="FFFFFF"/>
                  </a:outerShdw>
                </a:effectLst>
              </a:rPr>
              <a:t> </a:t>
            </a:r>
            <a:r>
              <a:rPr lang="en-US" sz="2000" b="1" dirty="0" err="1">
                <a:solidFill>
                  <a:srgbClr val="FAFE1E"/>
                </a:solidFill>
                <a:effectLst>
                  <a:outerShdw blurRad="38100" dist="38100" dir="2700000" algn="tl">
                    <a:srgbClr val="FFFFFF"/>
                  </a:outerShdw>
                </a:effectLst>
              </a:rPr>
              <a:t>belum</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berbentuk</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kosong</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gelap</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gulita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menutupi</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samudera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raformless</a:t>
            </a:r>
            <a:r>
              <a:rPr lang="en-US" sz="2000" b="1" dirty="0">
                <a:solidFill>
                  <a:schemeClr val="accent1"/>
                </a:solidFill>
                <a:effectLst>
                  <a:outerShdw blurRad="38100" dist="38100" dir="2700000" algn="tl">
                    <a:srgbClr val="FFFFFF"/>
                  </a:outerShdw>
                </a:effectLst>
              </a:rPr>
              <a:t> and empty, darkness was over the surface of the deep, and </a:t>
            </a:r>
            <a:r>
              <a:rPr lang="en-US" sz="2000" b="1" dirty="0" err="1">
                <a:solidFill>
                  <a:schemeClr val="accent1"/>
                </a:solidFill>
                <a:effectLst>
                  <a:outerShdw blurRad="38100" dist="38100" dir="2700000" algn="tl">
                    <a:srgbClr val="FFFFFF"/>
                  </a:outerShdw>
                </a:effectLst>
              </a:rPr>
              <a:t>raya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Roh</a:t>
            </a:r>
            <a:r>
              <a:rPr lang="en-US" sz="2000" b="1" dirty="0">
                <a:solidFill>
                  <a:schemeClr val="accent1"/>
                </a:solidFill>
                <a:effectLst>
                  <a:outerShdw blurRad="38100" dist="38100" dir="2700000" algn="tl">
                    <a:srgbClr val="FFFFFF"/>
                  </a:outerShdw>
                </a:effectLst>
              </a:rPr>
              <a:t> Allah </a:t>
            </a:r>
            <a:r>
              <a:rPr lang="en-US" sz="2000" b="1" dirty="0" err="1">
                <a:solidFill>
                  <a:schemeClr val="accent1"/>
                </a:solidFill>
                <a:effectLst>
                  <a:outerShdw blurRad="38100" dist="38100" dir="2700000" algn="tl">
                    <a:srgbClr val="FFFFFF"/>
                  </a:outerShdw>
                </a:effectLst>
              </a:rPr>
              <a:t>melayang-layang</a:t>
            </a:r>
            <a:r>
              <a:rPr lang="en-US" sz="2000" b="1" dirty="0">
                <a:solidFill>
                  <a:schemeClr val="accent1"/>
                </a:solidFill>
                <a:effectLst>
                  <a:outerShdw blurRad="38100" dist="38100" dir="2700000" algn="tl">
                    <a:srgbClr val="FFFFFF"/>
                  </a:outerShdw>
                </a:effectLst>
              </a:rPr>
              <a:t> di </a:t>
            </a:r>
            <a:r>
              <a:rPr lang="en-US" sz="2000" b="1" dirty="0" err="1">
                <a:solidFill>
                  <a:schemeClr val="accent1"/>
                </a:solidFill>
                <a:effectLst>
                  <a:outerShdw blurRad="38100" dist="38100" dir="2700000" algn="tl">
                    <a:srgbClr val="FFFFFF"/>
                  </a:outerShdw>
                </a:effectLst>
              </a:rPr>
              <a:t>atas</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permukaan</a:t>
            </a:r>
            <a:r>
              <a:rPr lang="en-US" sz="2000" b="1" dirty="0">
                <a:solidFill>
                  <a:schemeClr val="accent1"/>
                </a:solidFill>
                <a:effectLst>
                  <a:outerShdw blurRad="38100" dist="38100" dir="2700000" algn="tl">
                    <a:srgbClr val="FFFFFF"/>
                  </a:outerShdw>
                </a:effectLst>
              </a:rPr>
              <a:t> air.” (1:2)</a:t>
            </a:r>
          </a:p>
        </p:txBody>
      </p:sp>
      <p:sp>
        <p:nvSpPr>
          <p:cNvPr id="56323"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pitchFamily="-112" charset="2"/>
              <a:buNone/>
              <a:defRPr/>
            </a:pPr>
            <a:endParaRPr lang="en-US" sz="3200">
              <a:effectLst>
                <a:outerShdw blurRad="38100" dist="38100" dir="2700000" algn="tl">
                  <a:srgbClr val="010199"/>
                </a:outerShdw>
              </a:effectLst>
              <a:latin typeface="Arial" pitchFamily="-112" charset="0"/>
              <a:ea typeface="ＭＳ Ｐゴシック" pitchFamily="-112" charset="-128"/>
              <a:cs typeface="ＭＳ Ｐゴシック" pitchFamily="-112" charset="-128"/>
            </a:endParaRPr>
          </a:p>
        </p:txBody>
      </p:sp>
      <p:sp>
        <p:nvSpPr>
          <p:cNvPr id="56324" name="Text Box 4"/>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sz="2000" b="1" dirty="0">
                <a:solidFill>
                  <a:srgbClr val="FAFE1E"/>
                </a:solidFill>
                <a:effectLst>
                  <a:outerShdw blurRad="38100" dist="38100" dir="2700000" algn="tl">
                    <a:srgbClr val="FFFFFF"/>
                  </a:outerShdw>
                </a:effectLst>
              </a:rPr>
              <a:t>When God began to create</a:t>
            </a:r>
            <a:r>
              <a:rPr lang="en-US" sz="2000" b="1" dirty="0">
                <a:solidFill>
                  <a:schemeClr val="accent1"/>
                </a:solidFill>
                <a:effectLst>
                  <a:outerShdw blurRad="38100" dist="38100" dir="2700000" algn="tl">
                    <a:srgbClr val="FFFFFF"/>
                  </a:outerShdw>
                </a:effectLst>
              </a:rPr>
              <a:t> the heavens and the earth</a:t>
            </a:r>
            <a:r>
              <a:rPr lang="ja-JP" altLang="en-US" sz="2000" b="1" dirty="0">
                <a:solidFill>
                  <a:schemeClr val="accent1"/>
                </a:solidFill>
                <a:effectLst>
                  <a:outerShdw blurRad="38100" dist="38100" dir="2700000" algn="tl">
                    <a:srgbClr val="FFFFFF"/>
                  </a:outerShdw>
                </a:effectLst>
              </a:rPr>
              <a:t>”</a:t>
            </a:r>
            <a:r>
              <a:rPr lang="en-US" sz="2000" b="1" dirty="0">
                <a:solidFill>
                  <a:schemeClr val="accent1"/>
                </a:solidFill>
                <a:effectLst>
                  <a:outerShdw blurRad="38100" dist="38100" dir="2700000" algn="tl">
                    <a:srgbClr val="FFFFFF"/>
                  </a:outerShdw>
                </a:effectLst>
              </a:rPr>
              <a:t> (1:1)</a:t>
            </a:r>
            <a:endParaRPr lang="en-US" sz="1600" b="1" dirty="0">
              <a:solidFill>
                <a:schemeClr val="accent1"/>
              </a:solidFill>
            </a:endParaRPr>
          </a:p>
        </p:txBody>
      </p:sp>
      <p:sp>
        <p:nvSpPr>
          <p:cNvPr id="56325" name="Text Box 5"/>
          <p:cNvSpPr txBox="1">
            <a:spLocks noChangeArrowheads="1"/>
          </p:cNvSpPr>
          <p:nvPr/>
        </p:nvSpPr>
        <p:spPr bwMode="auto">
          <a:xfrm>
            <a:off x="0" y="2205038"/>
            <a:ext cx="90281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b="1"/>
              <a:t>1- Klausa Relatif (temporal atau sementara pada 1:2) atau tema</a:t>
            </a:r>
          </a:p>
        </p:txBody>
      </p:sp>
      <p:sp>
        <p:nvSpPr>
          <p:cNvPr id="56326" name="Text Box 6"/>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2 - Tiga klausa mendalam dengan negatif, rasa disjungtif menggambarkan kondisi bumi ketika Tuhan berbicara.</a:t>
            </a:r>
          </a:p>
        </p:txBody>
      </p:sp>
      <p:sp>
        <p:nvSpPr>
          <p:cNvPr id="56327" name="Text Box 7"/>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Berfirmanlah</a:t>
            </a:r>
            <a:r>
              <a:rPr lang="en-US" altLang="ja-JP" sz="2000" b="1" dirty="0">
                <a:solidFill>
                  <a:schemeClr val="accent1"/>
                </a:solidFill>
                <a:effectLst>
                  <a:outerShdw blurRad="38100" dist="38100" dir="2700000" algn="tl">
                    <a:srgbClr val="FFFFFF"/>
                  </a:outerShdw>
                </a:effectLst>
              </a:rPr>
              <a:t> Allah: ‘</a:t>
            </a:r>
            <a:r>
              <a:rPr lang="en-US" altLang="ja-JP" sz="2000" b="1" dirty="0" err="1">
                <a:solidFill>
                  <a:schemeClr val="accent1"/>
                </a:solidFill>
                <a:effectLst>
                  <a:outerShdw blurRad="38100" dist="38100" dir="2700000" algn="tl">
                    <a:srgbClr val="FFFFFF"/>
                  </a:outerShdw>
                </a:effectLst>
              </a:rPr>
              <a:t>Jadilah</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Lalu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itu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jadi</a:t>
            </a:r>
            <a:r>
              <a:rPr lang="en-US" altLang="ja-JP" sz="2000" b="1" dirty="0">
                <a:solidFill>
                  <a:schemeClr val="accent1"/>
                </a:solidFill>
                <a:effectLst>
                  <a:outerShdw blurRad="38100" dist="38100" dir="2700000" algn="tl">
                    <a:srgbClr val="FFFFFF"/>
                  </a:outerShdw>
                </a:effectLst>
              </a:rPr>
              <a:t>.</a:t>
            </a:r>
            <a:r>
              <a:rPr lang="ja-JP" altLang="en-US" sz="2000" b="1" dirty="0">
                <a:solidFill>
                  <a:schemeClr val="accent1"/>
                </a:solidFill>
                <a:effectLst>
                  <a:outerShdw blurRad="38100" dist="38100" dir="2700000" algn="tl">
                    <a:srgbClr val="FFFFFF"/>
                  </a:outerShdw>
                </a:effectLst>
              </a:rPr>
              <a:t>”</a:t>
            </a:r>
            <a:r>
              <a:rPr lang="en-US" sz="2000" b="1" dirty="0">
                <a:solidFill>
                  <a:schemeClr val="accent1"/>
                </a:solidFill>
                <a:effectLst>
                  <a:outerShdw blurRad="38100" dist="38100" dir="2700000" algn="tl">
                    <a:srgbClr val="FFFFFF"/>
                  </a:outerShdw>
                </a:effectLst>
              </a:rPr>
              <a:t> (1:3)</a:t>
            </a:r>
            <a:endParaRPr lang="en-US" sz="1600" b="1" dirty="0">
              <a:solidFill>
                <a:schemeClr val="accent1"/>
              </a:solidFill>
            </a:endParaRPr>
          </a:p>
        </p:txBody>
      </p:sp>
      <p:sp>
        <p:nvSpPr>
          <p:cNvPr id="56328" name="Text Box 8"/>
          <p:cNvSpPr txBox="1">
            <a:spLocks noChangeArrowheads="1"/>
          </p:cNvSpPr>
          <p:nvPr/>
        </p:nvSpPr>
        <p:spPr bwMode="auto">
          <a:xfrm>
            <a:off x="115888" y="4953000"/>
            <a:ext cx="9028112"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3 - </a:t>
            </a:r>
            <a:r>
              <a:rPr lang="en-US" sz="2000" b="1"/>
              <a:t>Sebuah kalimat, narasi independen menunjukkan cara di mana Allah diciptakan / meperbaharui bumi ke tempat yang sekarang (bukan penciptaan dari ketiadaan) setelah penghakiman ilahi.</a:t>
            </a:r>
          </a:p>
        </p:txBody>
      </p:sp>
      <p:sp>
        <p:nvSpPr>
          <p:cNvPr id="199688" name="Text Box 9"/>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Allen Ross, </a:t>
            </a:r>
            <a:r>
              <a:rPr lang="en-US" sz="1600" b="1" i="1"/>
              <a:t>Creation &amp; Blessing</a:t>
            </a:r>
            <a:r>
              <a:rPr lang="en-US" sz="1600" b="1"/>
              <a:t>, 719-20</a:t>
            </a:r>
          </a:p>
        </p:txBody>
      </p:sp>
      <p:sp>
        <p:nvSpPr>
          <p:cNvPr id="199689" name="Text Box 10"/>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en-US"/>
              <a:t> Rashi/NEB, Speiser, Unger, Young, von Rad/Waltke/Ross</a:t>
            </a:r>
          </a:p>
        </p:txBody>
      </p:sp>
      <p:sp>
        <p:nvSpPr>
          <p:cNvPr id="199690" name="Text Box 11"/>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Iblis jatuh</a:t>
            </a:r>
          </a:p>
        </p:txBody>
      </p:sp>
      <p:sp>
        <p:nvSpPr>
          <p:cNvPr id="56332" name="Text Box 12"/>
          <p:cNvSpPr txBox="1">
            <a:spLocks noChangeArrowheads="1"/>
          </p:cNvSpPr>
          <p:nvPr/>
        </p:nvSpPr>
        <p:spPr bwMode="auto">
          <a:xfrm rot="-308604">
            <a:off x="644525" y="2979738"/>
            <a:ext cx="7773988" cy="2676525"/>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a:t>Implikasi</a:t>
            </a:r>
            <a:r>
              <a:rPr lang="en-US" dirty="0"/>
              <a:t>:</a:t>
            </a:r>
          </a:p>
          <a:p>
            <a:r>
              <a:rPr lang="en-US" dirty="0"/>
              <a:t>a)"</a:t>
            </a:r>
            <a:r>
              <a:rPr lang="en-US" dirty="0" err="1"/>
              <a:t>Untuk</a:t>
            </a:r>
            <a:r>
              <a:rPr lang="en-US" dirty="0"/>
              <a:t> </a:t>
            </a:r>
            <a:r>
              <a:rPr lang="en-US" dirty="0" err="1"/>
              <a:t>penciptaan</a:t>
            </a:r>
            <a:r>
              <a:rPr lang="en-US" dirty="0"/>
              <a:t> </a:t>
            </a:r>
            <a:r>
              <a:rPr lang="en-US" dirty="0" err="1"/>
              <a:t>awal</a:t>
            </a:r>
            <a:r>
              <a:rPr lang="en-US" dirty="0"/>
              <a:t>, atau </a:t>
            </a:r>
            <a:r>
              <a:rPr lang="en-US" dirty="0" err="1"/>
              <a:t>ciptaan</a:t>
            </a:r>
            <a:r>
              <a:rPr lang="en-US" dirty="0"/>
              <a:t> </a:t>
            </a:r>
            <a:r>
              <a:rPr lang="en-US" dirty="0" err="1"/>
              <a:t>asli</a:t>
            </a:r>
            <a:r>
              <a:rPr lang="en-US" dirty="0"/>
              <a:t>, </a:t>
            </a:r>
            <a:r>
              <a:rPr lang="en-US" dirty="0" err="1"/>
              <a:t>kita</a:t>
            </a:r>
            <a:r>
              <a:rPr lang="en-US" dirty="0"/>
              <a:t> </a:t>
            </a:r>
            <a:r>
              <a:rPr lang="en-US" dirty="0" err="1"/>
              <a:t>harus</a:t>
            </a:r>
            <a:r>
              <a:rPr lang="en-US" dirty="0"/>
              <a:t> </a:t>
            </a:r>
            <a:r>
              <a:rPr lang="en-US" dirty="0" err="1"/>
              <a:t>mencari</a:t>
            </a:r>
            <a:r>
              <a:rPr lang="en-US" dirty="0"/>
              <a:t> di </a:t>
            </a:r>
            <a:r>
              <a:rPr lang="en-US" dirty="0" err="1"/>
              <a:t>tempat</a:t>
            </a:r>
            <a:r>
              <a:rPr lang="en-US" dirty="0"/>
              <a:t> lain </a:t>
            </a:r>
            <a:r>
              <a:rPr lang="en-US" dirty="0" err="1"/>
              <a:t>dalam</a:t>
            </a:r>
            <a:r>
              <a:rPr lang="en-US" dirty="0"/>
              <a:t> Alkitab"</a:t>
            </a:r>
          </a:p>
          <a:p>
            <a:r>
              <a:rPr lang="en-US" dirty="0"/>
              <a:t>b)"</a:t>
            </a:r>
            <a:r>
              <a:rPr lang="en-US" dirty="0" err="1"/>
              <a:t>Pandangan</a:t>
            </a:r>
            <a:r>
              <a:rPr lang="en-US" dirty="0"/>
              <a:t> </a:t>
            </a:r>
            <a:r>
              <a:rPr lang="en-US" dirty="0" err="1"/>
              <a:t>ini</a:t>
            </a:r>
            <a:r>
              <a:rPr lang="en-US" dirty="0"/>
              <a:t> </a:t>
            </a:r>
            <a:r>
              <a:rPr lang="en-US" dirty="0" err="1"/>
              <a:t>tidak</a:t>
            </a:r>
            <a:r>
              <a:rPr lang="en-US" dirty="0"/>
              <a:t> </a:t>
            </a:r>
            <a:r>
              <a:rPr lang="en-US" dirty="0" err="1"/>
              <a:t>bijaksana</a:t>
            </a:r>
            <a:r>
              <a:rPr lang="en-US" dirty="0"/>
              <a:t> </a:t>
            </a:r>
            <a:r>
              <a:rPr lang="en-US" dirty="0" err="1"/>
              <a:t>mengajarkan</a:t>
            </a:r>
            <a:r>
              <a:rPr lang="en-US" dirty="0"/>
              <a:t> </a:t>
            </a:r>
            <a:r>
              <a:rPr lang="en-US" dirty="0" err="1"/>
              <a:t>evolusi</a:t>
            </a:r>
            <a:r>
              <a:rPr lang="en-US" dirty="0"/>
              <a:t> atau </a:t>
            </a:r>
            <a:r>
              <a:rPr lang="en-US" dirty="0" err="1"/>
              <a:t>memungkinkan</a:t>
            </a:r>
            <a:r>
              <a:rPr lang="en-US" dirty="0"/>
              <a:t> </a:t>
            </a:r>
            <a:r>
              <a:rPr lang="en-US" dirty="0" err="1"/>
              <a:t>untuk</a:t>
            </a:r>
            <a:r>
              <a:rPr lang="en-US" dirty="0"/>
              <a:t> </a:t>
            </a:r>
            <a:r>
              <a:rPr lang="en-US" dirty="0" err="1"/>
              <a:t>itu</a:t>
            </a:r>
            <a:r>
              <a:rPr lang="en-US" dirty="0"/>
              <a:t> ... </a:t>
            </a:r>
            <a:r>
              <a:rPr lang="en-US" dirty="0" err="1"/>
              <a:t>Ini</a:t>
            </a:r>
            <a:r>
              <a:rPr lang="en-US" dirty="0"/>
              <a:t> </a:t>
            </a:r>
            <a:r>
              <a:rPr lang="en-US" dirty="0" err="1"/>
              <a:t>hanya</a:t>
            </a:r>
            <a:r>
              <a:rPr lang="en-US" dirty="0"/>
              <a:t> </a:t>
            </a:r>
            <a:r>
              <a:rPr lang="en-US" dirty="0" err="1"/>
              <a:t>mengakui</a:t>
            </a:r>
            <a:r>
              <a:rPr lang="en-US" dirty="0"/>
              <a:t> </a:t>
            </a:r>
            <a:r>
              <a:rPr lang="en-US" dirty="0" err="1"/>
              <a:t>bahwa</a:t>
            </a:r>
            <a:r>
              <a:rPr lang="en-US" dirty="0"/>
              <a:t> '</a:t>
            </a:r>
            <a:r>
              <a:rPr lang="en-US" dirty="0" err="1"/>
              <a:t>awal</a:t>
            </a:r>
            <a:r>
              <a:rPr lang="en-US" dirty="0"/>
              <a:t>' </a:t>
            </a:r>
            <a:r>
              <a:rPr lang="en-US" dirty="0" err="1"/>
              <a:t>dengan</a:t>
            </a:r>
            <a:r>
              <a:rPr lang="en-US" dirty="0"/>
              <a:t> Allah </a:t>
            </a:r>
            <a:r>
              <a:rPr lang="en-US" dirty="0" err="1"/>
              <a:t>tidak</a:t>
            </a:r>
            <a:r>
              <a:rPr lang="en-US" dirty="0"/>
              <a:t> </a:t>
            </a:r>
            <a:r>
              <a:rPr lang="en-US" dirty="0" err="1"/>
              <a:t>selalu</a:t>
            </a:r>
            <a:r>
              <a:rPr lang="en-US" dirty="0"/>
              <a:t> </a:t>
            </a:r>
            <a:r>
              <a:rPr lang="en-US" dirty="0" err="1"/>
              <a:t>awal</a:t>
            </a:r>
            <a:r>
              <a:rPr lang="en-US" dirty="0"/>
              <a:t> </a:t>
            </a:r>
            <a:r>
              <a:rPr lang="en-US" dirty="0" err="1"/>
              <a:t>mutlak</a:t>
            </a:r>
            <a:r>
              <a:rPr lang="en-US" dirty="0"/>
              <a:t>" (Ross, 723)</a:t>
            </a:r>
          </a:p>
        </p:txBody>
      </p:sp>
      <p:sp>
        <p:nvSpPr>
          <p:cNvPr id="56333"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en-US" sz="3600" dirty="0" err="1">
                <a:effectLst>
                  <a:outerShdw blurRad="38100" dist="38100" dir="2700000" algn="tl">
                    <a:srgbClr val="000000"/>
                  </a:outerShdw>
                </a:effectLst>
              </a:rPr>
              <a:t>Bagaimana</a:t>
            </a:r>
            <a:r>
              <a:rPr lang="en-US" sz="3600" dirty="0">
                <a:effectLst>
                  <a:outerShdw blurRad="38100" dist="38100" dir="2700000" algn="tl">
                    <a:srgbClr val="000000"/>
                  </a:outerShdw>
                </a:effectLst>
              </a:rPr>
              <a:t> 1:1 </a:t>
            </a:r>
            <a:r>
              <a:rPr lang="en-US" sz="3600" dirty="0" err="1">
                <a:effectLst>
                  <a:outerShdw blurRad="38100" dist="38100" dir="2700000" algn="tl">
                    <a:srgbClr val="000000"/>
                  </a:outerShdw>
                </a:effectLst>
              </a:rPr>
              <a:t>dihubungkan</a:t>
            </a:r>
            <a:r>
              <a:rPr lang="en-US" sz="3600" dirty="0">
                <a:effectLst>
                  <a:outerShdw blurRad="38100" dist="38100" dir="2700000" algn="tl">
                    <a:srgbClr val="000000"/>
                  </a:outerShdw>
                </a:effectLst>
              </a:rPr>
              <a:t> </a:t>
            </a:r>
            <a:r>
              <a:rPr lang="en-US" sz="3600" dirty="0" err="1">
                <a:effectLst>
                  <a:outerShdw blurRad="38100" dist="38100" dir="2700000" algn="tl">
                    <a:srgbClr val="000000"/>
                  </a:outerShdw>
                </a:effectLst>
              </a:rPr>
              <a:t>dengan</a:t>
            </a:r>
            <a:r>
              <a:rPr lang="en-US" sz="3600" dirty="0">
                <a:effectLst>
                  <a:outerShdw blurRad="38100" dist="38100" dir="2700000" algn="tl">
                    <a:srgbClr val="000000"/>
                  </a:outerShdw>
                </a:effectLst>
              </a:rPr>
              <a:t> 1:2-3?</a:t>
            </a:r>
            <a:endParaRPr lang="en-US" sz="4000" dirty="0">
              <a:solidFill>
                <a:schemeClr val="tx2"/>
              </a:solidFill>
              <a:effectLst>
                <a:outerShdw blurRad="38100" dist="38100" dir="2700000" algn="tl">
                  <a:srgbClr val="000000"/>
                </a:outerShdw>
              </a:effectLst>
            </a:endParaRPr>
          </a:p>
        </p:txBody>
      </p:sp>
      <p:sp>
        <p:nvSpPr>
          <p:cNvPr id="56335" name="Rectangle 15"/>
          <p:cNvSpPr>
            <a:spLocks noGrp="1" noChangeArrowheads="1"/>
          </p:cNvSpPr>
          <p:nvPr>
            <p:ph type="ctrTitle"/>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defRPr/>
            </a:pPr>
            <a:r>
              <a:rPr lang="en-US" sz="3200" b="1" u="sng" dirty="0" err="1">
                <a:solidFill>
                  <a:schemeClr val="tx1"/>
                </a:solidFill>
                <a:effectLst>
                  <a:outerShdw blurRad="38100" dist="38100" dir="2700000" algn="tl">
                    <a:srgbClr val="010199"/>
                  </a:outerShdw>
                </a:effectLst>
                <a:latin typeface="Arial" charset="0"/>
              </a:rPr>
              <a:t>Permulaan</a:t>
            </a:r>
            <a:r>
              <a:rPr lang="en-US" sz="3200" b="1" u="sng" dirty="0">
                <a:solidFill>
                  <a:schemeClr val="tx1"/>
                </a:solidFill>
                <a:effectLst>
                  <a:outerShdw blurRad="38100" dist="38100" dir="2700000" algn="tl">
                    <a:srgbClr val="010199"/>
                  </a:outerShdw>
                </a:effectLst>
                <a:latin typeface="Arial" charset="0"/>
              </a:rPr>
              <a:t> yang </a:t>
            </a:r>
            <a:r>
              <a:rPr lang="en-US" sz="3200" b="1" u="sng" dirty="0" err="1">
                <a:solidFill>
                  <a:schemeClr val="tx1"/>
                </a:solidFill>
                <a:effectLst>
                  <a:outerShdw blurRad="38100" dist="38100" dir="2700000" algn="tl">
                    <a:srgbClr val="010199"/>
                  </a:outerShdw>
                </a:effectLst>
                <a:latin typeface="Arial" charset="0"/>
              </a:rPr>
              <a:t>Relatif</a:t>
            </a:r>
            <a:r>
              <a:rPr lang="en-US" sz="3200" b="1" u="sng" dirty="0">
                <a:solidFill>
                  <a:schemeClr val="tx1"/>
                </a:solidFill>
                <a:effectLst>
                  <a:outerShdw blurRad="38100" dist="38100" dir="2700000" algn="tl">
                    <a:srgbClr val="010199"/>
                  </a:outerShdw>
                </a:effectLst>
                <a:latin typeface="Arial" charset="0"/>
              </a:rPr>
              <a:t> (5 </a:t>
            </a:r>
            <a:r>
              <a:rPr lang="en-US" sz="3200" b="1" u="sng" dirty="0" err="1">
                <a:solidFill>
                  <a:schemeClr val="tx1"/>
                </a:solidFill>
                <a:effectLst>
                  <a:outerShdw blurRad="38100" dist="38100" dir="2700000" algn="tl">
                    <a:srgbClr val="010199"/>
                  </a:outerShdw>
                </a:effectLst>
                <a:latin typeface="Arial" charset="0"/>
              </a:rPr>
              <a:t>variasi</a:t>
            </a:r>
            <a:r>
              <a:rPr lang="en-US" sz="3200" b="1" u="sng" dirty="0">
                <a:solidFill>
                  <a:schemeClr val="tx1"/>
                </a:solidFill>
                <a:effectLst>
                  <a:outerShdw blurRad="38100" dist="38100" dir="2700000" algn="tl">
                    <a:srgbClr val="010199"/>
                  </a:outerShdw>
                </a:effectLst>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56332"/>
                                        </p:tgtEl>
                                        <p:attrNameLst>
                                          <p:attrName>style.visibility</p:attrName>
                                        </p:attrNameLst>
                                      </p:cBhvr>
                                      <p:to>
                                        <p:strVal val="visible"/>
                                      </p:to>
                                    </p:set>
                                    <p:animEffect transition="in" filter="wedge">
                                      <p:cBhvr>
                                        <p:cTn id="19" dur="2000"/>
                                        <p:tgtEl>
                                          <p:spTgt spid="56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56326" grpId="0"/>
      <p:bldP spid="56328" grpId="0"/>
      <p:bldP spid="563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8" descr="Gen enumaelis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p:spPr>
        <p:txBody>
          <a:bodyPr/>
          <a:lstStyle/>
          <a:p>
            <a:pPr>
              <a:defRPr/>
            </a:pPr>
            <a:r>
              <a:rPr lang="en-US" b="1" dirty="0" err="1">
                <a:solidFill>
                  <a:srgbClr val="FFFFFF"/>
                </a:solidFill>
                <a:latin typeface="Arial" charset="0"/>
                <a:ea typeface="ＭＳ Ｐゴシック" charset="0"/>
                <a:cs typeface="ＭＳ Ｐゴシック" charset="0"/>
              </a:rPr>
              <a:t>Enuma</a:t>
            </a:r>
            <a:r>
              <a:rPr lang="en-US" b="1" dirty="0">
                <a:solidFill>
                  <a:srgbClr val="FFFFFF"/>
                </a:solidFill>
                <a:latin typeface="Arial" charset="0"/>
                <a:ea typeface="ＭＳ Ｐゴシック" charset="0"/>
                <a:cs typeface="ＭＳ Ｐゴシック" charset="0"/>
              </a:rPr>
              <a:t> </a:t>
            </a:r>
            <a:r>
              <a:rPr lang="en-US" b="1" dirty="0" err="1">
                <a:solidFill>
                  <a:srgbClr val="FFFFFF"/>
                </a:solidFill>
                <a:latin typeface="Arial" charset="0"/>
                <a:ea typeface="ＭＳ Ｐゴシック" charset="0"/>
                <a:cs typeface="ＭＳ Ｐゴシック" charset="0"/>
              </a:rPr>
              <a:t>Elish</a:t>
            </a:r>
            <a:r>
              <a:rPr lang="en-US" b="1" dirty="0">
                <a:solidFill>
                  <a:srgbClr val="FFFFFF"/>
                </a:solidFill>
                <a:latin typeface="Arial" charset="0"/>
                <a:ea typeface="ＭＳ Ｐゴシック" charset="0"/>
                <a:cs typeface="ＭＳ Ｐゴシック" charset="0"/>
              </a:rPr>
              <a:t> (”</a:t>
            </a:r>
            <a:r>
              <a:rPr lang="en-US" sz="3600" b="1" dirty="0" err="1">
                <a:solidFill>
                  <a:srgbClr val="FFFFFF"/>
                </a:solidFill>
                <a:latin typeface="Arial" charset="0"/>
                <a:ea typeface="ＭＳ Ｐゴシック" charset="0"/>
                <a:cs typeface="ＭＳ Ｐゴシック" charset="0"/>
              </a:rPr>
              <a:t>Ketika</a:t>
            </a:r>
            <a:r>
              <a:rPr lang="en-US" sz="3600" b="1" dirty="0">
                <a:solidFill>
                  <a:srgbClr val="FFFFFF"/>
                </a:solidFill>
                <a:latin typeface="Arial" charset="0"/>
                <a:ea typeface="ＭＳ Ｐゴシック" charset="0"/>
                <a:cs typeface="ＭＳ Ｐゴシック" charset="0"/>
              </a:rPr>
              <a:t> </a:t>
            </a:r>
            <a:r>
              <a:rPr lang="en-US" sz="3600" b="1" dirty="0" err="1">
                <a:solidFill>
                  <a:srgbClr val="FFFFFF"/>
                </a:solidFill>
                <a:latin typeface="Arial" charset="0"/>
                <a:ea typeface="ＭＳ Ｐゴシック" charset="0"/>
                <a:cs typeface="ＭＳ Ｐゴシック" charset="0"/>
              </a:rPr>
              <a:t>Saat</a:t>
            </a:r>
            <a:r>
              <a:rPr lang="en-US" sz="3600" b="1" dirty="0">
                <a:solidFill>
                  <a:srgbClr val="FFFFFF"/>
                </a:solidFill>
                <a:latin typeface="Arial" charset="0"/>
                <a:ea typeface="ＭＳ Ｐゴシック" charset="0"/>
                <a:cs typeface="ＭＳ Ｐゴシック" charset="0"/>
              </a:rPr>
              <a:t> </a:t>
            </a:r>
            <a:r>
              <a:rPr lang="en-US" sz="3600" b="1" dirty="0" err="1">
                <a:solidFill>
                  <a:srgbClr val="FFFFFF"/>
                </a:solidFill>
                <a:latin typeface="Arial" charset="0"/>
                <a:ea typeface="ＭＳ Ｐゴシック" charset="0"/>
                <a:cs typeface="ＭＳ Ｐゴシック" charset="0"/>
              </a:rPr>
              <a:t>Tinggi</a:t>
            </a:r>
            <a:r>
              <a:rPr lang="en-US" b="1" dirty="0">
                <a:solidFill>
                  <a:srgbClr val="FFFFFF"/>
                </a:solidFill>
                <a:latin typeface="Arial" charset="0"/>
                <a:ea typeface="ＭＳ Ｐゴシック" charset="0"/>
                <a:cs typeface="ＭＳ Ｐゴシック" charset="0"/>
              </a:rPr>
              <a:t>")</a:t>
            </a:r>
          </a:p>
        </p:txBody>
      </p:sp>
      <p:sp>
        <p:nvSpPr>
          <p:cNvPr id="5" name="Content Placeholder 2"/>
          <p:cNvSpPr txBox="1">
            <a:spLocks/>
          </p:cNvSpPr>
          <p:nvPr/>
        </p:nvSpPr>
        <p:spPr bwMode="auto">
          <a:xfrm>
            <a:off x="304800" y="1676400"/>
            <a:ext cx="4195763" cy="41148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dirty="0" err="1">
                <a:solidFill>
                  <a:srgbClr val="FFFFFF"/>
                </a:solidFill>
                <a:effectLst>
                  <a:outerShdw blurRad="38100" dist="38100" dir="2700000" algn="tl">
                    <a:srgbClr val="000000">
                      <a:alpha val="43137"/>
                    </a:srgbClr>
                  </a:outerShdw>
                </a:effectLst>
              </a:rPr>
              <a:t>Babilonia</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mencatat</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tentang</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ciptaan</a:t>
            </a:r>
            <a:endParaRPr lang="en-US" sz="2800" b="1" dirty="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800" b="1" dirty="0" err="1">
                <a:solidFill>
                  <a:srgbClr val="FFFFFF"/>
                </a:solidFill>
                <a:effectLst>
                  <a:outerShdw blurRad="38100" dist="38100" dir="2700000" algn="tl">
                    <a:srgbClr val="000000">
                      <a:alpha val="43137"/>
                    </a:srgbClr>
                  </a:outerShdw>
                </a:effectLst>
              </a:rPr>
              <a:t>Ditulis</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oleh</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Akkadia</a:t>
            </a:r>
            <a:endParaRPr lang="en-US" sz="2800" b="1" dirty="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800" b="1" dirty="0">
                <a:solidFill>
                  <a:srgbClr val="FFFFFF"/>
                </a:solidFill>
                <a:effectLst>
                  <a:outerShdw blurRad="38100" dist="38100" dir="2700000" algn="tl">
                    <a:srgbClr val="000000">
                      <a:alpha val="43137"/>
                    </a:srgbClr>
                  </a:outerShdw>
                </a:effectLst>
              </a:rPr>
              <a:t>Dari </a:t>
            </a:r>
            <a:r>
              <a:rPr lang="en-US" sz="2800" b="1" dirty="0" err="1">
                <a:solidFill>
                  <a:srgbClr val="FFFFFF"/>
                </a:solidFill>
                <a:effectLst>
                  <a:outerShdw blurRad="38100" dist="38100" dir="2700000" algn="tl">
                    <a:srgbClr val="000000">
                      <a:alpha val="43137"/>
                    </a:srgbClr>
                  </a:outerShdw>
                </a:effectLst>
              </a:rPr>
              <a:t>ketujuh</a:t>
            </a:r>
            <a:r>
              <a:rPr lang="en-US" sz="2800" b="1" dirty="0">
                <a:solidFill>
                  <a:srgbClr val="FFFFFF"/>
                </a:solidFill>
                <a:effectLst>
                  <a:outerShdw blurRad="38100" dist="38100" dir="2700000" algn="tl">
                    <a:srgbClr val="000000">
                      <a:alpha val="43137"/>
                    </a:srgbClr>
                  </a:outerShdw>
                </a:effectLst>
              </a:rPr>
              <a:t> tablet, </a:t>
            </a:r>
            <a:r>
              <a:rPr lang="en-US" sz="2800" b="1" dirty="0" err="1">
                <a:solidFill>
                  <a:srgbClr val="FFFFFF"/>
                </a:solidFill>
                <a:effectLst>
                  <a:outerShdw blurRad="38100" dist="38100" dir="2700000" algn="tl">
                    <a:srgbClr val="000000">
                      <a:alpha val="43137"/>
                    </a:srgbClr>
                  </a:outerShdw>
                </a:effectLst>
              </a:rPr>
              <a:t>ditulis</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pada</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abad</a:t>
            </a:r>
            <a:r>
              <a:rPr lang="en-US" sz="2800" b="1" dirty="0">
                <a:solidFill>
                  <a:srgbClr val="FFFFFF"/>
                </a:solidFill>
                <a:effectLst>
                  <a:outerShdw blurRad="38100" dist="38100" dir="2700000" algn="tl">
                    <a:srgbClr val="000000">
                      <a:alpha val="43137"/>
                    </a:srgbClr>
                  </a:outerShdw>
                </a:effectLst>
              </a:rPr>
              <a:t> 11 SM</a:t>
            </a: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800" b="1" dirty="0" err="1">
                <a:solidFill>
                  <a:srgbClr val="FFFFFF"/>
                </a:solidFill>
                <a:effectLst>
                  <a:outerShdw blurRad="38100" dist="38100" dir="2700000" algn="tl">
                    <a:srgbClr val="000000">
                      <a:alpha val="43137"/>
                    </a:srgbClr>
                  </a:outerShdw>
                </a:effectLst>
              </a:rPr>
              <a:t>Ibu</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Dewi</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Tiamat</a:t>
            </a:r>
            <a:endParaRPr lang="en-US" sz="2800" b="1" dirty="0">
              <a:solidFill>
                <a:srgbClr val="FFFFFF"/>
              </a:solidFill>
              <a:effectLst>
                <a:outerShdw blurRad="38100" dist="38100" dir="2700000" algn="tl">
                  <a:srgbClr val="000000">
                    <a:alpha val="43137"/>
                  </a:srgbClr>
                </a:outerShdw>
              </a:effectLst>
            </a:endParaRPr>
          </a:p>
        </p:txBody>
      </p:sp>
      <p:sp>
        <p:nvSpPr>
          <p:cNvPr id="6" name="Content Placeholder 3"/>
          <p:cNvSpPr txBox="1">
            <a:spLocks/>
          </p:cNvSpPr>
          <p:nvPr/>
        </p:nvSpPr>
        <p:spPr bwMode="auto">
          <a:xfrm>
            <a:off x="4456113" y="1676400"/>
            <a:ext cx="4652962" cy="48768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dirty="0" err="1">
                <a:solidFill>
                  <a:srgbClr val="FFFFFF"/>
                </a:solidFill>
                <a:effectLst>
                  <a:outerShdw blurRad="38100" dist="38100" dir="2700000" algn="tl">
                    <a:srgbClr val="000000">
                      <a:alpha val="43137"/>
                    </a:srgbClr>
                  </a:outerShdw>
                </a:effectLst>
              </a:rPr>
              <a:t>Marduk</a:t>
            </a:r>
            <a:r>
              <a:rPr lang="en-US" sz="2800" b="1" dirty="0">
                <a:solidFill>
                  <a:srgbClr val="FFFFFF"/>
                </a:solidFill>
                <a:effectLst>
                  <a:outerShdw blurRad="38100" dist="38100" dir="2700000" algn="tl">
                    <a:srgbClr val="000000">
                      <a:alpha val="43137"/>
                    </a:srgbClr>
                  </a:outerShdw>
                </a:effectLst>
              </a:rPr>
              <a:t> sang </a:t>
            </a:r>
            <a:r>
              <a:rPr lang="en-US" sz="2800" b="1" dirty="0" err="1">
                <a:solidFill>
                  <a:srgbClr val="FFFFFF"/>
                </a:solidFill>
                <a:effectLst>
                  <a:outerShdw blurRad="38100" dist="38100" dir="2700000" algn="tl">
                    <a:srgbClr val="000000">
                      <a:alpha val="43137"/>
                    </a:srgbClr>
                  </a:outerShdw>
                </a:effectLst>
              </a:rPr>
              <a:t>anak</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membunuh</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Tiamat</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menciptakan</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alam</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semesta</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dari</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membelah</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mayatnya</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menjadi</a:t>
            </a:r>
            <a:r>
              <a:rPr lang="en-US" sz="2800" b="1" dirty="0">
                <a:solidFill>
                  <a:srgbClr val="FFFFFF"/>
                </a:solidFill>
                <a:effectLst>
                  <a:outerShdw blurRad="38100" dist="38100" dir="2700000" algn="tl">
                    <a:srgbClr val="000000">
                      <a:alpha val="43137"/>
                    </a:srgbClr>
                  </a:outerShdw>
                </a:effectLst>
              </a:rPr>
              <a:t> air </a:t>
            </a:r>
            <a:r>
              <a:rPr lang="en-US" sz="2800" b="1" dirty="0" err="1">
                <a:solidFill>
                  <a:srgbClr val="FFFFFF"/>
                </a:solidFill>
                <a:effectLst>
                  <a:outerShdw blurRad="38100" dist="38100" dir="2700000" algn="tl">
                    <a:srgbClr val="000000">
                      <a:alpha val="43137"/>
                    </a:srgbClr>
                  </a:outerShdw>
                </a:effectLst>
              </a:rPr>
              <a:t>dan</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langit</a:t>
            </a:r>
            <a:r>
              <a:rPr lang="en-US" sz="2800" b="1" dirty="0">
                <a:solidFill>
                  <a:srgbClr val="FFFFFF"/>
                </a:solidFill>
                <a:effectLst>
                  <a:outerShdw blurRad="38100" dist="38100" dir="2700000" algn="tl">
                    <a:srgbClr val="000000">
                      <a:alpha val="43137"/>
                    </a:srgbClr>
                  </a:outerShdw>
                </a:effectLst>
              </a:rPr>
              <a:t>.</a:t>
            </a: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800" b="1" dirty="0" err="1">
                <a:solidFill>
                  <a:srgbClr val="FFFFFF"/>
                </a:solidFill>
                <a:effectLst>
                  <a:outerShdw blurRad="38100" dist="38100" dir="2700000" algn="tl">
                    <a:srgbClr val="000000">
                      <a:alpha val="43137"/>
                    </a:srgbClr>
                  </a:outerShdw>
                </a:effectLst>
              </a:rPr>
              <a:t>Manusia</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dibuat</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untuk</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melakukan</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kerja</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fisik</a:t>
            </a:r>
            <a:r>
              <a:rPr lang="en-US" sz="2800" b="1" dirty="0">
                <a:solidFill>
                  <a:srgbClr val="FFFFFF"/>
                </a:solidFill>
                <a:effectLst>
                  <a:outerShdw blurRad="38100" dist="38100" dir="2700000" algn="tl">
                    <a:srgbClr val="000000">
                      <a:alpha val="43137"/>
                    </a:srgbClr>
                  </a:outerShdw>
                </a:effectLst>
              </a:rPr>
              <a:t> yang </a:t>
            </a:r>
            <a:r>
              <a:rPr lang="en-US" sz="2800" b="1" dirty="0" err="1">
                <a:solidFill>
                  <a:srgbClr val="FFFFFF"/>
                </a:solidFill>
                <a:effectLst>
                  <a:outerShdw blurRad="38100" dist="38100" dir="2700000" algn="tl">
                    <a:srgbClr val="000000">
                      <a:alpha val="43137"/>
                    </a:srgbClr>
                  </a:outerShdw>
                </a:effectLst>
              </a:rPr>
              <a:t>berat</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dari</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darah</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Tiamat</a:t>
            </a:r>
            <a:r>
              <a:rPr lang="en-US" sz="2800" b="1" dirty="0">
                <a:solidFill>
                  <a:srgbClr val="FFFFFF"/>
                </a:solidFill>
                <a:effectLst>
                  <a:outerShdw blurRad="38100" dist="38100" dir="2700000" algn="tl">
                    <a:srgbClr val="000000">
                      <a:alpha val="43137"/>
                    </a:srgbClr>
                  </a:outerShdw>
                </a:effectLst>
              </a:rPr>
              <a:t> co-</a:t>
            </a:r>
            <a:r>
              <a:rPr lang="en-US" sz="2800" b="1" dirty="0" err="1">
                <a:solidFill>
                  <a:srgbClr val="FFFFFF"/>
                </a:solidFill>
                <a:effectLst>
                  <a:outerShdw blurRad="38100" dist="38100" dir="2700000" algn="tl">
                    <a:srgbClr val="000000">
                      <a:alpha val="43137"/>
                    </a:srgbClr>
                  </a:outerShdw>
                </a:effectLst>
              </a:rPr>
              <a:t>konspirator</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Kingu</a:t>
            </a:r>
            <a:endParaRPr lang="en-US" sz="2800" b="1" dirty="0">
              <a:solidFill>
                <a:srgbClr val="FFFFFF"/>
              </a:solidFill>
              <a:effectLst>
                <a:outerShdw blurRad="38100" dist="38100" dir="2700000" algn="tl">
                  <a:srgbClr val="000000">
                    <a:alpha val="43137"/>
                  </a:srgbClr>
                </a:outerShdw>
              </a:effectLst>
            </a:endParaRPr>
          </a:p>
        </p:txBody>
      </p:sp>
      <p:sp>
        <p:nvSpPr>
          <p:cNvPr id="148486"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188d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The 24-Hour View</a:t>
            </a:r>
            <a:endParaRPr lang="en-US">
              <a:latin typeface="Arial" charset="0"/>
              <a:ea typeface="ＭＳ Ｐゴシック" charset="0"/>
              <a:cs typeface="ＭＳ Ｐゴシック" charset="0"/>
            </a:endParaRPr>
          </a:p>
        </p:txBody>
      </p:sp>
      <p:pic>
        <p:nvPicPr>
          <p:cNvPr id="20173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52400"/>
            <a:ext cx="6018213"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5"/>
          <p:cNvSpPr>
            <a:spLocks noChangeArrowheads="1"/>
          </p:cNvSpPr>
          <p:nvPr/>
        </p:nvSpPr>
        <p:spPr bwMode="auto">
          <a:xfrm>
            <a:off x="4643438" y="2492375"/>
            <a:ext cx="1944687" cy="1296988"/>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r>
              <a:rPr lang="en-US" altLang="zh-CN" b="1" dirty="0">
                <a:solidFill>
                  <a:srgbClr val="000000"/>
                </a:solidFill>
              </a:rPr>
              <a:t>Mau </a:t>
            </a:r>
            <a:r>
              <a:rPr lang="en-US" altLang="zh-CN" b="1" dirty="0" err="1">
                <a:solidFill>
                  <a:srgbClr val="000000"/>
                </a:solidFill>
              </a:rPr>
              <a:t>apa</a:t>
            </a:r>
            <a:r>
              <a:rPr lang="en-US" altLang="zh-CN" b="1" dirty="0">
                <a:solidFill>
                  <a:srgbClr val="000000"/>
                </a:solidFill>
              </a:rPr>
              <a:t> </a:t>
            </a:r>
            <a:r>
              <a:rPr lang="en-US" altLang="zh-CN" b="1" dirty="0" err="1">
                <a:solidFill>
                  <a:srgbClr val="000000"/>
                </a:solidFill>
              </a:rPr>
              <a:t>kamu</a:t>
            </a:r>
            <a:r>
              <a:rPr lang="en-US" altLang="zh-CN" b="1" dirty="0">
                <a:solidFill>
                  <a:srgbClr val="000000"/>
                </a:solidFill>
              </a:rPr>
              <a:t> </a:t>
            </a:r>
            <a:r>
              <a:rPr lang="en-US" altLang="zh-CN" b="1" dirty="0" err="1">
                <a:solidFill>
                  <a:srgbClr val="000000"/>
                </a:solidFill>
              </a:rPr>
              <a:t>sekarang</a:t>
            </a:r>
            <a:r>
              <a:rPr lang="en-US" altLang="zh-CN" b="1" dirty="0">
                <a:solidFill>
                  <a:srgbClr val="000000"/>
                </a:solidFill>
              </a:rPr>
              <a:t>?</a:t>
            </a:r>
            <a:endParaRPr lang="zh-CN" altLang="en-US" b="1" dirty="0">
              <a:solidFill>
                <a:srgbClr val="000000"/>
              </a:solidFill>
            </a:endParaRPr>
          </a:p>
        </p:txBody>
      </p:sp>
      <p:sp>
        <p:nvSpPr>
          <p:cNvPr id="58372" name="Rectangle 4"/>
          <p:cNvSpPr>
            <a:spLocks noChangeArrowheads="1"/>
          </p:cNvSpPr>
          <p:nvPr/>
        </p:nvSpPr>
        <p:spPr bwMode="auto">
          <a:xfrm>
            <a:off x="4716463" y="2636838"/>
            <a:ext cx="1765300" cy="10620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8" name="AutoShape 6"/>
          <p:cNvSpPr>
            <a:spLocks noChangeArrowheads="1"/>
          </p:cNvSpPr>
          <p:nvPr/>
        </p:nvSpPr>
        <p:spPr bwMode="auto">
          <a:xfrm>
            <a:off x="5148263" y="4221163"/>
            <a:ext cx="1511300" cy="1223962"/>
          </a:xfrm>
          <a:prstGeom prst="wedgeRoundRectCallout">
            <a:avLst>
              <a:gd name="adj1" fmla="val -85187"/>
              <a:gd name="adj2" fmla="val -582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r>
              <a:rPr lang="en-US" altLang="zh-CN" b="1" dirty="0" err="1">
                <a:solidFill>
                  <a:srgbClr val="000000"/>
                </a:solidFill>
              </a:rPr>
              <a:t>Sebut</a:t>
            </a:r>
            <a:r>
              <a:rPr lang="en-US" altLang="zh-CN" b="1" dirty="0">
                <a:solidFill>
                  <a:srgbClr val="000000"/>
                </a:solidFill>
              </a:rPr>
              <a:t> </a:t>
            </a:r>
            <a:r>
              <a:rPr lang="en-US" altLang="zh-CN" b="1" dirty="0" err="1">
                <a:solidFill>
                  <a:srgbClr val="000000"/>
                </a:solidFill>
              </a:rPr>
              <a:t>saja</a:t>
            </a:r>
            <a:r>
              <a:rPr lang="en-US" altLang="zh-CN" b="1" dirty="0">
                <a:solidFill>
                  <a:srgbClr val="000000"/>
                </a:solidFill>
              </a:rPr>
              <a:t> </a:t>
            </a:r>
            <a:r>
              <a:rPr lang="en-US" altLang="zh-CN" b="1" dirty="0" err="1">
                <a:solidFill>
                  <a:srgbClr val="000000"/>
                </a:solidFill>
              </a:rPr>
              <a:t>hari</a:t>
            </a:r>
            <a:r>
              <a:rPr lang="en-US" altLang="zh-CN" b="1" dirty="0">
                <a:solidFill>
                  <a:srgbClr val="000000"/>
                </a:solidFill>
              </a:rPr>
              <a:t>…</a:t>
            </a:r>
            <a:endParaRPr lang="zh-CN" altLang="en-US" b="1" dirty="0">
              <a:solidFill>
                <a:srgbClr val="000000"/>
              </a:solidFill>
            </a:endParaRPr>
          </a:p>
        </p:txBody>
      </p:sp>
      <p:sp>
        <p:nvSpPr>
          <p:cNvPr id="58373" name="Rectangle 5"/>
          <p:cNvSpPr>
            <a:spLocks noChangeArrowheads="1"/>
          </p:cNvSpPr>
          <p:nvPr/>
        </p:nvSpPr>
        <p:spPr bwMode="auto">
          <a:xfrm>
            <a:off x="5292725" y="4365625"/>
            <a:ext cx="1257300" cy="10080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AutoShape 4"/>
          <p:cNvSpPr>
            <a:spLocks noChangeArrowheads="1"/>
          </p:cNvSpPr>
          <p:nvPr/>
        </p:nvSpPr>
        <p:spPr bwMode="auto">
          <a:xfrm>
            <a:off x="3490913" y="260350"/>
            <a:ext cx="3817937"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fontAlgn="ctr">
              <a:defRPr/>
            </a:pPr>
            <a:r>
              <a:rPr lang="en-US" altLang="zh-CN" b="1" dirty="0">
                <a:solidFill>
                  <a:srgbClr val="000000"/>
                </a:solidFill>
              </a:rPr>
              <a:t>WHEW!!... </a:t>
            </a:r>
            <a:r>
              <a:rPr lang="en-US" altLang="zh-CN" b="1" dirty="0" err="1">
                <a:solidFill>
                  <a:srgbClr val="000000"/>
                </a:solidFill>
              </a:rPr>
              <a:t>Saya</a:t>
            </a:r>
            <a:r>
              <a:rPr lang="en-US" altLang="zh-CN" b="1" dirty="0">
                <a:solidFill>
                  <a:srgbClr val="000000"/>
                </a:solidFill>
              </a:rPr>
              <a:t> </a:t>
            </a:r>
            <a:r>
              <a:rPr lang="en-US" altLang="zh-CN" b="1" dirty="0" err="1">
                <a:solidFill>
                  <a:srgbClr val="000000"/>
                </a:solidFill>
              </a:rPr>
              <a:t>baru</a:t>
            </a:r>
            <a:r>
              <a:rPr lang="en-US" altLang="zh-CN" b="1" dirty="0">
                <a:solidFill>
                  <a:srgbClr val="000000"/>
                </a:solidFill>
              </a:rPr>
              <a:t> </a:t>
            </a:r>
            <a:r>
              <a:rPr lang="en-US" altLang="zh-CN" b="1" dirty="0" err="1">
                <a:solidFill>
                  <a:srgbClr val="000000"/>
                </a:solidFill>
              </a:rPr>
              <a:t>membuat</a:t>
            </a:r>
            <a:r>
              <a:rPr lang="en-US" altLang="zh-CN" b="1" dirty="0">
                <a:solidFill>
                  <a:srgbClr val="000000"/>
                </a:solidFill>
              </a:rPr>
              <a:t> 24 jam </a:t>
            </a:r>
            <a:r>
              <a:rPr lang="en-US" altLang="zh-CN" b="1" dirty="0" err="1">
                <a:solidFill>
                  <a:srgbClr val="000000"/>
                </a:solidFill>
              </a:rPr>
              <a:t>periode</a:t>
            </a:r>
            <a:r>
              <a:rPr lang="en-US" altLang="zh-CN" b="1" dirty="0">
                <a:solidFill>
                  <a:srgbClr val="000000"/>
                </a:solidFill>
              </a:rPr>
              <a:t> </a:t>
            </a:r>
            <a:r>
              <a:rPr lang="en-US" altLang="zh-CN" b="1" dirty="0" err="1">
                <a:solidFill>
                  <a:srgbClr val="000000"/>
                </a:solidFill>
              </a:rPr>
              <a:t>terang</a:t>
            </a:r>
            <a:r>
              <a:rPr lang="en-US" altLang="zh-CN" b="1" dirty="0">
                <a:solidFill>
                  <a:srgbClr val="000000"/>
                </a:solidFill>
              </a:rPr>
              <a:t> </a:t>
            </a:r>
            <a:r>
              <a:rPr lang="en-US" altLang="zh-CN" b="1" dirty="0" err="1">
                <a:solidFill>
                  <a:srgbClr val="000000"/>
                </a:solidFill>
              </a:rPr>
              <a:t>dan</a:t>
            </a:r>
            <a:r>
              <a:rPr lang="en-US" altLang="zh-CN" b="1" dirty="0">
                <a:solidFill>
                  <a:srgbClr val="000000"/>
                </a:solidFill>
              </a:rPr>
              <a:t> </a:t>
            </a:r>
            <a:r>
              <a:rPr lang="en-US" altLang="zh-CN" b="1" dirty="0" err="1">
                <a:solidFill>
                  <a:srgbClr val="000000"/>
                </a:solidFill>
              </a:rPr>
              <a:t>gelap</a:t>
            </a:r>
            <a:r>
              <a:rPr lang="en-US" altLang="zh-CN" b="1" dirty="0">
                <a:solidFill>
                  <a:srgbClr val="000000"/>
                </a:solidFill>
              </a:rPr>
              <a:t> </a:t>
            </a:r>
            <a:r>
              <a:rPr lang="en-US" altLang="zh-CN" b="1" dirty="0" err="1">
                <a:solidFill>
                  <a:srgbClr val="000000"/>
                </a:solidFill>
              </a:rPr>
              <a:t>dalam</a:t>
            </a:r>
            <a:r>
              <a:rPr lang="en-US" altLang="zh-CN" b="1" dirty="0">
                <a:solidFill>
                  <a:srgbClr val="000000"/>
                </a:solidFill>
              </a:rPr>
              <a:t> </a:t>
            </a:r>
            <a:r>
              <a:rPr lang="en-US" altLang="zh-CN" b="1" dirty="0" err="1">
                <a:solidFill>
                  <a:srgbClr val="000000"/>
                </a:solidFill>
              </a:rPr>
              <a:t>bumi</a:t>
            </a:r>
            <a:r>
              <a:rPr lang="en-US" altLang="zh-CN" b="1" dirty="0">
                <a:solidFill>
                  <a:srgbClr val="000000"/>
                </a:solidFill>
              </a:rPr>
              <a:t>…</a:t>
            </a:r>
            <a:endParaRPr lang="zh-CN" altLang="en-US" b="1" dirty="0">
              <a:solidFill>
                <a:srgbClr val="00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58372"/>
                                        </p:tgtEl>
                                      </p:cBhvr>
                                    </p:animEffect>
                                    <p:set>
                                      <p:cBhvr>
                                        <p:cTn id="7" dur="1" fill="hold">
                                          <p:stCondLst>
                                            <p:cond delay="499"/>
                                          </p:stCondLst>
                                        </p:cTn>
                                        <p:tgtEl>
                                          <p:spTgt spid="5837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8373"/>
                                        </p:tgtEl>
                                      </p:cBhvr>
                                    </p:animEffect>
                                    <p:set>
                                      <p:cBhvr>
                                        <p:cTn id="12" dur="1" fill="hold">
                                          <p:stCondLst>
                                            <p:cond delay="499"/>
                                          </p:stCondLst>
                                        </p:cTn>
                                        <p:tgtEl>
                                          <p:spTgt spid="583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P spid="5837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3778" name="Picture 9" descr="questionlif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02175"/>
            <a:ext cx="2746375"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304800" y="228600"/>
            <a:ext cx="8458200" cy="1295400"/>
          </a:xfrm>
          <a:solidFill>
            <a:srgbClr val="0066C9"/>
          </a:solidFill>
        </p:spPr>
        <p:txBody>
          <a:bodyPr/>
          <a:lstStyle/>
          <a:p>
            <a:pPr algn="l" eaLnBrk="1" hangingPunct="1"/>
            <a:r>
              <a:rPr lang="en-US" b="1">
                <a:solidFill>
                  <a:schemeClr val="bg1"/>
                </a:solidFill>
                <a:latin typeface="Arial" charset="0"/>
              </a:rPr>
              <a:t>Siapa yang percaya apa?</a:t>
            </a:r>
            <a:endParaRPr lang="en-US" sz="3600">
              <a:latin typeface="Arial" charset="0"/>
            </a:endParaRPr>
          </a:p>
        </p:txBody>
      </p:sp>
      <p:sp>
        <p:nvSpPr>
          <p:cNvPr id="139267" name="Rectangle 3"/>
          <p:cNvSpPr>
            <a:spLocks noChangeArrowheads="1"/>
          </p:cNvSpPr>
          <p:nvPr/>
        </p:nvSpPr>
        <p:spPr bwMode="auto">
          <a:xfrm>
            <a:off x="685800" y="1905000"/>
            <a:ext cx="1371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000000"/>
                </a:solidFill>
              </a:rPr>
              <a:t>55%</a:t>
            </a:r>
            <a:endParaRPr lang="en-US" sz="3600">
              <a:solidFill>
                <a:srgbClr val="000000"/>
              </a:solidFill>
            </a:endParaRPr>
          </a:p>
        </p:txBody>
      </p:sp>
      <p:sp>
        <p:nvSpPr>
          <p:cNvPr id="203781" name="Rectangle 5"/>
          <p:cNvSpPr>
            <a:spLocks noChangeArrowheads="1"/>
          </p:cNvSpPr>
          <p:nvPr/>
        </p:nvSpPr>
        <p:spPr bwMode="auto">
          <a:xfrm>
            <a:off x="2362200" y="1828800"/>
            <a:ext cx="4267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000000"/>
                </a:solidFill>
              </a:rPr>
              <a:t>Penciptaan</a:t>
            </a:r>
            <a:endParaRPr lang="en-US" sz="3600">
              <a:solidFill>
                <a:srgbClr val="000000"/>
              </a:solidFill>
            </a:endParaRPr>
          </a:p>
        </p:txBody>
      </p:sp>
      <p:sp>
        <p:nvSpPr>
          <p:cNvPr id="203782" name="Rectangle 6"/>
          <p:cNvSpPr>
            <a:spLocks noChangeArrowheads="1"/>
          </p:cNvSpPr>
          <p:nvPr/>
        </p:nvSpPr>
        <p:spPr bwMode="auto">
          <a:xfrm>
            <a:off x="2362200" y="2819400"/>
            <a:ext cx="6400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000000"/>
                </a:solidFill>
              </a:rPr>
              <a:t>Evolusi Teistik</a:t>
            </a:r>
            <a:endParaRPr lang="en-US" sz="3600">
              <a:solidFill>
                <a:srgbClr val="000000"/>
              </a:solidFill>
            </a:endParaRPr>
          </a:p>
        </p:txBody>
      </p:sp>
      <p:sp>
        <p:nvSpPr>
          <p:cNvPr id="203783" name="Rectangle 7"/>
          <p:cNvSpPr>
            <a:spLocks noChangeArrowheads="1"/>
          </p:cNvSpPr>
          <p:nvPr/>
        </p:nvSpPr>
        <p:spPr bwMode="auto">
          <a:xfrm>
            <a:off x="2362200" y="3886200"/>
            <a:ext cx="6400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000000"/>
                </a:solidFill>
              </a:rPr>
              <a:t>Darwinis</a:t>
            </a:r>
            <a:endParaRPr lang="en-US" sz="3600">
              <a:solidFill>
                <a:srgbClr val="000000"/>
              </a:solidFill>
            </a:endParaRPr>
          </a:p>
        </p:txBody>
      </p:sp>
      <p:sp>
        <p:nvSpPr>
          <p:cNvPr id="203784" name="Text Box 8"/>
          <p:cNvSpPr txBox="1">
            <a:spLocks noChangeArrowheads="1"/>
          </p:cNvSpPr>
          <p:nvPr/>
        </p:nvSpPr>
        <p:spPr bwMode="auto">
          <a:xfrm>
            <a:off x="2362200" y="4738688"/>
            <a:ext cx="67818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00"/>
                </a:solidFill>
              </a:rPr>
              <a:t>(pandangan dari ilmuwan terkemuka dan pendidik menerima)</a:t>
            </a:r>
          </a:p>
        </p:txBody>
      </p:sp>
      <p:sp>
        <p:nvSpPr>
          <p:cNvPr id="139273" name="Rectangle 9"/>
          <p:cNvSpPr>
            <a:spLocks noChangeArrowheads="1"/>
          </p:cNvSpPr>
          <p:nvPr/>
        </p:nvSpPr>
        <p:spPr bwMode="auto">
          <a:xfrm>
            <a:off x="685800" y="2895600"/>
            <a:ext cx="1371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000000"/>
                </a:solidFill>
              </a:rPr>
              <a:t>32%</a:t>
            </a:r>
            <a:endParaRPr lang="en-US" sz="3600">
              <a:solidFill>
                <a:srgbClr val="000000"/>
              </a:solidFill>
            </a:endParaRPr>
          </a:p>
        </p:txBody>
      </p:sp>
      <p:sp>
        <p:nvSpPr>
          <p:cNvPr id="139274" name="Rectangle 10"/>
          <p:cNvSpPr>
            <a:spLocks noChangeArrowheads="1"/>
          </p:cNvSpPr>
          <p:nvPr/>
        </p:nvSpPr>
        <p:spPr bwMode="auto">
          <a:xfrm>
            <a:off x="685800" y="3962400"/>
            <a:ext cx="1371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000000"/>
                </a:solidFill>
              </a:rPr>
              <a:t>13%</a:t>
            </a:r>
            <a:endParaRPr lang="en-US" sz="3600">
              <a:solidFill>
                <a:srgbClr val="000000"/>
              </a:solidFill>
            </a:endParaRPr>
          </a:p>
        </p:txBody>
      </p:sp>
      <p:pic>
        <p:nvPicPr>
          <p:cNvPr id="203787" name="Picture 10" descr="question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02500" y="0"/>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88" name="TextBox 11"/>
          <p:cNvSpPr txBox="1">
            <a:spLocks noChangeArrowheads="1"/>
          </p:cNvSpPr>
          <p:nvPr/>
        </p:nvSpPr>
        <p:spPr bwMode="auto">
          <a:xfrm>
            <a:off x="4437063" y="6396038"/>
            <a:ext cx="4706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Verdana" charset="0"/>
              </a:rPr>
              <a:t>2005 CBS News/</a:t>
            </a:r>
            <a:r>
              <a:rPr lang="en-US" sz="1800" b="1" i="1"/>
              <a:t>New York Times</a:t>
            </a:r>
            <a:r>
              <a:rPr lang="en-US" sz="1800" b="1">
                <a:latin typeface="Verdana" charset="0"/>
              </a:rPr>
              <a:t> Poll </a:t>
            </a:r>
            <a:endParaRPr lang="en-US" sz="1800" b="1"/>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927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92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P spid="139273" grpId="0" build="p" autoUpdateAnimBg="0"/>
      <p:bldP spid="139274"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idx="4294967295"/>
          </p:nvPr>
        </p:nvSpPr>
        <p:spPr>
          <a:xfrm>
            <a:off x="304800" y="228600"/>
            <a:ext cx="8458200" cy="1295400"/>
          </a:xfrm>
          <a:solidFill>
            <a:schemeClr val="accent2"/>
          </a:solidFill>
        </p:spPr>
        <p:txBody>
          <a:bodyPr/>
          <a:lstStyle/>
          <a:p>
            <a:pPr algn="r" eaLnBrk="1" hangingPunct="1"/>
            <a:r>
              <a:rPr lang="en-US" b="1">
                <a:solidFill>
                  <a:schemeClr val="bg1"/>
                </a:solidFill>
                <a:latin typeface="Arial" charset="0"/>
              </a:rPr>
              <a:t>Siapa yang percaya apa?</a:t>
            </a:r>
            <a:endParaRPr lang="en-US" sz="3600">
              <a:latin typeface="Arial" charset="0"/>
            </a:endParaRPr>
          </a:p>
        </p:txBody>
      </p:sp>
      <p:pic>
        <p:nvPicPr>
          <p:cNvPr id="205827" name="Picture 5" descr="questioning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1524000"/>
            <a:ext cx="1295400"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05828" name="Object 2"/>
          <p:cNvGraphicFramePr>
            <a:graphicFrameLocks noChangeAspect="1"/>
          </p:cNvGraphicFramePr>
          <p:nvPr/>
        </p:nvGraphicFramePr>
        <p:xfrm>
          <a:off x="-76200" y="1846263"/>
          <a:ext cx="8458200" cy="5011737"/>
        </p:xfrm>
        <a:graphic>
          <a:graphicData uri="http://schemas.openxmlformats.org/presentationml/2006/ole">
            <mc:AlternateContent xmlns:mc="http://schemas.openxmlformats.org/markup-compatibility/2006">
              <mc:Choice xmlns:v="urn:schemas-microsoft-com:vml" Requires="v">
                <p:oleObj name="Chart" r:id="rId4" imgW="6858000" imgH="4064000" progId="MSGraph.Chart.8">
                  <p:embed followColorScheme="full"/>
                </p:oleObj>
              </mc:Choice>
              <mc:Fallback>
                <p:oleObj name="Chart" r:id="rId4" imgW="6858000" imgH="4064000"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846263"/>
                        <a:ext cx="8458200" cy="501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5829" name="TextBox 6"/>
          <p:cNvSpPr txBox="1">
            <a:spLocks noChangeArrowheads="1"/>
          </p:cNvSpPr>
          <p:nvPr/>
        </p:nvSpPr>
        <p:spPr bwMode="auto">
          <a:xfrm>
            <a:off x="4437063" y="6396038"/>
            <a:ext cx="4706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Verdana" charset="0"/>
              </a:rPr>
              <a:t>2005 CBS News/</a:t>
            </a:r>
            <a:r>
              <a:rPr lang="en-US" sz="1800" b="1" i="1"/>
              <a:t>New York Times</a:t>
            </a:r>
            <a:r>
              <a:rPr lang="en-US" sz="1800" b="1">
                <a:latin typeface="Verdana" charset="0"/>
              </a:rPr>
              <a:t> Poll </a:t>
            </a:r>
            <a:endParaRPr lang="en-US" sz="1800" b="1"/>
          </a:p>
        </p:txBody>
      </p:sp>
      <p:pic>
        <p:nvPicPr>
          <p:cNvPr id="205830" name="Picture 7" descr="dic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0"/>
            <a:ext cx="19462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3"/>
          <p:cNvSpPr>
            <a:spLocks noGrp="1" noChangeArrowheads="1"/>
          </p:cNvSpPr>
          <p:nvPr>
            <p:ph type="ctrTitle"/>
          </p:nvPr>
        </p:nvSpPr>
        <p:spPr>
          <a:xfrm>
            <a:off x="0" y="762000"/>
            <a:ext cx="4724400" cy="4114800"/>
          </a:xfrm>
        </p:spPr>
        <p:txBody>
          <a:bodyPr/>
          <a:lstStyle/>
          <a:p>
            <a:pPr eaLnBrk="1" hangingPunct="1"/>
            <a:r>
              <a:rPr lang="en-US" sz="6000" b="1" i="1">
                <a:solidFill>
                  <a:schemeClr val="bg1"/>
                </a:solidFill>
                <a:latin typeface="Arial" charset="0"/>
              </a:rPr>
              <a:t>Masalah dengan Evolusi Teistik</a:t>
            </a:r>
            <a:endParaRPr lang="en-US">
              <a:solidFill>
                <a:schemeClr val="bg1"/>
              </a:solidFill>
              <a:latin typeface="Arial" charset="0"/>
            </a:endParaRPr>
          </a:p>
        </p:txBody>
      </p:sp>
      <p:sp>
        <p:nvSpPr>
          <p:cNvPr id="207875" name="Rectangle 4"/>
          <p:cNvSpPr>
            <a:spLocks noGrp="1" noChangeArrowheads="1"/>
          </p:cNvSpPr>
          <p:nvPr>
            <p:ph type="subTitle" idx="1"/>
          </p:nvPr>
        </p:nvSpPr>
        <p:spPr>
          <a:xfrm>
            <a:off x="190500" y="5257800"/>
            <a:ext cx="4343400" cy="1905000"/>
          </a:xfrm>
        </p:spPr>
        <p:txBody>
          <a:bodyPr/>
          <a:lstStyle/>
          <a:p>
            <a:pPr eaLnBrk="1" hangingPunct="1"/>
            <a:r>
              <a:rPr lang="en-US" b="1">
                <a:solidFill>
                  <a:schemeClr val="bg1"/>
                </a:solidFill>
                <a:latin typeface="Arial" charset="0"/>
              </a:rPr>
              <a:t>Sains dan Teologis</a:t>
            </a:r>
          </a:p>
        </p:txBody>
      </p:sp>
      <p:sp>
        <p:nvSpPr>
          <p:cNvPr id="207876"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Cre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en-US" b="1" dirty="0" err="1">
                <a:solidFill>
                  <a:schemeClr val="bg1"/>
                </a:solidFill>
                <a:effectLst>
                  <a:glow rad="101600">
                    <a:schemeClr val="tx1">
                      <a:alpha val="75000"/>
                    </a:schemeClr>
                  </a:glow>
                </a:effectLst>
                <a:ea typeface="+mj-ea"/>
              </a:rPr>
              <a:t>Grup</a:t>
            </a:r>
            <a:r>
              <a:rPr lang="en-US" b="1" dirty="0">
                <a:solidFill>
                  <a:schemeClr val="bg1"/>
                </a:solidFill>
                <a:effectLst>
                  <a:glow rad="101600">
                    <a:schemeClr val="tx1">
                      <a:alpha val="75000"/>
                    </a:schemeClr>
                  </a:glow>
                </a:effectLst>
                <a:ea typeface="+mj-ea"/>
              </a:rPr>
              <a:t> Ciptaan </a:t>
            </a:r>
            <a:r>
              <a:rPr lang="en-US" b="1" dirty="0" err="1">
                <a:solidFill>
                  <a:schemeClr val="bg1"/>
                </a:solidFill>
                <a:effectLst>
                  <a:glow rad="101600">
                    <a:schemeClr val="tx1">
                      <a:alpha val="75000"/>
                    </a:schemeClr>
                  </a:glow>
                </a:effectLst>
                <a:ea typeface="+mj-ea"/>
              </a:rPr>
              <a:t>Bumi</a:t>
            </a:r>
            <a:r>
              <a:rPr lang="en-US" b="1" dirty="0">
                <a:solidFill>
                  <a:schemeClr val="bg1"/>
                </a:solidFill>
                <a:effectLst>
                  <a:glow rad="101600">
                    <a:schemeClr val="tx1">
                      <a:alpha val="75000"/>
                    </a:schemeClr>
                  </a:glow>
                </a:effectLst>
                <a:ea typeface="+mj-ea"/>
              </a:rPr>
              <a:t> Muda yang </a:t>
            </a:r>
            <a:r>
              <a:rPr lang="en-US" b="1" dirty="0" err="1">
                <a:solidFill>
                  <a:schemeClr val="bg1"/>
                </a:solidFill>
                <a:effectLst>
                  <a:glow rad="101600">
                    <a:schemeClr val="tx1">
                      <a:alpha val="75000"/>
                    </a:schemeClr>
                  </a:glow>
                </a:effectLst>
                <a:ea typeface="+mj-ea"/>
              </a:rPr>
              <a:t>mengkritik</a:t>
            </a:r>
            <a:r>
              <a:rPr lang="en-US" b="1" dirty="0">
                <a:solidFill>
                  <a:schemeClr val="bg1"/>
                </a:solidFill>
                <a:effectLst>
                  <a:glow rad="101600">
                    <a:schemeClr val="tx1">
                      <a:alpha val="75000"/>
                    </a:schemeClr>
                  </a:glow>
                </a:effectLst>
                <a:ea typeface="+mj-ea"/>
              </a:rPr>
              <a:t> </a:t>
            </a:r>
            <a:r>
              <a:rPr lang="en-US" b="1" dirty="0" err="1">
                <a:solidFill>
                  <a:schemeClr val="bg1"/>
                </a:solidFill>
                <a:effectLst>
                  <a:glow rad="101600">
                    <a:schemeClr val="tx1">
                      <a:alpha val="75000"/>
                    </a:schemeClr>
                  </a:glow>
                </a:effectLst>
                <a:ea typeface="+mj-ea"/>
              </a:rPr>
              <a:t>evolusi</a:t>
            </a:r>
            <a:r>
              <a:rPr lang="en-US" b="1" dirty="0">
                <a:solidFill>
                  <a:schemeClr val="bg1"/>
                </a:solidFill>
                <a:effectLst>
                  <a:glow rad="101600">
                    <a:schemeClr val="tx1">
                      <a:alpha val="75000"/>
                    </a:schemeClr>
                  </a:glow>
                </a:effectLst>
                <a:ea typeface="+mj-ea"/>
              </a:rPr>
              <a:t> </a:t>
            </a:r>
            <a:br>
              <a:rPr lang="en-US" b="1" dirty="0">
                <a:solidFill>
                  <a:schemeClr val="bg1"/>
                </a:solidFill>
                <a:effectLst>
                  <a:glow rad="101600">
                    <a:schemeClr val="tx1">
                      <a:alpha val="75000"/>
                    </a:schemeClr>
                  </a:glow>
                </a:effectLst>
                <a:ea typeface="+mj-ea"/>
              </a:rPr>
            </a:br>
            <a:r>
              <a:rPr lang="en-US" b="1" dirty="0">
                <a:solidFill>
                  <a:schemeClr val="bg1"/>
                </a:solidFill>
                <a:effectLst>
                  <a:glow rad="101600">
                    <a:schemeClr val="tx1">
                      <a:alpha val="75000"/>
                    </a:schemeClr>
                  </a:glow>
                </a:effectLst>
                <a:ea typeface="+mj-ea"/>
              </a:rPr>
              <a:t>(</a:t>
            </a:r>
            <a:r>
              <a:rPr lang="en-US" b="1" dirty="0" err="1">
                <a:solidFill>
                  <a:schemeClr val="bg1"/>
                </a:solidFill>
                <a:effectLst>
                  <a:glow rad="101600">
                    <a:schemeClr val="tx1">
                      <a:alpha val="75000"/>
                    </a:schemeClr>
                  </a:glow>
                </a:effectLst>
                <a:ea typeface="+mj-ea"/>
              </a:rPr>
              <a:t>Keduanya</a:t>
            </a:r>
            <a:r>
              <a:rPr lang="en-US" b="1" dirty="0">
                <a:solidFill>
                  <a:schemeClr val="bg1"/>
                </a:solidFill>
                <a:effectLst>
                  <a:glow rad="101600">
                    <a:schemeClr val="tx1">
                      <a:alpha val="75000"/>
                    </a:schemeClr>
                  </a:glow>
                </a:effectLst>
                <a:ea typeface="+mj-ea"/>
              </a:rPr>
              <a:t> </a:t>
            </a:r>
            <a:r>
              <a:rPr lang="en-US" b="1" dirty="0" err="1">
                <a:solidFill>
                  <a:schemeClr val="bg1"/>
                </a:solidFill>
                <a:effectLst>
                  <a:glow rad="101600">
                    <a:schemeClr val="tx1">
                      <a:alpha val="75000"/>
                    </a:schemeClr>
                  </a:glow>
                </a:effectLst>
                <a:ea typeface="+mj-ea"/>
              </a:rPr>
              <a:t>Ateisme</a:t>
            </a:r>
            <a:r>
              <a:rPr lang="en-US" b="1" dirty="0">
                <a:solidFill>
                  <a:schemeClr val="bg1"/>
                </a:solidFill>
                <a:effectLst>
                  <a:glow rad="101600">
                    <a:schemeClr val="tx1">
                      <a:alpha val="75000"/>
                    </a:schemeClr>
                  </a:glow>
                </a:effectLst>
                <a:ea typeface="+mj-ea"/>
              </a:rPr>
              <a:t> dan </a:t>
            </a:r>
            <a:r>
              <a:rPr lang="en-US" b="1" dirty="0" err="1">
                <a:solidFill>
                  <a:schemeClr val="bg1"/>
                </a:solidFill>
                <a:effectLst>
                  <a:glow rad="101600">
                    <a:schemeClr val="tx1">
                      <a:alpha val="75000"/>
                    </a:schemeClr>
                  </a:glow>
                </a:effectLst>
                <a:ea typeface="+mj-ea"/>
              </a:rPr>
              <a:t>teistik</a:t>
            </a:r>
            <a:r>
              <a:rPr lang="en-US" b="1" dirty="0">
                <a:solidFill>
                  <a:schemeClr val="bg1"/>
                </a:solidFill>
                <a:effectLst>
                  <a:glow rad="101600">
                    <a:schemeClr val="tx1">
                      <a:alpha val="75000"/>
                    </a:schemeClr>
                  </a:glow>
                </a:effectLst>
                <a:ea typeface="+mj-ea"/>
              </a:rPr>
              <a:t>)</a:t>
            </a: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l" eaLnBrk="1" hangingPunct="1">
              <a:buFontTx/>
              <a:buAutoNum type="arabicPeriod"/>
              <a:defRPr/>
            </a:pPr>
            <a:r>
              <a:rPr lang="en-US" sz="3600" b="1" dirty="0" err="1">
                <a:solidFill>
                  <a:schemeClr val="bg1"/>
                </a:solidFill>
                <a:effectLst>
                  <a:glow rad="101600">
                    <a:schemeClr val="tx1">
                      <a:alpha val="75000"/>
                    </a:schemeClr>
                  </a:glow>
                </a:effectLst>
              </a:rPr>
              <a:t>Institusi</a:t>
            </a:r>
            <a:r>
              <a:rPr lang="en-US" sz="3600" b="1" dirty="0">
                <a:solidFill>
                  <a:schemeClr val="bg1"/>
                </a:solidFill>
                <a:effectLst>
                  <a:glow rad="101600">
                    <a:schemeClr val="tx1">
                      <a:alpha val="75000"/>
                    </a:schemeClr>
                  </a:glow>
                </a:effectLst>
              </a:rPr>
              <a:t> </a:t>
            </a:r>
            <a:r>
              <a:rPr lang="en-US" sz="3600" b="1" dirty="0" err="1">
                <a:solidFill>
                  <a:schemeClr val="bg1"/>
                </a:solidFill>
                <a:effectLst>
                  <a:glow rad="101600">
                    <a:schemeClr val="tx1">
                      <a:alpha val="75000"/>
                    </a:schemeClr>
                  </a:glow>
                </a:effectLst>
              </a:rPr>
              <a:t>untuk</a:t>
            </a:r>
            <a:r>
              <a:rPr lang="en-US" sz="3600" b="1" dirty="0">
                <a:solidFill>
                  <a:schemeClr val="bg1"/>
                </a:solidFill>
                <a:effectLst>
                  <a:glow rad="101600">
                    <a:schemeClr val="tx1">
                      <a:alpha val="75000"/>
                    </a:schemeClr>
                  </a:glow>
                </a:effectLst>
              </a:rPr>
              <a:t> </a:t>
            </a:r>
            <a:r>
              <a:rPr lang="en-US" sz="3600" b="1" dirty="0" err="1">
                <a:solidFill>
                  <a:schemeClr val="bg1"/>
                </a:solidFill>
                <a:effectLst>
                  <a:glow rad="101600">
                    <a:schemeClr val="tx1">
                      <a:alpha val="75000"/>
                    </a:schemeClr>
                  </a:glow>
                </a:effectLst>
              </a:rPr>
              <a:t>penelitian</a:t>
            </a:r>
            <a:r>
              <a:rPr lang="en-US" sz="3600" b="1" dirty="0">
                <a:solidFill>
                  <a:schemeClr val="bg1"/>
                </a:solidFill>
                <a:effectLst>
                  <a:glow rad="101600">
                    <a:schemeClr val="tx1">
                      <a:alpha val="75000"/>
                    </a:schemeClr>
                  </a:glow>
                </a:effectLst>
              </a:rPr>
              <a:t> </a:t>
            </a:r>
            <a:r>
              <a:rPr lang="en-US" sz="3600" b="1" dirty="0" err="1">
                <a:solidFill>
                  <a:schemeClr val="bg1"/>
                </a:solidFill>
                <a:effectLst>
                  <a:glow rad="101600">
                    <a:schemeClr val="tx1">
                      <a:alpha val="75000"/>
                    </a:schemeClr>
                  </a:glow>
                </a:effectLst>
              </a:rPr>
              <a:t>ciptaan</a:t>
            </a:r>
            <a:r>
              <a:rPr lang="en-US" sz="3600" b="1" dirty="0">
                <a:solidFill>
                  <a:schemeClr val="bg1"/>
                </a:solidFill>
                <a:effectLst>
                  <a:glow rad="101600">
                    <a:schemeClr val="tx1">
                      <a:alpha val="75000"/>
                    </a:schemeClr>
                  </a:glow>
                </a:effectLst>
              </a:rPr>
              <a:t>–Santee (</a:t>
            </a:r>
            <a:r>
              <a:rPr lang="en-US" sz="3600" b="1" dirty="0" err="1">
                <a:solidFill>
                  <a:schemeClr val="bg1"/>
                </a:solidFill>
                <a:effectLst>
                  <a:glow rad="101600">
                    <a:schemeClr val="tx1">
                      <a:alpha val="75000"/>
                    </a:schemeClr>
                  </a:glow>
                </a:effectLst>
              </a:rPr>
              <a:t>dekat</a:t>
            </a:r>
            <a:r>
              <a:rPr lang="en-US" sz="3600" b="1" dirty="0">
                <a:solidFill>
                  <a:schemeClr val="bg1"/>
                </a:solidFill>
                <a:effectLst>
                  <a:glow rad="101600">
                    <a:schemeClr val="tx1">
                      <a:alpha val="75000"/>
                    </a:schemeClr>
                  </a:glow>
                </a:effectLst>
              </a:rPr>
              <a:t> San Diego), CA, USA (</a:t>
            </a:r>
            <a:r>
              <a:rPr lang="en-US" sz="3600" b="1" dirty="0" err="1">
                <a:solidFill>
                  <a:schemeClr val="bg1"/>
                </a:solidFill>
                <a:effectLst>
                  <a:glow rad="101600">
                    <a:schemeClr val="tx1">
                      <a:alpha val="75000"/>
                    </a:schemeClr>
                  </a:glow>
                </a:effectLst>
              </a:rPr>
              <a:t>icr.org</a:t>
            </a:r>
            <a:r>
              <a:rPr lang="en-US" sz="3600" b="1" dirty="0">
                <a:solidFill>
                  <a:schemeClr val="bg1"/>
                </a:solidFill>
                <a:effectLst>
                  <a:glow rad="101600">
                    <a:schemeClr val="tx1">
                      <a:alpha val="75000"/>
                    </a:schemeClr>
                  </a:glow>
                </a:effectLst>
              </a:rPr>
              <a:t>)</a:t>
            </a:r>
          </a:p>
          <a:p>
            <a:pPr marL="609600" indent="-609600" algn="l" eaLnBrk="1" hangingPunct="1">
              <a:buFontTx/>
              <a:buAutoNum type="arabicPeriod"/>
              <a:defRPr/>
            </a:pPr>
            <a:r>
              <a:rPr lang="en-US" sz="3600" b="1" dirty="0" err="1">
                <a:solidFill>
                  <a:schemeClr val="bg1"/>
                </a:solidFill>
                <a:effectLst>
                  <a:glow rad="101600">
                    <a:schemeClr val="tx1">
                      <a:alpha val="75000"/>
                    </a:schemeClr>
                  </a:glow>
                </a:effectLst>
              </a:rPr>
              <a:t>Jawaban</a:t>
            </a:r>
            <a:r>
              <a:rPr lang="en-US" sz="3600" b="1" dirty="0">
                <a:solidFill>
                  <a:schemeClr val="bg1"/>
                </a:solidFill>
                <a:effectLst>
                  <a:glow rad="101600">
                    <a:schemeClr val="tx1">
                      <a:alpha val="75000"/>
                    </a:schemeClr>
                  </a:glow>
                </a:effectLst>
              </a:rPr>
              <a:t> </a:t>
            </a:r>
            <a:r>
              <a:rPr lang="en-US" sz="3600" b="1" dirty="0" err="1">
                <a:solidFill>
                  <a:schemeClr val="bg1"/>
                </a:solidFill>
                <a:effectLst>
                  <a:glow rad="101600">
                    <a:schemeClr val="tx1">
                      <a:alpha val="75000"/>
                    </a:schemeClr>
                  </a:glow>
                </a:effectLst>
              </a:rPr>
              <a:t>dari</a:t>
            </a:r>
            <a:r>
              <a:rPr lang="en-US" sz="3600" b="1" dirty="0">
                <a:solidFill>
                  <a:schemeClr val="bg1"/>
                </a:solidFill>
                <a:effectLst>
                  <a:glow rad="101600">
                    <a:schemeClr val="tx1">
                      <a:alpha val="75000"/>
                    </a:schemeClr>
                  </a:glow>
                </a:effectLst>
              </a:rPr>
              <a:t> </a:t>
            </a:r>
            <a:r>
              <a:rPr lang="en-US" sz="3600" b="1" dirty="0" err="1">
                <a:solidFill>
                  <a:schemeClr val="bg1"/>
                </a:solidFill>
                <a:effectLst>
                  <a:glow rad="101600">
                    <a:schemeClr val="tx1">
                      <a:alpha val="75000"/>
                    </a:schemeClr>
                  </a:glow>
                </a:effectLst>
              </a:rPr>
              <a:t>kejadian</a:t>
            </a:r>
            <a:r>
              <a:rPr lang="en-US" sz="3600" b="1" dirty="0">
                <a:solidFill>
                  <a:schemeClr val="bg1"/>
                </a:solidFill>
                <a:effectLst>
                  <a:glow rad="101600">
                    <a:schemeClr val="tx1">
                      <a:alpha val="75000"/>
                    </a:schemeClr>
                  </a:glow>
                </a:effectLst>
              </a:rPr>
              <a:t>–Kentucky, USA (</a:t>
            </a:r>
            <a:r>
              <a:rPr lang="en-US" sz="3600" b="1" dirty="0" err="1">
                <a:solidFill>
                  <a:schemeClr val="bg1"/>
                </a:solidFill>
                <a:effectLst>
                  <a:glow rad="101600">
                    <a:schemeClr val="tx1">
                      <a:alpha val="75000"/>
                    </a:schemeClr>
                  </a:glow>
                </a:effectLst>
              </a:rPr>
              <a:t>answersingenesis.org</a:t>
            </a:r>
            <a:r>
              <a:rPr lang="en-US" sz="3600" b="1" dirty="0">
                <a:solidFill>
                  <a:schemeClr val="bg1"/>
                </a:solidFill>
                <a:effectLst>
                  <a:glow rad="101600">
                    <a:schemeClr val="tx1">
                      <a:alpha val="75000"/>
                    </a:schemeClr>
                  </a:glow>
                </a:effectLst>
              </a:rPr>
              <a:t>)</a:t>
            </a:r>
          </a:p>
        </p:txBody>
      </p:sp>
      <p:pic>
        <p:nvPicPr>
          <p:cNvPr id="209924"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70"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pic>
        <p:nvPicPr>
          <p:cNvPr id="211971"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1972"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1973"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1974"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1975"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1976"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1977"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1978"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11979"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80"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81" name="Rectangle 15"/>
          <p:cNvSpPr>
            <a:spLocks/>
          </p:cNvSpPr>
          <p:nvPr/>
        </p:nvSpPr>
        <p:spPr bwMode="auto">
          <a:xfrm>
            <a:off x="271463" y="158750"/>
            <a:ext cx="12509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cs typeface="Arial" charset="0"/>
                <a:sym typeface="Arial" charset="0"/>
              </a:rPr>
              <a:t>Big Bang</a:t>
            </a:r>
          </a:p>
        </p:txBody>
      </p:sp>
      <p:sp>
        <p:nvSpPr>
          <p:cNvPr id="211982" name="Rectangle 16"/>
          <p:cNvSpPr>
            <a:spLocks/>
          </p:cNvSpPr>
          <p:nvPr/>
        </p:nvSpPr>
        <p:spPr bwMode="auto">
          <a:xfrm>
            <a:off x="2179638" y="152400"/>
            <a:ext cx="10429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cs typeface="Arial" charset="0"/>
                <a:sym typeface="Arial" charset="0"/>
              </a:rPr>
              <a:t>Bintang</a:t>
            </a:r>
          </a:p>
        </p:txBody>
      </p:sp>
      <p:sp>
        <p:nvSpPr>
          <p:cNvPr id="211983" name="Rectangle 17"/>
          <p:cNvSpPr>
            <a:spLocks/>
          </p:cNvSpPr>
          <p:nvPr/>
        </p:nvSpPr>
        <p:spPr bwMode="auto">
          <a:xfrm>
            <a:off x="3954463" y="152400"/>
            <a:ext cx="11985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cs typeface="Arial" charset="0"/>
                <a:sym typeface="Arial" charset="0"/>
              </a:rPr>
              <a:t>Matahari</a:t>
            </a:r>
          </a:p>
        </p:txBody>
      </p:sp>
      <p:sp>
        <p:nvSpPr>
          <p:cNvPr id="211984" name="Rectangle 18"/>
          <p:cNvSpPr>
            <a:spLocks/>
          </p:cNvSpPr>
          <p:nvPr/>
        </p:nvSpPr>
        <p:spPr bwMode="auto">
          <a:xfrm>
            <a:off x="5872163" y="47625"/>
            <a:ext cx="1077912"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Bumi </a:t>
            </a:r>
            <a:br>
              <a:rPr lang="en-US">
                <a:solidFill>
                  <a:srgbClr val="FFFFFF"/>
                </a:solidFill>
                <a:cs typeface="Arial" charset="0"/>
                <a:sym typeface="Arial" charset="0"/>
              </a:rPr>
            </a:br>
            <a:r>
              <a:rPr lang="en-US">
                <a:solidFill>
                  <a:srgbClr val="FFFFFF"/>
                </a:solidFill>
                <a:cs typeface="Arial" charset="0"/>
                <a:sym typeface="Arial" charset="0"/>
              </a:rPr>
              <a:t>meleleh</a:t>
            </a:r>
          </a:p>
        </p:txBody>
      </p:sp>
      <p:sp>
        <p:nvSpPr>
          <p:cNvPr id="211985" name="Rectangle 19"/>
          <p:cNvSpPr>
            <a:spLocks/>
          </p:cNvSpPr>
          <p:nvPr/>
        </p:nvSpPr>
        <p:spPr bwMode="auto">
          <a:xfrm>
            <a:off x="7689850" y="34925"/>
            <a:ext cx="1162050"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Laut</a:t>
            </a:r>
          </a:p>
          <a:p>
            <a:pPr algn="ctr" eaLnBrk="1" hangingPunct="1">
              <a:lnSpc>
                <a:spcPct val="80000"/>
              </a:lnSpc>
            </a:pPr>
            <a:r>
              <a:rPr lang="en-US">
                <a:solidFill>
                  <a:srgbClr val="FFFFFF"/>
                </a:solidFill>
                <a:cs typeface="Arial" charset="0"/>
                <a:sym typeface="Arial" charset="0"/>
              </a:rPr>
              <a:t>Pertama</a:t>
            </a:r>
          </a:p>
        </p:txBody>
      </p:sp>
      <p:sp>
        <p:nvSpPr>
          <p:cNvPr id="211986" name="Rectangle 20"/>
          <p:cNvSpPr>
            <a:spLocks/>
          </p:cNvSpPr>
          <p:nvPr/>
        </p:nvSpPr>
        <p:spPr bwMode="auto">
          <a:xfrm>
            <a:off x="1514475" y="3546475"/>
            <a:ext cx="1741488"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Air menutupi </a:t>
            </a:r>
          </a:p>
          <a:p>
            <a:pPr algn="ctr" eaLnBrk="1" hangingPunct="1">
              <a:lnSpc>
                <a:spcPct val="80000"/>
              </a:lnSpc>
            </a:pPr>
            <a:r>
              <a:rPr lang="en-US">
                <a:solidFill>
                  <a:srgbClr val="FFFFFF"/>
                </a:solidFill>
                <a:cs typeface="Arial" charset="0"/>
                <a:sym typeface="Arial" charset="0"/>
              </a:rPr>
              <a:t>bumi</a:t>
            </a:r>
          </a:p>
        </p:txBody>
      </p:sp>
      <p:sp>
        <p:nvSpPr>
          <p:cNvPr id="211987" name="Rectangle 21"/>
          <p:cNvSpPr>
            <a:spLocks/>
          </p:cNvSpPr>
          <p:nvPr/>
        </p:nvSpPr>
        <p:spPr bwMode="auto">
          <a:xfrm>
            <a:off x="3813175" y="3533775"/>
            <a:ext cx="1438275"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Tanah dan </a:t>
            </a:r>
          </a:p>
          <a:p>
            <a:pPr algn="ctr" eaLnBrk="1" hangingPunct="1">
              <a:lnSpc>
                <a:spcPct val="80000"/>
              </a:lnSpc>
            </a:pPr>
            <a:r>
              <a:rPr lang="en-US">
                <a:solidFill>
                  <a:srgbClr val="FFFFFF"/>
                </a:solidFill>
                <a:cs typeface="Arial" charset="0"/>
                <a:sym typeface="Arial" charset="0"/>
              </a:rPr>
              <a:t>tanaman</a:t>
            </a:r>
          </a:p>
        </p:txBody>
      </p:sp>
      <p:sp>
        <p:nvSpPr>
          <p:cNvPr id="211988" name="Rectangle 22"/>
          <p:cNvSpPr>
            <a:spLocks/>
          </p:cNvSpPr>
          <p:nvPr/>
        </p:nvSpPr>
        <p:spPr bwMode="auto">
          <a:xfrm>
            <a:off x="5808663" y="3597275"/>
            <a:ext cx="183832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sz="2000">
                <a:solidFill>
                  <a:srgbClr val="FFFFFF"/>
                </a:solidFill>
                <a:cs typeface="Arial" charset="0"/>
                <a:sym typeface="Arial" charset="0"/>
              </a:rPr>
              <a:t>Matahari, bulan,</a:t>
            </a:r>
          </a:p>
          <a:p>
            <a:pPr algn="ctr" eaLnBrk="1" hangingPunct="1">
              <a:lnSpc>
                <a:spcPct val="80000"/>
              </a:lnSpc>
            </a:pPr>
            <a:r>
              <a:rPr lang="en-US" sz="2000">
                <a:solidFill>
                  <a:srgbClr val="FFFFFF"/>
                </a:solidFill>
                <a:cs typeface="Arial" charset="0"/>
                <a:sym typeface="Arial" charset="0"/>
              </a:rPr>
              <a:t>dan bintang</a:t>
            </a:r>
          </a:p>
        </p:txBody>
      </p:sp>
      <p:sp>
        <p:nvSpPr>
          <p:cNvPr id="211989" name="Rectangle 23"/>
          <p:cNvSpPr>
            <a:spLocks/>
          </p:cNvSpPr>
          <p:nvPr/>
        </p:nvSpPr>
        <p:spPr bwMode="auto">
          <a:xfrm>
            <a:off x="1631950" y="6411913"/>
            <a:ext cx="15224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Hari ke-1-2</a:t>
            </a:r>
          </a:p>
        </p:txBody>
      </p:sp>
      <p:sp>
        <p:nvSpPr>
          <p:cNvPr id="211990" name="Rectangle 24"/>
          <p:cNvSpPr>
            <a:spLocks/>
          </p:cNvSpPr>
          <p:nvPr/>
        </p:nvSpPr>
        <p:spPr bwMode="auto">
          <a:xfrm>
            <a:off x="3779838" y="6438900"/>
            <a:ext cx="1338262" cy="419100"/>
          </a:xfrm>
          <a:prstGeom prst="rect">
            <a:avLst/>
          </a:prstGeom>
          <a:solidFill>
            <a:srgbClr val="000000">
              <a:alpha val="50980"/>
            </a:srgbClr>
          </a:solidFill>
          <a:ln>
            <a:noFill/>
          </a:ln>
          <a:extLst>
            <a:ext uri="{91240B29-F687-4f45-9708-019B960494DF}">
              <a14:hiddenLine xmlns:a14="http://schemas.microsoft.com/office/drawing/2010/main" xmlns="" w="25400">
                <a:solidFill>
                  <a:srgbClr val="000000">
                    <a:alpha val="50980"/>
                  </a:srgbClr>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91" name="Rectangle 25"/>
          <p:cNvSpPr>
            <a:spLocks/>
          </p:cNvSpPr>
          <p:nvPr/>
        </p:nvSpPr>
        <p:spPr bwMode="auto">
          <a:xfrm>
            <a:off x="6129338" y="6426200"/>
            <a:ext cx="1250950" cy="419100"/>
          </a:xfrm>
          <a:prstGeom prst="rect">
            <a:avLst/>
          </a:prstGeom>
          <a:solidFill>
            <a:srgbClr val="000000">
              <a:alpha val="49803"/>
            </a:srgbClr>
          </a:solidFill>
          <a:ln>
            <a:noFill/>
          </a:ln>
          <a:extLst>
            <a:ext uri="{91240B29-F687-4f45-9708-019B960494DF}">
              <a14:hiddenLine xmlns:a14="http://schemas.microsoft.com/office/drawing/2010/main" xmlns="" w="25400">
                <a:solidFill>
                  <a:srgbClr val="000000">
                    <a:alpha val="50195"/>
                  </a:srgbClr>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92" name="Rectangle 26"/>
          <p:cNvSpPr>
            <a:spLocks/>
          </p:cNvSpPr>
          <p:nvPr/>
        </p:nvSpPr>
        <p:spPr bwMode="auto">
          <a:xfrm>
            <a:off x="3779838" y="6453188"/>
            <a:ext cx="12493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Hari ke-3</a:t>
            </a:r>
          </a:p>
        </p:txBody>
      </p:sp>
      <p:sp>
        <p:nvSpPr>
          <p:cNvPr id="211993" name="Rectangle 27"/>
          <p:cNvSpPr>
            <a:spLocks/>
          </p:cNvSpPr>
          <p:nvPr/>
        </p:nvSpPr>
        <p:spPr bwMode="auto">
          <a:xfrm>
            <a:off x="6097588" y="6505575"/>
            <a:ext cx="12477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Hari ke-4</a:t>
            </a:r>
          </a:p>
        </p:txBody>
      </p:sp>
      <p:sp>
        <p:nvSpPr>
          <p:cNvPr id="5647388" name="Rectangle 28"/>
          <p:cNvSpPr>
            <a:spLocks/>
          </p:cNvSpPr>
          <p:nvPr/>
        </p:nvSpPr>
        <p:spPr bwMode="auto">
          <a:xfrm>
            <a:off x="74613" y="2868613"/>
            <a:ext cx="15652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15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89" name="Rectangle 29"/>
          <p:cNvSpPr>
            <a:spLocks/>
          </p:cNvSpPr>
          <p:nvPr/>
        </p:nvSpPr>
        <p:spPr bwMode="auto">
          <a:xfrm>
            <a:off x="1917700" y="2871788"/>
            <a:ext cx="15652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10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90" name="Rectangle 30"/>
          <p:cNvSpPr>
            <a:spLocks/>
          </p:cNvSpPr>
          <p:nvPr/>
        </p:nvSpPr>
        <p:spPr bwMode="auto">
          <a:xfrm>
            <a:off x="3810000" y="2859088"/>
            <a:ext cx="14382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5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91" name="Rectangle 31"/>
          <p:cNvSpPr>
            <a:spLocks/>
          </p:cNvSpPr>
          <p:nvPr/>
        </p:nvSpPr>
        <p:spPr bwMode="auto">
          <a:xfrm>
            <a:off x="5607050" y="2851150"/>
            <a:ext cx="16287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4.5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92" name="Rectangle 32"/>
          <p:cNvSpPr>
            <a:spLocks/>
          </p:cNvSpPr>
          <p:nvPr/>
        </p:nvSpPr>
        <p:spPr bwMode="auto">
          <a:xfrm>
            <a:off x="7499350" y="2847975"/>
            <a:ext cx="16287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3.8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93" name="Rectangle 33"/>
          <p:cNvSpPr>
            <a:spLocks noGrp="1" noChangeArrowheads="1"/>
          </p:cNvSpPr>
          <p:nvPr>
            <p:ph type="title"/>
          </p:nvPr>
        </p:nvSpPr>
        <p:spPr bwMode="auto">
          <a:xfrm>
            <a:off x="457200" y="-304800"/>
            <a:ext cx="8229600"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dirty="0">
                <a:solidFill>
                  <a:schemeClr val="bg1"/>
                </a:solidFill>
              </a:rPr>
              <a:t>Big Bang and Bible order compared</a:t>
            </a:r>
          </a:p>
        </p:txBody>
      </p:sp>
      <p:sp>
        <p:nvSpPr>
          <p:cNvPr id="5647394" name="Rectangle 34"/>
          <p:cNvSpPr>
            <a:spLocks noChangeArrowheads="1"/>
          </p:cNvSpPr>
          <p:nvPr/>
        </p:nvSpPr>
        <p:spPr bwMode="auto">
          <a:xfrm>
            <a:off x="7326313" y="-19050"/>
            <a:ext cx="2286000" cy="35052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5" name="Rectangle 35"/>
          <p:cNvSpPr>
            <a:spLocks noChangeArrowheads="1"/>
          </p:cNvSpPr>
          <p:nvPr/>
        </p:nvSpPr>
        <p:spPr bwMode="auto">
          <a:xfrm>
            <a:off x="5381625" y="-9525"/>
            <a:ext cx="2359025"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6" name="Rectangle 36"/>
          <p:cNvSpPr>
            <a:spLocks noChangeArrowheads="1"/>
          </p:cNvSpPr>
          <p:nvPr/>
        </p:nvSpPr>
        <p:spPr bwMode="auto">
          <a:xfrm>
            <a:off x="3348038" y="-7938"/>
            <a:ext cx="2286000" cy="3429001"/>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7" name="Rectangle 37"/>
          <p:cNvSpPr>
            <a:spLocks noChangeArrowheads="1"/>
          </p:cNvSpPr>
          <p:nvPr/>
        </p:nvSpPr>
        <p:spPr bwMode="auto">
          <a:xfrm>
            <a:off x="1692275" y="0"/>
            <a:ext cx="2133600"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400" name="Rectangle 40"/>
          <p:cNvSpPr>
            <a:spLocks noChangeArrowheads="1"/>
          </p:cNvSpPr>
          <p:nvPr/>
        </p:nvSpPr>
        <p:spPr bwMode="auto">
          <a:xfrm>
            <a:off x="900113" y="3429000"/>
            <a:ext cx="24384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8" name="Rectangle 38"/>
          <p:cNvSpPr>
            <a:spLocks noChangeArrowheads="1"/>
          </p:cNvSpPr>
          <p:nvPr/>
        </p:nvSpPr>
        <p:spPr bwMode="auto">
          <a:xfrm>
            <a:off x="3276600" y="3500438"/>
            <a:ext cx="22860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9" name="Rectangle 39"/>
          <p:cNvSpPr>
            <a:spLocks noChangeArrowheads="1"/>
          </p:cNvSpPr>
          <p:nvPr/>
        </p:nvSpPr>
        <p:spPr bwMode="auto">
          <a:xfrm>
            <a:off x="5508625" y="3500438"/>
            <a:ext cx="2543175"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400" grpId="0" animBg="1"/>
      <p:bldP spid="5647398" grpId="0" animBg="1"/>
      <p:bldP spid="564739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ctrTitle"/>
          </p:nvPr>
        </p:nvSpPr>
        <p:spPr>
          <a:xfrm>
            <a:off x="2209800" y="381000"/>
            <a:ext cx="4953000" cy="914400"/>
          </a:xfrm>
        </p:spPr>
        <p:txBody>
          <a:bodyPr/>
          <a:lstStyle/>
          <a:p>
            <a:pPr eaLnBrk="1" hangingPunct="1"/>
            <a:r>
              <a:rPr lang="en-US" sz="4000" b="1" i="1">
                <a:solidFill>
                  <a:schemeClr val="bg1"/>
                </a:solidFill>
                <a:latin typeface="Arial" charset="0"/>
              </a:rPr>
              <a:t>Penjelasan yang tidak sesuai</a:t>
            </a:r>
            <a:endParaRPr lang="en-US" sz="3200">
              <a:latin typeface="Arial" charset="0"/>
            </a:endParaRPr>
          </a:p>
        </p:txBody>
      </p:sp>
      <p:graphicFrame>
        <p:nvGraphicFramePr>
          <p:cNvPr id="63491" name="Group 3"/>
          <p:cNvGraphicFramePr>
            <a:graphicFrameLocks noGrp="1"/>
          </p:cNvGraphicFramePr>
          <p:nvPr/>
        </p:nvGraphicFramePr>
        <p:xfrm>
          <a:off x="304800" y="1905000"/>
          <a:ext cx="8382000" cy="476250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4" marB="45714"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Alkitab</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0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Elemen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di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luar</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hidrogen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helium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terbentuk</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setelah</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jutaan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tahun</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Semua</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elemen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bersama</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err="1">
                          <a:ln>
                            <a:noFill/>
                          </a:ln>
                          <a:solidFill>
                            <a:schemeClr val="bg1"/>
                          </a:solidFill>
                          <a:effectLst/>
                          <a:latin typeface="Arial" charset="0"/>
                          <a:ea typeface="ＭＳ Ｐゴシック" charset="0"/>
                          <a:cs typeface="ＭＳ Ｐゴシック" charset="0"/>
                        </a:rPr>
                        <a:t>Bumi</a:t>
                      </a:r>
                      <a:r>
                        <a:rPr kumimoji="0" lang="en-US" sz="30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000" b="1" i="0" u="none" strike="noStrike" cap="none" normalizeH="0" baseline="0" dirty="0" err="1">
                          <a:ln>
                            <a:noFill/>
                          </a:ln>
                          <a:solidFill>
                            <a:schemeClr val="bg1"/>
                          </a:solidFill>
                          <a:effectLst/>
                          <a:latin typeface="Arial" charset="0"/>
                          <a:ea typeface="ＭＳ Ｐゴシック" charset="0"/>
                          <a:cs typeface="ＭＳ Ｐゴシック" charset="0"/>
                        </a:rPr>
                        <a:t>terbentuk</a:t>
                      </a:r>
                      <a:r>
                        <a:rPr kumimoji="0" lang="en-US" sz="30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000" b="1" i="0" u="none" strike="noStrike" cap="none" normalizeH="0" baseline="0" dirty="0" err="1">
                          <a:ln>
                            <a:noFill/>
                          </a:ln>
                          <a:solidFill>
                            <a:schemeClr val="bg1"/>
                          </a:solidFill>
                          <a:effectLst/>
                          <a:latin typeface="Arial" charset="0"/>
                          <a:ea typeface="ＭＳ Ｐゴシック" charset="0"/>
                          <a:cs typeface="ＭＳ Ｐゴシック" charset="0"/>
                        </a:rPr>
                        <a:t>setelah</a:t>
                      </a:r>
                      <a:r>
                        <a:rPr kumimoji="0" lang="en-US" sz="30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000" b="1" i="0" u="none" strike="noStrike" cap="none" normalizeH="0" baseline="0" dirty="0" err="1">
                          <a:ln>
                            <a:noFill/>
                          </a:ln>
                          <a:solidFill>
                            <a:schemeClr val="bg1"/>
                          </a:solidFill>
                          <a:effectLst/>
                          <a:latin typeface="Arial" charset="0"/>
                          <a:ea typeface="ＭＳ Ｐゴシック" charset="0"/>
                          <a:cs typeface="ＭＳ Ｐゴシック" charset="0"/>
                        </a:rPr>
                        <a:t>bintang-bintang</a:t>
                      </a:r>
                      <a:endParaRPr kumimoji="0" lang="en-US" sz="30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Bumi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terbentuk</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sebelum</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bintang-bintang</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14025"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pic>
        <p:nvPicPr>
          <p:cNvPr id="214026" name="Picture 18"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4027"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08" name="Rectangle 20"/>
          <p:cNvSpPr>
            <a:spLocks noChangeArrowheads="1"/>
          </p:cNvSpPr>
          <p:nvPr/>
        </p:nvSpPr>
        <p:spPr bwMode="auto">
          <a:xfrm>
            <a:off x="4500563" y="2492375"/>
            <a:ext cx="4367212"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09" name="Rectangle 21"/>
          <p:cNvSpPr>
            <a:spLocks noChangeArrowheads="1"/>
          </p:cNvSpPr>
          <p:nvPr/>
        </p:nvSpPr>
        <p:spPr bwMode="auto">
          <a:xfrm>
            <a:off x="179388" y="2636838"/>
            <a:ext cx="4267200" cy="2179637"/>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0" name="Rectangle 22"/>
          <p:cNvSpPr>
            <a:spLocks noChangeArrowheads="1"/>
          </p:cNvSpPr>
          <p:nvPr/>
        </p:nvSpPr>
        <p:spPr bwMode="auto">
          <a:xfrm>
            <a:off x="4427538" y="4941888"/>
            <a:ext cx="4367212"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1" name="Rectangle 23"/>
          <p:cNvSpPr>
            <a:spLocks noChangeArrowheads="1"/>
          </p:cNvSpPr>
          <p:nvPr/>
        </p:nvSpPr>
        <p:spPr bwMode="auto">
          <a:xfrm>
            <a:off x="395288" y="4724400"/>
            <a:ext cx="4267200" cy="187325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3509"/>
                                        </p:tgtEl>
                                      </p:cBhvr>
                                    </p:animEffect>
                                    <p:set>
                                      <p:cBhvr>
                                        <p:cTn id="7" dur="1" fill="hold">
                                          <p:stCondLst>
                                            <p:cond delay="499"/>
                                          </p:stCondLst>
                                        </p:cTn>
                                        <p:tgtEl>
                                          <p:spTgt spid="6350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3508"/>
                                        </p:tgtEl>
                                      </p:cBhvr>
                                    </p:animEffect>
                                    <p:set>
                                      <p:cBhvr>
                                        <p:cTn id="12" dur="1" fill="hold">
                                          <p:stCondLst>
                                            <p:cond delay="499"/>
                                          </p:stCondLst>
                                        </p:cTn>
                                        <p:tgtEl>
                                          <p:spTgt spid="6350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3511"/>
                                        </p:tgtEl>
                                      </p:cBhvr>
                                    </p:animEffect>
                                    <p:set>
                                      <p:cBhvr>
                                        <p:cTn id="17" dur="1" fill="hold">
                                          <p:stCondLst>
                                            <p:cond delay="499"/>
                                          </p:stCondLst>
                                        </p:cTn>
                                        <p:tgtEl>
                                          <p:spTgt spid="6351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3510"/>
                                        </p:tgtEl>
                                      </p:cBhvr>
                                    </p:animEffect>
                                    <p:set>
                                      <p:cBhvr>
                                        <p:cTn id="22" dur="1" fill="hold">
                                          <p:stCondLst>
                                            <p:cond delay="499"/>
                                          </p:stCondLst>
                                        </p:cTn>
                                        <p:tgtEl>
                                          <p:spTgt spid="63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8" grpId="0" animBg="1"/>
      <p:bldP spid="63509" grpId="0" animBg="1"/>
      <p:bldP spid="63510" grpId="0" animBg="1"/>
      <p:bldP spid="635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ctrTitle"/>
          </p:nvPr>
        </p:nvSpPr>
        <p:spPr>
          <a:xfrm>
            <a:off x="2209800" y="381000"/>
            <a:ext cx="4953000" cy="914400"/>
          </a:xfrm>
        </p:spPr>
        <p:txBody>
          <a:bodyPr/>
          <a:lstStyle/>
          <a:p>
            <a:pPr eaLnBrk="1" hangingPunct="1"/>
            <a:r>
              <a:rPr lang="en-US" sz="4000" b="1" i="1">
                <a:solidFill>
                  <a:schemeClr val="bg1"/>
                </a:solidFill>
                <a:latin typeface="Arial" charset="0"/>
              </a:rPr>
              <a:t>Penjelasan yang tidak sesuai</a:t>
            </a:r>
            <a:endParaRPr lang="en-US" sz="3200">
              <a:latin typeface="Arial" charset="0"/>
            </a:endParaRPr>
          </a:p>
        </p:txBody>
      </p:sp>
      <p:graphicFrame>
        <p:nvGraphicFramePr>
          <p:cNvPr id="65560" name="Group 24"/>
          <p:cNvGraphicFramePr>
            <a:graphicFrameLocks noGrp="1"/>
          </p:cNvGraphicFramePr>
          <p:nvPr/>
        </p:nvGraphicFramePr>
        <p:xfrm>
          <a:off x="304800" y="1905000"/>
          <a:ext cx="8382000" cy="3787776"/>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25" marB="45725"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Alkitab</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1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Tanaman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berevolusi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setelah</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matahari</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Tanaman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terbentuk</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sebelum</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matahari</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Burung</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berevolusi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dari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reptil</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Burung</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sebelum</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reptil</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mamalia</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16073"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074"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75"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5556" name="Rectangle 20"/>
          <p:cNvSpPr>
            <a:spLocks noChangeArrowheads="1"/>
          </p:cNvSpPr>
          <p:nvPr/>
        </p:nvSpPr>
        <p:spPr bwMode="auto">
          <a:xfrm>
            <a:off x="4356100" y="2636838"/>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7" name="Rectangle 21"/>
          <p:cNvSpPr>
            <a:spLocks noChangeArrowheads="1"/>
          </p:cNvSpPr>
          <p:nvPr/>
        </p:nvSpPr>
        <p:spPr bwMode="auto">
          <a:xfrm>
            <a:off x="250825" y="2492375"/>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8" name="Rectangle 22"/>
          <p:cNvSpPr>
            <a:spLocks noChangeArrowheads="1"/>
          </p:cNvSpPr>
          <p:nvPr/>
        </p:nvSpPr>
        <p:spPr bwMode="auto">
          <a:xfrm>
            <a:off x="4500563" y="4076700"/>
            <a:ext cx="4367212"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9" name="Rectangle 23"/>
          <p:cNvSpPr>
            <a:spLocks noChangeArrowheads="1"/>
          </p:cNvSpPr>
          <p:nvPr/>
        </p:nvSpPr>
        <p:spPr bwMode="auto">
          <a:xfrm>
            <a:off x="250825" y="3789363"/>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5557"/>
                                        </p:tgtEl>
                                      </p:cBhvr>
                                    </p:animEffect>
                                    <p:set>
                                      <p:cBhvr>
                                        <p:cTn id="7" dur="1" fill="hold">
                                          <p:stCondLst>
                                            <p:cond delay="499"/>
                                          </p:stCondLst>
                                        </p:cTn>
                                        <p:tgtEl>
                                          <p:spTgt spid="6555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5556"/>
                                        </p:tgtEl>
                                      </p:cBhvr>
                                    </p:animEffect>
                                    <p:set>
                                      <p:cBhvr>
                                        <p:cTn id="12" dur="1" fill="hold">
                                          <p:stCondLst>
                                            <p:cond delay="499"/>
                                          </p:stCondLst>
                                        </p:cTn>
                                        <p:tgtEl>
                                          <p:spTgt spid="6555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5559"/>
                                        </p:tgtEl>
                                      </p:cBhvr>
                                    </p:animEffect>
                                    <p:set>
                                      <p:cBhvr>
                                        <p:cTn id="17" dur="1" fill="hold">
                                          <p:stCondLst>
                                            <p:cond delay="499"/>
                                          </p:stCondLst>
                                        </p:cTn>
                                        <p:tgtEl>
                                          <p:spTgt spid="6555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5558"/>
                                        </p:tgtEl>
                                      </p:cBhvr>
                                    </p:animEffect>
                                    <p:set>
                                      <p:cBhvr>
                                        <p:cTn id="22" dur="1" fill="hold">
                                          <p:stCondLst>
                                            <p:cond delay="499"/>
                                          </p:stCondLst>
                                        </p:cTn>
                                        <p:tgtEl>
                                          <p:spTgt spid="65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6" grpId="0" animBg="1"/>
      <p:bldP spid="65557" grpId="0" animBg="1"/>
      <p:bldP spid="65558" grpId="0" animBg="1"/>
      <p:bldP spid="655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ctrTitle"/>
          </p:nvPr>
        </p:nvSpPr>
        <p:spPr>
          <a:xfrm>
            <a:off x="2209800" y="381000"/>
            <a:ext cx="4953000" cy="914400"/>
          </a:xfrm>
        </p:spPr>
        <p:txBody>
          <a:bodyPr/>
          <a:lstStyle/>
          <a:p>
            <a:pPr eaLnBrk="1" hangingPunct="1"/>
            <a:r>
              <a:rPr lang="en-US" sz="4000" b="1" i="1">
                <a:solidFill>
                  <a:schemeClr val="bg1"/>
                </a:solidFill>
                <a:latin typeface="Arial" charset="0"/>
              </a:rPr>
              <a:t>Penjelasan yang tidak sesuai</a:t>
            </a:r>
            <a:endParaRPr lang="en-US" sz="3200">
              <a:latin typeface="Arial" charset="0"/>
            </a:endParaRPr>
          </a:p>
        </p:txBody>
      </p:sp>
      <p:graphicFrame>
        <p:nvGraphicFramePr>
          <p:cNvPr id="67587" name="Group 3"/>
          <p:cNvGraphicFramePr>
            <a:graphicFrameLocks noGrp="1"/>
          </p:cNvGraphicFramePr>
          <p:nvPr/>
        </p:nvGraphicFramePr>
        <p:xfrm>
          <a:off x="304800" y="1905000"/>
          <a:ext cx="8382000" cy="4275146"/>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Alkitab</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Matahari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sebelum</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bumi</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Matahari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pada</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hari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ke-4,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setelah</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bumi</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Matahari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terbentuk</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dari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bintang-bintang</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tua</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Matahari</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bulan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bintang</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bg1"/>
                          </a:solidFill>
                          <a:effectLst/>
                          <a:latin typeface="Arial" charset="0"/>
                          <a:ea typeface="ＭＳ Ｐゴシック" charset="0"/>
                          <a:cs typeface="ＭＳ Ｐゴシック" charset="0"/>
                        </a:rPr>
                        <a:t>bersama</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18121"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812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2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7604" name="Rectangle 20"/>
          <p:cNvSpPr>
            <a:spLocks noChangeArrowheads="1"/>
          </p:cNvSpPr>
          <p:nvPr/>
        </p:nvSpPr>
        <p:spPr bwMode="auto">
          <a:xfrm>
            <a:off x="4500563" y="2565400"/>
            <a:ext cx="4367212"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5" name="Rectangle 21"/>
          <p:cNvSpPr>
            <a:spLocks noChangeArrowheads="1"/>
          </p:cNvSpPr>
          <p:nvPr/>
        </p:nvSpPr>
        <p:spPr bwMode="auto">
          <a:xfrm>
            <a:off x="323850" y="25654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6" name="Rectangle 22"/>
          <p:cNvSpPr>
            <a:spLocks noChangeArrowheads="1"/>
          </p:cNvSpPr>
          <p:nvPr/>
        </p:nvSpPr>
        <p:spPr bwMode="auto">
          <a:xfrm>
            <a:off x="4356100" y="4005263"/>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7" name="Rectangle 23"/>
          <p:cNvSpPr>
            <a:spLocks noChangeArrowheads="1"/>
          </p:cNvSpPr>
          <p:nvPr/>
        </p:nvSpPr>
        <p:spPr bwMode="auto">
          <a:xfrm>
            <a:off x="179388" y="42926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7605"/>
                                        </p:tgtEl>
                                      </p:cBhvr>
                                    </p:animEffect>
                                    <p:set>
                                      <p:cBhvr>
                                        <p:cTn id="7" dur="1" fill="hold">
                                          <p:stCondLst>
                                            <p:cond delay="499"/>
                                          </p:stCondLst>
                                        </p:cTn>
                                        <p:tgtEl>
                                          <p:spTgt spid="6760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7604"/>
                                        </p:tgtEl>
                                      </p:cBhvr>
                                    </p:animEffect>
                                    <p:set>
                                      <p:cBhvr>
                                        <p:cTn id="12" dur="1" fill="hold">
                                          <p:stCondLst>
                                            <p:cond delay="499"/>
                                          </p:stCondLst>
                                        </p:cTn>
                                        <p:tgtEl>
                                          <p:spTgt spid="6760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7607"/>
                                        </p:tgtEl>
                                      </p:cBhvr>
                                    </p:animEffect>
                                    <p:set>
                                      <p:cBhvr>
                                        <p:cTn id="17" dur="1" fill="hold">
                                          <p:stCondLst>
                                            <p:cond delay="499"/>
                                          </p:stCondLst>
                                        </p:cTn>
                                        <p:tgtEl>
                                          <p:spTgt spid="6760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7606"/>
                                        </p:tgtEl>
                                      </p:cBhvr>
                                    </p:animEffect>
                                    <p:set>
                                      <p:cBhvr>
                                        <p:cTn id="22" dur="1" fill="hold">
                                          <p:stCondLst>
                                            <p:cond delay="499"/>
                                          </p:stCondLst>
                                        </p:cTn>
                                        <p:tgtEl>
                                          <p:spTgt spid="676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4" grpId="0" animBg="1"/>
      <p:bldP spid="67605" grpId="0" animBg="1"/>
      <p:bldP spid="67606" grpId="0" animBg="1"/>
      <p:bldP spid="6760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rPr>
              <a:t>Para </a:t>
            </a:r>
            <a:r>
              <a:rPr lang="en-US" sz="4000" b="1" dirty="0" err="1">
                <a:solidFill>
                  <a:schemeClr val="bg1"/>
                </a:solidFill>
              </a:rPr>
              <a:t>Astronom</a:t>
            </a:r>
            <a:r>
              <a:rPr lang="en-US" sz="4000" b="1" dirty="0">
                <a:solidFill>
                  <a:schemeClr val="bg1"/>
                </a:solidFill>
              </a:rPr>
              <a:t> </a:t>
            </a:r>
            <a:r>
              <a:rPr lang="en-US" sz="4000" b="1" dirty="0" err="1">
                <a:solidFill>
                  <a:schemeClr val="bg1"/>
                </a:solidFill>
              </a:rPr>
              <a:t>sekarang</a:t>
            </a:r>
            <a:r>
              <a:rPr lang="en-US" sz="4000" b="1" dirty="0">
                <a:solidFill>
                  <a:schemeClr val="bg1"/>
                </a:solidFill>
              </a:rPr>
              <a:t> </a:t>
            </a:r>
            <a:r>
              <a:rPr lang="en-US" sz="4000" b="1" dirty="0" err="1">
                <a:solidFill>
                  <a:schemeClr val="bg1"/>
                </a:solidFill>
              </a:rPr>
              <a:t>meragukan</a:t>
            </a:r>
            <a:r>
              <a:rPr lang="en-US" sz="4000" b="1" dirty="0">
                <a:solidFill>
                  <a:schemeClr val="bg1"/>
                </a:solidFill>
              </a:rPr>
              <a:t> Big Bang</a:t>
            </a:r>
            <a:endParaRPr lang="en-US" b="1" dirty="0">
              <a:solidFill>
                <a:schemeClr val="bg1"/>
              </a:solidFill>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sz="3200" b="1" dirty="0">
                <a:solidFill>
                  <a:schemeClr val="bg1"/>
                </a:solidFill>
                <a:latin typeface="Arial"/>
                <a:ea typeface="ＭＳ Ｐゴシック" pitchFamily="-112" charset="-128"/>
                <a:cs typeface="Arial"/>
              </a:rPr>
              <a:t>"</a:t>
            </a:r>
            <a:r>
              <a:rPr lang="en-US" sz="3200" b="1" dirty="0" err="1">
                <a:solidFill>
                  <a:schemeClr val="bg1"/>
                </a:solidFill>
                <a:latin typeface="Arial"/>
                <a:ea typeface="ＭＳ Ｐゴシック" pitchFamily="-112" charset="-128"/>
                <a:cs typeface="Arial"/>
              </a:rPr>
              <a:t>Jika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alam</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semesta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berasal</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dari</a:t>
            </a:r>
            <a:r>
              <a:rPr lang="en-US" sz="3200" b="1" dirty="0">
                <a:solidFill>
                  <a:schemeClr val="bg1"/>
                </a:solidFill>
                <a:latin typeface="Arial"/>
                <a:ea typeface="ＭＳ Ｐゴシック" pitchFamily="-112" charset="-128"/>
                <a:cs typeface="Arial"/>
              </a:rPr>
              <a:t> big bang, </a:t>
            </a:r>
            <a:r>
              <a:rPr lang="en-US" sz="3200" b="1" dirty="0" err="1">
                <a:solidFill>
                  <a:schemeClr val="bg1"/>
                </a:solidFill>
                <a:latin typeface="Arial"/>
                <a:ea typeface="ＭＳ Ｐゴシック" pitchFamily="-112" charset="-128"/>
                <a:cs typeface="Arial"/>
              </a:rPr>
              <a:t>maka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semua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harus</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merata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Namun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alam</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semesta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mengandung</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distribusi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massa</a:t>
            </a:r>
            <a:r>
              <a:rPr lang="en-US" sz="3200" b="1" dirty="0">
                <a:solidFill>
                  <a:schemeClr val="bg1"/>
                </a:solidFill>
                <a:latin typeface="Arial"/>
                <a:ea typeface="ＭＳ Ｐゴシック" pitchFamily="-112" charset="-128"/>
                <a:cs typeface="Arial"/>
              </a:rPr>
              <a:t> yang </a:t>
            </a:r>
            <a:r>
              <a:rPr lang="en-US" sz="3200" b="1" dirty="0" err="1">
                <a:solidFill>
                  <a:schemeClr val="bg1"/>
                </a:solidFill>
                <a:latin typeface="Arial"/>
                <a:ea typeface="ＭＳ Ｐゴシック" pitchFamily="-112" charset="-128"/>
                <a:cs typeface="Arial"/>
              </a:rPr>
              <a:t>sangat</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tidak</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merata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Ini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berarti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bahan</a:t>
            </a:r>
            <a:r>
              <a:rPr lang="en-US" sz="3200" b="1" dirty="0">
                <a:solidFill>
                  <a:schemeClr val="bg1"/>
                </a:solidFill>
                <a:latin typeface="Arial"/>
                <a:ea typeface="ＭＳ Ｐゴシック" pitchFamily="-112" charset="-128"/>
                <a:cs typeface="Arial"/>
              </a:rPr>
              <a:t> yang </a:t>
            </a:r>
            <a:r>
              <a:rPr lang="en-US" sz="3200" b="1" dirty="0" err="1">
                <a:solidFill>
                  <a:schemeClr val="bg1"/>
                </a:solidFill>
                <a:latin typeface="Arial"/>
                <a:ea typeface="ＭＳ Ｐゴシック" pitchFamily="-112" charset="-128"/>
                <a:cs typeface="Arial"/>
              </a:rPr>
              <a:t>terkonsentrasi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menjadi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zona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dan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bidang</a:t>
            </a:r>
            <a:r>
              <a:rPr lang="en-US" sz="3200" b="1" dirty="0">
                <a:solidFill>
                  <a:schemeClr val="bg1"/>
                </a:solidFill>
                <a:latin typeface="Arial"/>
                <a:ea typeface="ＭＳ Ｐゴシック" pitchFamily="-112" charset="-128"/>
                <a:cs typeface="Arial"/>
              </a:rPr>
              <a:t> di </a:t>
            </a:r>
            <a:r>
              <a:rPr lang="en-US" sz="3200" b="1" dirty="0" err="1">
                <a:solidFill>
                  <a:schemeClr val="bg1"/>
                </a:solidFill>
                <a:latin typeface="Arial"/>
                <a:ea typeface="ＭＳ Ｐゴシック" pitchFamily="-112" charset="-128"/>
                <a:cs typeface="Arial"/>
              </a:rPr>
              <a:t>sekitar</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wilayah</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relatif</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kosong</a:t>
            </a:r>
            <a:r>
              <a:rPr lang="en-US" sz="3200" b="1" dirty="0">
                <a:solidFill>
                  <a:schemeClr val="bg1"/>
                </a:solidFill>
                <a:latin typeface="Arial"/>
                <a:ea typeface="ＭＳ Ｐゴシック" pitchFamily="-112" charset="-128"/>
                <a:cs typeface="Arial"/>
              </a:rPr>
              <a:t>.</a:t>
            </a:r>
          </a:p>
        </p:txBody>
      </p:sp>
      <p:sp>
        <p:nvSpPr>
          <p:cNvPr id="220164"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cs typeface="Arial" charset="0"/>
              </a:rPr>
              <a:t>Werner Gitt, answersingenesis.org</a:t>
            </a:r>
          </a:p>
        </p:txBody>
      </p:sp>
    </p:spTree>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4" descr="Gen 763px-EriduGenesi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Title 9"/>
          <p:cNvSpPr>
            <a:spLocks noGrp="1"/>
          </p:cNvSpPr>
          <p:nvPr>
            <p:ph type="title"/>
          </p:nvPr>
        </p:nvSpPr>
        <p:spPr>
          <a:xfrm>
            <a:off x="228600" y="152400"/>
            <a:ext cx="4495800" cy="1143000"/>
          </a:xfrm>
        </p:spPr>
        <p:txBody>
          <a:bodyPr/>
          <a:lstStyle/>
          <a:p>
            <a:pPr>
              <a:defRPr/>
            </a:pP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Dua</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Catatan</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Sumeria</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Lainnya</a:t>
            </a:r>
            <a:endPar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6" name="Content Placeholder 11"/>
          <p:cNvSpPr txBox="1">
            <a:spLocks/>
          </p:cNvSpPr>
          <p:nvPr/>
        </p:nvSpPr>
        <p:spPr bwMode="auto">
          <a:xfrm>
            <a:off x="4648200" y="2743200"/>
            <a:ext cx="4419600" cy="35052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dirty="0" err="1">
                <a:solidFill>
                  <a:srgbClr val="FFFFFF"/>
                </a:solidFill>
                <a:effectLst>
                  <a:outerShdw blurRad="38100" dist="38100" dir="2700000" algn="tl">
                    <a:srgbClr val="000000">
                      <a:alpha val="43137"/>
                    </a:srgbClr>
                  </a:outerShdw>
                </a:effectLst>
                <a:cs typeface="Arial" charset="0"/>
              </a:rPr>
              <a:t>Enki</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diciptakan</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oleh</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tanah</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dari</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Apsu</a:t>
            </a:r>
            <a:endParaRPr lang="en-US" sz="2800" b="1" dirty="0">
              <a:solidFill>
                <a:srgbClr val="FFFFFF"/>
              </a:solidFill>
              <a:effectLst>
                <a:outerShdw blurRad="38100" dist="38100" dir="2700000" algn="tl">
                  <a:srgbClr val="000000">
                    <a:alpha val="43137"/>
                  </a:srgbClr>
                </a:outerShdw>
              </a:effectLst>
              <a:cs typeface="Arial" charset="0"/>
            </a:endParaRP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cs typeface="Arial" charset="0"/>
            </a:endParaRPr>
          </a:p>
          <a:p>
            <a:pPr>
              <a:spcBef>
                <a:spcPct val="20000"/>
              </a:spcBef>
              <a:buFontTx/>
              <a:buChar char="•"/>
              <a:defRPr/>
            </a:pPr>
            <a:r>
              <a:rPr lang="en-US" sz="2800" b="1" dirty="0" err="1">
                <a:solidFill>
                  <a:srgbClr val="FFFFFF"/>
                </a:solidFill>
                <a:effectLst>
                  <a:outerShdw blurRad="38100" dist="38100" dir="2700000" algn="tl">
                    <a:srgbClr val="000000">
                      <a:alpha val="43137"/>
                    </a:srgbClr>
                  </a:outerShdw>
                </a:effectLst>
                <a:cs typeface="Arial" charset="0"/>
              </a:rPr>
              <a:t>Enki</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Ninmakh</a:t>
            </a:r>
            <a:r>
              <a:rPr lang="en-US" sz="2800" b="1" dirty="0">
                <a:solidFill>
                  <a:srgbClr val="FFFFFF"/>
                </a:solidFill>
                <a:effectLst>
                  <a:outerShdw blurRad="38100" dist="38100" dir="2700000" algn="tl">
                    <a:srgbClr val="000000">
                      <a:alpha val="43137"/>
                    </a:srgbClr>
                  </a:outerShdw>
                </a:effectLst>
                <a:cs typeface="Arial" charset="0"/>
              </a:rPr>
              <a:t> and </a:t>
            </a:r>
            <a:r>
              <a:rPr lang="en-US" sz="2800" b="1" dirty="0" err="1">
                <a:solidFill>
                  <a:srgbClr val="FFFFFF"/>
                </a:solidFill>
                <a:effectLst>
                  <a:outerShdw blurRad="38100" dist="38100" dir="2700000" algn="tl">
                    <a:srgbClr val="000000">
                      <a:alpha val="43137"/>
                    </a:srgbClr>
                  </a:outerShdw>
                </a:effectLst>
                <a:cs typeface="Arial" charset="0"/>
              </a:rPr>
              <a:t>Namma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manusia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purba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dari</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tanah</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untuk</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makanan</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pertanian</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dan</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tenaga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kerja</a:t>
            </a:r>
            <a:endParaRPr lang="en-US" sz="2800" b="1" dirty="0">
              <a:solidFill>
                <a:srgbClr val="FFFFFF"/>
              </a:solidFill>
              <a:effectLst>
                <a:outerShdw blurRad="38100" dist="38100" dir="2700000" algn="tl">
                  <a:srgbClr val="000000">
                    <a:alpha val="43137"/>
                  </a:srgbClr>
                </a:outerShdw>
              </a:effectLst>
              <a:cs typeface="Arial" charset="0"/>
            </a:endParaRPr>
          </a:p>
        </p:txBody>
      </p:sp>
      <p:sp>
        <p:nvSpPr>
          <p:cNvPr id="11" name="Content Placeholder 11"/>
          <p:cNvSpPr txBox="1">
            <a:spLocks/>
          </p:cNvSpPr>
          <p:nvPr/>
        </p:nvSpPr>
        <p:spPr bwMode="auto">
          <a:xfrm>
            <a:off x="4572000" y="1676400"/>
            <a:ext cx="4267200" cy="914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2800" b="1" i="1" u="sng" dirty="0" err="1">
                <a:solidFill>
                  <a:srgbClr val="FFFFFF"/>
                </a:solidFill>
                <a:effectLst>
                  <a:outerShdw blurRad="38100" dist="38100" dir="2700000" algn="tl">
                    <a:srgbClr val="000000">
                      <a:alpha val="43137"/>
                    </a:srgbClr>
                  </a:outerShdw>
                </a:effectLst>
                <a:cs typeface="Arial" charset="0"/>
              </a:rPr>
              <a:t>Enki</a:t>
            </a:r>
            <a:r>
              <a:rPr lang="en-US" sz="2800" b="1" i="1" u="sng" dirty="0">
                <a:solidFill>
                  <a:srgbClr val="FFFFFF"/>
                </a:solidFill>
                <a:effectLst>
                  <a:outerShdw blurRad="38100" dist="38100" dir="2700000" algn="tl">
                    <a:srgbClr val="000000">
                      <a:alpha val="43137"/>
                    </a:srgbClr>
                  </a:outerShdw>
                </a:effectLst>
                <a:cs typeface="Arial" charset="0"/>
              </a:rPr>
              <a:t>, </a:t>
            </a:r>
            <a:r>
              <a:rPr lang="en-US" sz="2800" b="1" i="1" u="sng" dirty="0" err="1">
                <a:solidFill>
                  <a:srgbClr val="FFFFFF"/>
                </a:solidFill>
                <a:effectLst>
                  <a:outerShdw blurRad="38100" dist="38100" dir="2700000" algn="tl">
                    <a:srgbClr val="000000">
                      <a:alpha val="43137"/>
                    </a:srgbClr>
                  </a:outerShdw>
                </a:effectLst>
                <a:cs typeface="Arial" charset="0"/>
              </a:rPr>
              <a:t>Ninmakh</a:t>
            </a:r>
            <a:r>
              <a:rPr lang="en-US" sz="2800" b="1" i="1" u="sng" dirty="0">
                <a:solidFill>
                  <a:srgbClr val="FFFFFF"/>
                </a:solidFill>
                <a:effectLst>
                  <a:outerShdw blurRad="38100" dist="38100" dir="2700000" algn="tl">
                    <a:srgbClr val="000000">
                      <a:alpha val="43137"/>
                    </a:srgbClr>
                  </a:outerShdw>
                </a:effectLst>
                <a:cs typeface="Arial" charset="0"/>
              </a:rPr>
              <a:t> </a:t>
            </a:r>
            <a:r>
              <a:rPr lang="en-US" sz="2800" b="1" i="1" u="sng" dirty="0" err="1">
                <a:solidFill>
                  <a:srgbClr val="FFFFFF"/>
                </a:solidFill>
                <a:effectLst>
                  <a:outerShdw blurRad="38100" dist="38100" dir="2700000" algn="tl">
                    <a:srgbClr val="000000">
                      <a:alpha val="43137"/>
                    </a:srgbClr>
                  </a:outerShdw>
                </a:effectLst>
                <a:cs typeface="Arial" charset="0"/>
              </a:rPr>
              <a:t>dan</a:t>
            </a:r>
            <a:r>
              <a:rPr lang="en-US" sz="2800" b="1" i="1" u="sng" dirty="0">
                <a:solidFill>
                  <a:srgbClr val="FFFFFF"/>
                </a:solidFill>
                <a:effectLst>
                  <a:outerShdw blurRad="38100" dist="38100" dir="2700000" algn="tl">
                    <a:srgbClr val="000000">
                      <a:alpha val="43137"/>
                    </a:srgbClr>
                  </a:outerShdw>
                </a:effectLst>
                <a:cs typeface="Arial" charset="0"/>
              </a:rPr>
              <a:t> </a:t>
            </a:r>
            <a:r>
              <a:rPr lang="en-US" sz="2800" b="1" i="1" u="sng" dirty="0" err="1">
                <a:solidFill>
                  <a:srgbClr val="FFFFFF"/>
                </a:solidFill>
                <a:effectLst>
                  <a:outerShdw blurRad="38100" dist="38100" dir="2700000" algn="tl">
                    <a:srgbClr val="000000">
                      <a:alpha val="43137"/>
                    </a:srgbClr>
                  </a:outerShdw>
                </a:effectLst>
                <a:cs typeface="Arial" charset="0"/>
              </a:rPr>
              <a:t>Penciptaan</a:t>
            </a:r>
            <a:r>
              <a:rPr lang="en-US" sz="2800" b="1" i="1" u="sng" dirty="0">
                <a:solidFill>
                  <a:srgbClr val="FFFFFF"/>
                </a:solidFill>
                <a:effectLst>
                  <a:outerShdw blurRad="38100" dist="38100" dir="2700000" algn="tl">
                    <a:srgbClr val="000000">
                      <a:alpha val="43137"/>
                    </a:srgbClr>
                  </a:outerShdw>
                </a:effectLst>
                <a:cs typeface="Arial" charset="0"/>
              </a:rPr>
              <a:t> </a:t>
            </a:r>
            <a:r>
              <a:rPr lang="en-US" sz="2800" b="1" i="1" u="sng" dirty="0" err="1">
                <a:solidFill>
                  <a:srgbClr val="FFFFFF"/>
                </a:solidFill>
                <a:effectLst>
                  <a:outerShdw blurRad="38100" dist="38100" dir="2700000" algn="tl">
                    <a:srgbClr val="000000">
                      <a:alpha val="43137"/>
                    </a:srgbClr>
                  </a:outerShdw>
                </a:effectLst>
                <a:cs typeface="Arial" charset="0"/>
              </a:rPr>
              <a:t>Manusia</a:t>
            </a:r>
            <a:endParaRPr lang="en-US" sz="2800" b="1" dirty="0">
              <a:solidFill>
                <a:srgbClr val="FFFFFF"/>
              </a:solidFill>
              <a:effectLst>
                <a:outerShdw blurRad="38100" dist="38100" dir="2700000" algn="tl">
                  <a:srgbClr val="000000">
                    <a:alpha val="43137"/>
                  </a:srgbClr>
                </a:outerShdw>
              </a:effectLst>
              <a:cs typeface="Arial" charset="0"/>
            </a:endParaRPr>
          </a:p>
        </p:txBody>
      </p:sp>
      <p:sp>
        <p:nvSpPr>
          <p:cNvPr id="29" name="Content Placeholder 10"/>
          <p:cNvSpPr>
            <a:spLocks noGrp="1"/>
          </p:cNvSpPr>
          <p:nvPr>
            <p:ph sz="half" idx="1"/>
          </p:nvPr>
        </p:nvSpPr>
        <p:spPr>
          <a:xfrm>
            <a:off x="533400" y="1676400"/>
            <a:ext cx="3363913" cy="685800"/>
          </a:xfrm>
        </p:spPr>
        <p:txBody>
          <a:bodyPr/>
          <a:lstStyle/>
          <a:p>
            <a:pPr marL="0" indent="0">
              <a:buFontTx/>
              <a:buNone/>
              <a:defRPr/>
            </a:pPr>
            <a:r>
              <a:rPr lang="en-US" b="1" i="1" u="sng"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Eridu</a:t>
            </a:r>
            <a:r>
              <a:rPr lang="en-US" b="1" i="1" u="sng"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Genesis</a:t>
            </a:r>
            <a:endPar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0" name="Content Placeholder 10"/>
          <p:cNvSpPr>
            <a:spLocks noGrp="1"/>
          </p:cNvSpPr>
          <p:nvPr>
            <p:ph sz="half" idx="1"/>
          </p:nvPr>
        </p:nvSpPr>
        <p:spPr>
          <a:xfrm>
            <a:off x="533400" y="2819400"/>
            <a:ext cx="4267200" cy="3733800"/>
          </a:xfrm>
        </p:spPr>
        <p:txBody>
          <a:bodyPr/>
          <a:lstStyle/>
          <a:p>
            <a:pPr>
              <a:defRPr/>
            </a:pP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Asal</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1600 SM</a:t>
            </a:r>
          </a:p>
          <a:p>
            <a:pPr>
              <a:defRPr/>
            </a:pPr>
            <a:endParaRPr lang="en-US" sz="10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Urutan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yang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paralel</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catatan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Kejadian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p>
          <a:p>
            <a:pPr>
              <a:defRPr/>
            </a:pPr>
            <a:endParaRPr lang="en-US" sz="10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Menceritakan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penciptaan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manusia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kota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dan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banjir</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besar</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pahlawan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bernama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Ziusudra</a:t>
            </a:r>
            <a:endPar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rPr>
              <a:t>Para </a:t>
            </a:r>
            <a:r>
              <a:rPr lang="en-US" sz="4000" b="1" dirty="0" err="1">
                <a:solidFill>
                  <a:schemeClr val="bg1"/>
                </a:solidFill>
              </a:rPr>
              <a:t>Astronom</a:t>
            </a:r>
            <a:r>
              <a:rPr lang="en-US" sz="4000" b="1" dirty="0">
                <a:solidFill>
                  <a:schemeClr val="bg1"/>
                </a:solidFill>
              </a:rPr>
              <a:t> </a:t>
            </a:r>
            <a:r>
              <a:rPr lang="en-US" sz="4000" b="1" dirty="0" err="1">
                <a:solidFill>
                  <a:schemeClr val="bg1"/>
                </a:solidFill>
              </a:rPr>
              <a:t>sekarang</a:t>
            </a:r>
            <a:r>
              <a:rPr lang="en-US" sz="4000" b="1" dirty="0">
                <a:solidFill>
                  <a:schemeClr val="bg1"/>
                </a:solidFill>
              </a:rPr>
              <a:t> </a:t>
            </a:r>
            <a:r>
              <a:rPr lang="en-US" sz="4000" b="1" dirty="0" err="1">
                <a:solidFill>
                  <a:schemeClr val="bg1"/>
                </a:solidFill>
              </a:rPr>
              <a:t>meragukan</a:t>
            </a:r>
            <a:r>
              <a:rPr lang="en-US" sz="4000" b="1" dirty="0">
                <a:solidFill>
                  <a:schemeClr val="bg1"/>
                </a:solidFill>
              </a:rPr>
              <a:t> Big Bang</a:t>
            </a:r>
            <a:endParaRPr lang="en-US" b="1" dirty="0">
              <a:solidFill>
                <a:schemeClr val="bg1"/>
              </a:solidFill>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sz="3200" b="1" dirty="0">
                <a:solidFill>
                  <a:schemeClr val="bg1"/>
                </a:solidFill>
                <a:latin typeface="Arial"/>
                <a:ea typeface="ＭＳ Ｐゴシック" pitchFamily="-112" charset="-128"/>
                <a:cs typeface="Arial"/>
              </a:rPr>
              <a:t>"</a:t>
            </a:r>
            <a:r>
              <a:rPr lang="en-US" sz="3200" b="1" dirty="0" err="1">
                <a:solidFill>
                  <a:schemeClr val="bg1"/>
                </a:solidFill>
                <a:latin typeface="Arial"/>
                <a:ea typeface="ＭＳ Ｐゴシック" pitchFamily="-112" charset="-128"/>
                <a:cs typeface="Arial"/>
              </a:rPr>
              <a:t>Dua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astronom</a:t>
            </a:r>
            <a:r>
              <a:rPr lang="en-US" sz="3200" b="1" dirty="0">
                <a:solidFill>
                  <a:schemeClr val="bg1"/>
                </a:solidFill>
                <a:latin typeface="Arial"/>
                <a:ea typeface="ＭＳ Ｐゴシック" pitchFamily="-112" charset="-128"/>
                <a:cs typeface="Arial"/>
              </a:rPr>
              <a:t>, Geller </a:t>
            </a:r>
            <a:r>
              <a:rPr lang="en-US" sz="3200" b="1" dirty="0" err="1">
                <a:solidFill>
                  <a:schemeClr val="bg1"/>
                </a:solidFill>
                <a:latin typeface="Arial"/>
                <a:ea typeface="ＭＳ Ｐゴシック" pitchFamily="-112" charset="-128"/>
                <a:cs typeface="Arial"/>
              </a:rPr>
              <a:t>dan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Huchra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memulai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sebuah</a:t>
            </a:r>
            <a:r>
              <a:rPr lang="en-US" sz="3200" b="1" dirty="0">
                <a:solidFill>
                  <a:schemeClr val="bg1"/>
                </a:solidFill>
                <a:latin typeface="Arial"/>
                <a:ea typeface="ＭＳ Ｐゴシック" pitchFamily="-112" charset="-128"/>
                <a:cs typeface="Arial"/>
              </a:rPr>
              <a:t> program </a:t>
            </a:r>
            <a:r>
              <a:rPr lang="en-US" sz="3200" b="1" dirty="0" err="1">
                <a:solidFill>
                  <a:schemeClr val="bg1"/>
                </a:solidFill>
                <a:latin typeface="Arial"/>
                <a:ea typeface="ＭＳ Ｐゴシック" pitchFamily="-112" charset="-128"/>
                <a:cs typeface="Arial"/>
              </a:rPr>
              <a:t>pengukuran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berharap</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untuk</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menemukan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bukti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untuk</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mendukung</a:t>
            </a:r>
            <a:r>
              <a:rPr lang="en-US" sz="3200" b="1" dirty="0">
                <a:solidFill>
                  <a:schemeClr val="bg1"/>
                </a:solidFill>
                <a:latin typeface="Arial"/>
                <a:ea typeface="ＭＳ Ｐゴシック" pitchFamily="-112" charset="-128"/>
                <a:cs typeface="Arial"/>
              </a:rPr>
              <a:t> model big bang. </a:t>
            </a:r>
            <a:r>
              <a:rPr lang="en-US" sz="3200" b="1" dirty="0" err="1">
                <a:solidFill>
                  <a:schemeClr val="bg1"/>
                </a:solidFill>
                <a:latin typeface="Arial"/>
                <a:ea typeface="ＭＳ Ｐゴシック" pitchFamily="-112" charset="-128"/>
                <a:cs typeface="Arial"/>
              </a:rPr>
              <a:t>Dengan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menyusun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peta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bintang</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besar</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mereka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berharap</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untuk</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menunjukkan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hal</a:t>
            </a:r>
            <a:r>
              <a:rPr lang="en-US" sz="3200" b="1" dirty="0">
                <a:solidFill>
                  <a:schemeClr val="bg1"/>
                </a:solidFill>
                <a:latin typeface="Arial"/>
                <a:ea typeface="ＭＳ Ｐゴシック" pitchFamily="-112" charset="-128"/>
                <a:cs typeface="Arial"/>
              </a:rPr>
              <a:t> yang </a:t>
            </a:r>
            <a:r>
              <a:rPr lang="en-US" sz="3200" b="1" dirty="0" err="1">
                <a:solidFill>
                  <a:schemeClr val="bg1"/>
                </a:solidFill>
                <a:latin typeface="Arial"/>
                <a:ea typeface="ＭＳ Ｐゴシック" pitchFamily="-112" charset="-128"/>
                <a:cs typeface="Arial"/>
              </a:rPr>
              <a:t>seragam</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terdistribusi</a:t>
            </a:r>
            <a:r>
              <a:rPr lang="en-US" sz="3200" b="1" dirty="0">
                <a:solidFill>
                  <a:schemeClr val="bg1"/>
                </a:solidFill>
                <a:latin typeface="Arial"/>
                <a:ea typeface="ＭＳ Ｐゴシック" pitchFamily="-112" charset="-128"/>
                <a:cs typeface="Arial"/>
              </a:rPr>
              <a:t> di </a:t>
            </a:r>
            <a:r>
              <a:rPr lang="en-US" sz="3200" b="1" dirty="0" err="1">
                <a:solidFill>
                  <a:schemeClr val="bg1"/>
                </a:solidFill>
                <a:latin typeface="Arial"/>
                <a:ea typeface="ＭＳ Ｐゴシック" pitchFamily="-112" charset="-128"/>
                <a:cs typeface="Arial"/>
              </a:rPr>
              <a:t>seluruh</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kosmos</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ketika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skala</a:t>
            </a:r>
            <a:r>
              <a:rPr lang="en-US" sz="3200" b="1" dirty="0">
                <a:solidFill>
                  <a:schemeClr val="bg1"/>
                </a:solidFill>
                <a:latin typeface="Arial"/>
                <a:ea typeface="ＭＳ Ｐゴシック" pitchFamily="-112" charset="-128"/>
                <a:cs typeface="Arial"/>
              </a:rPr>
              <a:t> yang </a:t>
            </a:r>
            <a:r>
              <a:rPr lang="en-US" sz="3200" b="1" dirty="0" err="1">
                <a:solidFill>
                  <a:schemeClr val="bg1"/>
                </a:solidFill>
                <a:latin typeface="Arial"/>
                <a:ea typeface="ＭＳ Ｐゴシック" pitchFamily="-112" charset="-128"/>
                <a:cs typeface="Arial"/>
              </a:rPr>
              <a:t>cukup</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besar</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dipertimbangkan</a:t>
            </a:r>
            <a:r>
              <a:rPr lang="en-US" sz="3200" b="1" dirty="0">
                <a:solidFill>
                  <a:schemeClr val="bg1"/>
                </a:solidFill>
                <a:latin typeface="Arial"/>
                <a:ea typeface="ＭＳ Ｐゴシック" pitchFamily="-112" charset="-128"/>
                <a:cs typeface="Arial"/>
              </a:rPr>
              <a:t>).</a:t>
            </a:r>
          </a:p>
        </p:txBody>
      </p:sp>
      <p:sp>
        <p:nvSpPr>
          <p:cNvPr id="222212"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cs typeface="Arial" charset="0"/>
              </a:rPr>
              <a:t>Werner Gitt, answersingenesis.org</a:t>
            </a: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rPr>
              <a:t>Para </a:t>
            </a:r>
            <a:r>
              <a:rPr lang="en-US" sz="4000" b="1" dirty="0" err="1">
                <a:solidFill>
                  <a:schemeClr val="bg1"/>
                </a:solidFill>
              </a:rPr>
              <a:t>Astronom</a:t>
            </a:r>
            <a:r>
              <a:rPr lang="en-US" sz="4000" b="1" dirty="0">
                <a:solidFill>
                  <a:schemeClr val="bg1"/>
                </a:solidFill>
              </a:rPr>
              <a:t> </a:t>
            </a:r>
            <a:r>
              <a:rPr lang="en-US" sz="4000" b="1" dirty="0" err="1">
                <a:solidFill>
                  <a:schemeClr val="bg1"/>
                </a:solidFill>
              </a:rPr>
              <a:t>sekarang</a:t>
            </a:r>
            <a:r>
              <a:rPr lang="en-US" sz="4000" b="1" dirty="0">
                <a:solidFill>
                  <a:schemeClr val="bg1"/>
                </a:solidFill>
              </a:rPr>
              <a:t> </a:t>
            </a:r>
            <a:r>
              <a:rPr lang="en-US" sz="4000" b="1" dirty="0" err="1">
                <a:solidFill>
                  <a:schemeClr val="bg1"/>
                </a:solidFill>
              </a:rPr>
              <a:t>meragukan</a:t>
            </a:r>
            <a:r>
              <a:rPr lang="en-US" sz="4000" b="1" dirty="0">
                <a:solidFill>
                  <a:schemeClr val="bg1"/>
                </a:solidFill>
              </a:rPr>
              <a:t> Big Bang</a:t>
            </a:r>
            <a:endParaRPr lang="en-US" b="1" dirty="0">
              <a:solidFill>
                <a:schemeClr val="bg1"/>
              </a:solidFill>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ja-JP" altLang="en-US" sz="3200" b="1" dirty="0">
                <a:solidFill>
                  <a:schemeClr val="bg1"/>
                </a:solidFill>
                <a:latin typeface="Arial"/>
                <a:cs typeface="Arial"/>
              </a:rPr>
              <a:t>“</a:t>
            </a:r>
            <a:r>
              <a:rPr lang="en-US" altLang="ja-JP" sz="3200" b="1" dirty="0" err="1">
                <a:solidFill>
                  <a:schemeClr val="bg1"/>
                </a:solidFill>
                <a:latin typeface="Arial"/>
                <a:cs typeface="Arial"/>
              </a:rPr>
              <a:t>Semakin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banyak</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kemajuan</a:t>
            </a:r>
            <a:r>
              <a:rPr lang="en-US" altLang="ja-JP" sz="3200" b="1" dirty="0">
                <a:solidFill>
                  <a:schemeClr val="bg1"/>
                </a:solidFill>
                <a:latin typeface="Arial"/>
                <a:cs typeface="Arial"/>
              </a:rPr>
              <a:t> yang </a:t>
            </a:r>
            <a:r>
              <a:rPr lang="en-US" altLang="ja-JP" sz="3200" b="1" dirty="0" err="1">
                <a:solidFill>
                  <a:schemeClr val="bg1"/>
                </a:solidFill>
                <a:latin typeface="Arial"/>
                <a:cs typeface="Arial"/>
              </a:rPr>
              <a:t>mereka</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lakukan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dengan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gambaran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kartografi</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luar</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angkasa</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semakin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jelas</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gambar</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tersebut</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bahwa</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jarak</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galaksi</a:t>
            </a:r>
            <a:r>
              <a:rPr lang="en-US" altLang="ja-JP" sz="3200" b="1" dirty="0">
                <a:solidFill>
                  <a:schemeClr val="bg1"/>
                </a:solidFill>
                <a:latin typeface="Arial"/>
                <a:cs typeface="Arial"/>
              </a:rPr>
              <a:t> yang </a:t>
            </a:r>
            <a:r>
              <a:rPr lang="en-US" altLang="ja-JP" sz="3200" b="1" dirty="0" err="1">
                <a:solidFill>
                  <a:schemeClr val="bg1"/>
                </a:solidFill>
                <a:latin typeface="Arial"/>
                <a:cs typeface="Arial"/>
              </a:rPr>
              <a:t>berkerumun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seperti</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benua</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kosmik</a:t>
            </a:r>
            <a:r>
              <a:rPr lang="en-US" altLang="ja-JP" sz="3200" b="1" dirty="0">
                <a:solidFill>
                  <a:schemeClr val="bg1"/>
                </a:solidFill>
                <a:latin typeface="Arial"/>
                <a:cs typeface="Arial"/>
              </a:rPr>
              <a:t> di </a:t>
            </a:r>
            <a:r>
              <a:rPr lang="en-US" altLang="ja-JP" sz="3200" b="1" dirty="0" err="1">
                <a:solidFill>
                  <a:schemeClr val="bg1"/>
                </a:solidFill>
                <a:latin typeface="Arial"/>
                <a:cs typeface="Arial"/>
              </a:rPr>
              <a:t>luar</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jangkauan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alam</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semesta</a:t>
            </a:r>
            <a:r>
              <a:rPr lang="en-US" altLang="ja-JP" sz="3200" b="1" dirty="0">
                <a:solidFill>
                  <a:schemeClr val="bg1"/>
                </a:solidFill>
                <a:latin typeface="Arial"/>
                <a:cs typeface="Arial"/>
              </a:rPr>
              <a:t> yang </a:t>
            </a:r>
            <a:r>
              <a:rPr lang="en-US" altLang="ja-JP" sz="3200" b="1" dirty="0" err="1">
                <a:solidFill>
                  <a:schemeClr val="bg1"/>
                </a:solidFill>
                <a:latin typeface="Arial"/>
                <a:cs typeface="Arial"/>
              </a:rPr>
              <a:t>hampa</a:t>
            </a:r>
            <a:r>
              <a:rPr lang="en-US" altLang="ja-JP" sz="3200" b="1" dirty="0">
                <a:solidFill>
                  <a:schemeClr val="bg1"/>
                </a:solidFill>
                <a:latin typeface="Arial"/>
                <a:cs typeface="Arial"/>
              </a:rPr>
              <a:t>. Model big bang </a:t>
            </a:r>
            <a:r>
              <a:rPr lang="en-US" altLang="ja-JP" sz="3200" b="1" dirty="0" err="1">
                <a:solidFill>
                  <a:schemeClr val="bg1"/>
                </a:solidFill>
                <a:latin typeface="Arial"/>
                <a:cs typeface="Arial"/>
              </a:rPr>
              <a:t>itu</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sangat</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terguncang</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oleh</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penemuan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ini</a:t>
            </a:r>
            <a:r>
              <a:rPr lang="en-US" altLang="ja-JP" sz="3200" b="1" dirty="0">
                <a:solidFill>
                  <a:schemeClr val="bg1"/>
                </a:solidFill>
                <a:latin typeface="Arial"/>
                <a:cs typeface="Arial"/>
              </a:rPr>
              <a:t>. </a:t>
            </a:r>
            <a:endParaRPr lang="en-US" sz="3200" b="1" dirty="0">
              <a:solidFill>
                <a:schemeClr val="bg1"/>
              </a:solidFill>
              <a:latin typeface="Arial"/>
              <a:cs typeface="Arial"/>
            </a:endParaRPr>
          </a:p>
        </p:txBody>
      </p:sp>
      <p:sp>
        <p:nvSpPr>
          <p:cNvPr id="224260"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cs typeface="Arial" charset="0"/>
              </a:rPr>
              <a:t>Werner Gitt, answersingenesis.org</a:t>
            </a: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subTitle" idx="1"/>
          </p:nvPr>
        </p:nvSpPr>
        <p:spPr>
          <a:xfrm>
            <a:off x="0" y="5105400"/>
            <a:ext cx="4343400" cy="1905000"/>
          </a:xfrm>
        </p:spPr>
        <p:txBody>
          <a:bodyPr/>
          <a:lstStyle/>
          <a:p>
            <a:pPr eaLnBrk="1" hangingPunct="1"/>
            <a:r>
              <a:rPr lang="en-US" b="1">
                <a:solidFill>
                  <a:schemeClr val="bg1"/>
                </a:solidFill>
                <a:latin typeface="Arial" charset="0"/>
              </a:rPr>
              <a:t>Dr. Duane Gish </a:t>
            </a:r>
            <a:r>
              <a:rPr lang="en-US" sz="2800" b="1">
                <a:solidFill>
                  <a:schemeClr val="bg1"/>
                </a:solidFill>
                <a:latin typeface="Arial" charset="0"/>
              </a:rPr>
              <a:t>(Institusi untuk Penelitian Penciptaan)</a:t>
            </a:r>
          </a:p>
        </p:txBody>
      </p:sp>
      <p:pic>
        <p:nvPicPr>
          <p:cNvPr id="226306" name="Picture 3" descr="duane g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en-US" sz="4000" b="1">
                <a:solidFill>
                  <a:schemeClr val="bg1"/>
                </a:solidFill>
                <a:cs typeface="Arial" charset="0"/>
              </a:rPr>
              <a:t>Tidak Efisien </a:t>
            </a:r>
          </a:p>
          <a:p>
            <a:pPr>
              <a:buFont typeface="Arial" charset="0"/>
              <a:buAutoNum type="arabicPeriod"/>
            </a:pPr>
            <a:r>
              <a:rPr lang="en-US" sz="4000" b="1">
                <a:solidFill>
                  <a:schemeClr val="bg1"/>
                </a:solidFill>
                <a:cs typeface="Arial" charset="0"/>
              </a:rPr>
              <a:t>Tidak Ilmiah </a:t>
            </a:r>
          </a:p>
        </p:txBody>
      </p:sp>
      <p:sp>
        <p:nvSpPr>
          <p:cNvPr id="226308" name="Rectangle 5"/>
          <p:cNvSpPr>
            <a:spLocks noGrp="1" noChangeArrowheads="1"/>
          </p:cNvSpPr>
          <p:nvPr>
            <p:ph type="ctrTitle"/>
          </p:nvPr>
        </p:nvSpPr>
        <p:spPr>
          <a:xfrm>
            <a:off x="4876800" y="228600"/>
            <a:ext cx="3810000" cy="2286000"/>
          </a:xfrm>
          <a:noFill/>
        </p:spPr>
        <p:txBody>
          <a:bodyPr/>
          <a:lstStyle/>
          <a:p>
            <a:pPr algn="l" eaLnBrk="1" hangingPunct="1"/>
            <a:r>
              <a:rPr lang="en-US" b="1" i="1">
                <a:solidFill>
                  <a:schemeClr val="bg1"/>
                </a:solidFill>
                <a:latin typeface="Arial" charset="0"/>
              </a:rPr>
              <a:t>Evolusi Teistik adalah…</a:t>
            </a:r>
          </a:p>
        </p:txBody>
      </p:sp>
      <p:sp>
        <p:nvSpPr>
          <p:cNvPr id="226309"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p:nvPr>
        </p:nvSpPr>
        <p:spPr>
          <a:xfrm>
            <a:off x="381000" y="76200"/>
            <a:ext cx="8153400" cy="1828800"/>
          </a:xfrm>
        </p:spPr>
        <p:txBody>
          <a:bodyPr/>
          <a:lstStyle/>
          <a:p>
            <a:pPr eaLnBrk="1" hangingPunct="1"/>
            <a:r>
              <a:rPr lang="en-US" sz="4000">
                <a:solidFill>
                  <a:srgbClr val="FFFFFF"/>
                </a:solidFill>
                <a:latin typeface="Arial" charset="0"/>
              </a:rPr>
              <a:t>Evolusi bergantung pada teori peralihan yang akan menjadi mangsa empuk!</a:t>
            </a:r>
          </a:p>
        </p:txBody>
      </p:sp>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chemeClr val="accent6">
                    <a:lumMod val="75000"/>
                  </a:schemeClr>
                </a:solidFill>
                <a:latin typeface="Arial" charset="0"/>
              </a:rPr>
              <a:t>Evolutionary Fairy Tales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500"/>
                                        <p:tgtEl>
                                          <p:spTgt spid="77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8"/>
                                        </p:tgtEl>
                                        <p:attrNameLst>
                                          <p:attrName>style.visibility</p:attrName>
                                        </p:attrNameLst>
                                      </p:cBhvr>
                                      <p:to>
                                        <p:strVal val="visible"/>
                                      </p:to>
                                    </p:set>
                                    <p:animEffect transition="in" filter="fade">
                                      <p:cBhvr>
                                        <p:cTn id="12"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p:nvPr>
        </p:nvSpPr>
        <p:spPr>
          <a:xfrm>
            <a:off x="5486400" y="304800"/>
            <a:ext cx="3657600" cy="2590800"/>
          </a:xfrm>
        </p:spPr>
        <p:txBody>
          <a:bodyPr/>
          <a:lstStyle/>
          <a:p>
            <a:pPr eaLnBrk="1" hangingPunct="1"/>
            <a:r>
              <a:rPr lang="en-US" sz="3600" b="1">
                <a:solidFill>
                  <a:srgbClr val="FFFFFF"/>
                </a:solidFill>
                <a:latin typeface="Arial" charset="0"/>
              </a:rPr>
              <a:t>Apakah dinosaurus ada sebelum manusia?</a:t>
            </a:r>
          </a:p>
        </p:txBody>
      </p:sp>
      <p:pic>
        <p:nvPicPr>
          <p:cNvPr id="23040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3"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600" b="1">
                <a:solidFill>
                  <a:srgbClr val="FFFFFF"/>
                </a:solidFill>
                <a:cs typeface="Arial" charset="0"/>
              </a:rPr>
              <a:t>Ya. Allah menciptakan dinosaurus sebelumnya pada penciptaan hari ke-6!</a:t>
            </a: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homin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Rectangle 3"/>
          <p:cNvSpPr>
            <a:spLocks noGrp="1" noChangeArrowheads="1"/>
          </p:cNvSpPr>
          <p:nvPr>
            <p:ph type="ctrTitle"/>
          </p:nvPr>
        </p:nvSpPr>
        <p:spPr>
          <a:xfrm>
            <a:off x="2484438" y="0"/>
            <a:ext cx="6659562" cy="838200"/>
          </a:xfrm>
        </p:spPr>
        <p:txBody>
          <a:bodyPr/>
          <a:lstStyle/>
          <a:p>
            <a:pPr eaLnBrk="1" hangingPunct="1"/>
            <a:r>
              <a:rPr lang="en-US" b="1" i="1">
                <a:solidFill>
                  <a:schemeClr val="tx1"/>
                </a:solidFill>
                <a:latin typeface="Arial" charset="0"/>
              </a:rPr>
              <a:t>Keturunan Manusia</a:t>
            </a:r>
            <a:endParaRPr lang="en-US">
              <a:solidFill>
                <a:schemeClr val="tx1"/>
              </a:solidFill>
              <a:latin typeface="Arial" charset="0"/>
            </a:endParaRPr>
          </a:p>
        </p:txBody>
      </p:sp>
      <p:sp>
        <p:nvSpPr>
          <p:cNvPr id="232451" name="Rectangle 4"/>
          <p:cNvSpPr>
            <a:spLocks noGrp="1" noChangeArrowheads="1"/>
          </p:cNvSpPr>
          <p:nvPr>
            <p:ph type="subTitle" idx="1"/>
          </p:nvPr>
        </p:nvSpPr>
        <p:spPr>
          <a:xfrm>
            <a:off x="457200" y="5715000"/>
            <a:ext cx="4076700" cy="1143000"/>
          </a:xfrm>
        </p:spPr>
        <p:txBody>
          <a:bodyPr/>
          <a:lstStyle/>
          <a:p>
            <a:pPr eaLnBrk="1" hangingPunct="1"/>
            <a:r>
              <a:rPr lang="en-US" b="1">
                <a:latin typeface="Arial" charset="0"/>
              </a:rPr>
              <a:t>Yep. Tentu saja kita punya keturunan.</a:t>
            </a: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ctrTitle"/>
          </p:nvPr>
        </p:nvSpPr>
        <p:spPr>
          <a:xfrm>
            <a:off x="914400" y="228600"/>
            <a:ext cx="8229600" cy="838200"/>
          </a:xfrm>
        </p:spPr>
        <p:txBody>
          <a:bodyPr/>
          <a:lstStyle/>
          <a:p>
            <a:pPr eaLnBrk="1" hangingPunct="1"/>
            <a:r>
              <a:rPr lang="en-US" sz="5400" b="1" i="1">
                <a:solidFill>
                  <a:srgbClr val="00FABE"/>
                </a:solidFill>
                <a:latin typeface="Arial" charset="0"/>
              </a:rPr>
              <a:t>Keturunan Berlanjut</a:t>
            </a:r>
            <a:endParaRPr lang="en-US" sz="5400" b="1">
              <a:solidFill>
                <a:srgbClr val="00FABE"/>
              </a:solidFill>
              <a:latin typeface="Arial" charset="0"/>
            </a:endParaRPr>
          </a:p>
        </p:txBody>
      </p:sp>
      <p:pic>
        <p:nvPicPr>
          <p:cNvPr id="234498" name="Picture 3" descr="evolution of 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9144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p>
            <a:endParaRPr lang="en-US">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PiltD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a:solidFill>
                  <a:schemeClr val="bg1"/>
                </a:solidFill>
                <a:effectLst>
                  <a:outerShdw blurRad="38100" dist="38100" dir="2700000" algn="tl">
                    <a:srgbClr val="000000"/>
                  </a:outerShdw>
                </a:effectLst>
              </a:rPr>
              <a:t>Manusia</a:t>
            </a:r>
            <a:r>
              <a:rPr lang="en-US" sz="4800" b="1" dirty="0">
                <a:solidFill>
                  <a:schemeClr val="bg1"/>
                </a:solidFill>
                <a:effectLst>
                  <a:outerShdw blurRad="38100" dist="38100" dir="2700000" algn="tl">
                    <a:srgbClr val="000000"/>
                  </a:outerShdw>
                </a:effectLst>
              </a:rPr>
              <a:t> Piltdown</a:t>
            </a:r>
            <a:r>
              <a:rPr lang="en-US" sz="4000" b="1" dirty="0">
                <a:solidFill>
                  <a:schemeClr val="bg1"/>
                </a:solidFill>
                <a:effectLst>
                  <a:outerShdw blurRad="38100" dist="38100" dir="2700000" algn="tl">
                    <a:srgbClr val="000000"/>
                  </a:outerShdw>
                </a:effectLst>
              </a:rPr>
              <a:t> (1912)</a:t>
            </a:r>
            <a:endParaRPr lang="en-US" dirty="0">
              <a:solidFill>
                <a:schemeClr val="bg1"/>
              </a:solidFill>
            </a:endParaRPr>
          </a:p>
        </p:txBody>
      </p:sp>
      <p:sp>
        <p:nvSpPr>
          <p:cNvPr id="236547" name="Text Box 14"/>
          <p:cNvSpPr txBox="1">
            <a:spLocks noChangeArrowheads="1"/>
          </p:cNvSpPr>
          <p:nvPr/>
        </p:nvSpPr>
        <p:spPr bwMode="auto">
          <a:xfrm>
            <a:off x="8113713" y="76200"/>
            <a:ext cx="88582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a:solidFill>
                  <a:schemeClr val="bg1"/>
                </a:solidFill>
                <a:effectLst>
                  <a:outerShdw blurRad="38100" dist="38100" dir="2700000" algn="tl">
                    <a:srgbClr val="000000"/>
                  </a:outerShdw>
                </a:effectLst>
              </a:rPr>
              <a:t>Manusia</a:t>
            </a:r>
            <a:r>
              <a:rPr lang="en-US" sz="4800" b="1" dirty="0">
                <a:solidFill>
                  <a:schemeClr val="bg1"/>
                </a:solidFill>
                <a:effectLst>
                  <a:outerShdw blurRad="38100" dist="38100" dir="2700000" algn="tl">
                    <a:srgbClr val="000000"/>
                  </a:outerShdw>
                </a:effectLst>
              </a:rPr>
              <a:t> Piltdown</a:t>
            </a:r>
            <a:r>
              <a:rPr lang="en-US" sz="4000" b="1" dirty="0">
                <a:solidFill>
                  <a:schemeClr val="bg1"/>
                </a:solidFill>
                <a:effectLst>
                  <a:outerShdw blurRad="38100" dist="38100" dir="2700000" algn="tl">
                    <a:srgbClr val="000000"/>
                  </a:outerShdw>
                </a:effectLst>
              </a:rPr>
              <a:t> (1912)</a:t>
            </a:r>
            <a:endParaRPr lang="en-US" dirty="0">
              <a:solidFill>
                <a:schemeClr val="bg1"/>
              </a:solidFill>
            </a:endParaRPr>
          </a:p>
        </p:txBody>
      </p:sp>
      <p:sp>
        <p:nvSpPr>
          <p:cNvPr id="238594"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en-US" sz="2800" b="1">
                <a:solidFill>
                  <a:schemeClr val="bg1"/>
                </a:solidFill>
                <a:cs typeface="Arial" charset="0"/>
              </a:rPr>
              <a:t>Dia menjadi salah satu penemuan terbesar abad ke-20 untuk menjadi penelitian yang paling memalukan. Sisa-sisa nenek moyang manusia yang disebut Eoanthropus dawsoni, ditemukan selama 1911-1915 di Piltdown, Sussex.</a:t>
            </a:r>
          </a:p>
          <a:p>
            <a:pPr eaLnBrk="1" hangingPunct="1">
              <a:spcBef>
                <a:spcPct val="20000"/>
              </a:spcBef>
            </a:pPr>
            <a:endParaRPr lang="en-US" sz="1600" b="1">
              <a:solidFill>
                <a:schemeClr val="bg1"/>
              </a:solidFill>
              <a:cs typeface="Arial" charset="0"/>
            </a:endParaRPr>
          </a:p>
          <a:p>
            <a:pPr algn="r" eaLnBrk="1" hangingPunct="1">
              <a:spcBef>
                <a:spcPct val="20000"/>
              </a:spcBef>
            </a:pPr>
            <a:r>
              <a:rPr lang="en-US" b="1">
                <a:solidFill>
                  <a:schemeClr val="bg1"/>
                </a:solidFill>
                <a:cs typeface="Arial" charset="0"/>
                <a:hlinkClick r:id="rId3"/>
              </a:rPr>
              <a:t>www.bbc.co.uk</a:t>
            </a:r>
            <a:r>
              <a:rPr lang="en-US" b="1">
                <a:solidFill>
                  <a:schemeClr val="bg1"/>
                </a:solidFill>
                <a:cs typeface="Arial" charset="0"/>
              </a:rPr>
              <a:t> 23 Nov 2003</a:t>
            </a:r>
            <a:endParaRPr lang="en-US" sz="2800" b="1">
              <a:solidFill>
                <a:schemeClr val="bg1"/>
              </a:solidFill>
              <a:cs typeface="Arial" charset="0"/>
            </a:endParaRPr>
          </a:p>
        </p:txBody>
      </p:sp>
      <p:pic>
        <p:nvPicPr>
          <p:cNvPr id="238595" name="Picture 4" descr="piltdow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5" descr="man_2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7" name="Text Box 14"/>
          <p:cNvSpPr txBox="1">
            <a:spLocks noChangeArrowheads="1"/>
          </p:cNvSpPr>
          <p:nvPr/>
        </p:nvSpPr>
        <p:spPr bwMode="auto">
          <a:xfrm>
            <a:off x="8113713" y="-26988"/>
            <a:ext cx="88582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a:solidFill>
                  <a:schemeClr val="bg1"/>
                </a:solidFill>
                <a:effectLst>
                  <a:outerShdw blurRad="38100" dist="38100" dir="2700000" algn="tl">
                    <a:srgbClr val="000000"/>
                  </a:outerShdw>
                </a:effectLst>
              </a:rPr>
              <a:t>Manusia</a:t>
            </a:r>
            <a:r>
              <a:rPr lang="en-US" sz="4800" b="1" dirty="0">
                <a:solidFill>
                  <a:schemeClr val="bg1"/>
                </a:solidFill>
                <a:effectLst>
                  <a:outerShdw blurRad="38100" dist="38100" dir="2700000" algn="tl">
                    <a:srgbClr val="000000"/>
                  </a:outerShdw>
                </a:effectLst>
              </a:rPr>
              <a:t> Nebraska</a:t>
            </a:r>
            <a:r>
              <a:rPr lang="en-US" sz="4000" b="1" dirty="0">
                <a:solidFill>
                  <a:schemeClr val="bg1"/>
                </a:solidFill>
                <a:effectLst>
                  <a:outerShdw blurRad="38100" dist="38100" dir="2700000" algn="tl">
                    <a:srgbClr val="000000"/>
                  </a:outerShdw>
                </a:effectLst>
              </a:rPr>
              <a:t> (1922)</a:t>
            </a:r>
            <a:endParaRPr lang="en-US" dirty="0">
              <a:solidFill>
                <a:schemeClr val="bg1"/>
              </a:solidFill>
            </a:endParaRPr>
          </a:p>
        </p:txBody>
      </p:sp>
      <p:pic>
        <p:nvPicPr>
          <p:cNvPr id="240642" name="Picture 3" descr="NEANDERTH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4" name="Text Box 14"/>
          <p:cNvSpPr txBox="1">
            <a:spLocks noChangeArrowheads="1"/>
          </p:cNvSpPr>
          <p:nvPr/>
        </p:nvSpPr>
        <p:spPr bwMode="auto">
          <a:xfrm>
            <a:off x="8113713" y="-26988"/>
            <a:ext cx="88582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
        <p:nvSpPr>
          <p:cNvPr id="6" name="Rounded Rectangle 5"/>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algn="ctr" eaLnBrk="1" hangingPunct="1"/>
            <a:r>
              <a:rPr lang="en-US" b="1" i="1"/>
              <a:t>Lookie here, someone's desecrated Uncle Buck's grave!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ctrTitle"/>
          </p:nvPr>
        </p:nvSpPr>
        <p:spPr>
          <a:xfrm>
            <a:off x="4724400" y="457200"/>
            <a:ext cx="4267200" cy="4114800"/>
          </a:xfrm>
        </p:spPr>
        <p:txBody>
          <a:bodyPr/>
          <a:lstStyle/>
          <a:p>
            <a:pPr eaLnBrk="1" hangingPunct="1"/>
            <a:r>
              <a:rPr lang="en-US" b="1" i="1">
                <a:solidFill>
                  <a:schemeClr val="bg1"/>
                </a:solidFill>
                <a:latin typeface="Arial" charset="0"/>
              </a:rPr>
              <a:t>Sebuah Pertahanan terbaru Evolusi Teistik</a:t>
            </a:r>
            <a:endParaRPr lang="en-US">
              <a:solidFill>
                <a:schemeClr val="bg1"/>
              </a:solidFill>
              <a:latin typeface="Arial" charset="0"/>
            </a:endParaRPr>
          </a:p>
        </p:txBody>
      </p:sp>
      <p:sp>
        <p:nvSpPr>
          <p:cNvPr id="150530" name="Rectangle 3"/>
          <p:cNvSpPr>
            <a:spLocks noGrp="1" noChangeArrowheads="1"/>
          </p:cNvSpPr>
          <p:nvPr>
            <p:ph type="subTitle" idx="1"/>
          </p:nvPr>
        </p:nvSpPr>
        <p:spPr>
          <a:xfrm>
            <a:off x="4457700" y="4953000"/>
            <a:ext cx="4343400" cy="1905000"/>
          </a:xfrm>
        </p:spPr>
        <p:txBody>
          <a:bodyPr/>
          <a:lstStyle/>
          <a:p>
            <a:pPr eaLnBrk="1" hangingPunct="1"/>
            <a:r>
              <a:rPr lang="en-US" b="1">
                <a:solidFill>
                  <a:schemeClr val="bg1"/>
                </a:solidFill>
                <a:latin typeface="Arial" charset="0"/>
              </a:rPr>
              <a:t>New York: </a:t>
            </a:r>
            <a:br>
              <a:rPr lang="en-US" b="1">
                <a:solidFill>
                  <a:schemeClr val="bg1"/>
                </a:solidFill>
                <a:latin typeface="Arial" charset="0"/>
              </a:rPr>
            </a:br>
            <a:r>
              <a:rPr lang="en-US" b="1">
                <a:solidFill>
                  <a:schemeClr val="bg1"/>
                </a:solidFill>
                <a:latin typeface="Arial" charset="0"/>
              </a:rPr>
              <a:t>Free Press, 2006</a:t>
            </a:r>
          </a:p>
        </p:txBody>
      </p:sp>
      <p:pic>
        <p:nvPicPr>
          <p:cNvPr id="150531" name="Picture 4" descr="LanguageofGo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4452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2"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a:solidFill>
                  <a:schemeClr val="bg1"/>
                </a:solidFill>
                <a:effectLst>
                  <a:outerShdw blurRad="38100" dist="38100" dir="2700000" algn="tl">
                    <a:srgbClr val="000000"/>
                  </a:outerShdw>
                </a:effectLst>
              </a:rPr>
              <a:t>Manusia</a:t>
            </a:r>
            <a:r>
              <a:rPr lang="en-US" sz="4800" b="1" dirty="0">
                <a:solidFill>
                  <a:schemeClr val="bg1"/>
                </a:solidFill>
                <a:effectLst>
                  <a:outerShdw blurRad="38100" dist="38100" dir="2700000" algn="tl">
                    <a:srgbClr val="000000"/>
                  </a:outerShdw>
                </a:effectLst>
              </a:rPr>
              <a:t> Neanderthal</a:t>
            </a:r>
            <a:r>
              <a:rPr lang="en-US" sz="4000" b="1" dirty="0">
                <a:solidFill>
                  <a:schemeClr val="bg1"/>
                </a:solidFill>
                <a:effectLst>
                  <a:outerShdw blurRad="38100" dist="38100" dir="2700000" algn="tl">
                    <a:srgbClr val="000000"/>
                  </a:outerShdw>
                </a:effectLst>
              </a:rPr>
              <a:t> (1860)</a:t>
            </a:r>
            <a:endParaRPr lang="en-US" dirty="0">
              <a:solidFill>
                <a:schemeClr val="bg1"/>
              </a:solidFill>
            </a:endParaRPr>
          </a:p>
        </p:txBody>
      </p:sp>
      <p:sp>
        <p:nvSpPr>
          <p:cNvPr id="242690"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en-US" sz="2800" b="1">
                <a:solidFill>
                  <a:schemeClr val="bg1"/>
                </a:solidFill>
                <a:latin typeface="Arial" charset="0"/>
              </a:rPr>
              <a:t>Membungkuk</a:t>
            </a:r>
          </a:p>
          <a:p>
            <a:pPr marL="268288" indent="-268288" algn="l" eaLnBrk="1" hangingPunct="1">
              <a:buFontTx/>
              <a:buChar char="•"/>
            </a:pPr>
            <a:r>
              <a:rPr lang="en-US" sz="2800" b="1">
                <a:solidFill>
                  <a:schemeClr val="bg1"/>
                </a:solidFill>
                <a:latin typeface="Arial" charset="0"/>
              </a:rPr>
              <a:t>Tengkorak datar</a:t>
            </a:r>
          </a:p>
          <a:p>
            <a:pPr marL="268288" indent="-268288" algn="l" eaLnBrk="1" hangingPunct="1">
              <a:buFontTx/>
              <a:buChar char="•"/>
            </a:pPr>
            <a:r>
              <a:rPr lang="en-US" sz="2800" b="1">
                <a:solidFill>
                  <a:schemeClr val="bg1"/>
                </a:solidFill>
                <a:latin typeface="Arial" charset="0"/>
              </a:rPr>
              <a:t>Setelah 1908 ditunjukkan oleh Rudolph Virchow menjadi seorang Prancis dengan arthritis!</a:t>
            </a:r>
          </a:p>
          <a:p>
            <a:pPr marL="268288" indent="-268288" algn="l" eaLnBrk="1" hangingPunct="1">
              <a:buFontTx/>
              <a:buChar char="•"/>
            </a:pPr>
            <a:r>
              <a:rPr lang="en-US" sz="2800" b="1">
                <a:solidFill>
                  <a:schemeClr val="bg1"/>
                </a:solidFill>
                <a:latin typeface="Arial" charset="0"/>
              </a:rPr>
              <a:t>Yang lainnya berjalan tegak</a:t>
            </a:r>
          </a:p>
          <a:p>
            <a:pPr marL="268288" indent="-268288" algn="l" eaLnBrk="1" hangingPunct="1">
              <a:buFontTx/>
              <a:buChar char="•"/>
            </a:pPr>
            <a:r>
              <a:rPr lang="en-US" sz="2800" b="1">
                <a:solidFill>
                  <a:schemeClr val="bg1"/>
                </a:solidFill>
                <a:latin typeface="Arial" charset="0"/>
              </a:rPr>
              <a:t>X-ray mengkonfirmasi mereka menjadi manusia dengan rakhitis (yang disebabkan oleh kekurangan vitamin D)</a:t>
            </a:r>
          </a:p>
        </p:txBody>
      </p:sp>
      <p:pic>
        <p:nvPicPr>
          <p:cNvPr id="242691" name="Picture 4" descr="cave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2"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3" name="Text Box 14"/>
          <p:cNvSpPr txBox="1">
            <a:spLocks noChangeArrowheads="1"/>
          </p:cNvSpPr>
          <p:nvPr/>
        </p:nvSpPr>
        <p:spPr bwMode="auto">
          <a:xfrm>
            <a:off x="8113713" y="-26988"/>
            <a:ext cx="88582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ja-JP" altLang="en-US" sz="4800" b="1" dirty="0">
                <a:solidFill>
                  <a:schemeClr val="bg1"/>
                </a:solidFill>
                <a:effectLst>
                  <a:outerShdw blurRad="38100" dist="38100" dir="2700000" algn="tl">
                    <a:srgbClr val="000000"/>
                  </a:outerShdw>
                </a:effectLst>
              </a:rPr>
              <a:t>“</a:t>
            </a:r>
            <a:r>
              <a:rPr lang="en-US" altLang="ja-JP" sz="4800" b="1" dirty="0" err="1">
                <a:solidFill>
                  <a:schemeClr val="bg1"/>
                </a:solidFill>
                <a:effectLst>
                  <a:outerShdw blurRad="38100" dist="38100" dir="2700000" algn="tl">
                    <a:srgbClr val="000000"/>
                  </a:outerShdw>
                </a:effectLst>
              </a:rPr>
              <a:t>Saya</a:t>
            </a:r>
            <a:r>
              <a:rPr lang="en-US" altLang="ja-JP" sz="4800" b="1" dirty="0">
                <a:solidFill>
                  <a:schemeClr val="bg1"/>
                </a:solidFill>
                <a:effectLst>
                  <a:outerShdw blurRad="38100" dist="38100" dir="2700000" algn="tl">
                    <a:srgbClr val="000000"/>
                  </a:outerShdw>
                </a:effectLst>
              </a:rPr>
              <a:t> </a:t>
            </a:r>
            <a:r>
              <a:rPr lang="en-US" altLang="ja-JP" sz="4800" b="1" dirty="0" err="1">
                <a:solidFill>
                  <a:schemeClr val="bg1"/>
                </a:solidFill>
                <a:effectLst>
                  <a:outerShdw blurRad="38100" dist="38100" dir="2700000" algn="tl">
                    <a:srgbClr val="000000"/>
                  </a:outerShdw>
                </a:effectLst>
              </a:rPr>
              <a:t>Cinta</a:t>
            </a:r>
            <a:r>
              <a:rPr lang="en-US" sz="4800" b="1" dirty="0">
                <a:solidFill>
                  <a:schemeClr val="bg1"/>
                </a:solidFill>
                <a:effectLst>
                  <a:outerShdw blurRad="38100" dist="38100" dir="2700000" algn="tl">
                    <a:srgbClr val="000000"/>
                  </a:outerShdw>
                </a:effectLst>
              </a:rPr>
              <a:t> Lucy</a:t>
            </a:r>
            <a:r>
              <a:rPr lang="ja-JP" altLang="en-US" sz="4800" b="1" dirty="0">
                <a:solidFill>
                  <a:schemeClr val="bg1"/>
                </a:solidFill>
                <a:effectLst>
                  <a:outerShdw blurRad="38100" dist="38100" dir="2700000" algn="tl">
                    <a:srgbClr val="000000"/>
                  </a:outerShdw>
                </a:effectLst>
              </a:rPr>
              <a:t>”</a:t>
            </a:r>
            <a:r>
              <a:rPr lang="en-US" sz="4000" b="1" dirty="0">
                <a:solidFill>
                  <a:schemeClr val="bg1"/>
                </a:solidFill>
                <a:effectLst>
                  <a:outerShdw blurRad="38100" dist="38100" dir="2700000" algn="tl">
                    <a:srgbClr val="000000"/>
                  </a:outerShdw>
                </a:effectLst>
              </a:rPr>
              <a:t> (1973)</a:t>
            </a:r>
            <a:endParaRPr lang="en-US" b="1" dirty="0">
              <a:solidFill>
                <a:schemeClr val="bg1"/>
              </a:solidFill>
            </a:endParaRPr>
          </a:p>
        </p:txBody>
      </p:sp>
      <p:sp>
        <p:nvSpPr>
          <p:cNvPr id="244738" name="Rectangle 3"/>
          <p:cNvSpPr>
            <a:spLocks noGrp="1" noChangeArrowheads="1"/>
          </p:cNvSpPr>
          <p:nvPr>
            <p:ph type="subTitle" idx="1"/>
          </p:nvPr>
        </p:nvSpPr>
        <p:spPr>
          <a:xfrm>
            <a:off x="4343400" y="1752600"/>
            <a:ext cx="4800600" cy="1143000"/>
          </a:xfrm>
        </p:spPr>
        <p:txBody>
          <a:bodyPr/>
          <a:lstStyle/>
          <a:p>
            <a:pPr algn="l" eaLnBrk="1" hangingPunct="1"/>
            <a:r>
              <a:rPr lang="en-US" sz="2800" b="1" i="1">
                <a:solidFill>
                  <a:schemeClr val="bg1"/>
                </a:solidFill>
                <a:latin typeface="Arial" charset="0"/>
              </a:rPr>
              <a:t>Australopithecus afarensis</a:t>
            </a:r>
            <a:r>
              <a:rPr lang="en-US" sz="2800" b="1">
                <a:solidFill>
                  <a:schemeClr val="bg1"/>
                </a:solidFill>
                <a:latin typeface="Arial" charset="0"/>
              </a:rPr>
              <a:t> (Nama panggilan </a:t>
            </a:r>
            <a:r>
              <a:rPr lang="ja-JP" altLang="en-US" sz="2800" b="1">
                <a:solidFill>
                  <a:schemeClr val="bg1"/>
                </a:solidFill>
                <a:latin typeface="Arial" charset="0"/>
              </a:rPr>
              <a:t>“</a:t>
            </a:r>
            <a:r>
              <a:rPr lang="en-US" altLang="ja-JP" sz="2800" b="1">
                <a:solidFill>
                  <a:schemeClr val="bg1"/>
                </a:solidFill>
                <a:latin typeface="Arial" charset="0"/>
              </a:rPr>
              <a:t>Lucy</a:t>
            </a:r>
            <a:r>
              <a:rPr lang="ja-JP" altLang="en-US" sz="2800" b="1">
                <a:solidFill>
                  <a:schemeClr val="bg1"/>
                </a:solidFill>
                <a:latin typeface="Arial" charset="0"/>
              </a:rPr>
              <a:t>”</a:t>
            </a:r>
            <a:r>
              <a:rPr lang="en-US" altLang="ja-JP" sz="2800" b="1">
                <a:solidFill>
                  <a:schemeClr val="bg1"/>
                </a:solidFill>
                <a:latin typeface="Arial" charset="0"/>
              </a:rPr>
              <a:t>)</a:t>
            </a:r>
            <a:endParaRPr lang="en-US" sz="2800" b="1">
              <a:solidFill>
                <a:schemeClr val="bg1"/>
              </a:solidFill>
              <a:latin typeface="Arial" charset="0"/>
            </a:endParaRPr>
          </a:p>
        </p:txBody>
      </p:sp>
      <p:pic>
        <p:nvPicPr>
          <p:cNvPr id="244739" name="Picture 4" descr="afaren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600" b="1">
                <a:solidFill>
                  <a:schemeClr val="bg1"/>
                </a:solidFill>
                <a:cs typeface="Arial" charset="0"/>
              </a:rPr>
              <a:t>Ketika sendi lutut diperlukan untuk membuktikan bahwa "Lucy" berjalan tegak, mereka menemukan satu dari 60 meter lebih rendah dalam lapisan dan lebih dari tiga kilometer jauhnya!</a:t>
            </a:r>
          </a:p>
        </p:txBody>
      </p:sp>
      <p:sp>
        <p:nvSpPr>
          <p:cNvPr id="244741" name="Text Box 14"/>
          <p:cNvSpPr txBox="1">
            <a:spLocks noChangeArrowheads="1"/>
          </p:cNvSpPr>
          <p:nvPr/>
        </p:nvSpPr>
        <p:spPr bwMode="auto">
          <a:xfrm>
            <a:off x="8113713" y="-26988"/>
            <a:ext cx="88582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000" b="1" dirty="0">
                <a:solidFill>
                  <a:schemeClr val="bg1"/>
                </a:solidFill>
                <a:effectLst>
                  <a:outerShdw blurRad="38100" dist="38100" dir="2700000" algn="tl">
                    <a:srgbClr val="000000"/>
                  </a:outerShdw>
                </a:effectLst>
              </a:rPr>
              <a:t>Yang </a:t>
            </a:r>
            <a:r>
              <a:rPr lang="en-US" sz="4000" b="1" dirty="0" err="1">
                <a:solidFill>
                  <a:schemeClr val="bg1"/>
                </a:solidFill>
                <a:effectLst>
                  <a:outerShdw blurRad="38100" dist="38100" dir="2700000" algn="tl">
                    <a:srgbClr val="000000"/>
                  </a:outerShdw>
                </a:effectLst>
              </a:rPr>
              <a:t>Lainnya</a:t>
            </a:r>
            <a:r>
              <a:rPr lang="en-US" sz="4000" b="1" dirty="0">
                <a:solidFill>
                  <a:schemeClr val="bg1"/>
                </a:solidFill>
                <a:effectLst>
                  <a:outerShdw blurRad="38100" dist="38100" dir="2700000" algn="tl">
                    <a:srgbClr val="000000"/>
                  </a:outerShdw>
                </a:effectLst>
              </a:rPr>
              <a:t> </a:t>
            </a:r>
            <a:r>
              <a:rPr lang="en-US" sz="4000" b="1" dirty="0" err="1">
                <a:solidFill>
                  <a:schemeClr val="bg1"/>
                </a:solidFill>
                <a:effectLst>
                  <a:outerShdw blurRad="38100" dist="38100" dir="2700000" algn="tl">
                    <a:srgbClr val="000000"/>
                  </a:outerShdw>
                </a:effectLst>
              </a:rPr>
              <a:t>Dibantah</a:t>
            </a:r>
            <a:endParaRPr lang="en-US" sz="4000"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a:solidFill>
                  <a:schemeClr val="bg1"/>
                </a:solidFill>
                <a:latin typeface="Arial" charset="0"/>
              </a:rPr>
              <a:t>= Orangutan</a:t>
            </a:r>
            <a:endParaRPr lang="en-US" sz="2800" b="1">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Ramapithecus</a:t>
            </a:r>
            <a:r>
              <a:rPr lang="en-US" sz="2800">
                <a:cs typeface="Arial" charset="0"/>
              </a:rPr>
              <a:t> </a:t>
            </a:r>
            <a:endParaRPr lang="en-US" sz="2800" b="1" i="1">
              <a:solidFill>
                <a:schemeClr val="bg1"/>
              </a:solidFill>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Umur 6 bulan keledai</a:t>
            </a: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Manusia Orce </a:t>
            </a: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Kera</a:t>
            </a:r>
            <a:endParaRPr lang="en-US" sz="2800" b="1">
              <a:solidFill>
                <a:schemeClr val="bg1"/>
              </a:solidFill>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Australopithecus (1924)</a:t>
            </a: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Gibbon raksasa </a:t>
            </a:r>
            <a:endParaRPr lang="en-US" sz="2800" b="1">
              <a:solidFill>
                <a:schemeClr val="bg1"/>
              </a:solidFill>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Manusia Java</a:t>
            </a:r>
            <a:endParaRPr lang="en-US" sz="2800" b="1" i="1">
              <a:solidFill>
                <a:schemeClr val="bg1"/>
              </a:solidFill>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Kera</a:t>
            </a:r>
            <a:endParaRPr lang="en-US" sz="2800" b="1">
              <a:solidFill>
                <a:schemeClr val="bg1"/>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Manusia Peking</a:t>
            </a:r>
            <a:endParaRPr lang="en-US" sz="2800" b="1" i="1">
              <a:solidFill>
                <a:schemeClr val="bg1"/>
              </a:solidFill>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Eropean modern</a:t>
            </a:r>
            <a:endParaRPr lang="en-US" sz="2800" b="1">
              <a:solidFill>
                <a:schemeClr val="bg1"/>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Manusia Cro-Magnon</a:t>
            </a:r>
            <a:endParaRPr lang="en-US" sz="2800" b="1" i="1">
              <a:solidFill>
                <a:schemeClr val="bg1"/>
              </a:solidFill>
              <a:cs typeface="Arial" charset="0"/>
            </a:endParaRPr>
          </a:p>
        </p:txBody>
      </p:sp>
      <p:pic>
        <p:nvPicPr>
          <p:cNvPr id="246798" name="Picture 15" descr="heneghan_ramapithe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799"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800"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000000"/>
              </a:solidFill>
            </a:endParaRPr>
          </a:p>
        </p:txBody>
      </p:sp>
      <p:sp>
        <p:nvSpPr>
          <p:cNvPr id="248834"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248835"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r>
              <a:rPr lang="en-US" altLang="zh-CN">
                <a:latin typeface="Arial" charset="0"/>
                <a:cs typeface="Geneva" charset="0"/>
              </a:rPr>
              <a:t>The Evolution of Man</a:t>
            </a:r>
          </a:p>
        </p:txBody>
      </p:sp>
      <p:pic>
        <p:nvPicPr>
          <p:cNvPr id="250882" name="Picture 3" descr="Evolution of Man Cartoon.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Text Box 6"/>
          <p:cNvSpPr txBox="1">
            <a:spLocks noChangeArrowheads="1"/>
          </p:cNvSpPr>
          <p:nvPr/>
        </p:nvSpPr>
        <p:spPr bwMode="auto">
          <a:xfrm>
            <a:off x="9478963" y="0"/>
            <a:ext cx="1433512"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000000"/>
                </a:solidFill>
                <a:cs typeface="Arial" charset="0"/>
              </a:rPr>
              <a:t>OTS 77d</a:t>
            </a:r>
          </a:p>
        </p:txBody>
      </p:sp>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2000">
                <a:solidFill>
                  <a:srgbClr val="000000"/>
                </a:solidFill>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a:solidFill>
                <a:srgbClr val="000000"/>
              </a:solidFill>
            </a:endParaRPr>
          </a:p>
        </p:txBody>
      </p:sp>
      <p:sp>
        <p:nvSpPr>
          <p:cNvPr id="250891"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250892"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SOFT, GLOB-LIKE LUMP OF SPINELESS MUSH</a:t>
            </a:r>
          </a:p>
        </p:txBody>
      </p:sp>
      <p:sp>
        <p:nvSpPr>
          <p:cNvPr id="250893"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SOFT, GLOB-LIKE LUMP OF SPINELESS MUSH</a:t>
            </a:r>
          </a:p>
        </p:txBody>
      </p:sp>
      <p:sp>
        <p:nvSpPr>
          <p:cNvPr id="250894"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EARLY PRIMATE</a:t>
            </a:r>
          </a:p>
        </p:txBody>
      </p:sp>
      <p:sp>
        <p:nvSpPr>
          <p:cNvPr id="250895"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HOMO ERECTUS</a:t>
            </a:r>
          </a:p>
        </p:txBody>
      </p:sp>
      <p:sp>
        <p:nvSpPr>
          <p:cNvPr id="250896"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NEOLITHIC HOMO-SAPIEN</a:t>
            </a:r>
          </a:p>
        </p:txBody>
      </p:sp>
      <p:sp>
        <p:nvSpPr>
          <p:cNvPr id="250897"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EVOLVED HOMO-SAPIEN</a:t>
            </a:r>
          </a:p>
        </p:txBody>
      </p:sp>
      <p:sp>
        <p:nvSpPr>
          <p:cNvPr id="250898"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600" b="1">
                <a:solidFill>
                  <a:schemeClr val="bg1"/>
                </a:solidFill>
                <a:latin typeface="Futura Condensed" charset="0"/>
                <a:cs typeface="Futura Condensed" charset="0"/>
              </a:rPr>
              <a:t>The Evolution of Man</a:t>
            </a: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ctrTitle"/>
          </p:nvPr>
        </p:nvSpPr>
        <p:spPr>
          <a:xfrm>
            <a:off x="152400" y="304800"/>
            <a:ext cx="8686800" cy="1752600"/>
          </a:xfrm>
        </p:spPr>
        <p:txBody>
          <a:bodyPr/>
          <a:lstStyle/>
          <a:p>
            <a:pPr eaLnBrk="1" hangingPunct="1"/>
            <a:r>
              <a:rPr lang="en-US" sz="5400" b="1" i="1">
                <a:solidFill>
                  <a:schemeClr val="bg1"/>
                </a:solidFill>
                <a:latin typeface="Arial" charset="0"/>
              </a:rPr>
              <a:t>Masalah Teologis dengan Evolution Teistik</a:t>
            </a:r>
            <a:endParaRPr lang="en-US" sz="4000">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algn="l" eaLnBrk="1" hangingPunct="1"/>
            <a:r>
              <a:rPr lang="en-US" b="1" i="1">
                <a:solidFill>
                  <a:schemeClr val="bg1"/>
                </a:solidFill>
                <a:latin typeface="Arial" charset="0"/>
              </a:rPr>
              <a:t>Seperti Lubang Ozon besar ini (2000), saya percaya evolusi teistik memiliki beberapa "lubang teologis" yang harus diatasi ...</a:t>
            </a:r>
          </a:p>
        </p:txBody>
      </p:sp>
      <p:pic>
        <p:nvPicPr>
          <p:cNvPr id="251907"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908" name="Picture 5" descr=" lif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9"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plandis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en-US" sz="4800" b="1" i="1" dirty="0" err="1">
                <a:solidFill>
                  <a:schemeClr val="bg1"/>
                </a:solidFill>
                <a:latin typeface="Arial" charset="0"/>
                <a:cs typeface="Arial" charset="0"/>
              </a:rPr>
              <a:t>Penjelasan</a:t>
            </a:r>
            <a:r>
              <a:rPr lang="en-US" sz="4800" b="1" i="1" dirty="0">
                <a:solidFill>
                  <a:schemeClr val="bg1"/>
                </a:solidFill>
                <a:latin typeface="Arial" charset="0"/>
                <a:cs typeface="Arial" charset="0"/>
              </a:rPr>
              <a:t> </a:t>
            </a:r>
            <a:r>
              <a:rPr lang="en-US" sz="4800" b="1" i="1" dirty="0" err="1">
                <a:solidFill>
                  <a:schemeClr val="bg1"/>
                </a:solidFill>
                <a:latin typeface="Arial" charset="0"/>
                <a:cs typeface="Arial" charset="0"/>
              </a:rPr>
              <a:t>Penciptaan</a:t>
            </a:r>
            <a:endParaRPr lang="en-US" sz="4800" b="1" dirty="0">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en-US" sz="3600" b="1" dirty="0" err="1">
                <a:solidFill>
                  <a:schemeClr val="bg1"/>
                </a:solidFill>
                <a:ea typeface="+mn-ea"/>
              </a:rPr>
              <a:t>Kejadian</a:t>
            </a:r>
            <a:r>
              <a:rPr lang="en-US" sz="3600" b="1" dirty="0">
                <a:solidFill>
                  <a:schemeClr val="bg1"/>
                </a:solidFill>
                <a:ea typeface="+mn-ea"/>
              </a:rPr>
              <a:t> 1-2 </a:t>
            </a:r>
            <a:r>
              <a:rPr lang="en-US" sz="3600" b="1" dirty="0" err="1">
                <a:solidFill>
                  <a:schemeClr val="bg1"/>
                </a:solidFill>
                <a:ea typeface="+mn-ea"/>
              </a:rPr>
              <a:t>adalah</a:t>
            </a:r>
            <a:r>
              <a:rPr lang="en-US" sz="3600" b="1" dirty="0">
                <a:solidFill>
                  <a:schemeClr val="bg1"/>
                </a:solidFill>
                <a:ea typeface="+mn-ea"/>
              </a:rPr>
              <a:t> </a:t>
            </a:r>
            <a:r>
              <a:rPr lang="en-US" sz="3600" b="1" dirty="0" err="1">
                <a:solidFill>
                  <a:schemeClr val="bg1"/>
                </a:solidFill>
                <a:ea typeface="+mn-ea"/>
              </a:rPr>
              <a:t>penjelasan</a:t>
            </a:r>
            <a:r>
              <a:rPr lang="en-US" sz="3600" b="1" dirty="0">
                <a:solidFill>
                  <a:schemeClr val="bg1"/>
                </a:solidFill>
                <a:ea typeface="+mn-ea"/>
              </a:rPr>
              <a:t> yang </a:t>
            </a:r>
            <a:r>
              <a:rPr lang="en-US" sz="3600" b="1" dirty="0" err="1">
                <a:solidFill>
                  <a:schemeClr val="bg1"/>
                </a:solidFill>
                <a:ea typeface="+mn-ea"/>
              </a:rPr>
              <a:t>tepat</a:t>
            </a:r>
            <a:r>
              <a:rPr lang="en-US" sz="3600" b="1" dirty="0">
                <a:solidFill>
                  <a:schemeClr val="bg1"/>
                </a:solidFill>
                <a:ea typeface="+mn-ea"/>
              </a:rPr>
              <a:t> </a:t>
            </a:r>
            <a:r>
              <a:rPr lang="en-US" sz="3600" b="1" dirty="0" err="1">
                <a:solidFill>
                  <a:schemeClr val="bg1"/>
                </a:solidFill>
                <a:ea typeface="+mn-ea"/>
              </a:rPr>
              <a:t>mengenai</a:t>
            </a:r>
            <a:r>
              <a:rPr lang="en-US" sz="3600" b="1" dirty="0">
                <a:solidFill>
                  <a:schemeClr val="bg1"/>
                </a:solidFill>
                <a:ea typeface="+mn-ea"/>
              </a:rPr>
              <a:t> </a:t>
            </a:r>
            <a:r>
              <a:rPr lang="en-US" sz="3600" b="1" dirty="0" err="1">
                <a:solidFill>
                  <a:schemeClr val="bg1"/>
                </a:solidFill>
                <a:ea typeface="+mn-ea"/>
              </a:rPr>
              <a:t>penciptaan</a:t>
            </a:r>
            <a:r>
              <a:rPr lang="en-US" sz="3600" b="1" dirty="0">
                <a:solidFill>
                  <a:schemeClr val="bg1"/>
                </a:solidFill>
                <a:ea typeface="+mn-ea"/>
              </a:rPr>
              <a:t> </a:t>
            </a:r>
            <a:r>
              <a:rPr lang="en-US" sz="3600" b="1" dirty="0" err="1">
                <a:solidFill>
                  <a:schemeClr val="bg1"/>
                </a:solidFill>
                <a:ea typeface="+mn-ea"/>
              </a:rPr>
              <a:t>bahwa</a:t>
            </a:r>
            <a:r>
              <a:rPr lang="en-US" sz="3600" b="1" dirty="0">
                <a:solidFill>
                  <a:schemeClr val="bg1"/>
                </a:solidFill>
                <a:ea typeface="+mn-ea"/>
              </a:rPr>
              <a:t> </a:t>
            </a:r>
            <a:r>
              <a:rPr lang="en-US" sz="3600" b="1" dirty="0" err="1">
                <a:solidFill>
                  <a:schemeClr val="bg1"/>
                </a:solidFill>
                <a:ea typeface="+mn-ea"/>
              </a:rPr>
              <a:t>tidak</a:t>
            </a:r>
            <a:r>
              <a:rPr lang="en-US" sz="3600" b="1" dirty="0">
                <a:solidFill>
                  <a:schemeClr val="bg1"/>
                </a:solidFill>
                <a:ea typeface="+mn-ea"/>
              </a:rPr>
              <a:t> </a:t>
            </a:r>
            <a:r>
              <a:rPr lang="en-US" sz="3600" b="1" dirty="0" err="1">
                <a:solidFill>
                  <a:schemeClr val="bg1"/>
                </a:solidFill>
                <a:ea typeface="+mn-ea"/>
              </a:rPr>
              <a:t>ada</a:t>
            </a:r>
            <a:r>
              <a:rPr lang="en-US" sz="3600" b="1" dirty="0">
                <a:solidFill>
                  <a:schemeClr val="bg1"/>
                </a:solidFill>
                <a:ea typeface="+mn-ea"/>
              </a:rPr>
              <a:t> </a:t>
            </a:r>
            <a:r>
              <a:rPr lang="en-US" sz="3600" b="1" dirty="0" err="1">
                <a:solidFill>
                  <a:schemeClr val="bg1"/>
                </a:solidFill>
                <a:ea typeface="+mn-ea"/>
              </a:rPr>
              <a:t>petunjuk</a:t>
            </a:r>
            <a:r>
              <a:rPr lang="en-US" sz="3600" b="1" dirty="0">
                <a:solidFill>
                  <a:schemeClr val="bg1"/>
                </a:solidFill>
                <a:ea typeface="+mn-ea"/>
              </a:rPr>
              <a:t> </a:t>
            </a:r>
            <a:r>
              <a:rPr lang="en-US" sz="3600" b="1" dirty="0" err="1">
                <a:solidFill>
                  <a:schemeClr val="bg1"/>
                </a:solidFill>
                <a:ea typeface="+mn-ea"/>
              </a:rPr>
              <a:t>dalam</a:t>
            </a:r>
            <a:r>
              <a:rPr lang="en-US" sz="3600" b="1" dirty="0">
                <a:solidFill>
                  <a:schemeClr val="bg1"/>
                </a:solidFill>
                <a:ea typeface="+mn-ea"/>
              </a:rPr>
              <a:t> </a:t>
            </a:r>
            <a:r>
              <a:rPr lang="en-US" sz="3600" b="1" dirty="0" err="1">
                <a:solidFill>
                  <a:schemeClr val="bg1"/>
                </a:solidFill>
                <a:ea typeface="+mn-ea"/>
              </a:rPr>
              <a:t>evolusi</a:t>
            </a:r>
            <a:endParaRPr lang="en-US" sz="3600" b="1" dirty="0">
              <a:solidFill>
                <a:schemeClr val="bg1"/>
              </a:solidFill>
              <a:ea typeface="+mn-ea"/>
            </a:endParaRPr>
          </a:p>
        </p:txBody>
      </p:sp>
      <p:pic>
        <p:nvPicPr>
          <p:cNvPr id="253956"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rPr>
              <a:t>Theological Problems</a:t>
            </a:r>
          </a:p>
        </p:txBody>
      </p:sp>
      <p:sp>
        <p:nvSpPr>
          <p:cNvPr id="253958"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a:xfrm>
            <a:off x="762000" y="349250"/>
            <a:ext cx="7772400" cy="930275"/>
          </a:xfrm>
        </p:spPr>
        <p:txBody>
          <a:bodyPr/>
          <a:lstStyle/>
          <a:p>
            <a:pPr eaLnBrk="1" hangingPunct="1"/>
            <a:r>
              <a:rPr lang="en-US" sz="4000" b="1" i="1">
                <a:solidFill>
                  <a:schemeClr val="bg1"/>
                </a:solidFill>
                <a:latin typeface="Arial" charset="0"/>
              </a:rPr>
              <a:t>Ketika Memulai Hari…</a:t>
            </a:r>
            <a:endParaRPr lang="en-US" sz="4000">
              <a:latin typeface="Arial" charset="0"/>
            </a:endParaRPr>
          </a:p>
        </p:txBody>
      </p:sp>
      <p:sp>
        <p:nvSpPr>
          <p:cNvPr id="149508" name="Rectangle 4"/>
          <p:cNvSpPr>
            <a:spLocks noChangeArrowheads="1"/>
          </p:cNvSpPr>
          <p:nvPr/>
        </p:nvSpPr>
        <p:spPr bwMode="auto">
          <a:xfrm>
            <a:off x="0" y="294005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800" b="1">
                <a:solidFill>
                  <a:schemeClr val="bg1"/>
                </a:solidFill>
              </a:rPr>
              <a:t>Roman</a:t>
            </a:r>
            <a:endParaRPr lang="en-US" sz="2800" b="1">
              <a:solidFill>
                <a:schemeClr val="tx2"/>
              </a:solidFill>
            </a:endParaRPr>
          </a:p>
        </p:txBody>
      </p:sp>
      <p:sp>
        <p:nvSpPr>
          <p:cNvPr id="149509" name="Rectangle 5"/>
          <p:cNvSpPr>
            <a:spLocks noChangeArrowheads="1"/>
          </p:cNvSpPr>
          <p:nvPr/>
        </p:nvSpPr>
        <p:spPr bwMode="auto">
          <a:xfrm>
            <a:off x="0" y="408305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800" b="1">
                <a:solidFill>
                  <a:schemeClr val="bg1"/>
                </a:solidFill>
              </a:rPr>
              <a:t>Jewish</a:t>
            </a:r>
            <a:endParaRPr lang="en-US" sz="2800" b="1">
              <a:solidFill>
                <a:schemeClr val="tx2"/>
              </a:solidFill>
            </a:endParaRPr>
          </a:p>
        </p:txBody>
      </p:sp>
      <p:sp>
        <p:nvSpPr>
          <p:cNvPr id="256004"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b="1">
                <a:solidFill>
                  <a:schemeClr val="bg1"/>
                </a:solidFill>
              </a:rPr>
              <a:t>12 </a:t>
            </a:r>
            <a:br>
              <a:rPr lang="en-US" b="1">
                <a:solidFill>
                  <a:schemeClr val="bg1"/>
                </a:solidFill>
              </a:rPr>
            </a:br>
            <a:r>
              <a:rPr lang="en-US" b="1">
                <a:solidFill>
                  <a:schemeClr val="bg1"/>
                </a:solidFill>
              </a:rPr>
              <a:t>AM</a:t>
            </a:r>
            <a:endParaRPr lang="en-US" b="1">
              <a:solidFill>
                <a:schemeClr val="tx2"/>
              </a:solidFill>
            </a:endParaRPr>
          </a:p>
        </p:txBody>
      </p:sp>
      <p:sp>
        <p:nvSpPr>
          <p:cNvPr id="256005"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b="1">
                <a:solidFill>
                  <a:schemeClr val="bg1"/>
                </a:solidFill>
              </a:rPr>
              <a:t>6 </a:t>
            </a:r>
            <a:br>
              <a:rPr lang="en-US" b="1">
                <a:solidFill>
                  <a:schemeClr val="bg1"/>
                </a:solidFill>
              </a:rPr>
            </a:br>
            <a:r>
              <a:rPr lang="en-US" b="1">
                <a:solidFill>
                  <a:schemeClr val="bg1"/>
                </a:solidFill>
              </a:rPr>
              <a:t>AM</a:t>
            </a:r>
            <a:endParaRPr lang="en-US" b="1">
              <a:solidFill>
                <a:schemeClr val="tx2"/>
              </a:solidFill>
            </a:endParaRPr>
          </a:p>
        </p:txBody>
      </p:sp>
      <p:sp>
        <p:nvSpPr>
          <p:cNvPr id="256006"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b="1">
                <a:solidFill>
                  <a:schemeClr val="bg1"/>
                </a:solidFill>
              </a:rPr>
              <a:t>12 </a:t>
            </a:r>
            <a:br>
              <a:rPr lang="en-US" b="1">
                <a:solidFill>
                  <a:schemeClr val="bg1"/>
                </a:solidFill>
              </a:rPr>
            </a:br>
            <a:r>
              <a:rPr lang="en-US" b="1">
                <a:solidFill>
                  <a:schemeClr val="bg1"/>
                </a:solidFill>
              </a:rPr>
              <a:t>PM</a:t>
            </a:r>
            <a:endParaRPr lang="en-US" b="1">
              <a:solidFill>
                <a:schemeClr val="tx2"/>
              </a:solidFill>
            </a:endParaRPr>
          </a:p>
        </p:txBody>
      </p:sp>
      <p:sp>
        <p:nvSpPr>
          <p:cNvPr id="256007"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b="1">
                <a:solidFill>
                  <a:schemeClr val="bg1"/>
                </a:solidFill>
              </a:rPr>
              <a:t>6 </a:t>
            </a:r>
            <a:br>
              <a:rPr lang="en-US" b="1">
                <a:solidFill>
                  <a:schemeClr val="bg1"/>
                </a:solidFill>
              </a:rPr>
            </a:br>
            <a:r>
              <a:rPr lang="en-US" b="1">
                <a:solidFill>
                  <a:schemeClr val="bg1"/>
                </a:solidFill>
              </a:rPr>
              <a:t>PM</a:t>
            </a:r>
            <a:endParaRPr lang="en-US" b="1">
              <a:solidFill>
                <a:schemeClr val="tx2"/>
              </a:solidFill>
            </a:endParaRPr>
          </a:p>
        </p:txBody>
      </p:sp>
      <p:sp>
        <p:nvSpPr>
          <p:cNvPr id="256008"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b="1">
                <a:solidFill>
                  <a:srgbClr val="FFFF00"/>
                </a:solidFill>
              </a:rPr>
              <a:t>12 </a:t>
            </a:r>
            <a:br>
              <a:rPr lang="en-US" b="1">
                <a:solidFill>
                  <a:srgbClr val="FFFF00"/>
                </a:solidFill>
              </a:rPr>
            </a:br>
            <a:r>
              <a:rPr lang="en-US" b="1">
                <a:solidFill>
                  <a:srgbClr val="FFFF00"/>
                </a:solidFill>
              </a:rPr>
              <a:t>AM</a:t>
            </a:r>
          </a:p>
        </p:txBody>
      </p:sp>
      <p:sp>
        <p:nvSpPr>
          <p:cNvPr id="256009"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b="1">
                <a:solidFill>
                  <a:srgbClr val="FFFF00"/>
                </a:solidFill>
              </a:rPr>
              <a:t>6 </a:t>
            </a:r>
            <a:br>
              <a:rPr lang="en-US" b="1">
                <a:solidFill>
                  <a:srgbClr val="FFFF00"/>
                </a:solidFill>
              </a:rPr>
            </a:br>
            <a:r>
              <a:rPr lang="en-US" b="1">
                <a:solidFill>
                  <a:srgbClr val="FFFF00"/>
                </a:solidFill>
              </a:rPr>
              <a:t>AM</a:t>
            </a:r>
          </a:p>
        </p:txBody>
      </p:sp>
      <p:sp>
        <p:nvSpPr>
          <p:cNvPr id="256010"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b="1">
                <a:solidFill>
                  <a:srgbClr val="FFFF00"/>
                </a:solidFill>
              </a:rPr>
              <a:t>12</a:t>
            </a:r>
            <a:br>
              <a:rPr lang="en-US" b="1">
                <a:solidFill>
                  <a:srgbClr val="FFFF00"/>
                </a:solidFill>
              </a:rPr>
            </a:br>
            <a:r>
              <a:rPr lang="en-US" b="1">
                <a:solidFill>
                  <a:srgbClr val="FFFF00"/>
                </a:solidFill>
              </a:rPr>
              <a:t>PM</a:t>
            </a:r>
          </a:p>
        </p:txBody>
      </p:sp>
      <p:sp>
        <p:nvSpPr>
          <p:cNvPr id="256011"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b="1">
                <a:solidFill>
                  <a:srgbClr val="FFFF00"/>
                </a:solidFill>
              </a:rPr>
              <a:t>6 </a:t>
            </a:r>
            <a:br>
              <a:rPr lang="en-US" b="1">
                <a:solidFill>
                  <a:srgbClr val="FFFF00"/>
                </a:solidFill>
              </a:rPr>
            </a:br>
            <a:r>
              <a:rPr lang="en-US" b="1">
                <a:solidFill>
                  <a:srgbClr val="FFFF00"/>
                </a:solidFill>
              </a:rPr>
              <a:t>PM</a:t>
            </a:r>
          </a:p>
        </p:txBody>
      </p:sp>
      <p:sp>
        <p:nvSpPr>
          <p:cNvPr id="149518" name="Text Box 14"/>
          <p:cNvSpPr txBox="1">
            <a:spLocks noChangeArrowheads="1"/>
          </p:cNvSpPr>
          <p:nvPr/>
        </p:nvSpPr>
        <p:spPr bwMode="auto">
          <a:xfrm>
            <a:off x="2514600" y="313213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a:solidFill>
                  <a:schemeClr val="bg1"/>
                </a:solidFill>
                <a:effectLst>
                  <a:outerShdw blurRad="38100" dist="38100" dir="2700000" algn="tl">
                    <a:srgbClr val="000000"/>
                  </a:outerShdw>
                </a:effectLst>
              </a:rPr>
              <a:t>Hari</a:t>
            </a:r>
            <a:r>
              <a:rPr lang="en-US" b="1" dirty="0">
                <a:solidFill>
                  <a:schemeClr val="bg1"/>
                </a:solidFill>
                <a:effectLst>
                  <a:outerShdw blurRad="38100" dist="38100" dir="2700000" algn="tl">
                    <a:srgbClr val="000000"/>
                  </a:outerShdw>
                </a:effectLst>
              </a:rPr>
              <a:t> ke-1</a:t>
            </a:r>
          </a:p>
        </p:txBody>
      </p:sp>
      <p:sp>
        <p:nvSpPr>
          <p:cNvPr id="149519" name="Text Box 15"/>
          <p:cNvSpPr txBox="1">
            <a:spLocks noChangeArrowheads="1"/>
          </p:cNvSpPr>
          <p:nvPr/>
        </p:nvSpPr>
        <p:spPr bwMode="auto">
          <a:xfrm>
            <a:off x="1752600" y="423545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a:solidFill>
                  <a:schemeClr val="bg1"/>
                </a:solidFill>
                <a:effectLst>
                  <a:outerShdw blurRad="38100" dist="38100" dir="2700000" algn="tl">
                    <a:srgbClr val="000000"/>
                  </a:outerShdw>
                </a:effectLst>
              </a:rPr>
              <a:t>Hari</a:t>
            </a:r>
            <a:r>
              <a:rPr lang="en-US" b="1" dirty="0">
                <a:solidFill>
                  <a:schemeClr val="bg1"/>
                </a:solidFill>
                <a:effectLst>
                  <a:outerShdw blurRad="38100" dist="38100" dir="2700000" algn="tl">
                    <a:srgbClr val="000000"/>
                  </a:outerShdw>
                </a:effectLst>
              </a:rPr>
              <a:t> ke-1</a:t>
            </a:r>
          </a:p>
        </p:txBody>
      </p:sp>
      <p:sp>
        <p:nvSpPr>
          <p:cNvPr id="149520" name="Text Box 16"/>
          <p:cNvSpPr txBox="1">
            <a:spLocks noChangeArrowheads="1"/>
          </p:cNvSpPr>
          <p:nvPr/>
        </p:nvSpPr>
        <p:spPr bwMode="auto">
          <a:xfrm>
            <a:off x="6096000" y="313213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a:solidFill>
                  <a:schemeClr val="bg1"/>
                </a:solidFill>
                <a:effectLst>
                  <a:outerShdw blurRad="38100" dist="38100" dir="2700000" algn="tl">
                    <a:srgbClr val="000000"/>
                  </a:outerShdw>
                </a:effectLst>
              </a:rPr>
              <a:t>Hari</a:t>
            </a:r>
            <a:r>
              <a:rPr lang="en-US" b="1" dirty="0">
                <a:solidFill>
                  <a:schemeClr val="bg1"/>
                </a:solidFill>
                <a:effectLst>
                  <a:outerShdw blurRad="38100" dist="38100" dir="2700000" algn="tl">
                    <a:srgbClr val="000000"/>
                  </a:outerShdw>
                </a:effectLst>
              </a:rPr>
              <a:t> ke-2</a:t>
            </a:r>
          </a:p>
        </p:txBody>
      </p:sp>
      <p:sp>
        <p:nvSpPr>
          <p:cNvPr id="149521" name="Text Box 17"/>
          <p:cNvSpPr txBox="1">
            <a:spLocks noChangeArrowheads="1"/>
          </p:cNvSpPr>
          <p:nvPr/>
        </p:nvSpPr>
        <p:spPr bwMode="auto">
          <a:xfrm>
            <a:off x="5334000" y="423545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a:solidFill>
                  <a:schemeClr val="bg1"/>
                </a:solidFill>
                <a:effectLst>
                  <a:outerShdw blurRad="38100" dist="38100" dir="2700000" algn="tl">
                    <a:srgbClr val="000000"/>
                  </a:outerShdw>
                </a:effectLst>
              </a:rPr>
              <a:t>Hari</a:t>
            </a:r>
            <a:r>
              <a:rPr lang="en-US" b="1" dirty="0">
                <a:solidFill>
                  <a:schemeClr val="bg1"/>
                </a:solidFill>
                <a:effectLst>
                  <a:outerShdw blurRad="38100" dist="38100" dir="2700000" algn="tl">
                    <a:srgbClr val="000000"/>
                  </a:outerShdw>
                </a:effectLst>
              </a:rPr>
              <a:t> ke-2</a:t>
            </a:r>
          </a:p>
        </p:txBody>
      </p:sp>
      <p:sp>
        <p:nvSpPr>
          <p:cNvPr id="256016"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b="1">
                <a:solidFill>
                  <a:srgbClr val="FFFF00"/>
                </a:solidFill>
              </a:rPr>
              <a:t>6 </a:t>
            </a:r>
            <a:br>
              <a:rPr lang="en-US" b="1">
                <a:solidFill>
                  <a:srgbClr val="FFFF00"/>
                </a:solidFill>
              </a:rPr>
            </a:br>
            <a:r>
              <a:rPr lang="en-US" b="1">
                <a:solidFill>
                  <a:srgbClr val="FFFF00"/>
                </a:solidFill>
              </a:rPr>
              <a:t>PM</a:t>
            </a:r>
          </a:p>
        </p:txBody>
      </p:sp>
      <p:sp>
        <p:nvSpPr>
          <p:cNvPr id="149523"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000" b="1">
                <a:solidFill>
                  <a:schemeClr val="bg1"/>
                </a:solidFill>
              </a:rPr>
              <a:t>Jadilah petang…</a:t>
            </a:r>
            <a:endParaRPr lang="en-US" sz="2000" b="1">
              <a:solidFill>
                <a:schemeClr val="tx2"/>
              </a:solidFill>
            </a:endParaRPr>
          </a:p>
        </p:txBody>
      </p:sp>
      <p:sp>
        <p:nvSpPr>
          <p:cNvPr id="149524" name="Rectangle 20"/>
          <p:cNvSpPr>
            <a:spLocks noChangeArrowheads="1"/>
          </p:cNvSpPr>
          <p:nvPr/>
        </p:nvSpPr>
        <p:spPr bwMode="auto">
          <a:xfrm>
            <a:off x="37338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000" b="1">
                <a:solidFill>
                  <a:schemeClr val="bg1"/>
                </a:solidFill>
              </a:rPr>
              <a:t>…dan pagi…</a:t>
            </a:r>
            <a:endParaRPr lang="en-US" sz="2000" b="1">
              <a:solidFill>
                <a:schemeClr val="tx2"/>
              </a:solidFill>
            </a:endParaRPr>
          </a:p>
        </p:txBody>
      </p:sp>
      <p:sp>
        <p:nvSpPr>
          <p:cNvPr id="149525" name="Rectangle 21"/>
          <p:cNvSpPr>
            <a:spLocks noChangeArrowheads="1"/>
          </p:cNvSpPr>
          <p:nvPr/>
        </p:nvSpPr>
        <p:spPr bwMode="auto">
          <a:xfrm>
            <a:off x="2700338" y="5661025"/>
            <a:ext cx="230346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000" b="1">
                <a:solidFill>
                  <a:schemeClr val="bg1"/>
                </a:solidFill>
              </a:rPr>
              <a:t>…Hari Pertama.</a:t>
            </a:r>
            <a:endParaRPr lang="en-US" sz="2000" b="1">
              <a:solidFill>
                <a:schemeClr val="tx2"/>
              </a:solidFill>
            </a:endParaRPr>
          </a:p>
        </p:txBody>
      </p:sp>
      <p:sp>
        <p:nvSpPr>
          <p:cNvPr id="149526"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000" b="1">
                <a:solidFill>
                  <a:schemeClr val="bg1"/>
                </a:solidFill>
              </a:rPr>
              <a:t>Jadilah petang…</a:t>
            </a:r>
            <a:endParaRPr lang="en-US" sz="2000" b="1">
              <a:solidFill>
                <a:schemeClr val="tx2"/>
              </a:solidFill>
            </a:endParaRPr>
          </a:p>
        </p:txBody>
      </p:sp>
      <p:sp>
        <p:nvSpPr>
          <p:cNvPr id="149527" name="Rectangle 23"/>
          <p:cNvSpPr>
            <a:spLocks noChangeArrowheads="1"/>
          </p:cNvSpPr>
          <p:nvPr/>
        </p:nvSpPr>
        <p:spPr bwMode="auto">
          <a:xfrm>
            <a:off x="73152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000" b="1">
                <a:solidFill>
                  <a:schemeClr val="bg1"/>
                </a:solidFill>
              </a:rPr>
              <a:t>…dan pagi…</a:t>
            </a:r>
            <a:endParaRPr lang="en-US" sz="2000" b="1">
              <a:solidFill>
                <a:schemeClr val="tx2"/>
              </a:solidFill>
            </a:endParaRPr>
          </a:p>
        </p:txBody>
      </p:sp>
      <p:sp>
        <p:nvSpPr>
          <p:cNvPr id="149528" name="Rectangle 24"/>
          <p:cNvSpPr>
            <a:spLocks noChangeArrowheads="1"/>
          </p:cNvSpPr>
          <p:nvPr/>
        </p:nvSpPr>
        <p:spPr bwMode="auto">
          <a:xfrm>
            <a:off x="6248400" y="5683250"/>
            <a:ext cx="213995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000" b="1">
                <a:solidFill>
                  <a:schemeClr val="bg1"/>
                </a:solidFill>
              </a:rPr>
              <a:t>…Hari kedua.</a:t>
            </a:r>
            <a:endParaRPr lang="en-US" sz="2000" b="1">
              <a:solidFill>
                <a:schemeClr val="tx2"/>
              </a:solidFill>
            </a:endParaRPr>
          </a:p>
        </p:txBody>
      </p:sp>
      <p:pic>
        <p:nvPicPr>
          <p:cNvPr id="256023" name="Picture 26" descr="OnTime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425450"/>
            <a:ext cx="1371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24" name="Picture 27" descr="makes_eat_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501650"/>
            <a:ext cx="12827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25"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en-US" sz="4000" b="1" dirty="0" err="1">
                <a:solidFill>
                  <a:srgbClr val="FFFFFF"/>
                </a:solidFill>
                <a:ea typeface="+mj-ea"/>
              </a:rPr>
              <a:t>Apakah</a:t>
            </a:r>
            <a:r>
              <a:rPr lang="en-US" sz="4000" b="1" dirty="0">
                <a:solidFill>
                  <a:srgbClr val="FFFFFF"/>
                </a:solidFill>
                <a:ea typeface="+mj-ea"/>
              </a:rPr>
              <a:t> </a:t>
            </a:r>
            <a:r>
              <a:rPr lang="en-US" sz="4000" b="1" dirty="0" err="1">
                <a:solidFill>
                  <a:srgbClr val="FFFFFF"/>
                </a:solidFill>
                <a:ea typeface="+mj-ea"/>
              </a:rPr>
              <a:t>Kejadian</a:t>
            </a:r>
            <a:r>
              <a:rPr lang="en-US" sz="4000" b="1" dirty="0">
                <a:solidFill>
                  <a:srgbClr val="FFFFFF"/>
                </a:solidFill>
                <a:ea typeface="+mj-ea"/>
              </a:rPr>
              <a:t> 1-11 </a:t>
            </a:r>
            <a:r>
              <a:rPr lang="en-US" sz="4000" b="1" dirty="0" err="1">
                <a:solidFill>
                  <a:srgbClr val="FFFFFF"/>
                </a:solidFill>
                <a:ea typeface="+mj-ea"/>
              </a:rPr>
              <a:t>itu</a:t>
            </a:r>
            <a:r>
              <a:rPr lang="en-US" sz="4000" b="1" dirty="0">
                <a:solidFill>
                  <a:srgbClr val="FFFFFF"/>
                </a:solidFill>
                <a:ea typeface="+mj-ea"/>
              </a:rPr>
              <a:t> </a:t>
            </a:r>
            <a:r>
              <a:rPr lang="en-US" sz="4000" b="1" dirty="0" err="1">
                <a:solidFill>
                  <a:srgbClr val="FFFFFF"/>
                </a:solidFill>
                <a:ea typeface="+mj-ea"/>
              </a:rPr>
              <a:t>nyata</a:t>
            </a:r>
            <a:r>
              <a:rPr lang="en-US" sz="4000" b="1" dirty="0">
                <a:solidFill>
                  <a:srgbClr val="FFFFFF"/>
                </a:solidFill>
                <a:ea typeface="+mj-ea"/>
              </a:rPr>
              <a:t>?</a:t>
            </a:r>
          </a:p>
        </p:txBody>
      </p:sp>
      <p:sp>
        <p:nvSpPr>
          <p:cNvPr id="258051"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sp>
        <p:nvSpPr>
          <p:cNvPr id="100357" name="Text Box 5" descr="Brown marble"/>
          <p:cNvSpPr txBox="1">
            <a:spLocks noChangeArrowheads="1"/>
          </p:cNvSpPr>
          <p:nvPr/>
        </p:nvSpPr>
        <p:spPr bwMode="auto">
          <a:xfrm>
            <a:off x="0" y="1752600"/>
            <a:ext cx="9144000" cy="4340225"/>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Mitos</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tidak</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mengajarkan</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kebenaran</a:t>
            </a:r>
            <a:r>
              <a:rPr lang="en-US" sz="2300" b="1" u="sng" dirty="0">
                <a:solidFill>
                  <a:srgbClr val="FFFFFF"/>
                </a:solidFill>
                <a:latin typeface="Arial"/>
                <a:ea typeface="ＭＳ Ｐゴシック" pitchFamily="-112" charset="-128"/>
                <a:cs typeface="Arial"/>
              </a:rPr>
              <a:t> yang </a:t>
            </a:r>
            <a:r>
              <a:rPr lang="en-US" sz="2300" b="1" u="sng" dirty="0" err="1">
                <a:solidFill>
                  <a:srgbClr val="FFFFFF"/>
                </a:solidFill>
                <a:latin typeface="Arial"/>
                <a:ea typeface="ＭＳ Ｐゴシック" pitchFamily="-112" charset="-128"/>
                <a:cs typeface="Arial"/>
              </a:rPr>
              <a:t>mendalam</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lebih</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baik</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dari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sejarah</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Sebuah</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pendekatan</a:t>
            </a:r>
            <a:r>
              <a:rPr lang="en-US" sz="2300" b="1" u="sng" dirty="0">
                <a:solidFill>
                  <a:srgbClr val="FFFFFF"/>
                </a:solidFill>
                <a:latin typeface="Arial"/>
                <a:ea typeface="ＭＳ Ｐゴシック" pitchFamily="-112" charset="-128"/>
                <a:cs typeface="Arial"/>
              </a:rPr>
              <a:t> non-</a:t>
            </a:r>
            <a:r>
              <a:rPr lang="en-US" sz="2300" b="1" u="sng" dirty="0" err="1">
                <a:solidFill>
                  <a:srgbClr val="FFFFFF"/>
                </a:solidFill>
                <a:latin typeface="Arial"/>
                <a:ea typeface="ＭＳ Ｐゴシック" pitchFamily="-112" charset="-128"/>
                <a:cs typeface="Arial"/>
              </a:rPr>
              <a:t>historis</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sangat</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subyektif</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Mereka</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memiliki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informasi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penting</a:t>
            </a:r>
            <a:r>
              <a:rPr lang="en-US" sz="2300" b="1" u="sng" dirty="0">
                <a:solidFill>
                  <a:srgbClr val="FFFFFF"/>
                </a:solidFill>
                <a:latin typeface="Arial"/>
                <a:ea typeface="ＭＳ Ｐゴシック" pitchFamily="-112" charset="-128"/>
                <a:cs typeface="Arial"/>
              </a:rPr>
              <a:t> lain yang </a:t>
            </a:r>
            <a:r>
              <a:rPr lang="en-US" sz="2300" b="1" u="sng" dirty="0" err="1">
                <a:solidFill>
                  <a:srgbClr val="FFFFFF"/>
                </a:solidFill>
                <a:latin typeface="Arial"/>
                <a:ea typeface="ＭＳ Ｐゴシック" pitchFamily="-112" charset="-128"/>
                <a:cs typeface="Arial"/>
              </a:rPr>
              <a:t>tidak</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diketahui</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Mereka</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masuk</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ke</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dalam</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buku</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argumen</a:t>
            </a:r>
            <a:r>
              <a:rPr lang="en-US" sz="2300" b="1" u="sng" dirty="0">
                <a:solidFill>
                  <a:srgbClr val="FFFFFF"/>
                </a:solidFill>
                <a:latin typeface="Arial"/>
                <a:ea typeface="ＭＳ Ｐゴシック" pitchFamily="-112" charset="-128"/>
                <a:cs typeface="Arial"/>
              </a:rPr>
              <a:t> yang </a:t>
            </a:r>
            <a:r>
              <a:rPr lang="en-US" sz="2300" b="1" u="sng" dirty="0" err="1">
                <a:solidFill>
                  <a:srgbClr val="FFFFFF"/>
                </a:solidFill>
                <a:latin typeface="Arial"/>
                <a:ea typeface="ＭＳ Ｐゴシック" pitchFamily="-112" charset="-128"/>
                <a:cs typeface="Arial"/>
              </a:rPr>
              <a:t>menekankan</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pemilihan</a:t>
            </a:r>
            <a:r>
              <a:rPr lang="en-US" sz="2300" b="1" u="sng" dirty="0">
                <a:solidFill>
                  <a:srgbClr val="FFFFFF"/>
                </a:solidFill>
                <a:latin typeface="Arial"/>
                <a:ea typeface="ＭＳ Ｐゴシック" pitchFamily="-112" charset="-128"/>
                <a:cs typeface="Arial"/>
              </a:rPr>
              <a:t> </a:t>
            </a: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Peristiwa</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tersebut</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dicatat</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sebagai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sejarah</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Sains</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megkonfirmasi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Kejadian</a:t>
            </a:r>
            <a:r>
              <a:rPr lang="en-US" sz="2300" b="1" u="sng" dirty="0">
                <a:solidFill>
                  <a:srgbClr val="FFFFFF"/>
                </a:solidFill>
                <a:latin typeface="Arial"/>
                <a:ea typeface="ＭＳ Ｐゴシック" pitchFamily="-112" charset="-128"/>
                <a:cs typeface="Arial"/>
              </a:rPr>
              <a:t> 1-11 </a:t>
            </a:r>
            <a:r>
              <a:rPr lang="en-US" sz="2300" b="1" u="sng" dirty="0" err="1">
                <a:solidFill>
                  <a:srgbClr val="FFFFFF"/>
                </a:solidFill>
                <a:latin typeface="Arial"/>
                <a:ea typeface="ＭＳ Ｐゴシック" pitchFamily="-112" charset="-128"/>
                <a:cs typeface="Arial"/>
              </a:rPr>
              <a:t>dalam</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catatan</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sejarah</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Kristus</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menegaskan</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sejarah</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mereka</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Matius</a:t>
            </a:r>
            <a:r>
              <a:rPr lang="en-US" sz="2300" b="1" u="sng" dirty="0">
                <a:solidFill>
                  <a:srgbClr val="FFFFFF"/>
                </a:solidFill>
                <a:latin typeface="Arial"/>
                <a:ea typeface="ＭＳ Ｐゴシック" pitchFamily="-112" charset="-128"/>
                <a:cs typeface="Arial"/>
              </a:rPr>
              <a:t> 19:4-6)</a:t>
            </a:r>
            <a:endParaRPr lang="en-US" sz="2300" b="1" dirty="0">
              <a:solidFill>
                <a:srgbClr val="FFFFFF"/>
              </a:solidFill>
              <a:latin typeface="Arial"/>
              <a:ea typeface="ＭＳ Ｐゴシック" pitchFamily="-112" charset="-128"/>
              <a:cs typeface="Arial"/>
            </a:endParaRPr>
          </a:p>
        </p:txBody>
      </p:sp>
      <p:pic>
        <p:nvPicPr>
          <p:cNvPr id="258053"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4"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chemeClr val="bg1"/>
                </a:solidFill>
                <a:cs typeface="Arial" charset="0"/>
              </a:rPr>
              <a:t>Masalah Teologis</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357">
                                            <p:txEl>
                                              <p:pRg st="2" end="2"/>
                                            </p:txEl>
                                          </p:spTgt>
                                        </p:tgtEl>
                                        <p:attrNameLst>
                                          <p:attrName>style.visibility</p:attrName>
                                        </p:attrNameLst>
                                      </p:cBhvr>
                                      <p:to>
                                        <p:strVal val="visible"/>
                                      </p:to>
                                    </p:set>
                                    <p:animEffect transition="in" filter="dissolve">
                                      <p:cBhvr>
                                        <p:cTn id="16" dur="500"/>
                                        <p:tgtEl>
                                          <p:spTgt spid="10035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0357">
                                            <p:txEl>
                                              <p:pRg st="3" end="3"/>
                                            </p:txEl>
                                          </p:spTgt>
                                        </p:tgtEl>
                                        <p:attrNameLst>
                                          <p:attrName>style.visibility</p:attrName>
                                        </p:attrNameLst>
                                      </p:cBhvr>
                                      <p:to>
                                        <p:strVal val="visible"/>
                                      </p:to>
                                    </p:set>
                                    <p:animEffect transition="in" filter="dissolve">
                                      <p:cBhvr>
                                        <p:cTn id="19" dur="500"/>
                                        <p:tgtEl>
                                          <p:spTgt spid="10035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0357">
                                            <p:txEl>
                                              <p:pRg st="4" end="4"/>
                                            </p:txEl>
                                          </p:spTgt>
                                        </p:tgtEl>
                                        <p:attrNameLst>
                                          <p:attrName>style.visibility</p:attrName>
                                        </p:attrNameLst>
                                      </p:cBhvr>
                                      <p:to>
                                        <p:strVal val="visible"/>
                                      </p:to>
                                    </p:set>
                                    <p:animEffect transition="in" filter="dissolve">
                                      <p:cBhvr>
                                        <p:cTn id="22" dur="500"/>
                                        <p:tgtEl>
                                          <p:spTgt spid="10035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357">
                                            <p:txEl>
                                              <p:pRg st="5" end="5"/>
                                            </p:txEl>
                                          </p:spTgt>
                                        </p:tgtEl>
                                        <p:attrNameLst>
                                          <p:attrName>style.visibility</p:attrName>
                                        </p:attrNameLst>
                                      </p:cBhvr>
                                      <p:to>
                                        <p:strVal val="visible"/>
                                      </p:to>
                                    </p:set>
                                    <p:animEffect transition="in" filter="dissolve">
                                      <p:cBhvr>
                                        <p:cTn id="25" dur="500"/>
                                        <p:tgtEl>
                                          <p:spTgt spid="10035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0357">
                                            <p:txEl>
                                              <p:pRg st="6" end="6"/>
                                            </p:txEl>
                                          </p:spTgt>
                                        </p:tgtEl>
                                        <p:attrNameLst>
                                          <p:attrName>style.visibility</p:attrName>
                                        </p:attrNameLst>
                                      </p:cBhvr>
                                      <p:to>
                                        <p:strVal val="visible"/>
                                      </p:to>
                                    </p:set>
                                    <p:animEffect transition="in" filter="dissolve">
                                      <p:cBhvr>
                                        <p:cTn id="28"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allAtOnce"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en-US" sz="4000" b="1">
                <a:solidFill>
                  <a:schemeClr val="bg1"/>
                </a:solidFill>
                <a:latin typeface="Arial" charset="0"/>
              </a:rPr>
              <a:t>Kejatuhan dan Asal Mula Kejahatan</a:t>
            </a:r>
            <a:endParaRPr lang="en-US">
              <a:solidFill>
                <a:schemeClr val="bg1"/>
              </a:solidFill>
              <a:latin typeface="Arial" charset="0"/>
            </a:endParaRPr>
          </a:p>
        </p:txBody>
      </p:sp>
      <p:sp>
        <p:nvSpPr>
          <p:cNvPr id="102403" name="Rectangle 3"/>
          <p:cNvSpPr>
            <a:spLocks noGrp="1" noChangeArrowheads="1"/>
          </p:cNvSpPr>
          <p:nvPr>
            <p:ph type="subTitle" idx="1"/>
          </p:nvPr>
        </p:nvSpPr>
        <p:spPr>
          <a:xfrm>
            <a:off x="3771900" y="1447800"/>
            <a:ext cx="5372100" cy="4876800"/>
          </a:xfrm>
        </p:spPr>
        <p:txBody>
          <a:bodyPr/>
          <a:lstStyle/>
          <a:p>
            <a:pPr marL="566738" indent="-566738" algn="l" eaLnBrk="1" hangingPunct="1">
              <a:buFontTx/>
              <a:buChar char="•"/>
            </a:pPr>
            <a:r>
              <a:rPr lang="en-US" b="1">
                <a:solidFill>
                  <a:schemeClr val="bg1"/>
                </a:solidFill>
                <a:latin typeface="Arial" charset="0"/>
              </a:rPr>
              <a:t>Kisah Adam dan Hawa adalah "perumpamaan puitis dan kuat dari rencana Allah untuk masuk alam spiritual (jiwa) dan Hukum Moral menjadi manusia" (Collins, 207)</a:t>
            </a:r>
          </a:p>
        </p:txBody>
      </p:sp>
      <p:pic>
        <p:nvPicPr>
          <p:cNvPr id="26009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100"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101"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rPr>
              <a:t>Masalah Teologis</a:t>
            </a:r>
          </a:p>
        </p:txBody>
      </p:sp>
      <p:sp>
        <p:nvSpPr>
          <p:cNvPr id="260102"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ctrTitle"/>
          </p:nvPr>
        </p:nvSpPr>
        <p:spPr>
          <a:xfrm>
            <a:off x="0" y="115888"/>
            <a:ext cx="8991600" cy="1143000"/>
          </a:xfrm>
        </p:spPr>
        <p:txBody>
          <a:bodyPr/>
          <a:lstStyle/>
          <a:p>
            <a:pPr eaLnBrk="1" hangingPunct="1"/>
            <a:r>
              <a:rPr lang="en-US" b="1" i="1">
                <a:solidFill>
                  <a:schemeClr val="bg1"/>
                </a:solidFill>
                <a:latin typeface="Arial" charset="0"/>
              </a:rPr>
              <a:t>Observasi Umum</a:t>
            </a:r>
            <a:endParaRPr lang="en-US">
              <a:solidFill>
                <a:schemeClr val="bg1"/>
              </a:solidFill>
              <a:latin typeface="Arial" charset="0"/>
            </a:endParaRPr>
          </a:p>
        </p:txBody>
      </p:sp>
      <p:sp>
        <p:nvSpPr>
          <p:cNvPr id="9219" name="Rectangle 3"/>
          <p:cNvSpPr>
            <a:spLocks noGrp="1" noChangeArrowheads="1"/>
          </p:cNvSpPr>
          <p:nvPr>
            <p:ph type="subTitle" idx="1"/>
          </p:nvPr>
        </p:nvSpPr>
        <p:spPr>
          <a:xfrm>
            <a:off x="4000500" y="1981200"/>
            <a:ext cx="4762500" cy="4876800"/>
          </a:xfrm>
        </p:spPr>
        <p:txBody>
          <a:bodyPr/>
          <a:lstStyle/>
          <a:p>
            <a:pPr marL="566738" indent="-566738" algn="l" eaLnBrk="1" hangingPunct="1">
              <a:buFontTx/>
              <a:buChar char="•"/>
            </a:pPr>
            <a:r>
              <a:rPr lang="en-US" b="1">
                <a:solidFill>
                  <a:schemeClr val="bg1"/>
                </a:solidFill>
                <a:latin typeface="Arial" charset="0"/>
              </a:rPr>
              <a:t>Bahasa sederhana</a:t>
            </a:r>
          </a:p>
          <a:p>
            <a:pPr marL="566738" indent="-566738" algn="l" eaLnBrk="1" hangingPunct="1">
              <a:buFontTx/>
              <a:buChar char="•"/>
            </a:pPr>
            <a:r>
              <a:rPr lang="en-US" b="1">
                <a:solidFill>
                  <a:schemeClr val="bg1"/>
                </a:solidFill>
                <a:latin typeface="Arial" charset="0"/>
              </a:rPr>
              <a:t>Pendekatan Induktif</a:t>
            </a:r>
          </a:p>
          <a:p>
            <a:pPr marL="566738" indent="-566738" algn="l" eaLnBrk="1" hangingPunct="1">
              <a:buFontTx/>
              <a:buChar char="•"/>
            </a:pPr>
            <a:r>
              <a:rPr lang="en-US" b="1">
                <a:solidFill>
                  <a:schemeClr val="bg1"/>
                </a:solidFill>
                <a:latin typeface="Arial" charset="0"/>
              </a:rPr>
              <a:t>Pendirian Apologetik</a:t>
            </a:r>
          </a:p>
          <a:p>
            <a:pPr marL="566738" indent="-566738" algn="l" eaLnBrk="1" hangingPunct="1">
              <a:buFontTx/>
              <a:buChar char="•"/>
            </a:pPr>
            <a:r>
              <a:rPr lang="en-US" b="1">
                <a:solidFill>
                  <a:schemeClr val="bg1"/>
                </a:solidFill>
                <a:latin typeface="Arial" charset="0"/>
              </a:rPr>
              <a:t>Hutang terhadap C. S. Lewis</a:t>
            </a:r>
          </a:p>
          <a:p>
            <a:pPr marL="566738" indent="-566738" algn="l" eaLnBrk="1" hangingPunct="1">
              <a:buFontTx/>
              <a:buChar char="•"/>
            </a:pPr>
            <a:r>
              <a:rPr lang="en-US" b="1">
                <a:solidFill>
                  <a:schemeClr val="bg1"/>
                </a:solidFill>
                <a:latin typeface="Arial" charset="0"/>
              </a:rPr>
              <a:t>Sedikit interaksi dengan kitab suci</a:t>
            </a:r>
          </a:p>
        </p:txBody>
      </p:sp>
      <p:pic>
        <p:nvPicPr>
          <p:cNvPr id="152579" name="Picture 4" descr="LanguageofGo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70419">
            <a:off x="533400" y="1524000"/>
            <a:ext cx="33655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latin typeface="Arial" charset="0"/>
              </a:rPr>
              <a:t>Adam vs Kristus</a:t>
            </a:r>
            <a:endParaRPr lang="en-US">
              <a:latin typeface="Arial" charset="0"/>
            </a:endParaRPr>
          </a:p>
        </p:txBody>
      </p:sp>
      <p:pic>
        <p:nvPicPr>
          <p:cNvPr id="262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8"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cs typeface="Arial" charset="0"/>
              </a:rPr>
              <a:t>Roma 5:12-14</a:t>
            </a:r>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cs typeface="Arial" charset="0"/>
              </a:rPr>
              <a:t>1 Kor. 15:22</a:t>
            </a:r>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cs typeface="Arial" charset="0"/>
              </a:rPr>
              <a:t>1 Kor. 15:45-49</a:t>
            </a:r>
          </a:p>
        </p:txBody>
      </p:sp>
      <p:pic>
        <p:nvPicPr>
          <p:cNvPr id="262152" name="Picture 10"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53"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152400" y="228600"/>
            <a:ext cx="8686800" cy="1066800"/>
          </a:xfrm>
        </p:spPr>
        <p:txBody>
          <a:bodyPr/>
          <a:lstStyle/>
          <a:p>
            <a:pPr eaLnBrk="1" hangingPunct="1"/>
            <a:r>
              <a:rPr lang="en-US" b="1" i="1">
                <a:solidFill>
                  <a:schemeClr val="bg1"/>
                </a:solidFill>
                <a:latin typeface="Arial" charset="0"/>
              </a:rPr>
              <a:t>Asal Mula Manusia</a:t>
            </a:r>
            <a:endParaRPr lang="en-US">
              <a:solidFill>
                <a:schemeClr val="bg1"/>
              </a:solidFill>
              <a:latin typeface="Arial" charset="0"/>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1"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2"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rPr>
              <a:t>Masalah Teologis</a:t>
            </a:r>
          </a:p>
        </p:txBody>
      </p:sp>
      <p:sp>
        <p:nvSpPr>
          <p:cNvPr id="104454" name="Text Box 6"/>
          <p:cNvSpPr txBox="1">
            <a:spLocks noChangeArrowheads="1"/>
          </p:cNvSpPr>
          <p:nvPr/>
        </p:nvSpPr>
        <p:spPr bwMode="auto">
          <a:xfrm>
            <a:off x="3352800" y="3124200"/>
            <a:ext cx="1282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chemeClr val="bg1"/>
                </a:solidFill>
              </a:rPr>
              <a:t>atau…</a:t>
            </a:r>
          </a:p>
        </p:txBody>
      </p:sp>
      <p:sp>
        <p:nvSpPr>
          <p:cNvPr id="104455" name="Text Box 7"/>
          <p:cNvSpPr txBox="1">
            <a:spLocks noChangeArrowheads="1"/>
          </p:cNvSpPr>
          <p:nvPr/>
        </p:nvSpPr>
        <p:spPr bwMode="auto">
          <a:xfrm>
            <a:off x="4276725" y="1773238"/>
            <a:ext cx="4876800" cy="383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700" b="1">
                <a:solidFill>
                  <a:schemeClr val="bg1"/>
                </a:solidFill>
              </a:rPr>
              <a:t>Dibuat dari debu (Kej 2:7;. Matt 19:4)</a:t>
            </a:r>
          </a:p>
          <a:p>
            <a:pPr>
              <a:buFontTx/>
              <a:buChar char="•"/>
            </a:pPr>
            <a:r>
              <a:rPr lang="en-US" sz="2700" b="1">
                <a:solidFill>
                  <a:schemeClr val="bg1"/>
                </a:solidFill>
              </a:rPr>
              <a:t>Gambar Allah (Kejadian 1:26-27)-bukan dari kera</a:t>
            </a:r>
          </a:p>
          <a:p>
            <a:pPr>
              <a:buFontTx/>
              <a:buChar char="•"/>
            </a:pPr>
            <a:r>
              <a:rPr lang="en-US" sz="2700" b="1">
                <a:solidFill>
                  <a:schemeClr val="bg1"/>
                </a:solidFill>
              </a:rPr>
              <a:t>Hawa "ibu dari semua yang hidup" (Kej 3:20, Kisah Para Rasul 7:26)</a:t>
            </a:r>
          </a:p>
          <a:p>
            <a:pPr>
              <a:buFontTx/>
              <a:buChar char="•"/>
            </a:pPr>
            <a:r>
              <a:rPr lang="en-US" sz="2700" b="1">
                <a:solidFill>
                  <a:schemeClr val="bg1"/>
                </a:solidFill>
              </a:rPr>
              <a:t>Semua berdosa di dalam Adam (Rom 5:12)</a:t>
            </a:r>
          </a:p>
        </p:txBody>
      </p:sp>
      <p:sp>
        <p:nvSpPr>
          <p:cNvPr id="263175"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eaLnBrk="1" hangingPunct="1">
              <a:lnSpc>
                <a:spcPct val="90000"/>
              </a:lnSpc>
            </a:pPr>
            <a:r>
              <a:rPr lang="en-US" sz="2400" b="1">
                <a:solidFill>
                  <a:schemeClr val="bg1"/>
                </a:solidFill>
                <a:latin typeface="Arial" charset="0"/>
              </a:rPr>
              <a:t>monoteisme</a:t>
            </a:r>
          </a:p>
          <a:p>
            <a:pPr eaLnBrk="1" hangingPunct="1">
              <a:lnSpc>
                <a:spcPct val="90000"/>
              </a:lnSpc>
            </a:pPr>
            <a:r>
              <a:rPr lang="en-US" sz="2400" b="1">
                <a:solidFill>
                  <a:schemeClr val="bg1"/>
                </a:solidFill>
                <a:latin typeface="Arial" charset="0"/>
              </a:rPr>
              <a:t>kedaulatan Allah</a:t>
            </a:r>
          </a:p>
          <a:p>
            <a:pPr eaLnBrk="1" hangingPunct="1">
              <a:lnSpc>
                <a:spcPct val="90000"/>
              </a:lnSpc>
            </a:pPr>
            <a:r>
              <a:rPr lang="en-US" sz="2400" b="1">
                <a:solidFill>
                  <a:schemeClr val="bg1"/>
                </a:solidFill>
                <a:latin typeface="Arial" charset="0"/>
              </a:rPr>
              <a:t>Semua adalah "Baik"</a:t>
            </a:r>
          </a:p>
          <a:p>
            <a:pPr eaLnBrk="1" hangingPunct="1">
              <a:lnSpc>
                <a:spcPct val="90000"/>
              </a:lnSpc>
            </a:pPr>
            <a:r>
              <a:rPr lang="en-US" sz="2400" b="1">
                <a:solidFill>
                  <a:schemeClr val="bg1"/>
                </a:solidFill>
                <a:latin typeface="Arial" charset="0"/>
              </a:rPr>
              <a:t>Manusia tanpa dosa</a:t>
            </a:r>
          </a:p>
          <a:p>
            <a:pPr eaLnBrk="1" hangingPunct="1">
              <a:lnSpc>
                <a:spcPct val="90000"/>
              </a:lnSpc>
            </a:pPr>
            <a:r>
              <a:rPr lang="en-US" sz="2400" b="1">
                <a:solidFill>
                  <a:schemeClr val="bg1"/>
                </a:solidFill>
                <a:latin typeface="Arial" charset="0"/>
              </a:rPr>
              <a:t>Tidak ada rasa sakit atau jahat</a:t>
            </a:r>
          </a:p>
          <a:p>
            <a:pPr eaLnBrk="1" hangingPunct="1">
              <a:lnSpc>
                <a:spcPct val="90000"/>
              </a:lnSpc>
            </a:pPr>
            <a:r>
              <a:rPr lang="en-US" sz="2400" b="1">
                <a:solidFill>
                  <a:schemeClr val="bg1"/>
                </a:solidFill>
                <a:latin typeface="Arial" charset="0"/>
              </a:rPr>
              <a:t>Memerintah dengan Tuhan</a:t>
            </a:r>
          </a:p>
        </p:txBody>
      </p:sp>
      <p:pic>
        <p:nvPicPr>
          <p:cNvPr id="26521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en-US" sz="3600" b="1">
                <a:solidFill>
                  <a:schemeClr val="bg1"/>
                </a:solidFill>
                <a:latin typeface="Arial" charset="0"/>
              </a:rPr>
              <a:t>Pemilihan Alami, Kematian, dan Penderitaan</a:t>
            </a:r>
            <a:endParaRPr lang="en-US" sz="3600">
              <a:latin typeface="Arial" charset="0"/>
            </a:endParaRPr>
          </a:p>
        </p:txBody>
      </p:sp>
      <p:pic>
        <p:nvPicPr>
          <p:cNvPr id="265220"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1"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200" b="1" u="sng">
                <a:solidFill>
                  <a:schemeClr val="bg1"/>
                </a:solidFill>
                <a:cs typeface="Arial" charset="0"/>
              </a:rPr>
              <a:t>Penciptaan terjadi dalam Kejadian 3:</a:t>
            </a:r>
            <a:endParaRPr lang="en-US" sz="3200" u="sng">
              <a:solidFill>
                <a:schemeClr val="tx2"/>
              </a:solidFill>
              <a:cs typeface="Arial" charset="0"/>
            </a:endParaRPr>
          </a:p>
        </p:txBody>
      </p:sp>
      <p:sp>
        <p:nvSpPr>
          <p:cNvPr id="265223"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foo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266" name="Picture 3" descr="Creation of Adam"/>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8532440" cy="838200"/>
          </a:xfrm>
        </p:spPr>
        <p:txBody>
          <a:bodyPr/>
          <a:lstStyle/>
          <a:p>
            <a:pPr eaLnBrk="1" hangingPunct="1">
              <a:defRPr/>
            </a:pPr>
            <a:r>
              <a:rPr lang="en-US" sz="4000" b="1" u="sng" dirty="0" err="1">
                <a:solidFill>
                  <a:schemeClr val="tx1"/>
                </a:solidFill>
                <a:effectLst>
                  <a:glow rad="152400">
                    <a:schemeClr val="bg1">
                      <a:alpha val="88000"/>
                    </a:schemeClr>
                  </a:glow>
                </a:effectLst>
              </a:rPr>
              <a:t>Siapa</a:t>
            </a:r>
            <a:r>
              <a:rPr lang="en-US" sz="4000" b="1" u="sng" dirty="0">
                <a:solidFill>
                  <a:schemeClr val="tx1"/>
                </a:solidFill>
                <a:effectLst>
                  <a:glow rad="152400">
                    <a:schemeClr val="bg1">
                      <a:alpha val="88000"/>
                    </a:schemeClr>
                  </a:glow>
                </a:effectLst>
              </a:rPr>
              <a:t> </a:t>
            </a:r>
            <a:r>
              <a:rPr lang="en-US" sz="4000" b="1" u="sng" dirty="0" err="1">
                <a:solidFill>
                  <a:schemeClr val="tx1"/>
                </a:solidFill>
                <a:effectLst>
                  <a:glow rad="152400">
                    <a:schemeClr val="bg1">
                      <a:alpha val="88000"/>
                    </a:schemeClr>
                  </a:glow>
                </a:effectLst>
              </a:rPr>
              <a:t>Manusia</a:t>
            </a:r>
            <a:r>
              <a:rPr lang="en-US" sz="4000" b="1" u="sng" dirty="0">
                <a:solidFill>
                  <a:schemeClr val="tx1"/>
                </a:solidFill>
                <a:effectLst>
                  <a:glow rad="152400">
                    <a:schemeClr val="bg1">
                      <a:alpha val="88000"/>
                    </a:schemeClr>
                  </a:glow>
                </a:effectLst>
              </a:rPr>
              <a:t>–</a:t>
            </a:r>
            <a:r>
              <a:rPr lang="en-US" sz="4000" b="1" i="1" u="sng" dirty="0" err="1">
                <a:solidFill>
                  <a:schemeClr val="tx1"/>
                </a:solidFill>
                <a:effectLst>
                  <a:glow rad="152400">
                    <a:schemeClr val="bg1">
                      <a:alpha val="88000"/>
                    </a:schemeClr>
                  </a:glow>
                </a:effectLst>
              </a:rPr>
              <a:t>Sebenarnya</a:t>
            </a:r>
            <a:r>
              <a:rPr lang="en-US" sz="4000" b="1" u="sng" dirty="0">
                <a:solidFill>
                  <a:schemeClr val="tx1"/>
                </a:solidFill>
                <a:effectLst>
                  <a:glow rad="152400">
                    <a:schemeClr val="bg1">
                      <a:alpha val="88000"/>
                    </a:schemeClr>
                  </a:glow>
                </a:effectLst>
              </a:rPr>
              <a:t>?</a:t>
            </a:r>
            <a:endParaRPr lang="en-US" sz="4000"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l" eaLnBrk="1" hangingPunct="1">
              <a:buFontTx/>
              <a:buChar char="•"/>
              <a:defRPr/>
            </a:pPr>
            <a:r>
              <a:rPr lang="en-US" sz="3600" b="1" dirty="0" err="1">
                <a:effectLst>
                  <a:glow rad="152400">
                    <a:schemeClr val="bg1">
                      <a:alpha val="88000"/>
                    </a:schemeClr>
                  </a:glow>
                </a:effectLst>
              </a:rPr>
              <a:t>Dibuat</a:t>
            </a:r>
            <a:r>
              <a:rPr lang="en-US" sz="3600" b="1" dirty="0">
                <a:effectLst>
                  <a:glow rad="152400">
                    <a:schemeClr val="bg1">
                      <a:alpha val="88000"/>
                    </a:schemeClr>
                  </a:glow>
                </a:effectLst>
              </a:rPr>
              <a:t> </a:t>
            </a:r>
            <a:r>
              <a:rPr lang="en-US" sz="3600" b="1" dirty="0" err="1">
                <a:effectLst>
                  <a:glow rad="152400">
                    <a:schemeClr val="bg1">
                      <a:alpha val="88000"/>
                    </a:schemeClr>
                  </a:glow>
                </a:effectLst>
              </a:rPr>
              <a:t>dari</a:t>
            </a:r>
            <a:r>
              <a:rPr lang="en-US" sz="3600" b="1" dirty="0">
                <a:effectLst>
                  <a:glow rad="152400">
                    <a:schemeClr val="bg1">
                      <a:alpha val="88000"/>
                    </a:schemeClr>
                  </a:glow>
                </a:effectLst>
              </a:rPr>
              <a:t> </a:t>
            </a:r>
            <a:r>
              <a:rPr lang="en-US" sz="3600" b="1" dirty="0" err="1">
                <a:effectLst>
                  <a:glow rad="152400">
                    <a:schemeClr val="bg1">
                      <a:alpha val="88000"/>
                    </a:schemeClr>
                  </a:glow>
                </a:effectLst>
              </a:rPr>
              <a:t>debu</a:t>
            </a:r>
            <a:r>
              <a:rPr lang="en-US" sz="3600" b="1" dirty="0">
                <a:effectLst>
                  <a:glow rad="152400">
                    <a:schemeClr val="bg1">
                      <a:alpha val="88000"/>
                    </a:schemeClr>
                  </a:glow>
                </a:effectLst>
              </a:rPr>
              <a:t> (</a:t>
            </a:r>
            <a:r>
              <a:rPr lang="en-US" sz="3600" b="1" dirty="0" err="1">
                <a:effectLst>
                  <a:glow rad="152400">
                    <a:schemeClr val="bg1">
                      <a:alpha val="88000"/>
                    </a:schemeClr>
                  </a:glow>
                </a:effectLst>
              </a:rPr>
              <a:t>Kej</a:t>
            </a:r>
            <a:r>
              <a:rPr lang="en-US" sz="3600" b="1" dirty="0">
                <a:effectLst>
                  <a:glow rad="152400">
                    <a:schemeClr val="bg1">
                      <a:alpha val="88000"/>
                    </a:schemeClr>
                  </a:glow>
                </a:effectLst>
              </a:rPr>
              <a:t> 2:7)-</a:t>
            </a:r>
            <a:r>
              <a:rPr lang="en-US" sz="3600" b="1" dirty="0" err="1">
                <a:effectLst>
                  <a:glow rad="152400">
                    <a:schemeClr val="bg1">
                      <a:alpha val="88000"/>
                    </a:schemeClr>
                  </a:glow>
                </a:effectLst>
              </a:rPr>
              <a:t>bukan</a:t>
            </a:r>
            <a:r>
              <a:rPr lang="en-US" sz="3600" b="1" dirty="0">
                <a:effectLst>
                  <a:glow rad="152400">
                    <a:schemeClr val="bg1">
                      <a:alpha val="88000"/>
                    </a:schemeClr>
                  </a:glow>
                </a:effectLst>
              </a:rPr>
              <a:t> </a:t>
            </a:r>
            <a:r>
              <a:rPr lang="en-US" sz="3600" b="1" dirty="0" err="1">
                <a:effectLst>
                  <a:glow rad="152400">
                    <a:schemeClr val="bg1">
                      <a:alpha val="88000"/>
                    </a:schemeClr>
                  </a:glow>
                </a:effectLst>
              </a:rPr>
              <a:t>dari</a:t>
            </a:r>
            <a:r>
              <a:rPr lang="en-US" sz="3600" b="1" dirty="0">
                <a:effectLst>
                  <a:glow rad="152400">
                    <a:schemeClr val="bg1">
                      <a:alpha val="88000"/>
                    </a:schemeClr>
                  </a:glow>
                </a:effectLst>
              </a:rPr>
              <a:t> </a:t>
            </a:r>
            <a:r>
              <a:rPr lang="en-US" sz="3600" b="1" dirty="0" err="1">
                <a:effectLst>
                  <a:glow rad="152400">
                    <a:schemeClr val="bg1">
                      <a:alpha val="88000"/>
                    </a:schemeClr>
                  </a:glow>
                </a:effectLst>
              </a:rPr>
              <a:t>bentuk</a:t>
            </a:r>
            <a:r>
              <a:rPr lang="en-US" sz="3600" b="1" dirty="0">
                <a:effectLst>
                  <a:glow rad="152400">
                    <a:schemeClr val="bg1">
                      <a:alpha val="88000"/>
                    </a:schemeClr>
                  </a:glow>
                </a:effectLst>
              </a:rPr>
              <a:t> </a:t>
            </a:r>
            <a:r>
              <a:rPr lang="en-US" sz="3600" b="1" dirty="0" err="1">
                <a:effectLst>
                  <a:glow rad="152400">
                    <a:schemeClr val="bg1">
                      <a:alpha val="88000"/>
                    </a:schemeClr>
                  </a:glow>
                </a:effectLst>
              </a:rPr>
              <a:t>kehidupan</a:t>
            </a:r>
            <a:r>
              <a:rPr lang="en-US" sz="3600" b="1" dirty="0">
                <a:effectLst>
                  <a:glow rad="152400">
                    <a:schemeClr val="bg1">
                      <a:alpha val="88000"/>
                    </a:schemeClr>
                  </a:glow>
                </a:effectLst>
              </a:rPr>
              <a:t> yang </a:t>
            </a:r>
            <a:r>
              <a:rPr lang="en-US" sz="3600" b="1" dirty="0" err="1">
                <a:effectLst>
                  <a:glow rad="152400">
                    <a:schemeClr val="bg1">
                      <a:alpha val="88000"/>
                    </a:schemeClr>
                  </a:glow>
                </a:effectLst>
              </a:rPr>
              <a:t>lebih</a:t>
            </a:r>
            <a:r>
              <a:rPr lang="en-US" sz="3600" b="1" dirty="0">
                <a:effectLst>
                  <a:glow rad="152400">
                    <a:schemeClr val="bg1">
                      <a:alpha val="88000"/>
                    </a:schemeClr>
                  </a:glow>
                </a:effectLst>
              </a:rPr>
              <a:t> </a:t>
            </a:r>
            <a:r>
              <a:rPr lang="en-US" sz="3600" b="1" dirty="0" err="1">
                <a:effectLst>
                  <a:glow rad="152400">
                    <a:schemeClr val="bg1">
                      <a:alpha val="88000"/>
                    </a:schemeClr>
                  </a:glow>
                </a:effectLst>
              </a:rPr>
              <a:t>rendah</a:t>
            </a:r>
            <a:endParaRPr lang="en-US" sz="3600" b="1" dirty="0">
              <a:effectLst>
                <a:glow rad="152400">
                  <a:schemeClr val="bg1">
                    <a:alpha val="88000"/>
                  </a:schemeClr>
                </a:glow>
              </a:effectLst>
            </a:endParaRPr>
          </a:p>
          <a:p>
            <a:pPr marL="454025" indent="-454025" algn="l" eaLnBrk="1" hangingPunct="1">
              <a:buFontTx/>
              <a:buChar char="•"/>
              <a:defRPr/>
            </a:pPr>
            <a:r>
              <a:rPr lang="en-US" sz="3600" b="1" dirty="0">
                <a:effectLst>
                  <a:glow rad="152400">
                    <a:schemeClr val="bg1">
                      <a:alpha val="88000"/>
                    </a:schemeClr>
                  </a:glow>
                </a:effectLst>
              </a:rPr>
              <a:t>Ciptaan yang paling </a:t>
            </a:r>
            <a:r>
              <a:rPr lang="en-US" sz="3600" b="1" dirty="0" err="1">
                <a:effectLst>
                  <a:glow rad="152400">
                    <a:schemeClr val="bg1">
                      <a:alpha val="88000"/>
                    </a:schemeClr>
                  </a:glow>
                </a:effectLst>
              </a:rPr>
              <a:t>berkuasa</a:t>
            </a:r>
            <a:r>
              <a:rPr lang="en-US" sz="3600" b="1" dirty="0">
                <a:effectLst>
                  <a:glow rad="152400">
                    <a:schemeClr val="bg1">
                      <a:alpha val="88000"/>
                    </a:schemeClr>
                  </a:glow>
                </a:effectLst>
              </a:rPr>
              <a:t>(</a:t>
            </a:r>
            <a:r>
              <a:rPr lang="en-US" sz="3600" b="1" dirty="0" err="1">
                <a:effectLst>
                  <a:glow rad="152400">
                    <a:schemeClr val="bg1">
                      <a:alpha val="88000"/>
                    </a:schemeClr>
                  </a:glow>
                </a:effectLst>
              </a:rPr>
              <a:t>Kej</a:t>
            </a:r>
            <a:r>
              <a:rPr lang="en-US" sz="3600" b="1" dirty="0">
                <a:effectLst>
                  <a:glow rad="152400">
                    <a:schemeClr val="bg1">
                      <a:alpha val="88000"/>
                    </a:schemeClr>
                  </a:glow>
                </a:effectLst>
              </a:rPr>
              <a:t> 1:26-27)-</a:t>
            </a:r>
            <a:r>
              <a:rPr lang="en-US" sz="3600" b="1" dirty="0" err="1">
                <a:effectLst>
                  <a:glow rad="152400">
                    <a:schemeClr val="bg1">
                      <a:alpha val="88000"/>
                    </a:schemeClr>
                  </a:glow>
                </a:effectLst>
              </a:rPr>
              <a:t>diciptakan</a:t>
            </a:r>
            <a:r>
              <a:rPr lang="en-US" sz="3600" b="1" dirty="0">
                <a:effectLst>
                  <a:glow rad="152400">
                    <a:schemeClr val="bg1">
                      <a:alpha val="88000"/>
                    </a:schemeClr>
                  </a:glow>
                </a:effectLst>
              </a:rPr>
              <a:t> </a:t>
            </a:r>
            <a:r>
              <a:rPr lang="en-US" sz="3600" b="1" dirty="0" err="1">
                <a:effectLst>
                  <a:glow rad="152400">
                    <a:schemeClr val="bg1">
                      <a:alpha val="88000"/>
                    </a:schemeClr>
                  </a:glow>
                </a:effectLst>
              </a:rPr>
              <a:t>menurut</a:t>
            </a:r>
            <a:r>
              <a:rPr lang="en-US" sz="3600" b="1" dirty="0">
                <a:effectLst>
                  <a:glow rad="152400">
                    <a:schemeClr val="bg1">
                      <a:alpha val="88000"/>
                    </a:schemeClr>
                  </a:glow>
                </a:effectLst>
              </a:rPr>
              <a:t> </a:t>
            </a:r>
            <a:r>
              <a:rPr lang="en-US" sz="3600" b="1" dirty="0" err="1">
                <a:effectLst>
                  <a:glow rad="152400">
                    <a:schemeClr val="bg1">
                      <a:alpha val="88000"/>
                    </a:schemeClr>
                  </a:glow>
                </a:effectLst>
              </a:rPr>
              <a:t>gambar</a:t>
            </a:r>
            <a:r>
              <a:rPr lang="en-US" sz="3600" b="1" dirty="0">
                <a:effectLst>
                  <a:glow rad="152400">
                    <a:schemeClr val="bg1">
                      <a:alpha val="88000"/>
                    </a:schemeClr>
                  </a:glow>
                </a:effectLst>
              </a:rPr>
              <a:t> Allah</a:t>
            </a:r>
          </a:p>
          <a:p>
            <a:pPr marL="454025" indent="-454025" algn="l" eaLnBrk="1" hangingPunct="1">
              <a:buFontTx/>
              <a:buChar char="•"/>
              <a:defRPr/>
            </a:pPr>
            <a:r>
              <a:rPr lang="en-US" sz="3600" b="1" dirty="0" err="1">
                <a:effectLst>
                  <a:glow rad="152400">
                    <a:schemeClr val="bg1">
                      <a:alpha val="88000"/>
                    </a:schemeClr>
                  </a:glow>
                </a:effectLst>
              </a:rPr>
              <a:t>Ditugaskan</a:t>
            </a:r>
            <a:r>
              <a:rPr lang="en-US" sz="3600" b="1" dirty="0">
                <a:effectLst>
                  <a:glow rad="152400">
                    <a:schemeClr val="bg1">
                      <a:alpha val="88000"/>
                    </a:schemeClr>
                  </a:glow>
                </a:effectLst>
              </a:rPr>
              <a:t> </a:t>
            </a:r>
            <a:r>
              <a:rPr lang="en-US" sz="3600" b="1" dirty="0" err="1">
                <a:effectLst>
                  <a:glow rad="152400">
                    <a:schemeClr val="bg1">
                      <a:alpha val="88000"/>
                    </a:schemeClr>
                  </a:glow>
                </a:effectLst>
              </a:rPr>
              <a:t>untuk</a:t>
            </a:r>
            <a:r>
              <a:rPr lang="en-US" sz="3600" b="1" dirty="0">
                <a:effectLst>
                  <a:glow rad="152400">
                    <a:schemeClr val="bg1">
                      <a:alpha val="88000"/>
                    </a:schemeClr>
                  </a:glow>
                </a:effectLst>
              </a:rPr>
              <a:t> </a:t>
            </a:r>
            <a:r>
              <a:rPr lang="en-US" sz="3600" b="1" dirty="0" err="1">
                <a:effectLst>
                  <a:glow rad="152400">
                    <a:schemeClr val="bg1">
                      <a:alpha val="88000"/>
                    </a:schemeClr>
                  </a:glow>
                </a:effectLst>
              </a:rPr>
              <a:t>memerintah</a:t>
            </a:r>
            <a:r>
              <a:rPr lang="en-US" sz="3600" b="1" dirty="0">
                <a:effectLst>
                  <a:glow rad="152400">
                    <a:schemeClr val="bg1">
                      <a:alpha val="88000"/>
                    </a:schemeClr>
                  </a:glow>
                </a:effectLst>
              </a:rPr>
              <a:t> </a:t>
            </a:r>
            <a:r>
              <a:rPr lang="en-US" sz="3600" b="1" dirty="0" err="1">
                <a:effectLst>
                  <a:glow rad="152400">
                    <a:schemeClr val="bg1">
                      <a:alpha val="88000"/>
                    </a:schemeClr>
                  </a:glow>
                </a:effectLst>
              </a:rPr>
              <a:t>dengan</a:t>
            </a:r>
            <a:r>
              <a:rPr lang="en-US" sz="3600" b="1" dirty="0">
                <a:effectLst>
                  <a:glow rad="152400">
                    <a:schemeClr val="bg1">
                      <a:alpha val="88000"/>
                    </a:schemeClr>
                  </a:glow>
                </a:effectLst>
              </a:rPr>
              <a:t> Allah (</a:t>
            </a:r>
            <a:r>
              <a:rPr lang="en-US" sz="3600" b="1" dirty="0" err="1">
                <a:effectLst>
                  <a:glow rad="152400">
                    <a:schemeClr val="bg1">
                      <a:alpha val="88000"/>
                    </a:schemeClr>
                  </a:glow>
                </a:effectLst>
              </a:rPr>
              <a:t>Kej</a:t>
            </a:r>
            <a:r>
              <a:rPr lang="en-US" sz="3600" b="1" dirty="0">
                <a:effectLst>
                  <a:glow rad="152400">
                    <a:schemeClr val="bg1">
                      <a:alpha val="88000"/>
                    </a:schemeClr>
                  </a:glow>
                </a:effectLst>
              </a:rPr>
              <a:t> 1:28)-</a:t>
            </a:r>
            <a:r>
              <a:rPr lang="en-US" sz="3600" b="1" dirty="0" err="1">
                <a:effectLst>
                  <a:glow rad="152400">
                    <a:schemeClr val="bg1">
                      <a:alpha val="88000"/>
                    </a:schemeClr>
                  </a:glow>
                </a:effectLst>
              </a:rPr>
              <a:t>baik</a:t>
            </a:r>
            <a:r>
              <a:rPr lang="en-US" sz="3600" b="1" dirty="0">
                <a:effectLst>
                  <a:glow rad="152400">
                    <a:schemeClr val="bg1">
                      <a:alpha val="88000"/>
                    </a:schemeClr>
                  </a:glow>
                </a:effectLst>
              </a:rPr>
              <a:t> </a:t>
            </a:r>
            <a:r>
              <a:rPr lang="en-US" sz="3600" b="1" dirty="0" err="1">
                <a:effectLst>
                  <a:glow rad="152400">
                    <a:schemeClr val="bg1">
                      <a:alpha val="88000"/>
                    </a:schemeClr>
                  </a:glow>
                </a:effectLst>
              </a:rPr>
              <a:t>binatang</a:t>
            </a:r>
            <a:r>
              <a:rPr lang="en-US" sz="3600" b="1" dirty="0">
                <a:effectLst>
                  <a:glow rad="152400">
                    <a:schemeClr val="bg1">
                      <a:alpha val="88000"/>
                    </a:schemeClr>
                  </a:glow>
                </a:effectLst>
              </a:rPr>
              <a:t> </a:t>
            </a:r>
            <a:r>
              <a:rPr lang="en-US" sz="3600" b="1" dirty="0" err="1">
                <a:effectLst>
                  <a:glow rad="152400">
                    <a:schemeClr val="bg1">
                      <a:alpha val="88000"/>
                    </a:schemeClr>
                  </a:glow>
                </a:effectLst>
              </a:rPr>
              <a:t>maupun</a:t>
            </a:r>
            <a:r>
              <a:rPr lang="en-US" sz="3600" b="1" dirty="0">
                <a:effectLst>
                  <a:glow rad="152400">
                    <a:schemeClr val="bg1">
                      <a:alpha val="88000"/>
                    </a:schemeClr>
                  </a:glow>
                </a:effectLst>
              </a:rPr>
              <a:t> </a:t>
            </a:r>
            <a:r>
              <a:rPr lang="en-US" sz="3600" b="1" dirty="0" err="1">
                <a:effectLst>
                  <a:glow rad="152400">
                    <a:schemeClr val="bg1">
                      <a:alpha val="88000"/>
                    </a:schemeClr>
                  </a:glow>
                </a:effectLst>
              </a:rPr>
              <a:t>dewa</a:t>
            </a:r>
            <a:endParaRPr lang="en-US" sz="3600" b="1" dirty="0">
              <a:effectLst>
                <a:glow rad="152400">
                  <a:schemeClr val="bg1">
                    <a:alpha val="88000"/>
                  </a:schemeClr>
                </a:glow>
              </a:effectLst>
            </a:endParaRPr>
          </a:p>
        </p:txBody>
      </p:sp>
      <p:sp>
        <p:nvSpPr>
          <p:cNvPr id="267269"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267270" name="Text Box 14"/>
          <p:cNvSpPr txBox="1">
            <a:spLocks noChangeArrowheads="1"/>
          </p:cNvSpPr>
          <p:nvPr/>
        </p:nvSpPr>
        <p:spPr bwMode="auto">
          <a:xfrm>
            <a:off x="8113713" y="44450"/>
            <a:ext cx="88582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3244jwdu7xbi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0" name="Rectangle 3"/>
          <p:cNvSpPr>
            <a:spLocks noGrp="1" noChangeArrowheads="1"/>
          </p:cNvSpPr>
          <p:nvPr>
            <p:ph type="title"/>
          </p:nvPr>
        </p:nvSpPr>
        <p:spPr>
          <a:xfrm>
            <a:off x="0" y="981075"/>
            <a:ext cx="9144000" cy="1143000"/>
          </a:xfrm>
        </p:spPr>
        <p:txBody>
          <a:bodyPr/>
          <a:lstStyle/>
          <a:p>
            <a:pPr eaLnBrk="1" hangingPunct="1"/>
            <a:r>
              <a:rPr lang="en-US" b="1">
                <a:latin typeface="Arial" charset="0"/>
              </a:rPr>
              <a:t>Manusia, seperti binatang, mereproduksi menurut jenisnya sendiri</a:t>
            </a:r>
            <a:endParaRPr lang="en-US">
              <a:latin typeface="Arial" charset="0"/>
            </a:endParaRPr>
          </a:p>
        </p:txBody>
      </p:sp>
      <p:pic>
        <p:nvPicPr>
          <p:cNvPr id="268291"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2"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268293" name="Text Box 14"/>
          <p:cNvSpPr txBox="1">
            <a:spLocks noChangeArrowheads="1"/>
          </p:cNvSpPr>
          <p:nvPr/>
        </p:nvSpPr>
        <p:spPr bwMode="auto">
          <a:xfrm>
            <a:off x="8113713" y="4445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en-US" sz="2800" b="1">
                <a:latin typeface="Arial" charset="0"/>
              </a:rPr>
              <a:t>Kemampuan untuk melihat kebenaran (2:16-17)</a:t>
            </a:r>
          </a:p>
          <a:p>
            <a:pPr eaLnBrk="1" hangingPunct="1"/>
            <a:r>
              <a:rPr lang="en-US" sz="2800" b="1">
                <a:latin typeface="Arial" charset="0"/>
              </a:rPr>
              <a:t>Kemampuan untuk berbicara (2:23)</a:t>
            </a:r>
          </a:p>
          <a:p>
            <a:pPr eaLnBrk="1" hangingPunct="1"/>
            <a:r>
              <a:rPr lang="en-US" sz="2800" b="1">
                <a:latin typeface="Arial" charset="0"/>
              </a:rPr>
              <a:t>Pernikahan &amp; Hubungan (2:24)</a:t>
            </a:r>
          </a:p>
          <a:p>
            <a:pPr eaLnBrk="1" hangingPunct="1"/>
            <a:r>
              <a:rPr lang="en-US" sz="2800" b="1">
                <a:latin typeface="Arial" charset="0"/>
              </a:rPr>
              <a:t>Kreatif (2:19-20)</a:t>
            </a: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269316"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en-US" sz="3200">
                <a:solidFill>
                  <a:schemeClr val="bg1"/>
                </a:solidFill>
                <a:latin typeface="Arial" charset="0"/>
              </a:rPr>
              <a:t>Perbedaan Antara Manusia dan Hewan</a:t>
            </a:r>
            <a:endParaRPr lang="en-US" sz="4000">
              <a:latin typeface="Arial" charset="0"/>
            </a:endParaRPr>
          </a:p>
        </p:txBody>
      </p:sp>
      <p:pic>
        <p:nvPicPr>
          <p:cNvPr id="269317"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8"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269319" name="Text Box 14"/>
          <p:cNvSpPr txBox="1">
            <a:spLocks noChangeArrowheads="1"/>
          </p:cNvSpPr>
          <p:nvPr/>
        </p:nvSpPr>
        <p:spPr bwMode="auto">
          <a:xfrm>
            <a:off x="8113713" y="4445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eaLnBrk="1" hangingPunct="1">
              <a:lnSpc>
                <a:spcPct val="90000"/>
              </a:lnSpc>
              <a:defRPr/>
            </a:pPr>
            <a:r>
              <a:rPr lang="en-US" sz="3600" b="1" dirty="0">
                <a:effectLst>
                  <a:glow rad="139700">
                    <a:schemeClr val="bg1">
                      <a:alpha val="92000"/>
                    </a:schemeClr>
                  </a:glow>
                </a:effectLst>
                <a:latin typeface="Arial" charset="0"/>
              </a:rPr>
              <a:t>Hak </a:t>
            </a:r>
            <a:r>
              <a:rPr lang="en-US" sz="3600" b="1" dirty="0" err="1">
                <a:effectLst>
                  <a:glow rad="139700">
                    <a:schemeClr val="bg1">
                      <a:alpha val="92000"/>
                    </a:schemeClr>
                  </a:glow>
                </a:effectLst>
                <a:latin typeface="Arial" charset="0"/>
              </a:rPr>
              <a:t>untuk</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memerintah</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ciptaan</a:t>
            </a:r>
            <a:r>
              <a:rPr lang="en-US" sz="3600" b="1" dirty="0">
                <a:effectLst>
                  <a:glow rad="139700">
                    <a:schemeClr val="bg1">
                      <a:alpha val="92000"/>
                    </a:schemeClr>
                  </a:glow>
                </a:effectLst>
                <a:latin typeface="Arial" charset="0"/>
              </a:rPr>
              <a:t> (1:26)</a:t>
            </a:r>
          </a:p>
          <a:p>
            <a:pPr eaLnBrk="1" hangingPunct="1">
              <a:lnSpc>
                <a:spcPct val="90000"/>
              </a:lnSpc>
              <a:defRPr/>
            </a:pPr>
            <a:r>
              <a:rPr lang="en-US" sz="3600" b="1" dirty="0" err="1">
                <a:effectLst>
                  <a:glow rad="139700">
                    <a:schemeClr val="bg1">
                      <a:alpha val="92000"/>
                    </a:schemeClr>
                  </a:glow>
                </a:effectLst>
                <a:latin typeface="Arial" charset="0"/>
              </a:rPr>
              <a:t>Kemampuan</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untuk</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berhubungan</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dengan</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Tuhan</a:t>
            </a:r>
            <a:r>
              <a:rPr lang="en-US" sz="3600" b="1" dirty="0">
                <a:effectLst>
                  <a:glow rad="139700">
                    <a:schemeClr val="bg1">
                      <a:alpha val="92000"/>
                    </a:schemeClr>
                  </a:glow>
                </a:effectLst>
                <a:latin typeface="Arial" charset="0"/>
              </a:rPr>
              <a:t> (2:16 </a:t>
            </a:r>
            <a:r>
              <a:rPr lang="en-US" sz="3600" b="1" dirty="0" err="1">
                <a:effectLst>
                  <a:glow rad="139700">
                    <a:schemeClr val="bg1">
                      <a:alpha val="92000"/>
                    </a:schemeClr>
                  </a:glow>
                </a:effectLst>
                <a:latin typeface="Arial" charset="0"/>
              </a:rPr>
              <a:t>dst</a:t>
            </a:r>
            <a:r>
              <a:rPr lang="en-US" sz="3600" b="1" dirty="0">
                <a:effectLst>
                  <a:glow rad="139700">
                    <a:schemeClr val="bg1">
                      <a:alpha val="92000"/>
                    </a:schemeClr>
                  </a:glow>
                </a:effectLst>
                <a:latin typeface="Arial" charset="0"/>
              </a:rPr>
              <a:t>.)</a:t>
            </a:r>
          </a:p>
          <a:p>
            <a:pPr eaLnBrk="1" hangingPunct="1">
              <a:lnSpc>
                <a:spcPct val="90000"/>
              </a:lnSpc>
              <a:defRPr/>
            </a:pPr>
            <a:r>
              <a:rPr lang="en-US" sz="3600" b="1" dirty="0" err="1">
                <a:effectLst>
                  <a:glow rad="139700">
                    <a:schemeClr val="bg1">
                      <a:alpha val="92000"/>
                    </a:schemeClr>
                  </a:glow>
                </a:effectLst>
                <a:latin typeface="Arial" charset="0"/>
              </a:rPr>
              <a:t>Martabat</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manusia</a:t>
            </a:r>
            <a:r>
              <a:rPr lang="en-US" sz="3600" b="1" dirty="0">
                <a:effectLst>
                  <a:glow rad="139700">
                    <a:schemeClr val="bg1">
                      <a:alpha val="92000"/>
                    </a:schemeClr>
                  </a:glow>
                </a:effectLst>
                <a:latin typeface="Arial" charset="0"/>
              </a:rPr>
              <a:t> (9:6)</a:t>
            </a: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271364" name="Rectangle 5"/>
          <p:cNvSpPr>
            <a:spLocks noGrp="1" noChangeArrowheads="1"/>
          </p:cNvSpPr>
          <p:nvPr>
            <p:ph type="title"/>
          </p:nvPr>
        </p:nvSpPr>
        <p:spPr>
          <a:xfrm>
            <a:off x="0" y="685800"/>
            <a:ext cx="7772400" cy="762000"/>
          </a:xfrm>
          <a:solidFill>
            <a:srgbClr val="00006A"/>
          </a:solidFill>
        </p:spPr>
        <p:txBody>
          <a:bodyPr/>
          <a:lstStyle/>
          <a:p>
            <a:pPr eaLnBrk="1" hangingPunct="1"/>
            <a:r>
              <a:rPr lang="en-US" sz="3600" b="1">
                <a:solidFill>
                  <a:schemeClr val="bg1"/>
                </a:solidFill>
                <a:latin typeface="Arial" charset="0"/>
              </a:rPr>
              <a:t>Gambar Apakah Ini?</a:t>
            </a:r>
          </a:p>
        </p:txBody>
      </p:sp>
      <p:pic>
        <p:nvPicPr>
          <p:cNvPr id="271365"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271367" name="Text Box 14"/>
          <p:cNvSpPr txBox="1">
            <a:spLocks noChangeArrowheads="1"/>
          </p:cNvSpPr>
          <p:nvPr/>
        </p:nvSpPr>
        <p:spPr bwMode="auto">
          <a:xfrm>
            <a:off x="8113713" y="4445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hire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3"/>
          <p:cNvSpPr>
            <a:spLocks noGrp="1" noChangeArrowheads="1"/>
          </p:cNvSpPr>
          <p:nvPr>
            <p:ph type="ctrTitle"/>
          </p:nvPr>
        </p:nvSpPr>
        <p:spPr>
          <a:xfrm>
            <a:off x="152400" y="304800"/>
            <a:ext cx="8686800" cy="1066800"/>
          </a:xfrm>
        </p:spPr>
        <p:txBody>
          <a:bodyPr/>
          <a:lstStyle/>
          <a:p>
            <a:pPr eaLnBrk="1" hangingPunct="1"/>
            <a:r>
              <a:rPr lang="en-US" sz="5400" b="1" i="1">
                <a:solidFill>
                  <a:schemeClr val="bg1"/>
                </a:solidFill>
                <a:latin typeface="Arial" charset="0"/>
              </a:rPr>
              <a:t>Apakah ada bukti dari rencangan kecerdasan?</a:t>
            </a:r>
            <a:endParaRPr lang="en-US">
              <a:solidFill>
                <a:schemeClr val="bg1"/>
              </a:solidFill>
              <a:latin typeface="Arial" charset="0"/>
            </a:endParaRPr>
          </a:p>
        </p:txBody>
      </p:sp>
      <p:sp>
        <p:nvSpPr>
          <p:cNvPr id="273411" name="Rectangle 4"/>
          <p:cNvSpPr>
            <a:spLocks noGrp="1" noChangeArrowheads="1"/>
          </p:cNvSpPr>
          <p:nvPr>
            <p:ph type="subTitle" idx="1"/>
          </p:nvPr>
        </p:nvSpPr>
        <p:spPr>
          <a:xfrm>
            <a:off x="4197350" y="2909888"/>
            <a:ext cx="4838700" cy="2895600"/>
          </a:xfrm>
        </p:spPr>
        <p:txBody>
          <a:bodyPr/>
          <a:lstStyle/>
          <a:p>
            <a:pPr eaLnBrk="1" hangingPunct="1"/>
            <a:r>
              <a:rPr lang="en-US" sz="4000" b="1">
                <a:solidFill>
                  <a:schemeClr val="bg1"/>
                </a:solidFill>
                <a:latin typeface="Arial" charset="0"/>
              </a:rPr>
              <a:t>Francis Collins berargumen tentang rancangan kecerdasan</a:t>
            </a:r>
            <a:br>
              <a:rPr lang="en-US" sz="4000" b="1">
                <a:solidFill>
                  <a:schemeClr val="bg1"/>
                </a:solidFill>
                <a:latin typeface="Arial" charset="0"/>
              </a:rPr>
            </a:br>
            <a:r>
              <a:rPr lang="en-US" sz="4000" b="1">
                <a:solidFill>
                  <a:schemeClr val="bg1"/>
                </a:solidFill>
                <a:latin typeface="Arial" charset="0"/>
              </a:rPr>
              <a:t>(pp. 85-88)</a:t>
            </a:r>
          </a:p>
        </p:txBody>
      </p:sp>
      <p:pic>
        <p:nvPicPr>
          <p:cNvPr id="273412"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en-US" sz="4800" b="1" dirty="0" err="1">
                <a:solidFill>
                  <a:schemeClr val="bg1"/>
                </a:solidFill>
              </a:rPr>
              <a:t>Ilustrasi</a:t>
            </a:r>
            <a:r>
              <a:rPr lang="en-US" sz="4800" b="1" dirty="0">
                <a:solidFill>
                  <a:schemeClr val="bg1"/>
                </a:solidFill>
              </a:rPr>
              <a:t> </a:t>
            </a:r>
            <a:r>
              <a:rPr lang="en-US" sz="4800" b="1" dirty="0" err="1">
                <a:solidFill>
                  <a:schemeClr val="bg1"/>
                </a:solidFill>
              </a:rPr>
              <a:t>Waktu</a:t>
            </a:r>
            <a:br>
              <a:rPr lang="en-US" b="1" i="1" dirty="0">
                <a:solidFill>
                  <a:schemeClr val="bg1"/>
                </a:solidFill>
              </a:rPr>
            </a:br>
            <a:r>
              <a:rPr lang="en-US" sz="3600" b="1" i="1" dirty="0">
                <a:solidFill>
                  <a:schemeClr val="bg1"/>
                </a:solidFill>
              </a:rPr>
              <a:t>(William Paley, 1802)</a:t>
            </a:r>
            <a:endParaRPr lang="en-US" dirty="0">
              <a:solidFill>
                <a:schemeClr val="bg1"/>
              </a:solidFill>
            </a:endParaRPr>
          </a:p>
        </p:txBody>
      </p:sp>
      <p:pic>
        <p:nvPicPr>
          <p:cNvPr id="275459"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sz="3000" b="1" dirty="0">
                <a:solidFill>
                  <a:schemeClr val="bg1"/>
                </a:solidFill>
                <a:latin typeface="Arial"/>
                <a:ea typeface="ＭＳ Ｐゴシック" pitchFamily="-112" charset="-128"/>
                <a:cs typeface="Arial"/>
              </a:rPr>
              <a:t>Jam </a:t>
            </a:r>
            <a:r>
              <a:rPr lang="en-US" sz="3000" b="1" dirty="0" err="1">
                <a:solidFill>
                  <a:schemeClr val="bg1"/>
                </a:solidFill>
                <a:latin typeface="Arial"/>
                <a:ea typeface="ＭＳ Ｐゴシック" pitchFamily="-112" charset="-128"/>
                <a:cs typeface="Arial"/>
              </a:rPr>
              <a:t>adalah</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kompleks</a:t>
            </a:r>
            <a:r>
              <a:rPr lang="en-US" sz="30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sz="3000" b="1" dirty="0">
                <a:solidFill>
                  <a:schemeClr val="bg1"/>
                </a:solidFill>
                <a:latin typeface="Arial"/>
                <a:ea typeface="ＭＳ Ｐゴシック" pitchFamily="-112" charset="-128"/>
                <a:cs typeface="Arial"/>
              </a:rPr>
              <a:t>Jam </a:t>
            </a:r>
            <a:r>
              <a:rPr lang="en-US" sz="3000" b="1" dirty="0" err="1">
                <a:solidFill>
                  <a:schemeClr val="bg1"/>
                </a:solidFill>
                <a:latin typeface="Arial"/>
                <a:ea typeface="ＭＳ Ｐゴシック" pitchFamily="-112" charset="-128"/>
                <a:cs typeface="Arial"/>
              </a:rPr>
              <a:t>memiliki</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perancang</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kecerdassa</a:t>
            </a:r>
            <a:r>
              <a:rPr lang="en-US" sz="30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sz="3000" b="1" dirty="0" err="1">
                <a:solidFill>
                  <a:schemeClr val="bg1"/>
                </a:solidFill>
                <a:latin typeface="Arial"/>
                <a:ea typeface="ＭＳ Ｐゴシック" pitchFamily="-112" charset="-128"/>
                <a:cs typeface="Arial"/>
              </a:rPr>
              <a:t>Hidup</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adalah</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kompleks</a:t>
            </a:r>
            <a:r>
              <a:rPr lang="en-US" sz="30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sz="3000" b="1" dirty="0" err="1">
                <a:solidFill>
                  <a:schemeClr val="bg1"/>
                </a:solidFill>
                <a:latin typeface="Arial"/>
                <a:ea typeface="ＭＳ Ｐゴシック" pitchFamily="-112" charset="-128"/>
                <a:cs typeface="Arial"/>
              </a:rPr>
              <a:t>Oleh</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karena</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itu</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kehidupan</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juga</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memiliki</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perancang</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cerdasan</a:t>
            </a:r>
            <a:r>
              <a:rPr lang="en-US" sz="3000" b="1" dirty="0">
                <a:solidFill>
                  <a:schemeClr val="bg1"/>
                </a:solidFill>
                <a:latin typeface="Arial"/>
                <a:ea typeface="ＭＳ Ｐゴシック" pitchFamily="-112" charset="-128"/>
                <a:cs typeface="Arial"/>
              </a:rPr>
              <a:t>.</a:t>
            </a:r>
          </a:p>
        </p:txBody>
      </p:sp>
      <p:pic>
        <p:nvPicPr>
          <p:cNvPr id="275461"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74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dirty="0">
                <a:solidFill>
                  <a:schemeClr val="bg1"/>
                </a:solidFill>
                <a:latin typeface="Arial"/>
                <a:ea typeface="ＭＳ Ｐゴシック" pitchFamily="-112" charset="-128"/>
                <a:cs typeface="Arial"/>
              </a:rPr>
              <a:t>Jam </a:t>
            </a:r>
            <a:r>
              <a:rPr lang="en-US" b="1" dirty="0" err="1">
                <a:solidFill>
                  <a:schemeClr val="bg1"/>
                </a:solidFill>
                <a:latin typeface="Arial"/>
                <a:ea typeface="ＭＳ Ｐゴシック" pitchFamily="-112" charset="-128"/>
                <a:cs typeface="Arial"/>
              </a:rPr>
              <a:t>adalah</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kompleks</a:t>
            </a:r>
            <a:r>
              <a:rPr lang="en-US"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b="1" dirty="0">
                <a:solidFill>
                  <a:schemeClr val="bg1"/>
                </a:solidFill>
                <a:latin typeface="Arial"/>
                <a:ea typeface="ＭＳ Ｐゴシック" pitchFamily="-112" charset="-128"/>
                <a:cs typeface="Arial"/>
              </a:rPr>
              <a:t>Jam </a:t>
            </a:r>
            <a:r>
              <a:rPr lang="en-US" b="1" dirty="0" err="1">
                <a:solidFill>
                  <a:schemeClr val="bg1"/>
                </a:solidFill>
                <a:latin typeface="Arial"/>
                <a:ea typeface="ＭＳ Ｐゴシック" pitchFamily="-112" charset="-128"/>
                <a:cs typeface="Arial"/>
              </a:rPr>
              <a:t>memiliki</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perancang</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kecerdassa</a:t>
            </a:r>
            <a:r>
              <a:rPr lang="en-US"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a:ea typeface="ＭＳ Ｐゴシック" pitchFamily="-112" charset="-128"/>
                <a:cs typeface="Arial"/>
              </a:rPr>
              <a:t>Hidup</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adalah</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kompleks</a:t>
            </a:r>
            <a:r>
              <a:rPr lang="en-US"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a:ea typeface="ＭＳ Ｐゴシック" pitchFamily="-112" charset="-128"/>
                <a:cs typeface="Arial"/>
              </a:rPr>
              <a:t>Oleh</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karena</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itu</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kehidupan</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juga</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memiliki</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perancang</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cerdasan</a:t>
            </a:r>
            <a:r>
              <a:rPr lang="en-US" b="1" dirty="0">
                <a:solidFill>
                  <a:schemeClr val="bg1"/>
                </a:solidFill>
                <a:latin typeface="Arial"/>
                <a:ea typeface="ＭＳ Ｐゴシック" pitchFamily="-112" charset="-128"/>
                <a:cs typeface="Arial"/>
              </a:rPr>
              <a:t>.</a:t>
            </a: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Arus</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 di </a:t>
            </a:r>
            <a:r>
              <a:rPr lang="en-US" b="1" dirty="0" err="1">
                <a:solidFill>
                  <a:schemeClr val="bg1"/>
                </a:solidFill>
                <a:latin typeface="Arial" pitchFamily="-112" charset="0"/>
                <a:ea typeface="ＭＳ Ｐゴシック" pitchFamily="-112" charset="-128"/>
                <a:cs typeface="ＭＳ Ｐゴシック" pitchFamily="-112" charset="-128"/>
              </a:rPr>
              <a:t>rumah</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saya</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terdiri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aliran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elektron</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Arus</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berasal</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perusahaan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Petir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terdiri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aliran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elektron</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Oleh</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karena</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itu</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petir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berasal</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perusahaan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buFont typeface="Arial" charset="0"/>
              <a:buNone/>
              <a:defRPr/>
            </a:pPr>
            <a:r>
              <a:rPr lang="en-US" altLang="ja-JP" b="1" dirty="0">
                <a:solidFill>
                  <a:schemeClr val="bg1"/>
                </a:solidFill>
                <a:effectLst>
                  <a:outerShdw blurRad="38100" dist="38100" dir="2700000" algn="tl">
                    <a:srgbClr val="000000"/>
                  </a:outerShdw>
                </a:effectLst>
              </a:rPr>
              <a:t>"</a:t>
            </a:r>
            <a:r>
              <a:rPr lang="en-US" altLang="ja-JP" b="1" dirty="0" err="1">
                <a:solidFill>
                  <a:schemeClr val="bg1"/>
                </a:solidFill>
                <a:effectLst>
                  <a:outerShdw blurRad="38100" dist="38100" dir="2700000" algn="tl">
                    <a:srgbClr val="000000"/>
                  </a:outerShdw>
                </a:effectLst>
              </a:rPr>
              <a:t>Fakta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bahwa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dua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benda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berbagi</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satu</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karakteristik</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kompleksitas</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tidak</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berarti</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bahwa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mereka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akan</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berbagi</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semua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karakteristik</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hal</a:t>
            </a:r>
            <a:r>
              <a:rPr lang="en-US" altLang="ja-JP" b="1" dirty="0">
                <a:solidFill>
                  <a:schemeClr val="bg1"/>
                </a:solidFill>
                <a:effectLst>
                  <a:outerShdw blurRad="38100" dist="38100" dir="2700000" algn="tl">
                    <a:srgbClr val="000000"/>
                  </a:outerShdw>
                </a:effectLst>
              </a:rPr>
              <a:t>. 87)</a:t>
            </a:r>
            <a:endParaRPr lang="en-US" b="1" dirty="0">
              <a:solidFill>
                <a:schemeClr val="bg1"/>
              </a:solidFill>
              <a:effectLst>
                <a:outerShdw blurRad="38100" dist="38100" dir="2700000" algn="tl">
                  <a:srgbClr val="000000"/>
                </a:outerShdw>
              </a:effectLst>
            </a:endParaRP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err="1">
                <a:solidFill>
                  <a:schemeClr val="bg1"/>
                </a:solidFill>
                <a:effectLst>
                  <a:outerShdw blurRad="38100" dist="38100" dir="2700000" algn="tl">
                    <a:srgbClr val="000000"/>
                  </a:outerShdw>
                </a:effectLst>
              </a:rPr>
              <a:t>Kritik</a:t>
            </a:r>
            <a:r>
              <a:rPr lang="en-US" sz="4000" b="1" dirty="0">
                <a:solidFill>
                  <a:schemeClr val="bg1"/>
                </a:solidFill>
                <a:effectLst>
                  <a:outerShdw blurRad="38100" dist="38100" dir="2700000" algn="tl">
                    <a:srgbClr val="000000"/>
                  </a:outerShdw>
                </a:effectLst>
              </a:rPr>
              <a:t> </a:t>
            </a:r>
            <a:r>
              <a:rPr lang="en-US" sz="4000" b="1" dirty="0" err="1">
                <a:solidFill>
                  <a:schemeClr val="bg1"/>
                </a:solidFill>
                <a:effectLst>
                  <a:outerShdw blurRad="38100" dist="38100" dir="2700000" algn="tl">
                    <a:srgbClr val="000000"/>
                  </a:outerShdw>
                </a:effectLst>
              </a:rPr>
              <a:t>oleh</a:t>
            </a:r>
            <a:r>
              <a:rPr lang="en-US" sz="4000" b="1" dirty="0">
                <a:solidFill>
                  <a:schemeClr val="bg1"/>
                </a:solidFill>
                <a:effectLst>
                  <a:outerShdw blurRad="38100" dist="38100" dir="2700000" algn="tl">
                    <a:srgbClr val="000000"/>
                  </a:outerShdw>
                </a:effectLst>
              </a:rPr>
              <a:t> Francis Collins</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Apakah Kamu Setuju?</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Collins,Francis-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239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en-US" b="1" i="1" dirty="0" err="1">
                <a:solidFill>
                  <a:schemeClr val="bg1"/>
                </a:solidFill>
              </a:rPr>
              <a:t>Siapa</a:t>
            </a:r>
            <a:r>
              <a:rPr lang="en-US" b="1" i="1" dirty="0">
                <a:solidFill>
                  <a:schemeClr val="bg1"/>
                </a:solidFill>
              </a:rPr>
              <a:t> Collins?</a:t>
            </a:r>
            <a:endParaRPr lang="en-US" dirty="0">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522288" indent="-522288" algn="r" eaLnBrk="1" hangingPunct="1">
              <a:buFontTx/>
              <a:buChar char="•"/>
              <a:defRPr/>
            </a:pPr>
            <a:r>
              <a:rPr lang="en-US" sz="3600" b="1" dirty="0">
                <a:solidFill>
                  <a:schemeClr val="bg1"/>
                </a:solidFill>
                <a:effectLst>
                  <a:outerShdw blurRad="50800" dist="63500" dir="2700000" algn="tl" rotWithShape="0">
                    <a:srgbClr val="000000">
                      <a:alpha val="83000"/>
                    </a:srgbClr>
                  </a:outerShdw>
                </a:effectLst>
              </a:rPr>
              <a:t>Salah </a:t>
            </a:r>
            <a:r>
              <a:rPr lang="en-US" sz="3600" b="1" dirty="0" err="1">
                <a:solidFill>
                  <a:schemeClr val="bg1"/>
                </a:solidFill>
                <a:effectLst>
                  <a:outerShdw blurRad="50800" dist="63500" dir="2700000" algn="tl" rotWithShape="0">
                    <a:srgbClr val="000000">
                      <a:alpha val="83000"/>
                    </a:srgbClr>
                  </a:outerShdw>
                </a:effectLst>
              </a:rPr>
              <a:t>satu</a:t>
            </a:r>
            <a:r>
              <a:rPr lang="en-US" sz="3600" b="1" dirty="0">
                <a:solidFill>
                  <a:schemeClr val="bg1"/>
                </a:solidFill>
                <a:effectLst>
                  <a:outerShdw blurRad="50800" dist="63500" dir="2700000" algn="tl" rotWithShape="0">
                    <a:srgbClr val="000000">
                      <a:alpha val="83000"/>
                    </a:srgbClr>
                  </a:outerShdw>
                </a:effectLst>
              </a:rPr>
              <a:t> </a:t>
            </a:r>
            <a:r>
              <a:rPr lang="en-US" sz="3600" b="1" dirty="0" err="1">
                <a:solidFill>
                  <a:schemeClr val="bg1"/>
                </a:solidFill>
                <a:effectLst>
                  <a:outerShdw blurRad="50800" dist="63500" dir="2700000" algn="tl" rotWithShape="0">
                    <a:srgbClr val="000000">
                      <a:alpha val="83000"/>
                    </a:srgbClr>
                  </a:outerShdw>
                </a:effectLst>
              </a:rPr>
              <a:t>ilmuan</a:t>
            </a:r>
            <a:r>
              <a:rPr lang="en-US" sz="3600" b="1" dirty="0">
                <a:solidFill>
                  <a:schemeClr val="bg1"/>
                </a:solidFill>
                <a:effectLst>
                  <a:outerShdw blurRad="50800" dist="63500" dir="2700000" algn="tl" rotWithShape="0">
                    <a:srgbClr val="000000">
                      <a:alpha val="83000"/>
                    </a:srgbClr>
                  </a:outerShdw>
                </a:effectLst>
              </a:rPr>
              <a:t> </a:t>
            </a:r>
            <a:r>
              <a:rPr lang="en-US" sz="3600" b="1" dirty="0" err="1">
                <a:solidFill>
                  <a:schemeClr val="bg1"/>
                </a:solidFill>
                <a:effectLst>
                  <a:outerShdw blurRad="50800" dist="63500" dir="2700000" algn="tl" rotWithShape="0">
                    <a:srgbClr val="000000">
                      <a:alpha val="83000"/>
                    </a:srgbClr>
                  </a:outerShdw>
                </a:effectLst>
              </a:rPr>
              <a:t>terkemuka</a:t>
            </a:r>
            <a:r>
              <a:rPr lang="en-US" sz="3600" b="1" dirty="0">
                <a:solidFill>
                  <a:schemeClr val="bg1"/>
                </a:solidFill>
                <a:effectLst>
                  <a:outerShdw blurRad="50800" dist="63500" dir="2700000" algn="tl" rotWithShape="0">
                    <a:srgbClr val="000000">
                      <a:alpha val="83000"/>
                    </a:srgbClr>
                  </a:outerShdw>
                </a:effectLst>
              </a:rPr>
              <a:t> di </a:t>
            </a:r>
            <a:r>
              <a:rPr lang="en-US" sz="3600" b="1" dirty="0" err="1">
                <a:solidFill>
                  <a:schemeClr val="bg1"/>
                </a:solidFill>
                <a:effectLst>
                  <a:outerShdw blurRad="50800" dist="63500" dir="2700000" algn="tl" rotWithShape="0">
                    <a:srgbClr val="000000">
                      <a:alpha val="83000"/>
                    </a:srgbClr>
                  </a:outerShdw>
                </a:effectLst>
              </a:rPr>
              <a:t>dunia</a:t>
            </a:r>
            <a:endParaRPr lang="en-US" sz="2000" b="1" dirty="0">
              <a:solidFill>
                <a:schemeClr val="bg1"/>
              </a:solidFill>
              <a:effectLst>
                <a:outerShdw blurRad="50800" dist="63500" dir="2700000" algn="tl" rotWithShape="0">
                  <a:srgbClr val="000000">
                    <a:alpha val="83000"/>
                  </a:srgbClr>
                </a:outerShdw>
              </a:effectLst>
            </a:endParaRPr>
          </a:p>
          <a:p>
            <a:pPr marL="522288" indent="-522288" algn="r" eaLnBrk="1" hangingPunct="1">
              <a:buFontTx/>
              <a:buChar char="•"/>
              <a:defRPr/>
            </a:pPr>
            <a:r>
              <a:rPr lang="en-US" sz="3600" b="1" dirty="0" err="1">
                <a:solidFill>
                  <a:schemeClr val="bg1"/>
                </a:solidFill>
                <a:effectLst>
                  <a:outerShdw blurRad="50800" dist="63500" dir="2700000" algn="tl" rotWithShape="0">
                    <a:srgbClr val="000000">
                      <a:alpha val="83000"/>
                    </a:srgbClr>
                  </a:outerShdw>
                </a:effectLst>
              </a:rPr>
              <a:t>Direktur</a:t>
            </a:r>
            <a:r>
              <a:rPr lang="en-US" sz="3600" b="1" dirty="0">
                <a:solidFill>
                  <a:schemeClr val="bg1"/>
                </a:solidFill>
                <a:effectLst>
                  <a:outerShdw blurRad="50800" dist="63500" dir="2700000" algn="tl" rotWithShape="0">
                    <a:srgbClr val="000000">
                      <a:alpha val="83000"/>
                    </a:srgbClr>
                  </a:outerShdw>
                </a:effectLst>
              </a:rPr>
              <a:t> Human Genome Project (DNA)</a:t>
            </a:r>
            <a:endParaRPr lang="en-US" sz="2000" b="1" dirty="0">
              <a:solidFill>
                <a:schemeClr val="bg1"/>
              </a:solidFill>
              <a:effectLst>
                <a:outerShdw blurRad="50800" dist="63500" dir="2700000" algn="tl" rotWithShape="0">
                  <a:srgbClr val="000000">
                    <a:alpha val="83000"/>
                  </a:srgbClr>
                </a:outerShdw>
              </a:effectLst>
            </a:endParaRPr>
          </a:p>
          <a:p>
            <a:pPr marL="522288" indent="-522288" algn="r" eaLnBrk="1" hangingPunct="1">
              <a:buFontTx/>
              <a:buChar char="•"/>
              <a:defRPr/>
            </a:pPr>
            <a:endParaRPr lang="en-US" sz="2000" b="1" dirty="0">
              <a:solidFill>
                <a:schemeClr val="bg1"/>
              </a:solidFill>
              <a:effectLst>
                <a:outerShdw blurRad="50800" dist="63500" dir="2700000" algn="tl" rotWithShape="0">
                  <a:srgbClr val="000000">
                    <a:alpha val="83000"/>
                  </a:srgbClr>
                </a:outerShdw>
              </a:effectLst>
            </a:endParaRPr>
          </a:p>
          <a:p>
            <a:pPr marL="522288" indent="-522288" algn="r" eaLnBrk="1" hangingPunct="1">
              <a:buFontTx/>
              <a:buChar char="•"/>
              <a:defRPr/>
            </a:pPr>
            <a:r>
              <a:rPr lang="en-US" sz="3600" b="1" dirty="0" err="1">
                <a:solidFill>
                  <a:schemeClr val="bg1"/>
                </a:solidFill>
                <a:effectLst>
                  <a:outerShdw blurRad="50800" dist="63500" dir="2700000" algn="tl" rotWithShape="0">
                    <a:srgbClr val="000000">
                      <a:alpha val="83000"/>
                    </a:srgbClr>
                  </a:outerShdw>
                </a:effectLst>
              </a:rPr>
              <a:t>Mantan</a:t>
            </a:r>
            <a:r>
              <a:rPr lang="en-US" sz="3600" b="1" dirty="0">
                <a:solidFill>
                  <a:schemeClr val="bg1"/>
                </a:solidFill>
                <a:effectLst>
                  <a:outerShdw blurRad="50800" dist="63500" dir="2700000" algn="tl" rotWithShape="0">
                    <a:srgbClr val="000000">
                      <a:alpha val="83000"/>
                    </a:srgbClr>
                  </a:outerShdw>
                </a:effectLst>
              </a:rPr>
              <a:t> </a:t>
            </a:r>
            <a:r>
              <a:rPr lang="en-US" sz="3600" b="1" dirty="0" err="1">
                <a:solidFill>
                  <a:schemeClr val="bg1"/>
                </a:solidFill>
                <a:effectLst>
                  <a:outerShdw blurRad="50800" dist="63500" dir="2700000" algn="tl" rotWithShape="0">
                    <a:srgbClr val="000000">
                      <a:alpha val="83000"/>
                    </a:srgbClr>
                  </a:outerShdw>
                </a:effectLst>
              </a:rPr>
              <a:t>atheis</a:t>
            </a:r>
            <a:r>
              <a:rPr lang="en-US" sz="3600" b="1" dirty="0">
                <a:solidFill>
                  <a:schemeClr val="bg1"/>
                </a:solidFill>
                <a:effectLst>
                  <a:outerShdw blurRad="50800" dist="63500" dir="2700000" algn="tl" rotWithShape="0">
                    <a:srgbClr val="000000">
                      <a:alpha val="83000"/>
                    </a:srgbClr>
                  </a:outerShdw>
                </a:effectLst>
              </a:rPr>
              <a:t>, </a:t>
            </a:r>
            <a:br>
              <a:rPr lang="en-US" sz="3600" b="1" dirty="0">
                <a:solidFill>
                  <a:schemeClr val="bg1"/>
                </a:solidFill>
                <a:effectLst>
                  <a:outerShdw blurRad="50800" dist="63500" dir="2700000" algn="tl" rotWithShape="0">
                    <a:srgbClr val="000000">
                      <a:alpha val="83000"/>
                    </a:srgbClr>
                  </a:outerShdw>
                </a:effectLst>
              </a:rPr>
            </a:br>
            <a:r>
              <a:rPr lang="en-US" sz="3600" b="1" dirty="0" err="1">
                <a:solidFill>
                  <a:schemeClr val="bg1"/>
                </a:solidFill>
                <a:effectLst>
                  <a:outerShdw blurRad="50800" dist="63500" dir="2700000" algn="tl" rotWithShape="0">
                    <a:srgbClr val="000000">
                      <a:alpha val="83000"/>
                    </a:srgbClr>
                  </a:outerShdw>
                </a:effectLst>
              </a:rPr>
              <a:t>sekarang</a:t>
            </a:r>
            <a:r>
              <a:rPr lang="en-US" sz="3600" b="1" dirty="0">
                <a:solidFill>
                  <a:schemeClr val="bg1"/>
                </a:solidFill>
                <a:effectLst>
                  <a:outerShdw blurRad="50800" dist="63500" dir="2700000" algn="tl" rotWithShape="0">
                    <a:srgbClr val="000000">
                      <a:alpha val="83000"/>
                    </a:srgbClr>
                  </a:outerShdw>
                </a:effectLst>
              </a:rPr>
              <a:t> Kristen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dirty="0">
                <a:solidFill>
                  <a:schemeClr val="bg1"/>
                </a:solidFill>
                <a:latin typeface="Arial" pitchFamily="-112" charset="0"/>
                <a:ea typeface="ＭＳ Ｐゴシック" pitchFamily="-112" charset="-128"/>
                <a:cs typeface="ＭＳ Ｐゴシック" pitchFamily="-112" charset="-128"/>
              </a:rPr>
              <a:t>A watch is complex.</a:t>
            </a:r>
          </a:p>
          <a:p>
            <a:pPr marL="609600" indent="-609600" eaLnBrk="1" hangingPunct="1">
              <a:spcBef>
                <a:spcPct val="20000"/>
              </a:spcBef>
              <a:buFont typeface="Arial" pitchFamily="-112" charset="0"/>
              <a:buAutoNum type="arabicPeriod"/>
              <a:defRPr/>
            </a:pPr>
            <a:r>
              <a:rPr lang="en-US" b="1" dirty="0">
                <a:solidFill>
                  <a:schemeClr val="bg1"/>
                </a:solidFill>
                <a:latin typeface="Arial" pitchFamily="-112" charset="0"/>
                <a:ea typeface="ＭＳ Ｐゴシック" pitchFamily="-112" charset="-128"/>
                <a:cs typeface="ＭＳ Ｐゴシック" pitchFamily="-112" charset="-128"/>
              </a:rPr>
              <a:t>A watch has an intelligent designer.</a:t>
            </a:r>
          </a:p>
          <a:p>
            <a:pPr marL="609600" indent="-609600" eaLnBrk="1" hangingPunct="1">
              <a:spcBef>
                <a:spcPct val="20000"/>
              </a:spcBef>
              <a:buFont typeface="Arial" pitchFamily="-112" charset="0"/>
              <a:buAutoNum type="arabicPeriod"/>
              <a:defRPr/>
            </a:pPr>
            <a:r>
              <a:rPr lang="en-US" b="1" dirty="0">
                <a:solidFill>
                  <a:schemeClr val="bg1"/>
                </a:solidFill>
                <a:latin typeface="Arial" pitchFamily="-112" charset="0"/>
                <a:ea typeface="ＭＳ Ｐゴシック" pitchFamily="-112" charset="-128"/>
                <a:cs typeface="ＭＳ Ｐゴシック" pitchFamily="-112" charset="-128"/>
              </a:rPr>
              <a:t>Life is complex.</a:t>
            </a:r>
          </a:p>
          <a:p>
            <a:pPr marL="609600" indent="-609600" eaLnBrk="1" hangingPunct="1">
              <a:spcBef>
                <a:spcPct val="20000"/>
              </a:spcBef>
              <a:buFont typeface="Arial" pitchFamily="-112" charset="0"/>
              <a:buAutoNum type="arabicPeriod"/>
              <a:defRPr/>
            </a:pPr>
            <a:r>
              <a:rPr lang="en-US" b="1" dirty="0">
                <a:solidFill>
                  <a:schemeClr val="bg1"/>
                </a:solidFill>
                <a:latin typeface="Arial" pitchFamily="-112" charset="0"/>
                <a:ea typeface="ＭＳ Ｐゴシック" pitchFamily="-112" charset="-128"/>
                <a:cs typeface="ＭＳ Ｐゴシック" pitchFamily="-112" charset="-128"/>
              </a:rPr>
              <a:t>Therefore, life also has an intelligent designer.</a:t>
            </a: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Arus</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 di </a:t>
            </a:r>
            <a:r>
              <a:rPr lang="en-US" b="1" dirty="0" err="1">
                <a:solidFill>
                  <a:schemeClr val="bg1"/>
                </a:solidFill>
                <a:latin typeface="Arial" pitchFamily="-112" charset="0"/>
                <a:ea typeface="ＭＳ Ｐゴシック" pitchFamily="-112" charset="-128"/>
                <a:cs typeface="ＭＳ Ｐゴシック" pitchFamily="-112" charset="-128"/>
              </a:rPr>
              <a:t>rumah</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saya</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terdiri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aliran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elektron</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Arus</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berasal</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rgbClr val="EFFF1A"/>
                </a:solidFill>
                <a:latin typeface="Arial" pitchFamily="-112" charset="0"/>
                <a:ea typeface="ＭＳ Ｐゴシック" pitchFamily="-112" charset="-128"/>
                <a:cs typeface="ＭＳ Ｐゴシック" pitchFamily="-112" charset="-128"/>
              </a:rPr>
              <a:t>sumber</a:t>
            </a:r>
            <a:r>
              <a:rPr lang="en-US" b="1" dirty="0">
                <a:solidFill>
                  <a:srgbClr val="EFFF1A"/>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Petir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terdiri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aliran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elektron</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Oleh</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karena</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itu</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petir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datang</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rgbClr val="EFFF1A"/>
                </a:solidFill>
                <a:latin typeface="Arial" pitchFamily="-112" charset="0"/>
                <a:ea typeface="ＭＳ Ｐゴシック" pitchFamily="-112" charset="-128"/>
                <a:cs typeface="ＭＳ Ｐゴシック" pitchFamily="-112" charset="-128"/>
              </a:rPr>
              <a:t>sumber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a:t>
            </a: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err="1">
                <a:solidFill>
                  <a:schemeClr val="bg1"/>
                </a:solidFill>
                <a:effectLst>
                  <a:outerShdw blurRad="38100" dist="38100" dir="2700000" algn="tl">
                    <a:srgbClr val="000000"/>
                  </a:outerShdw>
                </a:effectLst>
              </a:rPr>
              <a:t>Paralel</a:t>
            </a:r>
            <a:r>
              <a:rPr lang="en-US" sz="4000" b="1" dirty="0">
                <a:solidFill>
                  <a:schemeClr val="bg1"/>
                </a:solidFill>
                <a:effectLst>
                  <a:outerShdw blurRad="38100" dist="38100" dir="2700000" algn="tl">
                    <a:srgbClr val="000000"/>
                  </a:outerShdw>
                </a:effectLst>
              </a:rPr>
              <a:t> yang </a:t>
            </a:r>
            <a:r>
              <a:rPr lang="en-US" sz="4000" b="1" dirty="0" err="1">
                <a:solidFill>
                  <a:schemeClr val="bg1"/>
                </a:solidFill>
                <a:effectLst>
                  <a:outerShdw blurRad="38100" dist="38100" dir="2700000" algn="tl">
                    <a:srgbClr val="000000"/>
                  </a:outerShdw>
                </a:effectLst>
              </a:rPr>
              <a:t>lebih</a:t>
            </a:r>
            <a:r>
              <a:rPr lang="en-US" sz="4000" b="1" dirty="0">
                <a:solidFill>
                  <a:schemeClr val="bg1"/>
                </a:solidFill>
                <a:effectLst>
                  <a:outerShdw blurRad="38100" dist="38100" dir="2700000" algn="tl">
                    <a:srgbClr val="000000"/>
                  </a:outerShdw>
                </a:effectLst>
              </a:rPr>
              <a:t> </a:t>
            </a:r>
            <a:r>
              <a:rPr lang="en-US" sz="4000" b="1" dirty="0" err="1">
                <a:solidFill>
                  <a:schemeClr val="bg1"/>
                </a:solidFill>
                <a:effectLst>
                  <a:outerShdw blurRad="38100" dist="38100" dir="2700000" algn="tl">
                    <a:srgbClr val="000000"/>
                  </a:outerShdw>
                </a:effectLst>
              </a:rPr>
              <a:t>baik</a:t>
            </a:r>
            <a:endParaRPr lang="en-US"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281603"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en-US" altLang="zh-CN" sz="2000" b="1">
                <a:solidFill>
                  <a:srgbClr val="FFFFFF"/>
                </a:solidFill>
                <a:cs typeface="Arial" charset="0"/>
              </a:rPr>
              <a:t>Lembaga Penelitian Penciptaan</a:t>
            </a:r>
          </a:p>
          <a:p>
            <a:pPr marL="342900" indent="-342900" eaLnBrk="1" hangingPunct="1">
              <a:spcBef>
                <a:spcPct val="20000"/>
              </a:spcBef>
            </a:pPr>
            <a:r>
              <a:rPr lang="en-US" altLang="zh-CN" sz="2000" b="1">
                <a:solidFill>
                  <a:srgbClr val="FFFFFF"/>
                </a:solidFill>
                <a:cs typeface="Arial" charset="0"/>
              </a:rPr>
              <a:t>Henry / John Morris, Duane Gish</a:t>
            </a:r>
          </a:p>
          <a:p>
            <a:pPr marL="342900" indent="-342900" eaLnBrk="1" hangingPunct="1">
              <a:spcBef>
                <a:spcPct val="20000"/>
              </a:spcBef>
            </a:pPr>
            <a:r>
              <a:rPr lang="en-US" altLang="zh-CN" sz="2000" b="1">
                <a:solidFill>
                  <a:srgbClr val="FFFFFF"/>
                </a:solidFill>
                <a:cs typeface="Arial" charset="0"/>
              </a:rPr>
              <a:t>Joseph Dillow, Ken Ham</a:t>
            </a:r>
          </a:p>
          <a:p>
            <a:pPr marL="342900" indent="-342900" eaLnBrk="1" hangingPunct="1">
              <a:spcBef>
                <a:spcPct val="20000"/>
              </a:spcBef>
            </a:pPr>
            <a:r>
              <a:rPr lang="en-US" altLang="zh-CN" sz="2000" b="1">
                <a:solidFill>
                  <a:srgbClr val="FFFFFF"/>
                </a:solidFill>
                <a:cs typeface="Arial" charset="0"/>
              </a:rPr>
              <a:t>Bumi yang baru</a:t>
            </a:r>
          </a:p>
          <a:p>
            <a:pPr marL="342900" indent="-342900" eaLnBrk="1" hangingPunct="1">
              <a:spcBef>
                <a:spcPct val="20000"/>
              </a:spcBef>
            </a:pPr>
            <a:r>
              <a:rPr lang="en-US" altLang="zh-CN" sz="2000" b="1">
                <a:solidFill>
                  <a:srgbClr val="FFFFFF"/>
                </a:solidFill>
                <a:cs typeface="Arial" charset="0"/>
              </a:rPr>
              <a:t>24 jam Penciptaan</a:t>
            </a:r>
          </a:p>
          <a:p>
            <a:pPr marL="342900" indent="-342900" eaLnBrk="1" hangingPunct="1">
              <a:spcBef>
                <a:spcPct val="20000"/>
              </a:spcBef>
            </a:pPr>
            <a:r>
              <a:rPr lang="en-US" altLang="zh-CN" sz="2000" b="1">
                <a:solidFill>
                  <a:srgbClr val="FFFFFF"/>
                </a:solidFill>
                <a:cs typeface="Arial" charset="0"/>
              </a:rPr>
              <a:t>Banjir Universal</a:t>
            </a:r>
          </a:p>
          <a:p>
            <a:pPr marL="342900" indent="-342900" eaLnBrk="1" hangingPunct="1">
              <a:spcBef>
                <a:spcPct val="20000"/>
              </a:spcBef>
            </a:pPr>
            <a:r>
              <a:rPr lang="en-US" altLang="zh-CN" sz="2000" b="1">
                <a:solidFill>
                  <a:srgbClr val="FFFFFF"/>
                </a:solidFill>
                <a:cs typeface="Arial" charset="0"/>
              </a:rPr>
              <a:t>Uap yang berkanopi</a:t>
            </a:r>
          </a:p>
          <a:p>
            <a:pPr marL="342900" indent="-342900" eaLnBrk="1" hangingPunct="1">
              <a:spcBef>
                <a:spcPct val="20000"/>
              </a:spcBef>
            </a:pPr>
            <a:endParaRPr lang="en-US" altLang="zh-CN" sz="20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answersingenesis.org</a:t>
            </a:r>
          </a:p>
          <a:p>
            <a:pPr marL="342900" indent="-342900" eaLnBrk="1" hangingPunct="1">
              <a:spcBef>
                <a:spcPct val="20000"/>
              </a:spcBef>
            </a:pPr>
            <a:r>
              <a:rPr lang="en-US" altLang="zh-CN" sz="1800" b="1">
                <a:solidFill>
                  <a:srgbClr val="FFFFFF"/>
                </a:solidFill>
                <a:cs typeface="Arial" charset="0"/>
              </a:rPr>
              <a:t>genesispark.org</a:t>
            </a:r>
          </a:p>
          <a:p>
            <a:pPr marL="342900" indent="-342900" eaLnBrk="1" hangingPunct="1">
              <a:spcBef>
                <a:spcPct val="20000"/>
              </a:spcBef>
            </a:pPr>
            <a:r>
              <a:rPr lang="en-US" altLang="zh-CN" sz="1800" b="1">
                <a:solidFill>
                  <a:srgbClr val="FFFFFF"/>
                </a:solidFill>
                <a:cs typeface="Arial" charset="0"/>
              </a:rPr>
              <a:t>icr.org critiques Ross at:</a:t>
            </a:r>
            <a:endParaRPr lang="en-US" altLang="zh-CN" sz="20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icr.org/pubs/imp/imp-217.htm</a:t>
            </a:r>
          </a:p>
        </p:txBody>
      </p:sp>
      <p:sp>
        <p:nvSpPr>
          <p:cNvPr id="281605"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charset="0"/>
                <a:ea typeface="ＭＳ Ｐゴシック" charset="0"/>
                <a:cs typeface="Arial" charset="0"/>
              </a:rPr>
              <a:t>Injil yang berbeda</a:t>
            </a:r>
            <a:endParaRPr lang="en-US" altLang="zh-CN" b="1">
              <a:latin typeface="Arial" charset="0"/>
              <a:ea typeface="ＭＳ Ｐゴシック" charset="0"/>
              <a:cs typeface="Arial" charset="0"/>
            </a:endParaRPr>
          </a:p>
        </p:txBody>
      </p:sp>
      <p:sp>
        <p:nvSpPr>
          <p:cNvPr id="281606"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sz="2000" b="1">
                <a:solidFill>
                  <a:srgbClr val="FFFFFF"/>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en-US" altLang="zh-CN" sz="2000" b="1">
                <a:solidFill>
                  <a:srgbClr val="FFFFFF"/>
                </a:solidFill>
                <a:cs typeface="Arial" charset="0"/>
              </a:rPr>
              <a:t>Alasan untuk Percaya</a:t>
            </a:r>
          </a:p>
          <a:p>
            <a:pPr marL="342900" indent="-342900" eaLnBrk="1" hangingPunct="1">
              <a:spcBef>
                <a:spcPct val="20000"/>
              </a:spcBef>
            </a:pPr>
            <a:r>
              <a:rPr lang="en-US" altLang="zh-CN" sz="2000" b="1">
                <a:solidFill>
                  <a:srgbClr val="FFFFFF"/>
                </a:solidFill>
                <a:cs typeface="Arial" charset="0"/>
              </a:rPr>
              <a:t>Hugh Ross</a:t>
            </a:r>
          </a:p>
          <a:p>
            <a:pPr marL="342900" indent="-342900" eaLnBrk="1" hangingPunct="1">
              <a:spcBef>
                <a:spcPct val="20000"/>
              </a:spcBef>
            </a:pPr>
            <a:r>
              <a:rPr lang="en-US" altLang="zh-CN" sz="2000" b="1">
                <a:solidFill>
                  <a:srgbClr val="FFFFFF"/>
                </a:solidFill>
                <a:cs typeface="Arial" charset="0"/>
              </a:rPr>
              <a:t>Walt Brown</a:t>
            </a:r>
          </a:p>
          <a:p>
            <a:pPr marL="342900" indent="-342900" eaLnBrk="1" hangingPunct="1">
              <a:spcBef>
                <a:spcPct val="20000"/>
              </a:spcBef>
            </a:pPr>
            <a:r>
              <a:rPr lang="en-US" altLang="zh-CN" sz="2000" b="1">
                <a:solidFill>
                  <a:srgbClr val="FFFFFF"/>
                </a:solidFill>
                <a:cs typeface="Arial" charset="0"/>
              </a:rPr>
              <a:t>Bumi yang lama</a:t>
            </a:r>
          </a:p>
          <a:p>
            <a:pPr marL="342900" indent="-342900" eaLnBrk="1" hangingPunct="1">
              <a:spcBef>
                <a:spcPct val="20000"/>
              </a:spcBef>
            </a:pPr>
            <a:r>
              <a:rPr lang="en-US" altLang="zh-CN" sz="2000" b="1">
                <a:solidFill>
                  <a:srgbClr val="FFFFFF"/>
                </a:solidFill>
                <a:cs typeface="Arial" charset="0"/>
              </a:rPr>
              <a:t>Progresif Penciptaan</a:t>
            </a:r>
          </a:p>
          <a:p>
            <a:pPr marL="342900" indent="-342900" eaLnBrk="1" hangingPunct="1">
              <a:spcBef>
                <a:spcPct val="20000"/>
              </a:spcBef>
            </a:pPr>
            <a:r>
              <a:rPr lang="en-US" altLang="zh-CN" sz="2000" b="1">
                <a:solidFill>
                  <a:srgbClr val="FFFFFF"/>
                </a:solidFill>
                <a:cs typeface="Arial" charset="0"/>
              </a:rPr>
              <a:t>Bajir di Timur Tengah</a:t>
            </a:r>
          </a:p>
          <a:p>
            <a:pPr marL="342900" indent="-342900" eaLnBrk="1" hangingPunct="1">
              <a:spcBef>
                <a:spcPct val="20000"/>
              </a:spcBef>
            </a:pPr>
            <a:r>
              <a:rPr lang="en-US" altLang="zh-CN" sz="2000" b="1">
                <a:solidFill>
                  <a:srgbClr val="FFFFFF"/>
                </a:solidFill>
                <a:cs typeface="Arial" charset="0"/>
              </a:rPr>
              <a:t>Hujan air</a:t>
            </a:r>
          </a:p>
          <a:p>
            <a:pPr marL="342900" indent="-342900" eaLnBrk="1" hangingPunct="1">
              <a:spcBef>
                <a:spcPct val="20000"/>
              </a:spcBef>
            </a:pPr>
            <a:endParaRPr lang="en-US" altLang="zh-CN" sz="18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reasons.org</a:t>
            </a:r>
          </a:p>
          <a:p>
            <a:pPr marL="342900" indent="-342900" eaLnBrk="1" hangingPunct="1">
              <a:spcBef>
                <a:spcPct val="20000"/>
              </a:spcBef>
            </a:pPr>
            <a:r>
              <a:rPr lang="en-US" altLang="zh-CN" sz="1800" b="1">
                <a:solidFill>
                  <a:srgbClr val="FFFFFF"/>
                </a:solidFill>
                <a:cs typeface="Arial" charset="0"/>
              </a:rPr>
              <a:t>godandscience.org</a:t>
            </a:r>
          </a:p>
          <a:p>
            <a:pPr marL="342900" indent="-342900" eaLnBrk="1" hangingPunct="1">
              <a:spcBef>
                <a:spcPct val="20000"/>
              </a:spcBef>
            </a:pPr>
            <a:r>
              <a:rPr lang="en-US" altLang="zh-CN" sz="1800" b="1">
                <a:solidFill>
                  <a:srgbClr val="FFFFFF"/>
                </a:solidFill>
                <a:cs typeface="Arial" charset="0"/>
              </a:rPr>
              <a:t>creationscience.com</a:t>
            </a:r>
            <a:endParaRPr lang="en-US" altLang="zh-CN" sz="1600" b="1">
              <a:solidFill>
                <a:srgbClr val="FFFFFF"/>
              </a:solidFill>
              <a:cs typeface="Arial" charset="0"/>
            </a:endParaRPr>
          </a:p>
        </p:txBody>
      </p:sp>
      <p:sp>
        <p:nvSpPr>
          <p:cNvPr id="281609"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8" end="8"/>
                                            </p:txEl>
                                          </p:spTgt>
                                        </p:tgtEl>
                                        <p:attrNameLst>
                                          <p:attrName>style.visibility</p:attrName>
                                        </p:attrNameLst>
                                      </p:cBhvr>
                                      <p:to>
                                        <p:strVal val="visible"/>
                                      </p:to>
                                    </p:set>
                                    <p:animEffect transition="in" filter="fade">
                                      <p:cBhvr>
                                        <p:cTn id="12" dur="500"/>
                                        <p:tgtEl>
                                          <p:spTgt spid="195588">
                                            <p:txEl>
                                              <p:pRg st="8" end="8"/>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9" end="9"/>
                                            </p:txEl>
                                          </p:spTgt>
                                        </p:tgtEl>
                                        <p:attrNameLst>
                                          <p:attrName>style.visibility</p:attrName>
                                        </p:attrNameLst>
                                      </p:cBhvr>
                                      <p:to>
                                        <p:strVal val="visible"/>
                                      </p:to>
                                    </p:set>
                                    <p:animEffect transition="in" filter="fade">
                                      <p:cBhvr>
                                        <p:cTn id="17" dur="500"/>
                                        <p:tgtEl>
                                          <p:spTgt spid="195588">
                                            <p:txEl>
                                              <p:pRg st="9" end="9"/>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10" end="10"/>
                                            </p:txEl>
                                          </p:spTgt>
                                        </p:tgtEl>
                                        <p:attrNameLst>
                                          <p:attrName>style.visibility</p:attrName>
                                        </p:attrNameLst>
                                      </p:cBhvr>
                                      <p:to>
                                        <p:strVal val="visible"/>
                                      </p:to>
                                    </p:set>
                                    <p:animEffect transition="in" filter="fade">
                                      <p:cBhvr>
                                        <p:cTn id="22" dur="500"/>
                                        <p:tgtEl>
                                          <p:spTgt spid="195588">
                                            <p:txEl>
                                              <p:pRg st="10" end="1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11" end="11"/>
                                            </p:txEl>
                                          </p:spTgt>
                                        </p:tgtEl>
                                        <p:attrNameLst>
                                          <p:attrName>style.visibility</p:attrName>
                                        </p:attrNameLst>
                                      </p:cBhvr>
                                      <p:to>
                                        <p:strVal val="visible"/>
                                      </p:to>
                                    </p:set>
                                    <p:animEffect transition="in" filter="fade">
                                      <p:cBhvr>
                                        <p:cTn id="27" dur="500"/>
                                        <p:tgtEl>
                                          <p:spTgt spid="195588">
                                            <p:txEl>
                                              <p:pRg st="11" end="1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5589"/>
                                        </p:tgtEl>
                                        <p:attrNameLst>
                                          <p:attrName>style.visibility</p:attrName>
                                        </p:attrNameLst>
                                      </p:cBhvr>
                                      <p:to>
                                        <p:strVal val="visible"/>
                                      </p:to>
                                    </p:set>
                                    <p:animEffect transition="in" filter="fade">
                                      <p:cBhvr>
                                        <p:cTn id="32" dur="500"/>
                                        <p:tgtEl>
                                          <p:spTgt spid="19558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96">
                                            <p:txEl>
                                              <p:pRg st="8" end="8"/>
                                            </p:txEl>
                                          </p:spTgt>
                                        </p:tgtEl>
                                        <p:attrNameLst>
                                          <p:attrName>style.visibility</p:attrName>
                                        </p:attrNameLst>
                                      </p:cBhvr>
                                      <p:to>
                                        <p:strVal val="visible"/>
                                      </p:to>
                                    </p:set>
                                    <p:animEffect transition="in" filter="fade">
                                      <p:cBhvr>
                                        <p:cTn id="37" dur="500"/>
                                        <p:tgtEl>
                                          <p:spTgt spid="195596">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96">
                                            <p:txEl>
                                              <p:pRg st="9" end="9"/>
                                            </p:txEl>
                                          </p:spTgt>
                                        </p:tgtEl>
                                        <p:attrNameLst>
                                          <p:attrName>style.visibility</p:attrName>
                                        </p:attrNameLst>
                                      </p:cBhvr>
                                      <p:to>
                                        <p:strVal val="visible"/>
                                      </p:to>
                                    </p:set>
                                    <p:animEffect transition="in" filter="fade">
                                      <p:cBhvr>
                                        <p:cTn id="42" dur="500"/>
                                        <p:tgtEl>
                                          <p:spTgt spid="195596">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96">
                                            <p:txEl>
                                              <p:pRg st="10" end="10"/>
                                            </p:txEl>
                                          </p:spTgt>
                                        </p:tgtEl>
                                        <p:attrNameLst>
                                          <p:attrName>style.visibility</p:attrName>
                                        </p:attrNameLst>
                                      </p:cBhvr>
                                      <p:to>
                                        <p:strVal val="visible"/>
                                      </p:to>
                                    </p:set>
                                    <p:animEffect transition="in" filter="fade">
                                      <p:cBhvr>
                                        <p:cTn id="4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a:xfrm>
            <a:off x="0" y="0"/>
            <a:ext cx="9144000" cy="533400"/>
          </a:xfrm>
        </p:spPr>
        <p:txBody>
          <a:bodyPr/>
          <a:lstStyle/>
          <a:p>
            <a:pPr algn="l" eaLnBrk="1" hangingPunct="1"/>
            <a:r>
              <a:rPr lang="en-US" sz="3200">
                <a:solidFill>
                  <a:schemeClr val="bg1"/>
                </a:solidFill>
                <a:latin typeface="Arial" charset="0"/>
              </a:rPr>
              <a:t>Apakah kehidupan berasal sebagai kecelakaan?</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altLang="ja-JP" sz="2300" b="1">
                <a:solidFill>
                  <a:srgbClr val="FFFFFF"/>
                </a:solidFill>
                <a:cs typeface="Arial" charset="0"/>
              </a:rPr>
              <a:t>"Hanya ada dua kemungkinan penjelasan tentang bagaimana kehidupan muncul: generasi spontan timbul evolusi atau tindakan kreatif supernatural dari Allah .... Tidak ada kemungkinan lain. Generasi spontan ilmiah dibantah 120 tahun yang lalu oleh Louis Pasteur dan lain-lain, tapi itu hanya meninggalkan kita dengan hanya satu kemungkinan lain ... bahwa kehidupan muncul sebagai tindakan penciptaan supranatural oleh Tuhan, tapi aku tidak bisa menerima filosofi itu karena saya tidak percaya pada Tuhan. Oleh karena itu, saya memilih untuk percaya bahwa yang saya tahu secara ilmiah tidak mungkin, generasi spontan menyebabkan evolusi. "</a:t>
            </a:r>
            <a:endParaRPr lang="en-US" sz="2300" b="1">
              <a:solidFill>
                <a:srgbClr val="FFFFFF"/>
              </a:solidFill>
              <a:cs typeface="Arial" charset="0"/>
            </a:endParaRPr>
          </a:p>
        </p:txBody>
      </p:sp>
      <p:sp>
        <p:nvSpPr>
          <p:cNvPr id="283651" name="Content Placeholder 2"/>
          <p:cNvSpPr txBox="1">
            <a:spLocks/>
          </p:cNvSpPr>
          <p:nvPr/>
        </p:nvSpPr>
        <p:spPr bwMode="auto">
          <a:xfrm>
            <a:off x="5940425" y="5229225"/>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1800">
                <a:solidFill>
                  <a:srgbClr val="FFFFFF"/>
                </a:solidFill>
              </a:rPr>
              <a:t>Dr. George Wald</a:t>
            </a:r>
          </a:p>
          <a:p>
            <a:pPr algn="ctr">
              <a:spcBef>
                <a:spcPct val="20000"/>
              </a:spcBef>
            </a:pPr>
            <a:r>
              <a:rPr lang="en-US" sz="1800">
                <a:solidFill>
                  <a:srgbClr val="FFFFFF"/>
                </a:solidFill>
              </a:rPr>
              <a:t>Professor Biologi, Emeritus Harvard</a:t>
            </a:r>
          </a:p>
          <a:p>
            <a:pPr algn="ctr">
              <a:spcBef>
                <a:spcPct val="20000"/>
              </a:spcBef>
            </a:pPr>
            <a:r>
              <a:rPr lang="en-US" sz="1800">
                <a:solidFill>
                  <a:srgbClr val="FFFFFF"/>
                </a:solidFill>
              </a:rPr>
              <a:t>Pemenang Nobel Prize Biologi, 1971</a:t>
            </a:r>
          </a:p>
        </p:txBody>
      </p:sp>
      <p:pic>
        <p:nvPicPr>
          <p:cNvPr id="283652" name="Picture 6" descr="wa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ChangeArrowheads="1"/>
          </p:cNvSpPr>
          <p:nvPr>
            <p:ph type="ctrTitle"/>
          </p:nvPr>
        </p:nvSpPr>
        <p:spPr>
          <a:xfrm>
            <a:off x="-228600" y="304800"/>
            <a:ext cx="9601200" cy="1066800"/>
          </a:xfrm>
        </p:spPr>
        <p:txBody>
          <a:bodyPr/>
          <a:lstStyle/>
          <a:p>
            <a:pPr eaLnBrk="1" hangingPunct="1"/>
            <a:r>
              <a:rPr lang="en-US" sz="4000" b="1" i="1">
                <a:solidFill>
                  <a:srgbClr val="FFFF00"/>
                </a:solidFill>
                <a:latin typeface="Arial" charset="0"/>
              </a:rPr>
              <a:t>Buat Pilihanmu:</a:t>
            </a:r>
            <a:r>
              <a:rPr lang="en-US" sz="4000" b="1" i="1">
                <a:solidFill>
                  <a:schemeClr val="bg1"/>
                </a:solidFill>
                <a:latin typeface="Arial" charset="0"/>
              </a:rPr>
              <a:t> </a:t>
            </a:r>
            <a:br>
              <a:rPr lang="en-US" sz="4000" b="1" i="1">
                <a:solidFill>
                  <a:schemeClr val="bg1"/>
                </a:solidFill>
                <a:latin typeface="Arial" charset="0"/>
              </a:rPr>
            </a:br>
            <a:r>
              <a:rPr lang="en-US" sz="4000" b="1" i="1">
                <a:solidFill>
                  <a:schemeClr val="bg1"/>
                </a:solidFill>
                <a:latin typeface="Arial" charset="0"/>
              </a:rPr>
              <a:t>Bagaimana urutannya?</a:t>
            </a:r>
            <a:endParaRPr lang="en-US">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en-US" b="1">
                <a:solidFill>
                  <a:schemeClr val="bg1"/>
                </a:solidFill>
                <a:latin typeface="Arial" charset="0"/>
              </a:rPr>
              <a:t>Dengan proses acak?</a:t>
            </a:r>
          </a:p>
        </p:txBody>
      </p:sp>
      <p:pic>
        <p:nvPicPr>
          <p:cNvPr id="285699"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cs typeface="Arial" charset="0"/>
              </a:rPr>
              <a:t>Atau didesain oleh Allah?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rPr>
              <a:t>Black</a:t>
            </a: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Penciptaan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defTabSz="914400" fontAlgn="base">
              <a:spcBef>
                <a:spcPct val="0"/>
              </a:spcBef>
              <a:spcAft>
                <a:spcPct val="0"/>
              </a:spcAft>
            </a:pPr>
            <a:r>
              <a:rPr lang="en-US" sz="4000" b="1">
                <a:solidFill>
                  <a:srgbClr val="FFFFFF"/>
                </a:solidFill>
              </a:rPr>
              <a:t>Dapatkan slide ini tanpa biaya</a:t>
            </a:r>
            <a:endParaRPr lang="en-US" sz="1400" b="1">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223724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4" name="Text Box 3"/>
          <p:cNvSpPr txBox="1">
            <a:spLocks noChangeArrowheads="1"/>
          </p:cNvSpPr>
          <p:nvPr/>
        </p:nvSpPr>
        <p:spPr bwMode="auto">
          <a:xfrm>
            <a:off x="-92075" y="6858000"/>
            <a:ext cx="900747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3200" b="1"/>
              <a:t>“</a:t>
            </a:r>
            <a:r>
              <a:rPr lang="en-US" altLang="ja-JP" sz="3200" b="1"/>
              <a:t>The next morning,… as the sun rose I surrendered to Jesus Christ</a:t>
            </a:r>
            <a:r>
              <a:rPr lang="ja-JP" altLang="en-US" sz="3200" b="1"/>
              <a:t>”</a:t>
            </a:r>
            <a:r>
              <a:rPr lang="en-US" altLang="ja-JP" sz="3200" b="1"/>
              <a:t> (p. 225)</a:t>
            </a:r>
            <a:endParaRPr lang="en-US" sz="3200" b="1"/>
          </a:p>
        </p:txBody>
      </p:sp>
      <p:sp>
        <p:nvSpPr>
          <p:cNvPr id="156675"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Berserah kepada-Nya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ctrTitle"/>
          </p:nvPr>
        </p:nvSpPr>
        <p:spPr>
          <a:xfrm>
            <a:off x="0" y="228600"/>
            <a:ext cx="3581400" cy="2895600"/>
          </a:xfrm>
        </p:spPr>
        <p:txBody>
          <a:bodyPr/>
          <a:lstStyle/>
          <a:p>
            <a:pPr eaLnBrk="1" hangingPunct="1"/>
            <a:r>
              <a:rPr lang="en-US" b="1" i="1">
                <a:solidFill>
                  <a:schemeClr val="bg1"/>
                </a:solidFill>
                <a:latin typeface="Arial" charset="0"/>
              </a:rPr>
              <a:t>Tinjauan besar</a:t>
            </a:r>
            <a:endParaRPr lang="en-US">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p:spPr>
        <p:txBody>
          <a:bodyPr/>
          <a:lstStyle/>
          <a:p>
            <a:pPr eaLnBrk="1" hangingPunct="1"/>
            <a:r>
              <a:rPr lang="en-US" altLang="ja-JP" sz="3100" b="1">
                <a:solidFill>
                  <a:schemeClr val="bg1"/>
                </a:solidFill>
                <a:latin typeface="Arial" charset="0"/>
              </a:rPr>
              <a:t>"Francis Collins telah menulis sebuah kesaksian pribadi yang luar biasa tentang kompatibilitas Allah dan ilmu pengetahuan. Penjelasannya DNA sebagai buku instruksi Allah adalah persuasif. Penjelasannya iman pribadinya adalah bacaan yang menarik "</a:t>
            </a:r>
            <a:endParaRPr lang="en-US" sz="3100" b="1">
              <a:solidFill>
                <a:schemeClr val="bg1"/>
              </a:solidFill>
              <a:latin typeface="Arial"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cs typeface="Arial" charset="0"/>
              </a:rPr>
              <a:t>–Newt Gingrich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13888</TotalTime>
  <Words>4513</Words>
  <Application>Microsoft Macintosh PowerPoint</Application>
  <PresentationFormat>On-screen Show (4:3)</PresentationFormat>
  <Paragraphs>564</Paragraphs>
  <Slides>76</Slides>
  <Notes>70</Notes>
  <HiddenSlides>0</HiddenSlides>
  <MMClips>0</MMClips>
  <ScaleCrop>false</ScaleCrop>
  <HeadingPairs>
    <vt:vector size="8" baseType="variant">
      <vt:variant>
        <vt:lpstr>Fonts Used</vt:lpstr>
      </vt:variant>
      <vt:variant>
        <vt:i4>10</vt:i4>
      </vt:variant>
      <vt:variant>
        <vt:lpstr>Theme</vt:lpstr>
      </vt:variant>
      <vt:variant>
        <vt:i4>13</vt:i4>
      </vt:variant>
      <vt:variant>
        <vt:lpstr>Embedded OLE Servers</vt:lpstr>
      </vt:variant>
      <vt:variant>
        <vt:i4>1</vt:i4>
      </vt:variant>
      <vt:variant>
        <vt:lpstr>Slide Titles</vt:lpstr>
      </vt:variant>
      <vt:variant>
        <vt:i4>76</vt:i4>
      </vt:variant>
    </vt:vector>
  </HeadingPairs>
  <TitlesOfParts>
    <vt:vector size="100" baseType="lpstr">
      <vt:lpstr>宋体</vt:lpstr>
      <vt:lpstr>Arial</vt:lpstr>
      <vt:lpstr>Arial Black</vt:lpstr>
      <vt:lpstr>Futura Condensed</vt:lpstr>
      <vt:lpstr>Georgia</vt:lpstr>
      <vt:lpstr>Gill Sans</vt:lpstr>
      <vt:lpstr>Tahoma</vt:lpstr>
      <vt:lpstr>Times New Roman</vt:lpstr>
      <vt:lpstr>Verdana</vt:lpstr>
      <vt:lpstr>Wingdings</vt:lpstr>
      <vt:lpstr>Blank Presentation</vt:lpstr>
      <vt:lpstr>1_Default Design</vt:lpstr>
      <vt:lpstr>Orbit</vt:lpstr>
      <vt:lpstr>Calm Seas</vt:lpstr>
      <vt:lpstr>Default Design</vt:lpstr>
      <vt:lpstr>Chocolate</vt:lpstr>
      <vt:lpstr>1_Blank Presentation</vt:lpstr>
      <vt:lpstr>10_Default Design</vt:lpstr>
      <vt:lpstr>1_Calm Seas</vt:lpstr>
      <vt:lpstr>2_Default Design</vt:lpstr>
      <vt:lpstr>3_Default Design</vt:lpstr>
      <vt:lpstr>12_Default Design</vt:lpstr>
      <vt:lpstr>Bullets</vt:lpstr>
      <vt:lpstr>Chart</vt:lpstr>
      <vt:lpstr>Ciptaan atau Evolusi?</vt:lpstr>
      <vt:lpstr>Pertanyaan tentang asal mula</vt:lpstr>
      <vt:lpstr>Enuma Elish (”Ketika Saat Tinggi")</vt:lpstr>
      <vt:lpstr>Dua Catatan Sumeria Lainnya</vt:lpstr>
      <vt:lpstr>Sebuah Pertahanan terbaru Evolusi Teistik</vt:lpstr>
      <vt:lpstr>Observasi Umum</vt:lpstr>
      <vt:lpstr>Siapa Collins?</vt:lpstr>
      <vt:lpstr>Berserah kepada-Nya</vt:lpstr>
      <vt:lpstr>Tinjauan besar</vt:lpstr>
      <vt:lpstr>Atheism</vt:lpstr>
      <vt:lpstr>Penglihatan Spektrum</vt:lpstr>
      <vt:lpstr>Penglihatan Spektrum</vt:lpstr>
      <vt:lpstr>Penglihatan Spektrum</vt:lpstr>
      <vt:lpstr>Gereja Episkopal menegaskan kembali pendidikan evolusi</vt:lpstr>
      <vt:lpstr>Gereja Episkopal menegaskan kembali pendidikan evolusi</vt:lpstr>
      <vt:lpstr>Gereja Episkopal menegaskan kembali pendidikan evolusi</vt:lpstr>
      <vt:lpstr>Gereja Episkopal menegaskan kembali pendidikan evolusi</vt:lpstr>
      <vt:lpstr>Pilihan oleh Collins dalam iman pada Sains dan Tuhan</vt:lpstr>
      <vt:lpstr>Haruskah kita menerima evolusi? </vt:lpstr>
      <vt:lpstr>Bagaimana Collins seorang evolusionis teistik?</vt:lpstr>
      <vt:lpstr>Alasan Dia tentang Big Bang</vt:lpstr>
      <vt:lpstr>Alasan Dia tentang Big Bang</vt:lpstr>
      <vt:lpstr>Teori Ciptaan</vt:lpstr>
      <vt:lpstr>”Bumi belum terbentuk dan kosong; gelap gulita menutupi samudera raya…" </vt:lpstr>
      <vt:lpstr>“Bumi adalah ruang hampa, dasarnya kosong, dan gelap gulita.”” </vt:lpstr>
      <vt:lpstr>Komenter terbaik dalam Kejadian</vt:lpstr>
      <vt:lpstr>Bagaimana 1:1 dihubungkan dengan 1:2-3?</vt:lpstr>
      <vt:lpstr>Teori Kesenjangan</vt:lpstr>
      <vt:lpstr>Permulaan yang Relatif (5 variasi)</vt:lpstr>
      <vt:lpstr>The 24-Hour View</vt:lpstr>
      <vt:lpstr>Siapa yang percaya apa?</vt:lpstr>
      <vt:lpstr>Siapa yang percaya apa?</vt:lpstr>
      <vt:lpstr>Masalah dengan Evolusi Teistik</vt:lpstr>
      <vt:lpstr>Grup Ciptaan Bumi Muda yang mengkritik evolusi  (Keduanya Ateisme dan teistik)</vt:lpstr>
      <vt:lpstr>Big Bang and Bible order compared</vt:lpstr>
      <vt:lpstr>Penjelasan yang tidak sesuai</vt:lpstr>
      <vt:lpstr>Penjelasan yang tidak sesuai</vt:lpstr>
      <vt:lpstr>Penjelasan yang tidak sesuai</vt:lpstr>
      <vt:lpstr>Para Astronom sekarang meragukan Big Bang</vt:lpstr>
      <vt:lpstr>Para Astronom sekarang meragukan Big Bang</vt:lpstr>
      <vt:lpstr>Para Astronom sekarang meragukan Big Bang</vt:lpstr>
      <vt:lpstr>Evolusi Teistik adalah…</vt:lpstr>
      <vt:lpstr>Evolusi bergantung pada teori peralihan yang akan menjadi mangsa empuk!</vt:lpstr>
      <vt:lpstr>Apakah dinosaurus ada sebelum manusia?</vt:lpstr>
      <vt:lpstr>Keturunan Manusia</vt:lpstr>
      <vt:lpstr>Keturunan Berlanjut</vt:lpstr>
      <vt:lpstr>Manusia Piltdown (1912)</vt:lpstr>
      <vt:lpstr>Manusia Piltdown (1912)</vt:lpstr>
      <vt:lpstr>Manusia Nebraska (1922)</vt:lpstr>
      <vt:lpstr>Manusia Neanderthal (1860)</vt:lpstr>
      <vt:lpstr>“Saya Cinta Lucy” (1973)</vt:lpstr>
      <vt:lpstr>Yang Lainnya Dibantah</vt:lpstr>
      <vt:lpstr>Expelled Movie Clip</vt:lpstr>
      <vt:lpstr>The Evolution of Man</vt:lpstr>
      <vt:lpstr>Masalah Teologis dengan Evolution Teistik</vt:lpstr>
      <vt:lpstr>Penjelasan Penciptaan</vt:lpstr>
      <vt:lpstr>Ketika Memulai Hari…</vt:lpstr>
      <vt:lpstr>Apakah Kejadian 1-11 itu nyata?</vt:lpstr>
      <vt:lpstr>Kejatuhan dan Asal Mula Kejahatan</vt:lpstr>
      <vt:lpstr>Adam vs Kristus</vt:lpstr>
      <vt:lpstr>Asal Mula Manusia</vt:lpstr>
      <vt:lpstr>Pemilihan Alami, Kematian, dan Penderitaan</vt:lpstr>
      <vt:lpstr>Siapa Manusia–Sebenarnya?</vt:lpstr>
      <vt:lpstr>Manusia, seperti binatang, mereproduksi menurut jenisnya sendiri</vt:lpstr>
      <vt:lpstr>Perbedaan Antara Manusia dan Hewan</vt:lpstr>
      <vt:lpstr>Gambar Apakah Ini?</vt:lpstr>
      <vt:lpstr>Apakah ada bukti dari rencangan kecerdasan?</vt:lpstr>
      <vt:lpstr>Ilustrasi Waktu (William Paley, 1802)</vt:lpstr>
      <vt:lpstr>Kritik oleh Francis Collins</vt:lpstr>
      <vt:lpstr>Paralel yang lebih baik</vt:lpstr>
      <vt:lpstr>Injil yang berbeda</vt:lpstr>
      <vt:lpstr>Apakah kehidupan berasal sebagai kecelakaan?</vt:lpstr>
      <vt:lpstr>Buat Pilihanmu:  Bagaimana urutannya?</vt:lpstr>
      <vt:lpstr>AiG Web Address 00439</vt:lpstr>
      <vt:lpstr>Black</vt:lpstr>
      <vt:lpstr>Link Penciptaan di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121</cp:revision>
  <dcterms:created xsi:type="dcterms:W3CDTF">2009-08-06T03:52:19Z</dcterms:created>
  <dcterms:modified xsi:type="dcterms:W3CDTF">2024-08-24T04:34:13Z</dcterms:modified>
</cp:coreProperties>
</file>