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4.xml" ContentType="application/vnd.openxmlformats-officedocument.presentationml.notesSlide+xml"/>
  <Override PartName="/ppt/tags/tag8.xml" ContentType="application/vnd.openxmlformats-officedocument.presentationml.tags+xml"/>
  <Override PartName="/ppt/notesSlides/notesSlide55.xml" ContentType="application/vnd.openxmlformats-officedocument.presentationml.notesSlide+xml"/>
  <Override PartName="/ppt/tags/tag9.xml" ContentType="application/vnd.openxmlformats-officedocument.presentationml.tags+xml"/>
  <Override PartName="/ppt/notesSlides/notesSlide56.xml" ContentType="application/vnd.openxmlformats-officedocument.presentationml.notesSlide+xml"/>
  <Override PartName="/ppt/tags/tag10.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1" r:id="rId2"/>
    <p:sldMasterId id="2147483673" r:id="rId3"/>
    <p:sldMasterId id="2147483685" r:id="rId4"/>
  </p:sldMasterIdLst>
  <p:notesMasterIdLst>
    <p:notesMasterId r:id="rId94"/>
  </p:notesMasterIdLst>
  <p:sldIdLst>
    <p:sldId id="716" r:id="rId5"/>
    <p:sldId id="531" r:id="rId6"/>
    <p:sldId id="679" r:id="rId7"/>
    <p:sldId id="677" r:id="rId8"/>
    <p:sldId id="473" r:id="rId9"/>
    <p:sldId id="476" r:id="rId10"/>
    <p:sldId id="471" r:id="rId11"/>
    <p:sldId id="472" r:id="rId12"/>
    <p:sldId id="554" r:id="rId13"/>
    <p:sldId id="474" r:id="rId14"/>
    <p:sldId id="475" r:id="rId15"/>
    <p:sldId id="555" r:id="rId16"/>
    <p:sldId id="292" r:id="rId17"/>
    <p:sldId id="627" r:id="rId18"/>
    <p:sldId id="630" r:id="rId19"/>
    <p:sldId id="706" r:id="rId20"/>
    <p:sldId id="556" r:id="rId21"/>
    <p:sldId id="386" r:id="rId22"/>
    <p:sldId id="682" r:id="rId23"/>
    <p:sldId id="707" r:id="rId24"/>
    <p:sldId id="296" r:id="rId25"/>
    <p:sldId id="602" r:id="rId26"/>
    <p:sldId id="488" r:id="rId27"/>
    <p:sldId id="489" r:id="rId28"/>
    <p:sldId id="497" r:id="rId29"/>
    <p:sldId id="498" r:id="rId30"/>
    <p:sldId id="503" r:id="rId31"/>
    <p:sldId id="499" r:id="rId32"/>
    <p:sldId id="500" r:id="rId33"/>
    <p:sldId id="490" r:id="rId34"/>
    <p:sldId id="491" r:id="rId35"/>
    <p:sldId id="504" r:id="rId36"/>
    <p:sldId id="492" r:id="rId37"/>
    <p:sldId id="640" r:id="rId38"/>
    <p:sldId id="516" r:id="rId39"/>
    <p:sldId id="558" r:id="rId40"/>
    <p:sldId id="515" r:id="rId41"/>
    <p:sldId id="510" r:id="rId42"/>
    <p:sldId id="511" r:id="rId43"/>
    <p:sldId id="674" r:id="rId44"/>
    <p:sldId id="668" r:id="rId45"/>
    <p:sldId id="680" r:id="rId46"/>
    <p:sldId id="676" r:id="rId47"/>
    <p:sldId id="669" r:id="rId48"/>
    <p:sldId id="637" r:id="rId49"/>
    <p:sldId id="675" r:id="rId50"/>
    <p:sldId id="568" r:id="rId51"/>
    <p:sldId id="629" r:id="rId52"/>
    <p:sldId id="372" r:id="rId53"/>
    <p:sldId id="421" r:id="rId54"/>
    <p:sldId id="422" r:id="rId55"/>
    <p:sldId id="423" r:id="rId56"/>
    <p:sldId id="377" r:id="rId57"/>
    <p:sldId id="478" r:id="rId58"/>
    <p:sldId id="686" r:id="rId59"/>
    <p:sldId id="684" r:id="rId60"/>
    <p:sldId id="688" r:id="rId61"/>
    <p:sldId id="698" r:id="rId62"/>
    <p:sldId id="639" r:id="rId63"/>
    <p:sldId id="562" r:id="rId64"/>
    <p:sldId id="433" r:id="rId65"/>
    <p:sldId id="479" r:id="rId66"/>
    <p:sldId id="481" r:id="rId67"/>
    <p:sldId id="482" r:id="rId68"/>
    <p:sldId id="483" r:id="rId69"/>
    <p:sldId id="484" r:id="rId70"/>
    <p:sldId id="485" r:id="rId71"/>
    <p:sldId id="603" r:id="rId72"/>
    <p:sldId id="604" r:id="rId73"/>
    <p:sldId id="632" r:id="rId74"/>
    <p:sldId id="709" r:id="rId75"/>
    <p:sldId id="710" r:id="rId76"/>
    <p:sldId id="711" r:id="rId77"/>
    <p:sldId id="712" r:id="rId78"/>
    <p:sldId id="713" r:id="rId79"/>
    <p:sldId id="714" r:id="rId80"/>
    <p:sldId id="708" r:id="rId81"/>
    <p:sldId id="651" r:id="rId82"/>
    <p:sldId id="543" r:id="rId83"/>
    <p:sldId id="650" r:id="rId84"/>
    <p:sldId id="656" r:id="rId85"/>
    <p:sldId id="660" r:id="rId86"/>
    <p:sldId id="657" r:id="rId87"/>
    <p:sldId id="661" r:id="rId88"/>
    <p:sldId id="678" r:id="rId89"/>
    <p:sldId id="636" r:id="rId90"/>
    <p:sldId id="715" r:id="rId91"/>
    <p:sldId id="624" r:id="rId92"/>
    <p:sldId id="446" r:id="rId93"/>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effectLst>
          <a:outerShdw blurRad="38100" dist="38100" dir="2700000" algn="tl">
            <a:srgbClr val="000000">
              <a:alpha val="43137"/>
            </a:srgbClr>
          </a:outerShdw>
        </a:effectLst>
        <a:latin typeface="Comic Sans MS" panose="030F0902030302020204" pitchFamily="66" charset="0"/>
        <a:ea typeface="+mn-ea"/>
        <a:cs typeface="+mn-cs"/>
      </a:defRPr>
    </a:lvl1pPr>
    <a:lvl2pPr marL="457200" algn="l" rtl="0" eaLnBrk="0" fontAlgn="base" hangingPunct="0">
      <a:spcBef>
        <a:spcPct val="0"/>
      </a:spcBef>
      <a:spcAft>
        <a:spcPct val="0"/>
      </a:spcAft>
      <a:defRPr sz="1600" b="1" kern="1200">
        <a:solidFill>
          <a:schemeClr val="tx1"/>
        </a:solidFill>
        <a:effectLst>
          <a:outerShdw blurRad="38100" dist="38100" dir="2700000" algn="tl">
            <a:srgbClr val="000000">
              <a:alpha val="43137"/>
            </a:srgbClr>
          </a:outerShdw>
        </a:effectLst>
        <a:latin typeface="Comic Sans MS" panose="030F0902030302020204" pitchFamily="66" charset="0"/>
        <a:ea typeface="+mn-ea"/>
        <a:cs typeface="+mn-cs"/>
      </a:defRPr>
    </a:lvl2pPr>
    <a:lvl3pPr marL="914400" algn="l" rtl="0" eaLnBrk="0" fontAlgn="base" hangingPunct="0">
      <a:spcBef>
        <a:spcPct val="0"/>
      </a:spcBef>
      <a:spcAft>
        <a:spcPct val="0"/>
      </a:spcAft>
      <a:defRPr sz="1600" b="1" kern="1200">
        <a:solidFill>
          <a:schemeClr val="tx1"/>
        </a:solidFill>
        <a:effectLst>
          <a:outerShdw blurRad="38100" dist="38100" dir="2700000" algn="tl">
            <a:srgbClr val="000000">
              <a:alpha val="43137"/>
            </a:srgbClr>
          </a:outerShdw>
        </a:effectLst>
        <a:latin typeface="Comic Sans MS" panose="030F0902030302020204" pitchFamily="66" charset="0"/>
        <a:ea typeface="+mn-ea"/>
        <a:cs typeface="+mn-cs"/>
      </a:defRPr>
    </a:lvl3pPr>
    <a:lvl4pPr marL="1371600" algn="l" rtl="0" eaLnBrk="0" fontAlgn="base" hangingPunct="0">
      <a:spcBef>
        <a:spcPct val="0"/>
      </a:spcBef>
      <a:spcAft>
        <a:spcPct val="0"/>
      </a:spcAft>
      <a:defRPr sz="1600" b="1" kern="1200">
        <a:solidFill>
          <a:schemeClr val="tx1"/>
        </a:solidFill>
        <a:effectLst>
          <a:outerShdw blurRad="38100" dist="38100" dir="2700000" algn="tl">
            <a:srgbClr val="000000">
              <a:alpha val="43137"/>
            </a:srgbClr>
          </a:outerShdw>
        </a:effectLst>
        <a:latin typeface="Comic Sans MS" panose="030F0902030302020204" pitchFamily="66" charset="0"/>
        <a:ea typeface="+mn-ea"/>
        <a:cs typeface="+mn-cs"/>
      </a:defRPr>
    </a:lvl4pPr>
    <a:lvl5pPr marL="1828800" algn="l" rtl="0" eaLnBrk="0" fontAlgn="base" hangingPunct="0">
      <a:spcBef>
        <a:spcPct val="0"/>
      </a:spcBef>
      <a:spcAft>
        <a:spcPct val="0"/>
      </a:spcAft>
      <a:defRPr sz="1600" b="1" kern="1200">
        <a:solidFill>
          <a:schemeClr val="tx1"/>
        </a:solidFill>
        <a:effectLst>
          <a:outerShdw blurRad="38100" dist="38100" dir="2700000" algn="tl">
            <a:srgbClr val="000000">
              <a:alpha val="43137"/>
            </a:srgbClr>
          </a:outerShdw>
        </a:effectLst>
        <a:latin typeface="Comic Sans MS" panose="030F0902030302020204" pitchFamily="66" charset="0"/>
        <a:ea typeface="+mn-ea"/>
        <a:cs typeface="+mn-cs"/>
      </a:defRPr>
    </a:lvl5pPr>
    <a:lvl6pPr marL="2286000" algn="l" defTabSz="914400" rtl="0" eaLnBrk="1" latinLnBrk="0" hangingPunct="1">
      <a:defRPr sz="1600" b="1" kern="1200">
        <a:solidFill>
          <a:schemeClr val="tx1"/>
        </a:solidFill>
        <a:effectLst>
          <a:outerShdw blurRad="38100" dist="38100" dir="2700000" algn="tl">
            <a:srgbClr val="000000">
              <a:alpha val="43137"/>
            </a:srgbClr>
          </a:outerShdw>
        </a:effectLst>
        <a:latin typeface="Comic Sans MS" panose="030F0902030302020204" pitchFamily="66" charset="0"/>
        <a:ea typeface="+mn-ea"/>
        <a:cs typeface="+mn-cs"/>
      </a:defRPr>
    </a:lvl6pPr>
    <a:lvl7pPr marL="2743200" algn="l" defTabSz="914400" rtl="0" eaLnBrk="1" latinLnBrk="0" hangingPunct="1">
      <a:defRPr sz="1600" b="1" kern="1200">
        <a:solidFill>
          <a:schemeClr val="tx1"/>
        </a:solidFill>
        <a:effectLst>
          <a:outerShdw blurRad="38100" dist="38100" dir="2700000" algn="tl">
            <a:srgbClr val="000000">
              <a:alpha val="43137"/>
            </a:srgbClr>
          </a:outerShdw>
        </a:effectLst>
        <a:latin typeface="Comic Sans MS" panose="030F0902030302020204" pitchFamily="66" charset="0"/>
        <a:ea typeface="+mn-ea"/>
        <a:cs typeface="+mn-cs"/>
      </a:defRPr>
    </a:lvl7pPr>
    <a:lvl8pPr marL="3200400" algn="l" defTabSz="914400" rtl="0" eaLnBrk="1" latinLnBrk="0" hangingPunct="1">
      <a:defRPr sz="1600" b="1" kern="1200">
        <a:solidFill>
          <a:schemeClr val="tx1"/>
        </a:solidFill>
        <a:effectLst>
          <a:outerShdw blurRad="38100" dist="38100" dir="2700000" algn="tl">
            <a:srgbClr val="000000">
              <a:alpha val="43137"/>
            </a:srgbClr>
          </a:outerShdw>
        </a:effectLst>
        <a:latin typeface="Comic Sans MS" panose="030F0902030302020204" pitchFamily="66" charset="0"/>
        <a:ea typeface="+mn-ea"/>
        <a:cs typeface="+mn-cs"/>
      </a:defRPr>
    </a:lvl8pPr>
    <a:lvl9pPr marL="3657600" algn="l" defTabSz="914400" rtl="0" eaLnBrk="1" latinLnBrk="0" hangingPunct="1">
      <a:defRPr sz="1600" b="1" kern="1200">
        <a:solidFill>
          <a:schemeClr val="tx1"/>
        </a:solidFill>
        <a:effectLst>
          <a:outerShdw blurRad="38100" dist="38100" dir="2700000" algn="tl">
            <a:srgbClr val="000000">
              <a:alpha val="43137"/>
            </a:srgbClr>
          </a:outerShdw>
        </a:effectLst>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2179">
          <p15:clr>
            <a:srgbClr val="A4A3A4"/>
          </p15:clr>
        </p15:guide>
        <p15:guide id="2" pos="28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87959" autoAdjust="0"/>
  </p:normalViewPr>
  <p:slideViewPr>
    <p:cSldViewPr snapToGrid="0">
      <p:cViewPr>
        <p:scale>
          <a:sx n="84" d="100"/>
          <a:sy n="84" d="100"/>
        </p:scale>
        <p:origin x="2976" y="688"/>
      </p:cViewPr>
      <p:guideLst>
        <p:guide orient="horz" pos="2179"/>
        <p:guide pos="28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AB86071-77A4-7546-B324-0E1C10DC045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effectLst/>
                <a:latin typeface="Times" pitchFamily="2" charset="0"/>
                <a:ea typeface="Gulim" panose="020B0600000101010101" pitchFamily="34" charset="-127"/>
              </a:defRPr>
            </a:lvl1pPr>
          </a:lstStyle>
          <a:p>
            <a:endParaRPr lang="en-US" altLang="ko-KR"/>
          </a:p>
        </p:txBody>
      </p:sp>
      <p:sp>
        <p:nvSpPr>
          <p:cNvPr id="12291" name="Rectangle 3">
            <a:extLst>
              <a:ext uri="{FF2B5EF4-FFF2-40B4-BE49-F238E27FC236}">
                <a16:creationId xmlns:a16="http://schemas.microsoft.com/office/drawing/2014/main" id="{8E3D79E5-123E-0840-925F-CEFC6A43181A}"/>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effectLst/>
                <a:latin typeface="Times" pitchFamily="2" charset="0"/>
                <a:ea typeface="Gulim" panose="020B0600000101010101" pitchFamily="34" charset="-127"/>
              </a:defRPr>
            </a:lvl1pPr>
          </a:lstStyle>
          <a:p>
            <a:endParaRPr lang="en-US" altLang="ko-KR"/>
          </a:p>
        </p:txBody>
      </p:sp>
      <p:sp>
        <p:nvSpPr>
          <p:cNvPr id="12292" name="Rectangle 4">
            <a:extLst>
              <a:ext uri="{FF2B5EF4-FFF2-40B4-BE49-F238E27FC236}">
                <a16:creationId xmlns:a16="http://schemas.microsoft.com/office/drawing/2014/main" id="{AF69AA46-C92B-2D48-94D0-90C7E54DFF1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a:extLst>
              <a:ext uri="{FF2B5EF4-FFF2-40B4-BE49-F238E27FC236}">
                <a16:creationId xmlns:a16="http://schemas.microsoft.com/office/drawing/2014/main" id="{9A717C6F-8D91-E444-9476-27302594F9C0}"/>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12294" name="Rectangle 6">
            <a:extLst>
              <a:ext uri="{FF2B5EF4-FFF2-40B4-BE49-F238E27FC236}">
                <a16:creationId xmlns:a16="http://schemas.microsoft.com/office/drawing/2014/main" id="{650F57A6-CA53-C64C-8A27-C08C0BC4E03A}"/>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effectLst/>
                <a:latin typeface="Times" pitchFamily="2" charset="0"/>
                <a:ea typeface="Gulim" panose="020B0600000101010101" pitchFamily="34" charset="-127"/>
              </a:defRPr>
            </a:lvl1pPr>
          </a:lstStyle>
          <a:p>
            <a:endParaRPr lang="en-US" altLang="ko-KR"/>
          </a:p>
        </p:txBody>
      </p:sp>
      <p:sp>
        <p:nvSpPr>
          <p:cNvPr id="12295" name="Rectangle 7">
            <a:extLst>
              <a:ext uri="{FF2B5EF4-FFF2-40B4-BE49-F238E27FC236}">
                <a16:creationId xmlns:a16="http://schemas.microsoft.com/office/drawing/2014/main" id="{067359C6-C733-9649-BCB3-16EC27183DD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effectLst/>
                <a:latin typeface="Times" pitchFamily="2" charset="0"/>
                <a:ea typeface="Gulim" panose="020B0600000101010101" pitchFamily="34" charset="-127"/>
              </a:defRPr>
            </a:lvl1pPr>
          </a:lstStyle>
          <a:p>
            <a:fld id="{021D39F8-C5D1-DE48-B9D9-2F44F40C7C77}" type="slidenum">
              <a:rPr lang="ko-KR" altLang="en-US"/>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3AEF04-3C69-4843-A196-B3EB72ECD8AE}"/>
              </a:ext>
            </a:extLst>
          </p:cNvPr>
          <p:cNvSpPr>
            <a:spLocks noGrp="1" noChangeArrowheads="1"/>
          </p:cNvSpPr>
          <p:nvPr>
            <p:ph type="sldNum" sz="quarter" idx="5"/>
          </p:nvPr>
        </p:nvSpPr>
        <p:spPr>
          <a:ln/>
        </p:spPr>
        <p:txBody>
          <a:bodyPr/>
          <a:lstStyle/>
          <a:p>
            <a:fld id="{A8D54D05-295C-244A-9665-FC81ECB4B6F9}" type="slidenum">
              <a:rPr lang="en-US" altLang="en-US"/>
              <a:pPr/>
              <a:t>1</a:t>
            </a:fld>
            <a:endParaRPr lang="en-US" altLang="en-US"/>
          </a:p>
        </p:txBody>
      </p:sp>
      <p:sp>
        <p:nvSpPr>
          <p:cNvPr id="590850" name="Rectangle 2">
            <a:extLst>
              <a:ext uri="{FF2B5EF4-FFF2-40B4-BE49-F238E27FC236}">
                <a16:creationId xmlns:a16="http://schemas.microsoft.com/office/drawing/2014/main" id="{40ADCDB5-E6DA-184D-BE2B-C5F41427C804}"/>
              </a:ext>
            </a:extLst>
          </p:cNvPr>
          <p:cNvSpPr>
            <a:spLocks noGrp="1" noRot="1" noChangeAspect="1" noChangeArrowheads="1" noTextEdit="1"/>
          </p:cNvSpPr>
          <p:nvPr>
            <p:ph type="sldImg"/>
          </p:nvPr>
        </p:nvSpPr>
        <p:spPr>
          <a:ln/>
        </p:spPr>
      </p:sp>
      <p:sp>
        <p:nvSpPr>
          <p:cNvPr id="590851" name="Rectangle 3">
            <a:extLst>
              <a:ext uri="{FF2B5EF4-FFF2-40B4-BE49-F238E27FC236}">
                <a16:creationId xmlns:a16="http://schemas.microsoft.com/office/drawing/2014/main" id="{8F908DBC-3056-F24C-870F-86F01A28E86C}"/>
              </a:ext>
            </a:extLst>
          </p:cNvPr>
          <p:cNvSpPr>
            <a:spLocks noGrp="1" noChangeArrowheads="1"/>
          </p:cNvSpPr>
          <p:nvPr>
            <p:ph type="body" idx="1"/>
          </p:nvPr>
        </p:nvSpPr>
        <p:spPr/>
        <p:txBody>
          <a:bodyPr/>
          <a:lstStyle/>
          <a:p>
            <a:endParaRPr lang="en-US" altLang="en-US" b="1"/>
          </a:p>
        </p:txBody>
      </p:sp>
    </p:spTree>
    <p:extLst>
      <p:ext uri="{BB962C8B-B14F-4D97-AF65-F5344CB8AC3E}">
        <p14:creationId xmlns:p14="http://schemas.microsoft.com/office/powerpoint/2010/main" val="3906660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EAFFBD-3425-D740-8969-E07B5288B300}"/>
              </a:ext>
            </a:extLst>
          </p:cNvPr>
          <p:cNvSpPr>
            <a:spLocks noGrp="1" noChangeArrowheads="1"/>
          </p:cNvSpPr>
          <p:nvPr>
            <p:ph type="sldNum" sz="quarter" idx="5"/>
          </p:nvPr>
        </p:nvSpPr>
        <p:spPr>
          <a:ln/>
        </p:spPr>
        <p:txBody>
          <a:bodyPr/>
          <a:lstStyle/>
          <a:p>
            <a:fld id="{C236F38E-C4CE-514C-9265-07AFFFA7CEDC}" type="slidenum">
              <a:rPr lang="ko-KR" altLang="en-US"/>
              <a:pPr/>
              <a:t>11</a:t>
            </a:fld>
            <a:endParaRPr lang="en-US" altLang="ko-KR"/>
          </a:p>
        </p:txBody>
      </p:sp>
      <p:sp>
        <p:nvSpPr>
          <p:cNvPr id="651266" name="Rectangle 2">
            <a:extLst>
              <a:ext uri="{FF2B5EF4-FFF2-40B4-BE49-F238E27FC236}">
                <a16:creationId xmlns:a16="http://schemas.microsoft.com/office/drawing/2014/main" id="{794249BB-1BAA-A546-82C8-76075F5243E3}"/>
              </a:ext>
            </a:extLst>
          </p:cNvPr>
          <p:cNvSpPr>
            <a:spLocks noGrp="1" noRot="1" noChangeAspect="1" noChangeArrowheads="1" noTextEdit="1"/>
          </p:cNvSpPr>
          <p:nvPr>
            <p:ph type="sldImg"/>
          </p:nvPr>
        </p:nvSpPr>
        <p:spPr>
          <a:ln/>
        </p:spPr>
      </p:sp>
      <p:sp>
        <p:nvSpPr>
          <p:cNvPr id="651267" name="Rectangle 3">
            <a:extLst>
              <a:ext uri="{FF2B5EF4-FFF2-40B4-BE49-F238E27FC236}">
                <a16:creationId xmlns:a16="http://schemas.microsoft.com/office/drawing/2014/main" id="{AB3F2C90-0241-FC44-8A16-18FEC7A3A7EC}"/>
              </a:ext>
            </a:extLst>
          </p:cNvPr>
          <p:cNvSpPr>
            <a:spLocks noGrp="1" noChangeArrowheads="1"/>
          </p:cNvSpPr>
          <p:nvPr>
            <p:ph type="body" idx="1"/>
          </p:nvPr>
        </p:nvSpPr>
        <p:spPr/>
        <p:txBody>
          <a:bodyPr/>
          <a:lstStyle/>
          <a:p>
            <a:r>
              <a:rPr lang="fi-FI" altLang="en-US" b="1"/>
              <a:t>Perjanjian Musa, di simpulkan kedalam tiga bagian …</a:t>
            </a:r>
            <a:endParaRPr lang="en-US" altLang="en-US" b="1"/>
          </a:p>
          <a:p>
            <a:r>
              <a:rPr lang="en-US" altLang="en-US" b="1"/>
              <a:t>////	Sepuluh Hukum Allah …M…masalah MORAL …</a:t>
            </a:r>
          </a:p>
          <a:p>
            <a:r>
              <a:rPr lang="en-US" altLang="en-US" b="1"/>
              <a:t>////	PERATURAN SOSIAL …S…masalah SIPIL …</a:t>
            </a:r>
          </a:p>
          <a:p>
            <a:r>
              <a:rPr lang="en-US" altLang="en-US" b="1"/>
              <a:t>////	PERATURAN KEMAH SUCI … U …BAGIAN UPACARA  …semuanya di berikan oleh Allah kepada Musa …dan diteruskan  kepada bangsa Israel ...hingga pada bagian yang rumit dan implikasi berlaku hingga sekarang.</a:t>
            </a:r>
            <a:r>
              <a:rPr lang="en-US" altLang="en-US"/>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C3E4AA-E08A-C343-9600-3B8B7E3CA269}"/>
              </a:ext>
            </a:extLst>
          </p:cNvPr>
          <p:cNvSpPr>
            <a:spLocks noGrp="1" noChangeArrowheads="1"/>
          </p:cNvSpPr>
          <p:nvPr>
            <p:ph type="sldNum" sz="quarter" idx="5"/>
          </p:nvPr>
        </p:nvSpPr>
        <p:spPr>
          <a:ln/>
        </p:spPr>
        <p:txBody>
          <a:bodyPr/>
          <a:lstStyle/>
          <a:p>
            <a:fld id="{680F28D0-41A5-0B4A-81D3-DC966B2054FE}" type="slidenum">
              <a:rPr lang="ko-KR" altLang="en-US"/>
              <a:pPr/>
              <a:t>12</a:t>
            </a:fld>
            <a:endParaRPr lang="en-US" altLang="ko-KR"/>
          </a:p>
        </p:txBody>
      </p:sp>
      <p:sp>
        <p:nvSpPr>
          <p:cNvPr id="652290" name="Rectangle 2">
            <a:extLst>
              <a:ext uri="{FF2B5EF4-FFF2-40B4-BE49-F238E27FC236}">
                <a16:creationId xmlns:a16="http://schemas.microsoft.com/office/drawing/2014/main" id="{C5D80E3F-A411-7844-95DA-7A7922ED4697}"/>
              </a:ext>
            </a:extLst>
          </p:cNvPr>
          <p:cNvSpPr>
            <a:spLocks noGrp="1" noRot="1" noChangeAspect="1" noChangeArrowheads="1" noTextEdit="1"/>
          </p:cNvSpPr>
          <p:nvPr>
            <p:ph type="sldImg"/>
          </p:nvPr>
        </p:nvSpPr>
        <p:spPr>
          <a:ln/>
        </p:spPr>
      </p:sp>
      <p:sp>
        <p:nvSpPr>
          <p:cNvPr id="652291" name="Rectangle 3">
            <a:extLst>
              <a:ext uri="{FF2B5EF4-FFF2-40B4-BE49-F238E27FC236}">
                <a16:creationId xmlns:a16="http://schemas.microsoft.com/office/drawing/2014/main" id="{AD8D9C75-E467-B145-B3D7-E4AB3F9B12AA}"/>
              </a:ext>
            </a:extLst>
          </p:cNvPr>
          <p:cNvSpPr>
            <a:spLocks noGrp="1" noChangeArrowheads="1"/>
          </p:cNvSpPr>
          <p:nvPr>
            <p:ph type="body" idx="1"/>
          </p:nvPr>
        </p:nvSpPr>
        <p:spPr/>
        <p:txBody>
          <a:bodyPr/>
          <a:lstStyle/>
          <a:p>
            <a:r>
              <a:rPr lang="en-US" altLang="en-US" b="1"/>
              <a:t>Jadi …apa implikasi dari perjanjian Musa ?</a:t>
            </a:r>
          </a:p>
          <a:p>
            <a:r>
              <a:rPr lang="en-US" altLang="en-US" b="1"/>
              <a:t>Sekurangnya …keempat …</a:t>
            </a:r>
          </a:p>
          <a:p>
            <a:r>
              <a:rPr lang="en-US" altLang="en-US" b="1"/>
              <a:t>////	perjanjian Musa adalah bersifat sementara. Ada awal dan akhir.   </a:t>
            </a:r>
          </a:p>
          <a:p>
            <a:r>
              <a:rPr lang="en-US" altLang="en-US" b="1"/>
              <a:t>////	Itu adalah perjanjian yang bersyarat .  </a:t>
            </a:r>
            <a:r>
              <a:rPr lang="fi-FI" altLang="en-US" b="1"/>
              <a:t>Anda melakukan ini, Tuhan akan melakukan itu.  </a:t>
            </a:r>
            <a:r>
              <a:rPr lang="en-US" altLang="en-US" b="1"/>
              <a:t>Lalu … 1500 tahun kemudian …di  Jerusalem…di Kalvari…</a:t>
            </a:r>
          </a:p>
          <a:p>
            <a:r>
              <a:rPr lang="en-US" altLang="en-US" b="1"/>
              <a:t>////	….dan tujuannya pada pelayanan Tuhan Yesus. Itu berakhir disitu.  Akhirnya …</a:t>
            </a:r>
          </a:p>
          <a:p>
            <a:r>
              <a:rPr lang="en-US" altLang="en-US" b="1"/>
              <a:t>////	Setelah Roh Kudus di curahkan ke bumi  – setelah kenaikan Tuhan Yesus – Hukum Musa menjadi bagian internal dalam hidup dan hati setiap orang percaya. </a:t>
            </a:r>
            <a:r>
              <a:rPr lang="fi-FI" altLang="en-US" b="1"/>
              <a:t>Yeremia sudah menubuatkan perubahan hati manusia ketika ia menubuatkan Perjanjian Baru.</a:t>
            </a:r>
          </a:p>
          <a:p>
            <a:r>
              <a:rPr lang="fi-FI" altLang="en-US" b="1"/>
              <a:t>Yesus Kristus merendahkan diriNya sendiri ke dalam hukum sejarah…</a:t>
            </a:r>
            <a:r>
              <a:rPr lang="fi-FI" altLang="en-US"/>
              <a:t> </a:t>
            </a: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A6A467-A4CE-F94F-9F28-7C3B20572B7A}"/>
              </a:ext>
            </a:extLst>
          </p:cNvPr>
          <p:cNvSpPr>
            <a:spLocks noGrp="1" noChangeArrowheads="1"/>
          </p:cNvSpPr>
          <p:nvPr>
            <p:ph type="sldNum" sz="quarter" idx="5"/>
          </p:nvPr>
        </p:nvSpPr>
        <p:spPr>
          <a:ln/>
        </p:spPr>
        <p:txBody>
          <a:bodyPr/>
          <a:lstStyle/>
          <a:p>
            <a:fld id="{229F5B43-ED9E-D94E-8547-B832BC7C38B0}" type="slidenum">
              <a:rPr lang="ko-KR" altLang="en-US"/>
              <a:pPr/>
              <a:t>13</a:t>
            </a:fld>
            <a:endParaRPr lang="en-US" altLang="ko-KR"/>
          </a:p>
        </p:txBody>
      </p:sp>
      <p:sp>
        <p:nvSpPr>
          <p:cNvPr id="653314" name="Rectangle 2">
            <a:extLst>
              <a:ext uri="{FF2B5EF4-FFF2-40B4-BE49-F238E27FC236}">
                <a16:creationId xmlns:a16="http://schemas.microsoft.com/office/drawing/2014/main" id="{6B537038-E81B-D541-875D-291CB71F422E}"/>
              </a:ext>
            </a:extLst>
          </p:cNvPr>
          <p:cNvSpPr>
            <a:spLocks noGrp="1" noRot="1" noChangeAspect="1" noChangeArrowheads="1" noTextEdit="1"/>
          </p:cNvSpPr>
          <p:nvPr>
            <p:ph type="sldImg"/>
          </p:nvPr>
        </p:nvSpPr>
        <p:spPr>
          <a:ln/>
        </p:spPr>
      </p:sp>
      <p:sp>
        <p:nvSpPr>
          <p:cNvPr id="653315" name="Rectangle 3">
            <a:extLst>
              <a:ext uri="{FF2B5EF4-FFF2-40B4-BE49-F238E27FC236}">
                <a16:creationId xmlns:a16="http://schemas.microsoft.com/office/drawing/2014/main" id="{397AC5B7-1CC2-C042-B63E-5B7F4F33BBC1}"/>
              </a:ext>
            </a:extLst>
          </p:cNvPr>
          <p:cNvSpPr>
            <a:spLocks noGrp="1" noChangeArrowheads="1"/>
          </p:cNvSpPr>
          <p:nvPr>
            <p:ph type="body" idx="1"/>
          </p:nvPr>
        </p:nvSpPr>
        <p:spPr/>
        <p:txBody>
          <a:bodyPr/>
          <a:lstStyle/>
          <a:p>
            <a:r>
              <a:rPr lang="en-US" altLang="en-US" b="1"/>
              <a:t>Dalam Matius 5:17, ia berkata..."Janganlah Anda menyangka, bahwa Aku datang untuk meniadakan hukum Taurat atau kitab para nabi. </a:t>
            </a:r>
          </a:p>
          <a:p>
            <a:r>
              <a:rPr lang="en-US" altLang="en-US" b="1"/>
              <a:t>////	AKU DATANG BUKAN UNTUK MENIADAKANNYA, MELAINKAN UNTUK MENGGENAPINYA. " Ingat pada arsip data YESUS, dimana kita menyebutkan implikasi di atas salib ? Implikasi ini merupakan pusat kejadian yang beraneka ragam.</a:t>
            </a:r>
            <a:r>
              <a:rPr lang="en-US" altLang="en-US"/>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FFC20C-3A38-4B4F-BF27-6D05FE01E20F}"/>
              </a:ext>
            </a:extLst>
          </p:cNvPr>
          <p:cNvSpPr>
            <a:spLocks noGrp="1" noChangeArrowheads="1"/>
          </p:cNvSpPr>
          <p:nvPr>
            <p:ph type="sldNum" sz="quarter" idx="5"/>
          </p:nvPr>
        </p:nvSpPr>
        <p:spPr>
          <a:ln/>
        </p:spPr>
        <p:txBody>
          <a:bodyPr/>
          <a:lstStyle/>
          <a:p>
            <a:fld id="{38116CC2-4119-154D-9D8D-AB47E3920A32}" type="slidenum">
              <a:rPr lang="ko-KR" altLang="en-US"/>
              <a:pPr/>
              <a:t>14</a:t>
            </a:fld>
            <a:endParaRPr lang="en-US" altLang="ko-KR"/>
          </a:p>
        </p:txBody>
      </p:sp>
      <p:sp>
        <p:nvSpPr>
          <p:cNvPr id="654338" name="Rectangle 2">
            <a:extLst>
              <a:ext uri="{FF2B5EF4-FFF2-40B4-BE49-F238E27FC236}">
                <a16:creationId xmlns:a16="http://schemas.microsoft.com/office/drawing/2014/main" id="{A482A127-FC13-3E44-B02F-DE0EA0A40618}"/>
              </a:ext>
            </a:extLst>
          </p:cNvPr>
          <p:cNvSpPr>
            <a:spLocks noGrp="1" noRot="1" noChangeAspect="1" noChangeArrowheads="1" noTextEdit="1"/>
          </p:cNvSpPr>
          <p:nvPr>
            <p:ph type="sldImg"/>
          </p:nvPr>
        </p:nvSpPr>
        <p:spPr>
          <a:ln/>
        </p:spPr>
      </p:sp>
      <p:sp>
        <p:nvSpPr>
          <p:cNvPr id="654339" name="Rectangle 3">
            <a:extLst>
              <a:ext uri="{FF2B5EF4-FFF2-40B4-BE49-F238E27FC236}">
                <a16:creationId xmlns:a16="http://schemas.microsoft.com/office/drawing/2014/main" id="{9CD5A3D2-AF92-FA48-9B87-029FC0130B85}"/>
              </a:ext>
            </a:extLst>
          </p:cNvPr>
          <p:cNvSpPr>
            <a:spLocks noGrp="1" noChangeArrowheads="1"/>
          </p:cNvSpPr>
          <p:nvPr>
            <p:ph type="body" idx="1"/>
          </p:nvPr>
        </p:nvSpPr>
        <p:spPr/>
        <p:txBody>
          <a:bodyPr/>
          <a:lstStyle/>
          <a:p>
            <a:r>
              <a:rPr lang="en-US" altLang="en-US" b="1"/>
              <a:t>Saat ini…dengan menggunakan lembar kerja #14…mari kita kembali menggali lebih dalam Pondasi Wahyu Alkitab … PERJANJIAN ABRAHAM.  </a:t>
            </a:r>
            <a:r>
              <a:rPr lang="fi-FI" altLang="en-US" b="1"/>
              <a:t>Kita akan mengembangkan  PERJANJIAN YANG TIDAK BERSYARAT dari Tuhan kepada manusia …</a:t>
            </a:r>
            <a:r>
              <a:rPr lang="en-US" altLang="en-US"/>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57B84B6-73A6-AF44-8195-21D77ACB40C4}"/>
              </a:ext>
            </a:extLst>
          </p:cNvPr>
          <p:cNvSpPr>
            <a:spLocks noGrp="1" noChangeArrowheads="1"/>
          </p:cNvSpPr>
          <p:nvPr>
            <p:ph type="sldNum" sz="quarter" idx="5"/>
          </p:nvPr>
        </p:nvSpPr>
        <p:spPr>
          <a:ln/>
        </p:spPr>
        <p:txBody>
          <a:bodyPr/>
          <a:lstStyle/>
          <a:p>
            <a:fld id="{B354D66E-DDCB-F74B-A0A6-D1EB28F74049}" type="slidenum">
              <a:rPr lang="ko-KR" altLang="en-US"/>
              <a:pPr/>
              <a:t>15</a:t>
            </a:fld>
            <a:endParaRPr lang="en-US" altLang="ko-KR"/>
          </a:p>
        </p:txBody>
      </p:sp>
      <p:sp>
        <p:nvSpPr>
          <p:cNvPr id="655362" name="Rectangle 2">
            <a:extLst>
              <a:ext uri="{FF2B5EF4-FFF2-40B4-BE49-F238E27FC236}">
                <a16:creationId xmlns:a16="http://schemas.microsoft.com/office/drawing/2014/main" id="{0A5A00B3-2BF7-FC41-88FC-66CF6B67C78B}"/>
              </a:ext>
            </a:extLst>
          </p:cNvPr>
          <p:cNvSpPr>
            <a:spLocks noGrp="1" noRot="1" noChangeAspect="1" noChangeArrowheads="1" noTextEdit="1"/>
          </p:cNvSpPr>
          <p:nvPr>
            <p:ph type="sldImg"/>
          </p:nvPr>
        </p:nvSpPr>
        <p:spPr>
          <a:ln/>
        </p:spPr>
      </p:sp>
      <p:sp>
        <p:nvSpPr>
          <p:cNvPr id="655363" name="Rectangle 3">
            <a:extLst>
              <a:ext uri="{FF2B5EF4-FFF2-40B4-BE49-F238E27FC236}">
                <a16:creationId xmlns:a16="http://schemas.microsoft.com/office/drawing/2014/main" id="{43BFA4A7-0951-9242-93FC-F67B4C3BC7E3}"/>
              </a:ext>
            </a:extLst>
          </p:cNvPr>
          <p:cNvSpPr>
            <a:spLocks noGrp="1" noChangeArrowheads="1"/>
          </p:cNvSpPr>
          <p:nvPr>
            <p:ph type="body" idx="1"/>
          </p:nvPr>
        </p:nvSpPr>
        <p:spPr/>
        <p:txBody>
          <a:bodyPr/>
          <a:lstStyle/>
          <a:p>
            <a:r>
              <a:rPr lang="en-US" altLang="en-US" b="1"/>
              <a:t>…TANAH, BENIH DAN BERKAT merupakan aspek-aspek dari perjanjian Abraham ….dan kualitas-kualitas nya seperti : KEKEKALAN, HARAFIAH, dan TIDAK BERSYARAT.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1B4BF1-24FD-054E-B723-581B2C9F6725}"/>
              </a:ext>
            </a:extLst>
          </p:cNvPr>
          <p:cNvSpPr>
            <a:spLocks noGrp="1" noChangeArrowheads="1"/>
          </p:cNvSpPr>
          <p:nvPr>
            <p:ph type="sldNum" sz="quarter" idx="5"/>
          </p:nvPr>
        </p:nvSpPr>
        <p:spPr>
          <a:ln/>
        </p:spPr>
        <p:txBody>
          <a:bodyPr/>
          <a:lstStyle/>
          <a:p>
            <a:fld id="{364A4C37-B77C-D44F-A5E6-E92B14E06A73}" type="slidenum">
              <a:rPr lang="ko-KR" altLang="en-US"/>
              <a:pPr/>
              <a:t>16</a:t>
            </a:fld>
            <a:endParaRPr lang="en-US" altLang="ko-KR"/>
          </a:p>
        </p:txBody>
      </p:sp>
      <p:sp>
        <p:nvSpPr>
          <p:cNvPr id="656386" name="Rectangle 2">
            <a:extLst>
              <a:ext uri="{FF2B5EF4-FFF2-40B4-BE49-F238E27FC236}">
                <a16:creationId xmlns:a16="http://schemas.microsoft.com/office/drawing/2014/main" id="{F6D6330E-96C3-CA45-951F-826C8B8BB117}"/>
              </a:ext>
            </a:extLst>
          </p:cNvPr>
          <p:cNvSpPr>
            <a:spLocks noGrp="1" noRot="1" noChangeAspect="1" noChangeArrowheads="1" noTextEdit="1"/>
          </p:cNvSpPr>
          <p:nvPr>
            <p:ph type="sldImg"/>
          </p:nvPr>
        </p:nvSpPr>
        <p:spPr>
          <a:ln/>
        </p:spPr>
      </p:sp>
      <p:sp>
        <p:nvSpPr>
          <p:cNvPr id="656387" name="Rectangle 3">
            <a:extLst>
              <a:ext uri="{FF2B5EF4-FFF2-40B4-BE49-F238E27FC236}">
                <a16:creationId xmlns:a16="http://schemas.microsoft.com/office/drawing/2014/main" id="{23FC56DB-5528-A64F-BA31-56A07B2CFCCE}"/>
              </a:ext>
            </a:extLst>
          </p:cNvPr>
          <p:cNvSpPr>
            <a:spLocks noGrp="1" noChangeArrowheads="1"/>
          </p:cNvSpPr>
          <p:nvPr>
            <p:ph type="body" idx="1"/>
          </p:nvPr>
        </p:nvSpPr>
        <p:spPr/>
        <p:txBody>
          <a:bodyPr/>
          <a:lstStyle/>
          <a:p>
            <a:r>
              <a:rPr lang="en-US" altLang="en-US" b="1"/>
              <a:t>Dimulai dengan perjanjian Tanah ... kadang-kadang dimulai dari  nama depan, Palestina...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4011C4-045F-A744-A889-579A58B7835E}"/>
              </a:ext>
            </a:extLst>
          </p:cNvPr>
          <p:cNvSpPr>
            <a:spLocks noGrp="1" noChangeArrowheads="1"/>
          </p:cNvSpPr>
          <p:nvPr>
            <p:ph type="sldNum" sz="quarter" idx="5"/>
          </p:nvPr>
        </p:nvSpPr>
        <p:spPr>
          <a:ln/>
        </p:spPr>
        <p:txBody>
          <a:bodyPr/>
          <a:lstStyle/>
          <a:p>
            <a:fld id="{327C2C50-9D57-D74A-BCDA-1B58B144A803}" type="slidenum">
              <a:rPr lang="ko-KR" altLang="en-US"/>
              <a:pPr/>
              <a:t>17</a:t>
            </a:fld>
            <a:endParaRPr lang="en-US" altLang="ko-KR"/>
          </a:p>
        </p:txBody>
      </p:sp>
      <p:sp>
        <p:nvSpPr>
          <p:cNvPr id="427010" name="Rectangle 2">
            <a:extLst>
              <a:ext uri="{FF2B5EF4-FFF2-40B4-BE49-F238E27FC236}">
                <a16:creationId xmlns:a16="http://schemas.microsoft.com/office/drawing/2014/main" id="{9E04421D-2BEC-6B45-A02A-7B1C70A68DA3}"/>
              </a:ext>
            </a:extLst>
          </p:cNvPr>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r>
              <a:rPr lang="en-US" altLang="ko-KR" b="1">
                <a:ea typeface="Gulim" panose="020B0600000101010101" pitchFamily="34" charset="-127"/>
              </a:rPr>
              <a:t>Pertama…  warisan tanah Abraham … yang dulu …dan sekarang … luas daerah yang nyata …tanah  …danau  …tanah pertanian …kebun buah-buahan … padang belantara dan jurang terjal.  Tempat yang indah akan potensi kekayaan alamnya …</a:t>
            </a:r>
            <a:endParaRPr lang="ko-KR" altLang="en-US" b="1">
              <a:ea typeface="Gulim" panose="020B0600000101010101" pitchFamily="34" charset="-127"/>
            </a:endParaRPr>
          </a:p>
        </p:txBody>
      </p:sp>
      <p:sp>
        <p:nvSpPr>
          <p:cNvPr id="427011" name="Rectangle 3">
            <a:extLst>
              <a:ext uri="{FF2B5EF4-FFF2-40B4-BE49-F238E27FC236}">
                <a16:creationId xmlns:a16="http://schemas.microsoft.com/office/drawing/2014/main" id="{F58A1C0D-D27A-384C-91C3-1E32BA275815}"/>
              </a:ext>
            </a:extLst>
          </p:cNvPr>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87CCD1-CD48-184D-B87A-63FB8B941A08}"/>
              </a:ext>
            </a:extLst>
          </p:cNvPr>
          <p:cNvSpPr>
            <a:spLocks noGrp="1" noChangeArrowheads="1"/>
          </p:cNvSpPr>
          <p:nvPr>
            <p:ph type="sldNum" sz="quarter" idx="5"/>
          </p:nvPr>
        </p:nvSpPr>
        <p:spPr>
          <a:ln/>
        </p:spPr>
        <p:txBody>
          <a:bodyPr/>
          <a:lstStyle/>
          <a:p>
            <a:fld id="{D60D10AA-BA93-2449-B170-096F76CF2013}" type="slidenum">
              <a:rPr lang="ko-KR" altLang="en-US"/>
              <a:pPr/>
              <a:t>18</a:t>
            </a:fld>
            <a:endParaRPr lang="en-US" altLang="ko-KR"/>
          </a:p>
        </p:txBody>
      </p:sp>
      <p:sp>
        <p:nvSpPr>
          <p:cNvPr id="165890" name="Rectangle 2">
            <a:extLst>
              <a:ext uri="{FF2B5EF4-FFF2-40B4-BE49-F238E27FC236}">
                <a16:creationId xmlns:a16="http://schemas.microsoft.com/office/drawing/2014/main" id="{F0E7BA97-70E8-884A-8569-474E16259C46}"/>
              </a:ext>
            </a:extLst>
          </p:cNvPr>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r>
              <a:rPr lang="fi-FI" altLang="ko-KR" b="1">
                <a:ea typeface="Gulim" panose="020B0600000101010101" pitchFamily="34" charset="-127"/>
              </a:rPr>
              <a:t>PERJANJIAN TANAH di buku Ulangan 30, ayat 1-10. </a:t>
            </a:r>
            <a:r>
              <a:rPr lang="en-US" altLang="ko-KR" b="1">
                <a:ea typeface="Gulim" panose="020B0600000101010101" pitchFamily="34" charset="-127"/>
              </a:rPr>
              <a:t>Inti dari ke sepuluh ayatnya tercantum :</a:t>
            </a:r>
          </a:p>
          <a:p>
            <a:r>
              <a:rPr lang="en-US" altLang="ko-KR" b="1">
                <a:ea typeface="Gulim" panose="020B0600000101010101" pitchFamily="34" charset="-127"/>
              </a:rPr>
              <a:t>////	5 Tuhan, Allahmu, akan membawa engkau masuk ke negeri yang sudah dimiliki nenek moyangmu, dan engkau pun akan memilikinya pula. Ia akan berbuat baik kepadamu dan membuat engkau banyak melebihi nenek moyangmu. </a:t>
            </a:r>
          </a:p>
          <a:p>
            <a:r>
              <a:rPr lang="en-US" altLang="ko-KR" b="1">
                <a:ea typeface="Gulim" panose="020B0600000101010101" pitchFamily="34" charset="-127"/>
              </a:rPr>
              <a:t>////  	6 Dan Tuhan Allahmu, akan menyunat hatimu dan hati keturunanmu, sehingga engkau mengasihi Tuhan, Allahmu, dengan segenap hatimu, dan dengan segenap jiwamu, supaya engkau hidup.</a:t>
            </a:r>
            <a:r>
              <a:rPr lang="en-US" altLang="ko-KR">
                <a:ea typeface="Gulim" panose="020B0600000101010101" pitchFamily="34" charset="-127"/>
              </a:rPr>
              <a:t> </a:t>
            </a:r>
            <a:endParaRPr lang="ko-KR" altLang="en-US">
              <a:ea typeface="Gulim" panose="020B0600000101010101" pitchFamily="34" charset="-127"/>
            </a:endParaRPr>
          </a:p>
        </p:txBody>
      </p:sp>
      <p:sp>
        <p:nvSpPr>
          <p:cNvPr id="165891" name="Rectangle 3">
            <a:extLst>
              <a:ext uri="{FF2B5EF4-FFF2-40B4-BE49-F238E27FC236}">
                <a16:creationId xmlns:a16="http://schemas.microsoft.com/office/drawing/2014/main" id="{F664D669-54AD-5B47-9ED1-7714A2CAC20E}"/>
              </a:ext>
            </a:extLst>
          </p:cNvPr>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5358AE-50A3-5642-8BEA-0CB2954F32FD}"/>
              </a:ext>
            </a:extLst>
          </p:cNvPr>
          <p:cNvSpPr>
            <a:spLocks noGrp="1" noChangeArrowheads="1"/>
          </p:cNvSpPr>
          <p:nvPr>
            <p:ph type="sldNum" sz="quarter" idx="5"/>
          </p:nvPr>
        </p:nvSpPr>
        <p:spPr>
          <a:ln/>
        </p:spPr>
        <p:txBody>
          <a:bodyPr/>
          <a:lstStyle/>
          <a:p>
            <a:fld id="{79B5881C-117B-A244-AB7D-8F9F198C9407}" type="slidenum">
              <a:rPr lang="ko-KR" altLang="en-US"/>
              <a:pPr/>
              <a:t>19</a:t>
            </a:fld>
            <a:endParaRPr lang="en-US" altLang="ko-KR"/>
          </a:p>
        </p:txBody>
      </p:sp>
      <p:sp>
        <p:nvSpPr>
          <p:cNvPr id="591874" name="Rectangle 2">
            <a:extLst>
              <a:ext uri="{FF2B5EF4-FFF2-40B4-BE49-F238E27FC236}">
                <a16:creationId xmlns:a16="http://schemas.microsoft.com/office/drawing/2014/main" id="{721D1734-FB4C-494C-9BBA-108762187FB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7" tIns="44450" rIns="90487" bIns="44450"/>
          <a:lstStyle/>
          <a:p>
            <a:r>
              <a:rPr lang="en-US" altLang="ko-KR" b="1">
                <a:ea typeface="Gulim" panose="020B0600000101010101" pitchFamily="34" charset="-127"/>
              </a:rPr>
              <a:t>Janji, yang dibuat untuk Musa, mencerminkan janji Allah pada Abraham pada mulanya, dengan jelas menyatakan bahwa, suatu hari, baik bangsa ISRAEL DAN YUDEA akan kembali ke tanah mereka untuk hidup dengan damai dengan tetangga nya … tanah yang berkelimpahan dan makmur, elok dan kaya.</a:t>
            </a:r>
            <a:r>
              <a:rPr lang="en-US" altLang="ko-KR">
                <a:ea typeface="Gulim" panose="020B0600000101010101" pitchFamily="34" charset="-127"/>
              </a:rPr>
              <a:t> </a:t>
            </a:r>
            <a:endParaRPr lang="ko-KR" altLang="en-US">
              <a:ea typeface="Gulim" panose="020B0600000101010101" pitchFamily="34" charset="-127"/>
            </a:endParaRPr>
          </a:p>
        </p:txBody>
      </p:sp>
      <p:sp>
        <p:nvSpPr>
          <p:cNvPr id="591875" name="Rectangle 3">
            <a:extLst>
              <a:ext uri="{FF2B5EF4-FFF2-40B4-BE49-F238E27FC236}">
                <a16:creationId xmlns:a16="http://schemas.microsoft.com/office/drawing/2014/main" id="{DD8BD299-FC0E-3349-997A-B5C28EC68B71}"/>
              </a:ext>
            </a:extLst>
          </p:cNvPr>
          <p:cNvSpPr>
            <a:spLocks noGrp="1" noRot="1" noChangeAspect="1" noChangeArrowheads="1"/>
          </p:cNvSpPr>
          <p:nvPr>
            <p:ph type="sldImg"/>
          </p:nvPr>
        </p:nvSpPr>
        <p:spPr bwMode="auto">
          <a:xfrm>
            <a:off x="1143000" y="685800"/>
            <a:ext cx="4572000" cy="34290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CB8A42-C66C-BC48-AC1D-4249ABAEAEA7}"/>
              </a:ext>
            </a:extLst>
          </p:cNvPr>
          <p:cNvSpPr>
            <a:spLocks noGrp="1" noChangeArrowheads="1"/>
          </p:cNvSpPr>
          <p:nvPr>
            <p:ph type="sldNum" sz="quarter" idx="5"/>
          </p:nvPr>
        </p:nvSpPr>
        <p:spPr>
          <a:ln/>
        </p:spPr>
        <p:txBody>
          <a:bodyPr/>
          <a:lstStyle/>
          <a:p>
            <a:fld id="{69523063-C34D-1D46-8A4B-E61F2D9E2528}" type="slidenum">
              <a:rPr lang="ko-KR" altLang="en-US"/>
              <a:pPr/>
              <a:t>20</a:t>
            </a:fld>
            <a:endParaRPr lang="en-US" altLang="ko-KR"/>
          </a:p>
        </p:txBody>
      </p:sp>
      <p:sp>
        <p:nvSpPr>
          <p:cNvPr id="657410" name="Rectangle 2">
            <a:extLst>
              <a:ext uri="{FF2B5EF4-FFF2-40B4-BE49-F238E27FC236}">
                <a16:creationId xmlns:a16="http://schemas.microsoft.com/office/drawing/2014/main" id="{13D01BBE-23EB-9A43-AACE-A721B0618ECA}"/>
              </a:ext>
            </a:extLst>
          </p:cNvPr>
          <p:cNvSpPr>
            <a:spLocks noGrp="1" noRot="1" noChangeAspect="1" noChangeArrowheads="1" noTextEdit="1"/>
          </p:cNvSpPr>
          <p:nvPr>
            <p:ph type="sldImg"/>
          </p:nvPr>
        </p:nvSpPr>
        <p:spPr>
          <a:ln/>
        </p:spPr>
      </p:sp>
      <p:sp>
        <p:nvSpPr>
          <p:cNvPr id="657411" name="Rectangle 3">
            <a:extLst>
              <a:ext uri="{FF2B5EF4-FFF2-40B4-BE49-F238E27FC236}">
                <a16:creationId xmlns:a16="http://schemas.microsoft.com/office/drawing/2014/main" id="{F38067FB-341D-DB4A-A487-36EE20EF0B18}"/>
              </a:ext>
            </a:extLst>
          </p:cNvPr>
          <p:cNvSpPr>
            <a:spLocks noGrp="1" noChangeArrowheads="1"/>
          </p:cNvSpPr>
          <p:nvPr>
            <p:ph type="body" idx="1"/>
          </p:nvPr>
        </p:nvSpPr>
        <p:spPr/>
        <p:txBody>
          <a:bodyPr/>
          <a:lstStyle/>
          <a:p>
            <a:r>
              <a:rPr lang="en-US" altLang="en-US" b="1"/>
              <a:t>Saat ini ...Perjanjian Daud ...menguatkan janji mengenai Benih dari Abraham...2 Samuel 7, ayat 4-16.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7F014D-1ECF-4342-8485-E8C79EC82749}"/>
              </a:ext>
            </a:extLst>
          </p:cNvPr>
          <p:cNvSpPr>
            <a:spLocks noGrp="1" noChangeArrowheads="1"/>
          </p:cNvSpPr>
          <p:nvPr>
            <p:ph type="sldNum" sz="quarter" idx="5"/>
          </p:nvPr>
        </p:nvSpPr>
        <p:spPr>
          <a:ln/>
        </p:spPr>
        <p:txBody>
          <a:bodyPr/>
          <a:lstStyle/>
          <a:p>
            <a:fld id="{A9D180AA-ED66-4F41-9C4D-156B3C5BC388}" type="slidenum">
              <a:rPr lang="ko-KR" altLang="en-US"/>
              <a:pPr/>
              <a:t>3</a:t>
            </a:fld>
            <a:endParaRPr lang="en-US" altLang="ko-KR"/>
          </a:p>
        </p:txBody>
      </p:sp>
      <p:sp>
        <p:nvSpPr>
          <p:cNvPr id="644098" name="Rectangle 2">
            <a:extLst>
              <a:ext uri="{FF2B5EF4-FFF2-40B4-BE49-F238E27FC236}">
                <a16:creationId xmlns:a16="http://schemas.microsoft.com/office/drawing/2014/main" id="{16B5E15B-4CBB-9D4B-AFB1-0368FD143A7A}"/>
              </a:ext>
            </a:extLst>
          </p:cNvPr>
          <p:cNvSpPr>
            <a:spLocks noGrp="1" noRot="1" noChangeAspect="1" noChangeArrowheads="1" noTextEdit="1"/>
          </p:cNvSpPr>
          <p:nvPr>
            <p:ph type="sldImg"/>
          </p:nvPr>
        </p:nvSpPr>
        <p:spPr>
          <a:ln/>
        </p:spPr>
      </p:sp>
      <p:sp>
        <p:nvSpPr>
          <p:cNvPr id="644099" name="Rectangle 3">
            <a:extLst>
              <a:ext uri="{FF2B5EF4-FFF2-40B4-BE49-F238E27FC236}">
                <a16:creationId xmlns:a16="http://schemas.microsoft.com/office/drawing/2014/main" id="{4C87CB64-CBAD-FE47-A356-B0787C97FE4A}"/>
              </a:ext>
            </a:extLst>
          </p:cNvPr>
          <p:cNvSpPr>
            <a:spLocks noGrp="1" noChangeArrowheads="1"/>
          </p:cNvSpPr>
          <p:nvPr>
            <p:ph type="body" idx="1"/>
          </p:nvPr>
        </p:nvSpPr>
        <p:spPr/>
        <p:txBody>
          <a:bodyPr/>
          <a:lstStyle/>
          <a:p>
            <a:r>
              <a:rPr lang="en-US" altLang="en-US" b="1"/>
              <a:t>[JUDUL: PERJANJIAN MUSA]</a:t>
            </a:r>
          </a:p>
          <a:p>
            <a:r>
              <a:rPr lang="en-US" altLang="en-US" b="1"/>
              <a:t>Dengan menggunakan lembar kerja #15 kita akan membahas topik mengenai PERJANJIAN MUSA. Bagaimana penetapan perjanjian ini?</a:t>
            </a:r>
            <a:r>
              <a:rPr lang="en-US" alt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9F264C-2CA3-C54D-B4D2-6EE254AB9451}"/>
              </a:ext>
            </a:extLst>
          </p:cNvPr>
          <p:cNvSpPr>
            <a:spLocks noGrp="1" noChangeArrowheads="1"/>
          </p:cNvSpPr>
          <p:nvPr>
            <p:ph type="sldNum" sz="quarter" idx="5"/>
          </p:nvPr>
        </p:nvSpPr>
        <p:spPr>
          <a:ln/>
        </p:spPr>
        <p:txBody>
          <a:bodyPr/>
          <a:lstStyle/>
          <a:p>
            <a:fld id="{D89B192E-37EE-8346-BE57-BF1BC7E124DA}" type="slidenum">
              <a:rPr lang="ko-KR" altLang="en-US"/>
              <a:pPr/>
              <a:t>21</a:t>
            </a:fld>
            <a:endParaRPr lang="en-US" altLang="ko-KR"/>
          </a:p>
        </p:txBody>
      </p:sp>
      <p:sp>
        <p:nvSpPr>
          <p:cNvPr id="658434" name="Rectangle 2">
            <a:extLst>
              <a:ext uri="{FF2B5EF4-FFF2-40B4-BE49-F238E27FC236}">
                <a16:creationId xmlns:a16="http://schemas.microsoft.com/office/drawing/2014/main" id="{3794597F-FCBF-E743-86F4-A0182163AD76}"/>
              </a:ext>
            </a:extLst>
          </p:cNvPr>
          <p:cNvSpPr>
            <a:spLocks noGrp="1" noRot="1" noChangeAspect="1" noChangeArrowheads="1" noTextEdit="1"/>
          </p:cNvSpPr>
          <p:nvPr>
            <p:ph type="sldImg"/>
          </p:nvPr>
        </p:nvSpPr>
        <p:spPr>
          <a:ln/>
        </p:spPr>
      </p:sp>
      <p:sp>
        <p:nvSpPr>
          <p:cNvPr id="658435" name="Rectangle 3">
            <a:extLst>
              <a:ext uri="{FF2B5EF4-FFF2-40B4-BE49-F238E27FC236}">
                <a16:creationId xmlns:a16="http://schemas.microsoft.com/office/drawing/2014/main" id="{57F2C419-9BA5-044B-8641-94D49CE7E33D}"/>
              </a:ext>
            </a:extLst>
          </p:cNvPr>
          <p:cNvSpPr>
            <a:spLocks noGrp="1" noChangeArrowheads="1"/>
          </p:cNvSpPr>
          <p:nvPr>
            <p:ph type="body" idx="1"/>
          </p:nvPr>
        </p:nvSpPr>
        <p:spPr/>
        <p:txBody>
          <a:bodyPr/>
          <a:lstStyle/>
          <a:p>
            <a:r>
              <a:rPr lang="en-US" altLang="en-US" b="1"/>
              <a:t>Sekali lagi...inti Firman</a:t>
            </a:r>
          </a:p>
          <a:p>
            <a:r>
              <a:rPr lang="en-US" altLang="en-US" b="1"/>
              <a:t>////	….adalah perjanjian agung Daud dan tiga jaminannya …</a:t>
            </a:r>
          </a:p>
          <a:p>
            <a:r>
              <a:rPr lang="en-US" altLang="en-US" b="1"/>
              <a:t>Berpatokan pada kalimat ini:</a:t>
            </a:r>
          </a:p>
          <a:p>
            <a:r>
              <a:rPr lang="en-US" altLang="en-US" b="1"/>
              <a:t>///	2 Samuel 7:16…Tuhan berkata kepada Daud …Keluarga dan kerajaanmu akan kokoh untuk selama-lamanya dihadapanKu, takhtamu akan kokoh untuk selama-lamanya. Dengan pengertian yang lebih jelas, yakni ...</a:t>
            </a:r>
            <a:endParaRPr lang="fi-FI" altLang="en-US" b="1"/>
          </a:p>
          <a:p>
            <a:r>
              <a:rPr lang="fi-FI" altLang="en-US" b="1"/>
              <a:t>////	RUMAH mu .. atau garis dari keluargamu ...dan KERAJAAN mu ...berarti wilayah kekuasaan ...</a:t>
            </a:r>
          </a:p>
          <a:p>
            <a:r>
              <a:rPr lang="fi-FI" altLang="en-US" b="1"/>
              <a:t>////	dan TAHTA mu...berarti administrasi pemerintahan...akan di bangun …</a:t>
            </a:r>
            <a:endParaRPr lang="en-US" altLang="en-US" b="1"/>
          </a:p>
          <a:p>
            <a:r>
              <a:rPr lang="en-US" altLang="en-US" b="1"/>
              <a:t>////	…selamanya.  Tidak hanya sampai akhir dari sejarah modern,  namun selamanya...hingga kekekalan.   </a:t>
            </a:r>
            <a:r>
              <a:rPr lang="fi-FI" altLang="en-US" b="1"/>
              <a:t>Ayat ini kemudian  menjadi gagasan utama untuk mengerti eskatologi  atau memahami akhir zaman.</a:t>
            </a:r>
            <a:r>
              <a:rPr lang="fi-FI" altLang="en-US"/>
              <a:t> </a:t>
            </a: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E755D0-470B-D745-BDB9-A55296C858EB}"/>
              </a:ext>
            </a:extLst>
          </p:cNvPr>
          <p:cNvSpPr>
            <a:spLocks noGrp="1" noChangeArrowheads="1"/>
          </p:cNvSpPr>
          <p:nvPr>
            <p:ph type="sldNum" sz="quarter" idx="5"/>
          </p:nvPr>
        </p:nvSpPr>
        <p:spPr>
          <a:ln/>
        </p:spPr>
        <p:txBody>
          <a:bodyPr/>
          <a:lstStyle/>
          <a:p>
            <a:fld id="{F509E84F-285F-8042-B8DE-5770B4EFCC7E}" type="slidenum">
              <a:rPr lang="ko-KR" altLang="en-US"/>
              <a:pPr/>
              <a:t>22</a:t>
            </a:fld>
            <a:endParaRPr lang="en-US" altLang="ko-KR"/>
          </a:p>
        </p:txBody>
      </p:sp>
      <p:sp>
        <p:nvSpPr>
          <p:cNvPr id="659458" name="Rectangle 2">
            <a:extLst>
              <a:ext uri="{FF2B5EF4-FFF2-40B4-BE49-F238E27FC236}">
                <a16:creationId xmlns:a16="http://schemas.microsoft.com/office/drawing/2014/main" id="{7B011357-9681-CB48-9439-0D1B4A134D39}"/>
              </a:ext>
            </a:extLst>
          </p:cNvPr>
          <p:cNvSpPr>
            <a:spLocks noGrp="1" noRot="1" noChangeAspect="1" noChangeArrowheads="1" noTextEdit="1"/>
          </p:cNvSpPr>
          <p:nvPr>
            <p:ph type="sldImg"/>
          </p:nvPr>
        </p:nvSpPr>
        <p:spPr>
          <a:ln/>
        </p:spPr>
      </p:sp>
      <p:sp>
        <p:nvSpPr>
          <p:cNvPr id="659459" name="Rectangle 3">
            <a:extLst>
              <a:ext uri="{FF2B5EF4-FFF2-40B4-BE49-F238E27FC236}">
                <a16:creationId xmlns:a16="http://schemas.microsoft.com/office/drawing/2014/main" id="{C66B79A8-73EC-BA43-9059-4D2FD8A5C38B}"/>
              </a:ext>
            </a:extLst>
          </p:cNvPr>
          <p:cNvSpPr>
            <a:spLocks noGrp="1" noChangeArrowheads="1"/>
          </p:cNvSpPr>
          <p:nvPr>
            <p:ph type="body" idx="1"/>
          </p:nvPr>
        </p:nvSpPr>
        <p:spPr/>
        <p:txBody>
          <a:bodyPr/>
          <a:lstStyle/>
          <a:p>
            <a:r>
              <a:rPr lang="en-US" altLang="en-US" b="1"/>
              <a:t>Jadi, pertanyaan yang harus diajukan …SETELAH zaman raja Daud …1000 S.M. ….siapa yang dapat duduk di tahta Daud?</a:t>
            </a:r>
            <a:r>
              <a:rPr lang="en-US" alt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8A5920-17A3-1841-996C-16A9098DB7F3}"/>
              </a:ext>
            </a:extLst>
          </p:cNvPr>
          <p:cNvSpPr>
            <a:spLocks noGrp="1" noChangeArrowheads="1"/>
          </p:cNvSpPr>
          <p:nvPr>
            <p:ph type="sldNum" sz="quarter" idx="5"/>
          </p:nvPr>
        </p:nvSpPr>
        <p:spPr>
          <a:ln/>
        </p:spPr>
        <p:txBody>
          <a:bodyPr/>
          <a:lstStyle/>
          <a:p>
            <a:fld id="{6571B8BB-A188-B149-A937-0D715D4DE93D}" type="slidenum">
              <a:rPr lang="ko-KR" altLang="en-US"/>
              <a:pPr/>
              <a:t>23</a:t>
            </a:fld>
            <a:endParaRPr lang="en-US" altLang="ko-KR"/>
          </a:p>
        </p:txBody>
      </p:sp>
      <p:sp>
        <p:nvSpPr>
          <p:cNvPr id="660482" name="Rectangle 2">
            <a:extLst>
              <a:ext uri="{FF2B5EF4-FFF2-40B4-BE49-F238E27FC236}">
                <a16:creationId xmlns:a16="http://schemas.microsoft.com/office/drawing/2014/main" id="{C1BF3C00-A0B1-D548-BC03-9A31E2FE217C}"/>
              </a:ext>
            </a:extLst>
          </p:cNvPr>
          <p:cNvSpPr>
            <a:spLocks noGrp="1" noRot="1" noChangeAspect="1" noChangeArrowheads="1" noTextEdit="1"/>
          </p:cNvSpPr>
          <p:nvPr>
            <p:ph type="sldImg"/>
          </p:nvPr>
        </p:nvSpPr>
        <p:spPr>
          <a:ln/>
        </p:spPr>
      </p:sp>
      <p:sp>
        <p:nvSpPr>
          <p:cNvPr id="660483" name="Rectangle 3">
            <a:extLst>
              <a:ext uri="{FF2B5EF4-FFF2-40B4-BE49-F238E27FC236}">
                <a16:creationId xmlns:a16="http://schemas.microsoft.com/office/drawing/2014/main" id="{FC48DECB-D12C-6549-889B-9352C598D666}"/>
              </a:ext>
            </a:extLst>
          </p:cNvPr>
          <p:cNvSpPr>
            <a:spLocks noGrp="1" noChangeArrowheads="1"/>
          </p:cNvSpPr>
          <p:nvPr>
            <p:ph type="body" idx="1"/>
          </p:nvPr>
        </p:nvSpPr>
        <p:spPr/>
        <p:txBody>
          <a:bodyPr/>
          <a:lstStyle/>
          <a:p>
            <a:r>
              <a:rPr lang="en-US" altLang="en-US" b="1"/>
              <a:t>Dimana …lalu … secara langsung menuju ke pertanyaan akan DINASTI DAUD. Dengan lembar kerja #16 akan kita temukan beberapa jawaban. Karena dengan Perjanjian Baru, akan kita temukan sekali lagi … ////	referensi ke Yesus sebagai Anak Daud …garis darah dari dinasti Daud …GARIS KETURUNAN YESUS KRISTUS!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F8C05C-B647-FC4F-8E4F-722A7A53C7C1}"/>
              </a:ext>
            </a:extLst>
          </p:cNvPr>
          <p:cNvSpPr>
            <a:spLocks noGrp="1" noChangeArrowheads="1"/>
          </p:cNvSpPr>
          <p:nvPr>
            <p:ph type="sldNum" sz="quarter" idx="5"/>
          </p:nvPr>
        </p:nvSpPr>
        <p:spPr>
          <a:ln/>
        </p:spPr>
        <p:txBody>
          <a:bodyPr/>
          <a:lstStyle/>
          <a:p>
            <a:fld id="{49372702-2BCB-E941-8444-9A4E68CEE677}" type="slidenum">
              <a:rPr lang="ko-KR" altLang="en-US"/>
              <a:pPr/>
              <a:t>24</a:t>
            </a:fld>
            <a:endParaRPr lang="en-US" altLang="ko-KR"/>
          </a:p>
        </p:txBody>
      </p:sp>
      <p:sp>
        <p:nvSpPr>
          <p:cNvPr id="661506" name="Rectangle 2">
            <a:extLst>
              <a:ext uri="{FF2B5EF4-FFF2-40B4-BE49-F238E27FC236}">
                <a16:creationId xmlns:a16="http://schemas.microsoft.com/office/drawing/2014/main" id="{9A7B07C4-E67E-0547-AC85-083DD9F3B277}"/>
              </a:ext>
            </a:extLst>
          </p:cNvPr>
          <p:cNvSpPr>
            <a:spLocks noGrp="1" noRot="1" noChangeAspect="1" noChangeArrowheads="1" noTextEdit="1"/>
          </p:cNvSpPr>
          <p:nvPr>
            <p:ph type="sldImg"/>
          </p:nvPr>
        </p:nvSpPr>
        <p:spPr>
          <a:ln/>
        </p:spPr>
      </p:sp>
      <p:sp>
        <p:nvSpPr>
          <p:cNvPr id="661507" name="Rectangle 3">
            <a:extLst>
              <a:ext uri="{FF2B5EF4-FFF2-40B4-BE49-F238E27FC236}">
                <a16:creationId xmlns:a16="http://schemas.microsoft.com/office/drawing/2014/main" id="{6F1B505A-96A5-3948-B684-E0B605FD662C}"/>
              </a:ext>
            </a:extLst>
          </p:cNvPr>
          <p:cNvSpPr>
            <a:spLocks noGrp="1" noChangeArrowheads="1"/>
          </p:cNvSpPr>
          <p:nvPr>
            <p:ph type="body" idx="1"/>
          </p:nvPr>
        </p:nvSpPr>
        <p:spPr/>
        <p:txBody>
          <a:bodyPr/>
          <a:lstStyle/>
          <a:p>
            <a:r>
              <a:rPr lang="en-US" altLang="en-US" b="1"/>
              <a:t>Bagaimana dengan garis keturunan Tuhan Yesus Kristus ? Apa yang Alkitab katakan mengenai hal itu ? </a:t>
            </a:r>
            <a:r>
              <a:rPr lang="fi-FI" altLang="en-US" b="1"/>
              <a:t>Itu adalah garis keturunan yang panjang dan kompleks  ...///  Akan tetapi kita akan menyingkatnya</a:t>
            </a:r>
            <a:r>
              <a:rPr lang="fi-FI" altLang="en-US"/>
              <a:t> </a:t>
            </a: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68689A-5B9D-3646-A034-A6F507AFF455}"/>
              </a:ext>
            </a:extLst>
          </p:cNvPr>
          <p:cNvSpPr>
            <a:spLocks noGrp="1" noChangeArrowheads="1"/>
          </p:cNvSpPr>
          <p:nvPr>
            <p:ph type="sldNum" sz="quarter" idx="5"/>
          </p:nvPr>
        </p:nvSpPr>
        <p:spPr>
          <a:ln/>
        </p:spPr>
        <p:txBody>
          <a:bodyPr/>
          <a:lstStyle/>
          <a:p>
            <a:fld id="{DE054460-F2F3-244F-BB00-B7D5C2792733}" type="slidenum">
              <a:rPr lang="ko-KR" altLang="en-US"/>
              <a:pPr/>
              <a:t>25</a:t>
            </a:fld>
            <a:endParaRPr lang="en-US" altLang="ko-KR"/>
          </a:p>
        </p:txBody>
      </p:sp>
      <p:sp>
        <p:nvSpPr>
          <p:cNvPr id="662530" name="Rectangle 2">
            <a:extLst>
              <a:ext uri="{FF2B5EF4-FFF2-40B4-BE49-F238E27FC236}">
                <a16:creationId xmlns:a16="http://schemas.microsoft.com/office/drawing/2014/main" id="{502EEDCF-4F8C-F647-8F42-91AF385C2055}"/>
              </a:ext>
            </a:extLst>
          </p:cNvPr>
          <p:cNvSpPr>
            <a:spLocks noGrp="1" noRot="1" noChangeAspect="1" noChangeArrowheads="1" noTextEdit="1"/>
          </p:cNvSpPr>
          <p:nvPr>
            <p:ph type="sldImg"/>
          </p:nvPr>
        </p:nvSpPr>
        <p:spPr>
          <a:ln/>
        </p:spPr>
      </p:sp>
      <p:sp>
        <p:nvSpPr>
          <p:cNvPr id="662531" name="Rectangle 3">
            <a:extLst>
              <a:ext uri="{FF2B5EF4-FFF2-40B4-BE49-F238E27FC236}">
                <a16:creationId xmlns:a16="http://schemas.microsoft.com/office/drawing/2014/main" id="{F00CCD5C-2DAC-6643-A506-39D05F669C1B}"/>
              </a:ext>
            </a:extLst>
          </p:cNvPr>
          <p:cNvSpPr>
            <a:spLocks noGrp="1" noChangeArrowheads="1"/>
          </p:cNvSpPr>
          <p:nvPr>
            <p:ph type="body" idx="1"/>
          </p:nvPr>
        </p:nvSpPr>
        <p:spPr/>
        <p:txBody>
          <a:bodyPr/>
          <a:lstStyle/>
          <a:p>
            <a:r>
              <a:rPr lang="en-US" altLang="en-US" b="1"/>
              <a:t>Kita mulai dengan Adam dan Hawa, sebagai orang pertama yang dicatat di dalam Kejadian 3:20...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4252CB-5328-D448-B6BB-9392537D4F8B}"/>
              </a:ext>
            </a:extLst>
          </p:cNvPr>
          <p:cNvSpPr>
            <a:spLocks noGrp="1" noChangeArrowheads="1"/>
          </p:cNvSpPr>
          <p:nvPr>
            <p:ph type="sldNum" sz="quarter" idx="5"/>
          </p:nvPr>
        </p:nvSpPr>
        <p:spPr>
          <a:ln/>
        </p:spPr>
        <p:txBody>
          <a:bodyPr/>
          <a:lstStyle/>
          <a:p>
            <a:fld id="{35068BAF-49F3-8C44-8FB7-D036F017082D}" type="slidenum">
              <a:rPr lang="ko-KR" altLang="en-US"/>
              <a:pPr/>
              <a:t>26</a:t>
            </a:fld>
            <a:endParaRPr lang="en-US" altLang="ko-KR"/>
          </a:p>
        </p:txBody>
      </p:sp>
      <p:sp>
        <p:nvSpPr>
          <p:cNvPr id="663554" name="Rectangle 2">
            <a:extLst>
              <a:ext uri="{FF2B5EF4-FFF2-40B4-BE49-F238E27FC236}">
                <a16:creationId xmlns:a16="http://schemas.microsoft.com/office/drawing/2014/main" id="{453A0115-E118-AC45-A127-E61C0FCC7F4B}"/>
              </a:ext>
            </a:extLst>
          </p:cNvPr>
          <p:cNvSpPr>
            <a:spLocks noGrp="1" noRot="1" noChangeAspect="1" noChangeArrowheads="1" noTextEdit="1"/>
          </p:cNvSpPr>
          <p:nvPr>
            <p:ph type="sldImg"/>
          </p:nvPr>
        </p:nvSpPr>
        <p:spPr>
          <a:ln/>
        </p:spPr>
      </p:sp>
      <p:sp>
        <p:nvSpPr>
          <p:cNvPr id="663555" name="Rectangle 3">
            <a:extLst>
              <a:ext uri="{FF2B5EF4-FFF2-40B4-BE49-F238E27FC236}">
                <a16:creationId xmlns:a16="http://schemas.microsoft.com/office/drawing/2014/main" id="{63448CDB-5BEB-FA45-B6A0-30057CFBB533}"/>
              </a:ext>
            </a:extLst>
          </p:cNvPr>
          <p:cNvSpPr>
            <a:spLocks noGrp="1" noChangeArrowheads="1"/>
          </p:cNvSpPr>
          <p:nvPr>
            <p:ph type="body" idx="1"/>
          </p:nvPr>
        </p:nvSpPr>
        <p:spPr/>
        <p:txBody>
          <a:bodyPr/>
          <a:lstStyle/>
          <a:p>
            <a:r>
              <a:rPr lang="en-US" altLang="en-US" b="1"/>
              <a:t>Dari persetubuhan mereka lahirlah Kain dan Habel. </a:t>
            </a:r>
          </a:p>
          <a:p>
            <a:r>
              <a:rPr lang="en-US" altLang="en-US" b="1"/>
              <a:t>////	Dan kita ketahui bahwa Kain membunuh Habel karena iri hati Kain kepada  persembahan Habel kepada Tuhan. Sebagai pengganti untuk saudara yang mati, anak lain diberikan kepada Adam dan Hawa.</a:t>
            </a:r>
            <a:r>
              <a:rPr lang="en-US" altLang="en-US"/>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FFDC09-1421-B644-B084-085F46B8BBF0}"/>
              </a:ext>
            </a:extLst>
          </p:cNvPr>
          <p:cNvSpPr>
            <a:spLocks noGrp="1" noChangeArrowheads="1"/>
          </p:cNvSpPr>
          <p:nvPr>
            <p:ph type="sldNum" sz="quarter" idx="5"/>
          </p:nvPr>
        </p:nvSpPr>
        <p:spPr>
          <a:ln/>
        </p:spPr>
        <p:txBody>
          <a:bodyPr/>
          <a:lstStyle/>
          <a:p>
            <a:fld id="{69780CE3-F740-B143-845C-157F5E44BE1E}" type="slidenum">
              <a:rPr lang="ko-KR" altLang="en-US"/>
              <a:pPr/>
              <a:t>27</a:t>
            </a:fld>
            <a:endParaRPr lang="en-US" altLang="ko-KR"/>
          </a:p>
        </p:txBody>
      </p:sp>
      <p:sp>
        <p:nvSpPr>
          <p:cNvPr id="664578" name="Rectangle 2">
            <a:extLst>
              <a:ext uri="{FF2B5EF4-FFF2-40B4-BE49-F238E27FC236}">
                <a16:creationId xmlns:a16="http://schemas.microsoft.com/office/drawing/2014/main" id="{BD438A08-3F4B-C942-8426-622F2A221F91}"/>
              </a:ext>
            </a:extLst>
          </p:cNvPr>
          <p:cNvSpPr>
            <a:spLocks noGrp="1" noRot="1" noChangeAspect="1" noChangeArrowheads="1" noTextEdit="1"/>
          </p:cNvSpPr>
          <p:nvPr>
            <p:ph type="sldImg"/>
          </p:nvPr>
        </p:nvSpPr>
        <p:spPr>
          <a:ln/>
        </p:spPr>
      </p:sp>
      <p:sp>
        <p:nvSpPr>
          <p:cNvPr id="664579" name="Rectangle 3">
            <a:extLst>
              <a:ext uri="{FF2B5EF4-FFF2-40B4-BE49-F238E27FC236}">
                <a16:creationId xmlns:a16="http://schemas.microsoft.com/office/drawing/2014/main" id="{78F6E9B8-FBD9-4D42-A12F-692E1EE89113}"/>
              </a:ext>
            </a:extLst>
          </p:cNvPr>
          <p:cNvSpPr>
            <a:spLocks noGrp="1" noChangeArrowheads="1"/>
          </p:cNvSpPr>
          <p:nvPr>
            <p:ph type="body" idx="1"/>
          </p:nvPr>
        </p:nvSpPr>
        <p:spPr/>
        <p:txBody>
          <a:bodyPr/>
          <a:lstStyle/>
          <a:p>
            <a:r>
              <a:rPr lang="en-US" altLang="en-US" b="1"/>
              <a:t>Ia adalah Set, permulaan dari garis keturunan yang baik. DI MANA silsilah dari Yesus Kristus bermula.</a:t>
            </a:r>
            <a:r>
              <a:rPr lang="en-US" altLang="en-US"/>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AB5727-A5C7-BD43-A75C-ADC7C11CAB33}"/>
              </a:ext>
            </a:extLst>
          </p:cNvPr>
          <p:cNvSpPr>
            <a:spLocks noGrp="1" noChangeArrowheads="1"/>
          </p:cNvSpPr>
          <p:nvPr>
            <p:ph type="sldNum" sz="quarter" idx="5"/>
          </p:nvPr>
        </p:nvSpPr>
        <p:spPr>
          <a:ln/>
        </p:spPr>
        <p:txBody>
          <a:bodyPr/>
          <a:lstStyle/>
          <a:p>
            <a:fld id="{EEAE5C43-FACD-3C45-BEE8-61547F23AF08}" type="slidenum">
              <a:rPr lang="ko-KR" altLang="en-US"/>
              <a:pPr/>
              <a:t>28</a:t>
            </a:fld>
            <a:endParaRPr lang="en-US" altLang="ko-KR"/>
          </a:p>
        </p:txBody>
      </p:sp>
      <p:sp>
        <p:nvSpPr>
          <p:cNvPr id="665602" name="Rectangle 2">
            <a:extLst>
              <a:ext uri="{FF2B5EF4-FFF2-40B4-BE49-F238E27FC236}">
                <a16:creationId xmlns:a16="http://schemas.microsoft.com/office/drawing/2014/main" id="{8D4EF216-6C41-4D44-BB7C-042377ABC76A}"/>
              </a:ext>
            </a:extLst>
          </p:cNvPr>
          <p:cNvSpPr>
            <a:spLocks noGrp="1" noRot="1" noChangeAspect="1" noChangeArrowheads="1" noTextEdit="1"/>
          </p:cNvSpPr>
          <p:nvPr>
            <p:ph type="sldImg"/>
          </p:nvPr>
        </p:nvSpPr>
        <p:spPr>
          <a:ln/>
        </p:spPr>
      </p:sp>
      <p:sp>
        <p:nvSpPr>
          <p:cNvPr id="665603" name="Rectangle 3">
            <a:extLst>
              <a:ext uri="{FF2B5EF4-FFF2-40B4-BE49-F238E27FC236}">
                <a16:creationId xmlns:a16="http://schemas.microsoft.com/office/drawing/2014/main" id="{A638E86C-BB54-3D49-B6A4-E608164C667F}"/>
              </a:ext>
            </a:extLst>
          </p:cNvPr>
          <p:cNvSpPr>
            <a:spLocks noGrp="1" noChangeArrowheads="1"/>
          </p:cNvSpPr>
          <p:nvPr>
            <p:ph type="body" idx="1"/>
          </p:nvPr>
        </p:nvSpPr>
        <p:spPr/>
        <p:txBody>
          <a:bodyPr/>
          <a:lstStyle/>
          <a:p>
            <a:r>
              <a:rPr lang="en-US" altLang="en-US" b="1"/>
              <a:t>Dari Set...diikuti oleh Nuh.  Bagaimana pun ...garis pututs-putus menyajikan singkatan dari semua nama Alkitab yang sesungguhnya terjadi sepanjang garis keturunan. Alkitab memberitahukan kita setiap nama yang ada.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368232-33E4-4048-BB46-259170B6FB9B}"/>
              </a:ext>
            </a:extLst>
          </p:cNvPr>
          <p:cNvSpPr>
            <a:spLocks noGrp="1" noChangeArrowheads="1"/>
          </p:cNvSpPr>
          <p:nvPr>
            <p:ph type="sldNum" sz="quarter" idx="5"/>
          </p:nvPr>
        </p:nvSpPr>
        <p:spPr>
          <a:ln/>
        </p:spPr>
        <p:txBody>
          <a:bodyPr/>
          <a:lstStyle/>
          <a:p>
            <a:fld id="{CBDCCC6C-278C-FF46-A695-B06D6A62CA12}" type="slidenum">
              <a:rPr lang="ko-KR" altLang="en-US"/>
              <a:pPr/>
              <a:t>29</a:t>
            </a:fld>
            <a:endParaRPr lang="en-US" altLang="ko-KR"/>
          </a:p>
        </p:txBody>
      </p:sp>
      <p:sp>
        <p:nvSpPr>
          <p:cNvPr id="666626" name="Rectangle 2">
            <a:extLst>
              <a:ext uri="{FF2B5EF4-FFF2-40B4-BE49-F238E27FC236}">
                <a16:creationId xmlns:a16="http://schemas.microsoft.com/office/drawing/2014/main" id="{ED67CE41-F9DA-204E-A068-96BFA81BC3EA}"/>
              </a:ext>
            </a:extLst>
          </p:cNvPr>
          <p:cNvSpPr>
            <a:spLocks noGrp="1" noRot="1" noChangeAspect="1" noChangeArrowheads="1" noTextEdit="1"/>
          </p:cNvSpPr>
          <p:nvPr>
            <p:ph type="sldImg"/>
          </p:nvPr>
        </p:nvSpPr>
        <p:spPr>
          <a:ln/>
        </p:spPr>
      </p:sp>
      <p:sp>
        <p:nvSpPr>
          <p:cNvPr id="666627" name="Rectangle 3">
            <a:extLst>
              <a:ext uri="{FF2B5EF4-FFF2-40B4-BE49-F238E27FC236}">
                <a16:creationId xmlns:a16="http://schemas.microsoft.com/office/drawing/2014/main" id="{A9D24C40-EE81-484B-9330-33C8C3EE4AC6}"/>
              </a:ext>
            </a:extLst>
          </p:cNvPr>
          <p:cNvSpPr>
            <a:spLocks noGrp="1" noChangeArrowheads="1"/>
          </p:cNvSpPr>
          <p:nvPr>
            <p:ph type="body" idx="1"/>
          </p:nvPr>
        </p:nvSpPr>
        <p:spPr/>
        <p:txBody>
          <a:bodyPr/>
          <a:lstStyle/>
          <a:p>
            <a:r>
              <a:rPr lang="en-US" altLang="en-US" b="1"/>
              <a:t>Bagaimanapun melalui garis ini … kita tiba ke Abraham.</a:t>
            </a:r>
            <a:r>
              <a:rPr lang="en-US" altLang="en-US"/>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46B01B9-1903-D940-AAD9-D63A55F1317C}"/>
              </a:ext>
            </a:extLst>
          </p:cNvPr>
          <p:cNvSpPr>
            <a:spLocks noGrp="1" noChangeArrowheads="1"/>
          </p:cNvSpPr>
          <p:nvPr>
            <p:ph type="sldNum" sz="quarter" idx="5"/>
          </p:nvPr>
        </p:nvSpPr>
        <p:spPr>
          <a:ln/>
        </p:spPr>
        <p:txBody>
          <a:bodyPr/>
          <a:lstStyle/>
          <a:p>
            <a:fld id="{DCF2B383-00F5-8B4B-B517-6FEAA3408169}" type="slidenum">
              <a:rPr lang="ko-KR" altLang="en-US"/>
              <a:pPr/>
              <a:t>30</a:t>
            </a:fld>
            <a:endParaRPr lang="en-US" altLang="ko-KR"/>
          </a:p>
        </p:txBody>
      </p:sp>
      <p:sp>
        <p:nvSpPr>
          <p:cNvPr id="667650" name="Rectangle 2">
            <a:extLst>
              <a:ext uri="{FF2B5EF4-FFF2-40B4-BE49-F238E27FC236}">
                <a16:creationId xmlns:a16="http://schemas.microsoft.com/office/drawing/2014/main" id="{E691CAC9-3BF3-E644-8129-ACC6A5BFD69D}"/>
              </a:ext>
            </a:extLst>
          </p:cNvPr>
          <p:cNvSpPr>
            <a:spLocks noGrp="1" noRot="1" noChangeAspect="1" noChangeArrowheads="1" noTextEdit="1"/>
          </p:cNvSpPr>
          <p:nvPr>
            <p:ph type="sldImg"/>
          </p:nvPr>
        </p:nvSpPr>
        <p:spPr>
          <a:ln/>
        </p:spPr>
      </p:sp>
      <p:sp>
        <p:nvSpPr>
          <p:cNvPr id="667651" name="Rectangle 3">
            <a:extLst>
              <a:ext uri="{FF2B5EF4-FFF2-40B4-BE49-F238E27FC236}">
                <a16:creationId xmlns:a16="http://schemas.microsoft.com/office/drawing/2014/main" id="{ED6F0424-95D2-6C45-9B5A-15014B62DE13}"/>
              </a:ext>
            </a:extLst>
          </p:cNvPr>
          <p:cNvSpPr>
            <a:spLocks noGrp="1" noChangeArrowheads="1"/>
          </p:cNvSpPr>
          <p:nvPr>
            <p:ph type="body" idx="1"/>
          </p:nvPr>
        </p:nvSpPr>
        <p:spPr/>
        <p:txBody>
          <a:bodyPr/>
          <a:lstStyle/>
          <a:p>
            <a:r>
              <a:rPr lang="en-US" altLang="en-US" b="1"/>
              <a:t>Dan dari Abraham, ribuan tahun kemudian, lahir Daud.</a:t>
            </a:r>
            <a:r>
              <a:rPr lang="en-US" alt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0DD5FD-AF88-904B-A1AE-39B42055286E}"/>
              </a:ext>
            </a:extLst>
          </p:cNvPr>
          <p:cNvSpPr>
            <a:spLocks noGrp="1" noChangeArrowheads="1"/>
          </p:cNvSpPr>
          <p:nvPr>
            <p:ph type="sldNum" sz="quarter" idx="5"/>
          </p:nvPr>
        </p:nvSpPr>
        <p:spPr>
          <a:ln/>
        </p:spPr>
        <p:txBody>
          <a:bodyPr/>
          <a:lstStyle/>
          <a:p>
            <a:fld id="{D4485371-6587-E249-935B-53F67BF66E89}" type="slidenum">
              <a:rPr lang="ko-KR" altLang="en-US"/>
              <a:pPr/>
              <a:t>4</a:t>
            </a:fld>
            <a:endParaRPr lang="en-US" altLang="ko-KR"/>
          </a:p>
        </p:txBody>
      </p:sp>
      <p:sp>
        <p:nvSpPr>
          <p:cNvPr id="645122" name="Rectangle 2">
            <a:extLst>
              <a:ext uri="{FF2B5EF4-FFF2-40B4-BE49-F238E27FC236}">
                <a16:creationId xmlns:a16="http://schemas.microsoft.com/office/drawing/2014/main" id="{4875F2C9-2659-E347-A352-CF2E558DE48F}"/>
              </a:ext>
            </a:extLst>
          </p:cNvPr>
          <p:cNvSpPr>
            <a:spLocks noGrp="1" noRot="1" noChangeAspect="1" noChangeArrowheads="1" noTextEdit="1"/>
          </p:cNvSpPr>
          <p:nvPr>
            <p:ph type="sldImg"/>
          </p:nvPr>
        </p:nvSpPr>
        <p:spPr>
          <a:ln/>
        </p:spPr>
      </p:sp>
      <p:sp>
        <p:nvSpPr>
          <p:cNvPr id="645123" name="Rectangle 3">
            <a:extLst>
              <a:ext uri="{FF2B5EF4-FFF2-40B4-BE49-F238E27FC236}">
                <a16:creationId xmlns:a16="http://schemas.microsoft.com/office/drawing/2014/main" id="{DAD11CC7-A8AA-FC42-8611-6EC29EAF18A5}"/>
              </a:ext>
            </a:extLst>
          </p:cNvPr>
          <p:cNvSpPr>
            <a:spLocks noGrp="1" noChangeArrowheads="1"/>
          </p:cNvSpPr>
          <p:nvPr>
            <p:ph type="body" idx="1"/>
          </p:nvPr>
        </p:nvSpPr>
        <p:spPr/>
        <p:txBody>
          <a:bodyPr/>
          <a:lstStyle/>
          <a:p>
            <a:r>
              <a:rPr lang="fi-FI" altLang="en-US" b="1"/>
              <a:t>Pada arsip Alkitab MUSA, terdapat istilah M-S-U.</a:t>
            </a:r>
            <a:endParaRPr lang="sv-SE" altLang="en-US" b="1"/>
          </a:p>
          <a:p>
            <a:r>
              <a:rPr lang="sv-SE" altLang="en-US" b="1"/>
              <a:t>//// 	M-S-U: singkatan dari MORAL...SOSIAL...UPACARA merupakan bagian dari hukum yang baru. Para ahli dan pengajar teologia menyusun hukum Musa menjadi pokok utama … sebagaimana yang Tuhan perintahkan kepada Musa —dua kali, - di atas gunung Sinai.</a:t>
            </a:r>
            <a:r>
              <a:rPr lang="sv-SE" altLang="en-US"/>
              <a:t> </a:t>
            </a: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299C25-9580-2243-9EA7-20048DAE8CEA}"/>
              </a:ext>
            </a:extLst>
          </p:cNvPr>
          <p:cNvSpPr>
            <a:spLocks noGrp="1" noChangeArrowheads="1"/>
          </p:cNvSpPr>
          <p:nvPr>
            <p:ph type="sldNum" sz="quarter" idx="5"/>
          </p:nvPr>
        </p:nvSpPr>
        <p:spPr>
          <a:ln/>
        </p:spPr>
        <p:txBody>
          <a:bodyPr/>
          <a:lstStyle/>
          <a:p>
            <a:fld id="{00565D71-8A9A-5B4B-9BB6-85A2E7993BC4}" type="slidenum">
              <a:rPr lang="ko-KR" altLang="en-US"/>
              <a:pPr/>
              <a:t>31</a:t>
            </a:fld>
            <a:endParaRPr lang="en-US" altLang="ko-KR"/>
          </a:p>
        </p:txBody>
      </p:sp>
      <p:sp>
        <p:nvSpPr>
          <p:cNvPr id="668674" name="Rectangle 2">
            <a:extLst>
              <a:ext uri="{FF2B5EF4-FFF2-40B4-BE49-F238E27FC236}">
                <a16:creationId xmlns:a16="http://schemas.microsoft.com/office/drawing/2014/main" id="{B5AAD7BB-FFA1-ED41-BE54-2BA1D76144FD}"/>
              </a:ext>
            </a:extLst>
          </p:cNvPr>
          <p:cNvSpPr>
            <a:spLocks noGrp="1" noRot="1" noChangeAspect="1" noChangeArrowheads="1" noTextEdit="1"/>
          </p:cNvSpPr>
          <p:nvPr>
            <p:ph type="sldImg"/>
          </p:nvPr>
        </p:nvSpPr>
        <p:spPr>
          <a:ln/>
        </p:spPr>
      </p:sp>
      <p:sp>
        <p:nvSpPr>
          <p:cNvPr id="668675" name="Rectangle 3">
            <a:extLst>
              <a:ext uri="{FF2B5EF4-FFF2-40B4-BE49-F238E27FC236}">
                <a16:creationId xmlns:a16="http://schemas.microsoft.com/office/drawing/2014/main" id="{B867163C-99AC-4C4F-BFFA-EDD295DC24E1}"/>
              </a:ext>
            </a:extLst>
          </p:cNvPr>
          <p:cNvSpPr>
            <a:spLocks noGrp="1" noChangeArrowheads="1"/>
          </p:cNvSpPr>
          <p:nvPr>
            <p:ph type="body" idx="1"/>
          </p:nvPr>
        </p:nvSpPr>
        <p:spPr/>
        <p:txBody>
          <a:bodyPr/>
          <a:lstStyle/>
          <a:p>
            <a:r>
              <a:rPr lang="en-US" altLang="en-US" b="1"/>
              <a:t>Dan … diantara istri-istri Daud … muncul Batsyeba.</a:t>
            </a:r>
            <a:r>
              <a:rPr lang="en-US" altLang="en-US"/>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BC297C-1A21-D841-9F20-C23989A78461}"/>
              </a:ext>
            </a:extLst>
          </p:cNvPr>
          <p:cNvSpPr>
            <a:spLocks noGrp="1" noChangeArrowheads="1"/>
          </p:cNvSpPr>
          <p:nvPr>
            <p:ph type="sldNum" sz="quarter" idx="5"/>
          </p:nvPr>
        </p:nvSpPr>
        <p:spPr>
          <a:ln/>
        </p:spPr>
        <p:txBody>
          <a:bodyPr/>
          <a:lstStyle/>
          <a:p>
            <a:fld id="{927ED5FB-CD25-D743-8C46-E3A6336DD818}" type="slidenum">
              <a:rPr lang="ko-KR" altLang="en-US"/>
              <a:pPr/>
              <a:t>32</a:t>
            </a:fld>
            <a:endParaRPr lang="en-US" altLang="ko-KR"/>
          </a:p>
        </p:txBody>
      </p:sp>
      <p:sp>
        <p:nvSpPr>
          <p:cNvPr id="669698" name="Rectangle 2">
            <a:extLst>
              <a:ext uri="{FF2B5EF4-FFF2-40B4-BE49-F238E27FC236}">
                <a16:creationId xmlns:a16="http://schemas.microsoft.com/office/drawing/2014/main" id="{810013AE-F5E9-874B-B417-F0199E4FAAB5}"/>
              </a:ext>
            </a:extLst>
          </p:cNvPr>
          <p:cNvSpPr>
            <a:spLocks noGrp="1" noRot="1" noChangeAspect="1" noChangeArrowheads="1" noTextEdit="1"/>
          </p:cNvSpPr>
          <p:nvPr>
            <p:ph type="sldImg"/>
          </p:nvPr>
        </p:nvSpPr>
        <p:spPr>
          <a:ln/>
        </p:spPr>
      </p:sp>
      <p:sp>
        <p:nvSpPr>
          <p:cNvPr id="669699" name="Rectangle 3">
            <a:extLst>
              <a:ext uri="{FF2B5EF4-FFF2-40B4-BE49-F238E27FC236}">
                <a16:creationId xmlns:a16="http://schemas.microsoft.com/office/drawing/2014/main" id="{0597C515-744A-EA48-A7AF-36B30A7EEA53}"/>
              </a:ext>
            </a:extLst>
          </p:cNvPr>
          <p:cNvSpPr>
            <a:spLocks noGrp="1" noChangeArrowheads="1"/>
          </p:cNvSpPr>
          <p:nvPr>
            <p:ph type="body" idx="1"/>
          </p:nvPr>
        </p:nvSpPr>
        <p:spPr/>
        <p:txBody>
          <a:bodyPr/>
          <a:lstStyle/>
          <a:p>
            <a:r>
              <a:rPr lang="en-US" altLang="en-US" b="1"/>
              <a:t>Diantara anak-anak Daud dan Betsyeba ada dua putera: Natan dan Salomo. Dan disini garis pemisahnya. Perhatikan hal penting ini.</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6A4065-AD01-3B44-A191-7E3CE401CAAE}"/>
              </a:ext>
            </a:extLst>
          </p:cNvPr>
          <p:cNvSpPr>
            <a:spLocks noGrp="1" noChangeArrowheads="1"/>
          </p:cNvSpPr>
          <p:nvPr>
            <p:ph type="sldNum" sz="quarter" idx="5"/>
          </p:nvPr>
        </p:nvSpPr>
        <p:spPr>
          <a:ln/>
        </p:spPr>
        <p:txBody>
          <a:bodyPr/>
          <a:lstStyle/>
          <a:p>
            <a:fld id="{D29A6E65-C20F-484A-BA2F-4FC9C97A9121}" type="slidenum">
              <a:rPr lang="ko-KR" altLang="en-US"/>
              <a:pPr/>
              <a:t>33</a:t>
            </a:fld>
            <a:endParaRPr lang="en-US" altLang="ko-KR"/>
          </a:p>
        </p:txBody>
      </p:sp>
      <p:sp>
        <p:nvSpPr>
          <p:cNvPr id="670722" name="Rectangle 2">
            <a:extLst>
              <a:ext uri="{FF2B5EF4-FFF2-40B4-BE49-F238E27FC236}">
                <a16:creationId xmlns:a16="http://schemas.microsoft.com/office/drawing/2014/main" id="{0168254C-C705-814F-9B98-CB701AF2766A}"/>
              </a:ext>
            </a:extLst>
          </p:cNvPr>
          <p:cNvSpPr>
            <a:spLocks noGrp="1" noRot="1" noChangeAspect="1" noChangeArrowheads="1" noTextEdit="1"/>
          </p:cNvSpPr>
          <p:nvPr>
            <p:ph type="sldImg"/>
          </p:nvPr>
        </p:nvSpPr>
        <p:spPr>
          <a:ln/>
        </p:spPr>
      </p:sp>
      <p:sp>
        <p:nvSpPr>
          <p:cNvPr id="670723" name="Rectangle 3">
            <a:extLst>
              <a:ext uri="{FF2B5EF4-FFF2-40B4-BE49-F238E27FC236}">
                <a16:creationId xmlns:a16="http://schemas.microsoft.com/office/drawing/2014/main" id="{B4A73196-D5CC-FE4D-8247-B3AC23C8E71A}"/>
              </a:ext>
            </a:extLst>
          </p:cNvPr>
          <p:cNvSpPr>
            <a:spLocks noGrp="1" noChangeArrowheads="1"/>
          </p:cNvSpPr>
          <p:nvPr>
            <p:ph type="body" idx="1"/>
          </p:nvPr>
        </p:nvSpPr>
        <p:spPr/>
        <p:txBody>
          <a:bodyPr/>
          <a:lstStyle/>
          <a:p>
            <a:r>
              <a:rPr lang="en-US" altLang="en-US" b="1"/>
              <a:t>Dari garis putera Natan, muncul Maria, ibu Yesus.</a:t>
            </a:r>
            <a:r>
              <a:rPr lang="en-US" altLang="en-US"/>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3C4DF5-8B05-BA48-82D8-D34B109ACEEC}"/>
              </a:ext>
            </a:extLst>
          </p:cNvPr>
          <p:cNvSpPr>
            <a:spLocks noGrp="1" noChangeArrowheads="1"/>
          </p:cNvSpPr>
          <p:nvPr>
            <p:ph type="sldNum" sz="quarter" idx="5"/>
          </p:nvPr>
        </p:nvSpPr>
        <p:spPr>
          <a:ln/>
        </p:spPr>
        <p:txBody>
          <a:bodyPr/>
          <a:lstStyle/>
          <a:p>
            <a:fld id="{5C8268EF-A772-E94F-94D0-93E5E60BEAAF}" type="slidenum">
              <a:rPr lang="ko-KR" altLang="en-US"/>
              <a:pPr/>
              <a:t>34</a:t>
            </a:fld>
            <a:endParaRPr lang="en-US" altLang="ko-KR"/>
          </a:p>
        </p:txBody>
      </p:sp>
      <p:sp>
        <p:nvSpPr>
          <p:cNvPr id="671746" name="Rectangle 2">
            <a:extLst>
              <a:ext uri="{FF2B5EF4-FFF2-40B4-BE49-F238E27FC236}">
                <a16:creationId xmlns:a16="http://schemas.microsoft.com/office/drawing/2014/main" id="{C979888F-2155-8B43-9928-29A0D2B0627B}"/>
              </a:ext>
            </a:extLst>
          </p:cNvPr>
          <p:cNvSpPr>
            <a:spLocks noGrp="1" noRot="1" noChangeAspect="1" noChangeArrowheads="1" noTextEdit="1"/>
          </p:cNvSpPr>
          <p:nvPr>
            <p:ph type="sldImg"/>
          </p:nvPr>
        </p:nvSpPr>
        <p:spPr>
          <a:ln/>
        </p:spPr>
      </p:sp>
      <p:sp>
        <p:nvSpPr>
          <p:cNvPr id="671747" name="Rectangle 3">
            <a:extLst>
              <a:ext uri="{FF2B5EF4-FFF2-40B4-BE49-F238E27FC236}">
                <a16:creationId xmlns:a16="http://schemas.microsoft.com/office/drawing/2014/main" id="{98CE9DB2-F458-3A47-BEC3-CBF106B59825}"/>
              </a:ext>
            </a:extLst>
          </p:cNvPr>
          <p:cNvSpPr>
            <a:spLocks noGrp="1" noChangeArrowheads="1"/>
          </p:cNvSpPr>
          <p:nvPr>
            <p:ph type="body" idx="1"/>
          </p:nvPr>
        </p:nvSpPr>
        <p:spPr/>
        <p:txBody>
          <a:bodyPr/>
          <a:lstStyle/>
          <a:p>
            <a:r>
              <a:rPr lang="en-US" altLang="en-US" b="1"/>
              <a:t>Lukas mencatat hal ini. Dalam pasal ketiganya, ayat 23: “Ketika Yesus memulai pekerjaanNya, Ia berumur kira-kira tiga puluh tahun dan menurut anggapan orang, Ia adalah anak Yusuf, anak Eli,”</a:t>
            </a:r>
            <a:endParaRPr lang="fi-FI" altLang="en-US" b="1"/>
          </a:p>
          <a:p>
            <a:r>
              <a:rPr lang="fi-FI" altLang="en-US" b="1"/>
              <a:t>////	Penjelasan yang lebih jauh dari dua orang pakar: “Lukas menjalani garis dari Maria. Beberapa penerjemah (diantara beberapa posisi…) berdebat bahwa Lukas menjelaskan garis keturunan dari  Maria, yang menunjukkan bahwa Yesus juga adalah dari garis keturunan Daud dan oleh karena itu Yesus juga mempunyai kualitas  sebagai Mesias, tidak hanya karena Yusuf (ia adalah anak sulung untuk menerima warisan) namun juga karena Maria.”</a:t>
            </a:r>
            <a:r>
              <a:rPr lang="en-US" altLang="en-US"/>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F16AD6A-DA9B-0F4B-AB96-41E7FDBA9776}"/>
              </a:ext>
            </a:extLst>
          </p:cNvPr>
          <p:cNvSpPr>
            <a:spLocks noGrp="1" noChangeArrowheads="1"/>
          </p:cNvSpPr>
          <p:nvPr>
            <p:ph type="sldNum" sz="quarter" idx="5"/>
          </p:nvPr>
        </p:nvSpPr>
        <p:spPr>
          <a:ln/>
        </p:spPr>
        <p:txBody>
          <a:bodyPr/>
          <a:lstStyle/>
          <a:p>
            <a:fld id="{C99DD24D-3E31-7646-98C3-386DF955510D}" type="slidenum">
              <a:rPr lang="ko-KR" altLang="en-US"/>
              <a:pPr/>
              <a:t>35</a:t>
            </a:fld>
            <a:endParaRPr lang="en-US" altLang="ko-KR"/>
          </a:p>
        </p:txBody>
      </p:sp>
      <p:sp>
        <p:nvSpPr>
          <p:cNvPr id="672770" name="Rectangle 2">
            <a:extLst>
              <a:ext uri="{FF2B5EF4-FFF2-40B4-BE49-F238E27FC236}">
                <a16:creationId xmlns:a16="http://schemas.microsoft.com/office/drawing/2014/main" id="{0773DD3A-4356-2549-85AB-809ADA135F37}"/>
              </a:ext>
            </a:extLst>
          </p:cNvPr>
          <p:cNvSpPr>
            <a:spLocks noGrp="1" noRot="1" noChangeAspect="1" noChangeArrowheads="1" noTextEdit="1"/>
          </p:cNvSpPr>
          <p:nvPr>
            <p:ph type="sldImg"/>
          </p:nvPr>
        </p:nvSpPr>
        <p:spPr>
          <a:ln/>
        </p:spPr>
      </p:sp>
      <p:sp>
        <p:nvSpPr>
          <p:cNvPr id="672771" name="Rectangle 3">
            <a:extLst>
              <a:ext uri="{FF2B5EF4-FFF2-40B4-BE49-F238E27FC236}">
                <a16:creationId xmlns:a16="http://schemas.microsoft.com/office/drawing/2014/main" id="{7C940E7C-D45A-634B-AE7E-257010382FAE}"/>
              </a:ext>
            </a:extLst>
          </p:cNvPr>
          <p:cNvSpPr>
            <a:spLocks noGrp="1" noChangeArrowheads="1"/>
          </p:cNvSpPr>
          <p:nvPr>
            <p:ph type="body" idx="1"/>
          </p:nvPr>
        </p:nvSpPr>
        <p:spPr/>
        <p:txBody>
          <a:bodyPr/>
          <a:lstStyle/>
          <a:p>
            <a:r>
              <a:rPr lang="en-US" altLang="en-US" b="1"/>
              <a:t>Dan dari jalur Salomo...garis keturunan menunjuk langsung ke Yusuf, ayah Yesus. Dan kejadian klimaksnya … dari Yusuf dan Maria, melalui interfensi Roh Kudus ke dalam rahim Maria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E8904C5-7D79-6647-B1C8-079509554242}"/>
              </a:ext>
            </a:extLst>
          </p:cNvPr>
          <p:cNvSpPr>
            <a:spLocks noGrp="1" noChangeArrowheads="1"/>
          </p:cNvSpPr>
          <p:nvPr>
            <p:ph type="sldNum" sz="quarter" idx="5"/>
          </p:nvPr>
        </p:nvSpPr>
        <p:spPr>
          <a:ln/>
        </p:spPr>
        <p:txBody>
          <a:bodyPr/>
          <a:lstStyle/>
          <a:p>
            <a:fld id="{5DEFDCE0-91BA-FD47-9EBE-C486B1B9A64F}" type="slidenum">
              <a:rPr lang="ko-KR" altLang="en-US"/>
              <a:pPr/>
              <a:t>36</a:t>
            </a:fld>
            <a:endParaRPr lang="en-US" altLang="ko-KR"/>
          </a:p>
        </p:txBody>
      </p:sp>
      <p:sp>
        <p:nvSpPr>
          <p:cNvPr id="673794" name="Rectangle 2">
            <a:extLst>
              <a:ext uri="{FF2B5EF4-FFF2-40B4-BE49-F238E27FC236}">
                <a16:creationId xmlns:a16="http://schemas.microsoft.com/office/drawing/2014/main" id="{ABC9077E-9781-3E45-BBB8-DE003B0C7B2C}"/>
              </a:ext>
            </a:extLst>
          </p:cNvPr>
          <p:cNvSpPr>
            <a:spLocks noGrp="1" noRot="1" noChangeAspect="1" noChangeArrowheads="1" noTextEdit="1"/>
          </p:cNvSpPr>
          <p:nvPr>
            <p:ph type="sldImg"/>
          </p:nvPr>
        </p:nvSpPr>
        <p:spPr>
          <a:ln/>
        </p:spPr>
      </p:sp>
      <p:sp>
        <p:nvSpPr>
          <p:cNvPr id="673795" name="Rectangle 3">
            <a:extLst>
              <a:ext uri="{FF2B5EF4-FFF2-40B4-BE49-F238E27FC236}">
                <a16:creationId xmlns:a16="http://schemas.microsoft.com/office/drawing/2014/main" id="{69094142-B55F-2149-8F29-D093425CEEB8}"/>
              </a:ext>
            </a:extLst>
          </p:cNvPr>
          <p:cNvSpPr>
            <a:spLocks noGrp="1" noChangeArrowheads="1"/>
          </p:cNvSpPr>
          <p:nvPr>
            <p:ph type="body" idx="1"/>
          </p:nvPr>
        </p:nvSpPr>
        <p:spPr/>
        <p:txBody>
          <a:bodyPr/>
          <a:lstStyle/>
          <a:p>
            <a:r>
              <a:rPr lang="en-US" altLang="en-US" b="1"/>
              <a:t>…Tuhan kita Yesus Kristus datang ke dalam dunia. </a:t>
            </a:r>
            <a:r>
              <a:rPr lang="fi-FI" altLang="en-US" b="1"/>
              <a:t>Dan, Anda boleh mengatakan ...baik …kita semua juga tahu. </a:t>
            </a:r>
            <a:r>
              <a:rPr lang="en-US" altLang="en-US" b="1"/>
              <a:t>Apakah pentingnya menekankan nya? Alasan: kerajaan dunia menggambarkan dua hal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F8E4E7-5ABA-FF48-9F0C-F2188720BE34}"/>
              </a:ext>
            </a:extLst>
          </p:cNvPr>
          <p:cNvSpPr>
            <a:spLocks noGrp="1" noChangeArrowheads="1"/>
          </p:cNvSpPr>
          <p:nvPr>
            <p:ph type="sldNum" sz="quarter" idx="5"/>
          </p:nvPr>
        </p:nvSpPr>
        <p:spPr>
          <a:ln/>
        </p:spPr>
        <p:txBody>
          <a:bodyPr/>
          <a:lstStyle/>
          <a:p>
            <a:fld id="{A4783346-83C3-AD4A-A983-0F9D5614FAFB}" type="slidenum">
              <a:rPr lang="ko-KR" altLang="en-US"/>
              <a:pPr/>
              <a:t>37</a:t>
            </a:fld>
            <a:endParaRPr lang="en-US" altLang="ko-KR"/>
          </a:p>
        </p:txBody>
      </p:sp>
      <p:sp>
        <p:nvSpPr>
          <p:cNvPr id="674818" name="Rectangle 2">
            <a:extLst>
              <a:ext uri="{FF2B5EF4-FFF2-40B4-BE49-F238E27FC236}">
                <a16:creationId xmlns:a16="http://schemas.microsoft.com/office/drawing/2014/main" id="{ABE41987-E3FD-404C-8300-7299238C3FE8}"/>
              </a:ext>
            </a:extLst>
          </p:cNvPr>
          <p:cNvSpPr>
            <a:spLocks noGrp="1" noRot="1" noChangeAspect="1" noChangeArrowheads="1" noTextEdit="1"/>
          </p:cNvSpPr>
          <p:nvPr>
            <p:ph type="sldImg"/>
          </p:nvPr>
        </p:nvSpPr>
        <p:spPr>
          <a:ln/>
        </p:spPr>
      </p:sp>
      <p:sp>
        <p:nvSpPr>
          <p:cNvPr id="674819" name="Rectangle 3">
            <a:extLst>
              <a:ext uri="{FF2B5EF4-FFF2-40B4-BE49-F238E27FC236}">
                <a16:creationId xmlns:a16="http://schemas.microsoft.com/office/drawing/2014/main" id="{6AE6AFAF-A0A7-A240-8FCA-0C5289709FB6}"/>
              </a:ext>
            </a:extLst>
          </p:cNvPr>
          <p:cNvSpPr>
            <a:spLocks noGrp="1" noChangeArrowheads="1"/>
          </p:cNvSpPr>
          <p:nvPr>
            <p:ph type="body" idx="1"/>
          </p:nvPr>
        </p:nvSpPr>
        <p:spPr/>
        <p:txBody>
          <a:bodyPr/>
          <a:lstStyle/>
          <a:p>
            <a:r>
              <a:rPr lang="en-US" altLang="en-US" b="1"/>
              <a:t>PERTAMA…kualifikasi keluarga oleh garis darah yang tepat. </a:t>
            </a:r>
          </a:p>
          <a:p>
            <a:r>
              <a:rPr lang="en-US" altLang="en-US" b="1"/>
              <a:t>////	KEDUA …harus ada kualifikasi hukum oleh sejarah tradisional yang tepat. </a:t>
            </a:r>
          </a:p>
          <a:p>
            <a:r>
              <a:rPr lang="en-US" altLang="en-US" b="1"/>
              <a:t>////	Keluarga dan garis keturunan dari Maria – ibu Tuhan Yesus – sebagaimana yang terdapat dalam Kitab Lukas, pasal tiga, ayat 23-38, </a:t>
            </a:r>
          </a:p>
          <a:p>
            <a:r>
              <a:rPr lang="en-US" altLang="en-US" b="1"/>
              <a:t>////	Ketika adalah garis hukum ayah Yesus – Yusuf – terjadi secara rinci dalam kitab Matius, pasal 1, ayat 1-17.</a:t>
            </a:r>
            <a:endParaRPr lang="sv-SE" altLang="en-US" b="1"/>
          </a:p>
          <a:p>
            <a:r>
              <a:rPr lang="sv-SE" altLang="en-US" b="1"/>
              <a:t>Sudah tertulis mengenai hal ini ...jauh sebelum dijelaskan di sini.  </a:t>
            </a:r>
            <a:r>
              <a:rPr lang="en-US" altLang="en-US" b="1"/>
              <a:t>Jadi saya merekomondasi engkau untuk menggali lebih dalam. Mereka kaya dengan pengertian dan keunikan untuk mencapai tempat Tuhan dalam rencana agung zaman.</a:t>
            </a:r>
            <a:r>
              <a:rPr lang="en-US" altLang="en-US"/>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F328E6-6264-6C42-B946-AC5EA1E55D65}"/>
              </a:ext>
            </a:extLst>
          </p:cNvPr>
          <p:cNvSpPr>
            <a:spLocks noGrp="1" noChangeArrowheads="1"/>
          </p:cNvSpPr>
          <p:nvPr>
            <p:ph type="sldNum" sz="quarter" idx="5"/>
          </p:nvPr>
        </p:nvSpPr>
        <p:spPr>
          <a:ln/>
        </p:spPr>
        <p:txBody>
          <a:bodyPr/>
          <a:lstStyle/>
          <a:p>
            <a:fld id="{D35EB2A1-E6C3-164C-9AFC-06E3657DB4AF}" type="slidenum">
              <a:rPr lang="ko-KR" altLang="en-US"/>
              <a:pPr/>
              <a:t>38</a:t>
            </a:fld>
            <a:endParaRPr lang="en-US" altLang="ko-KR"/>
          </a:p>
        </p:txBody>
      </p:sp>
      <p:sp>
        <p:nvSpPr>
          <p:cNvPr id="675842" name="Rectangle 2">
            <a:extLst>
              <a:ext uri="{FF2B5EF4-FFF2-40B4-BE49-F238E27FC236}">
                <a16:creationId xmlns:a16="http://schemas.microsoft.com/office/drawing/2014/main" id="{B7E763A2-87CF-AB49-9916-93D14490D84E}"/>
              </a:ext>
            </a:extLst>
          </p:cNvPr>
          <p:cNvSpPr>
            <a:spLocks noGrp="1" noRot="1" noChangeAspect="1" noChangeArrowheads="1" noTextEdit="1"/>
          </p:cNvSpPr>
          <p:nvPr>
            <p:ph type="sldImg"/>
          </p:nvPr>
        </p:nvSpPr>
        <p:spPr>
          <a:ln/>
        </p:spPr>
      </p:sp>
      <p:sp>
        <p:nvSpPr>
          <p:cNvPr id="675843" name="Rectangle 3">
            <a:extLst>
              <a:ext uri="{FF2B5EF4-FFF2-40B4-BE49-F238E27FC236}">
                <a16:creationId xmlns:a16="http://schemas.microsoft.com/office/drawing/2014/main" id="{EA87B647-66A3-8B43-8A25-65F041F2EE3F}"/>
              </a:ext>
            </a:extLst>
          </p:cNvPr>
          <p:cNvSpPr>
            <a:spLocks noGrp="1" noChangeArrowheads="1"/>
          </p:cNvSpPr>
          <p:nvPr>
            <p:ph type="body" idx="1"/>
          </p:nvPr>
        </p:nvSpPr>
        <p:spPr/>
        <p:txBody>
          <a:bodyPr/>
          <a:lstStyle/>
          <a:p>
            <a:r>
              <a:rPr lang="en-US" altLang="en-US" b="1"/>
              <a:t>Jadi...kesimpulannya ...</a:t>
            </a:r>
          </a:p>
          <a:p>
            <a:r>
              <a:rPr lang="en-US" altLang="en-US" b="1"/>
              <a:t>Maria, ibu Yesus, memberikan sumbangsih garis keturunan dari raja Daud …</a:t>
            </a:r>
            <a:r>
              <a:rPr lang="en-US" altLang="en-US"/>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DD2229-C22A-3641-AE95-F14FF7AAAFDA}"/>
              </a:ext>
            </a:extLst>
          </p:cNvPr>
          <p:cNvSpPr>
            <a:spLocks noGrp="1" noChangeArrowheads="1"/>
          </p:cNvSpPr>
          <p:nvPr>
            <p:ph type="sldNum" sz="quarter" idx="5"/>
          </p:nvPr>
        </p:nvSpPr>
        <p:spPr>
          <a:ln/>
        </p:spPr>
        <p:txBody>
          <a:bodyPr/>
          <a:lstStyle/>
          <a:p>
            <a:fld id="{81CD8BCF-7582-844D-848D-0EFBEDA711ED}" type="slidenum">
              <a:rPr lang="ko-KR" altLang="en-US"/>
              <a:pPr/>
              <a:t>39</a:t>
            </a:fld>
            <a:endParaRPr lang="en-US" altLang="ko-KR"/>
          </a:p>
        </p:txBody>
      </p:sp>
      <p:sp>
        <p:nvSpPr>
          <p:cNvPr id="676866" name="Rectangle 2">
            <a:extLst>
              <a:ext uri="{FF2B5EF4-FFF2-40B4-BE49-F238E27FC236}">
                <a16:creationId xmlns:a16="http://schemas.microsoft.com/office/drawing/2014/main" id="{7EFBB096-AF65-5B46-9800-FCA8F4D0D8E3}"/>
              </a:ext>
            </a:extLst>
          </p:cNvPr>
          <p:cNvSpPr>
            <a:spLocks noGrp="1" noRot="1" noChangeAspect="1" noChangeArrowheads="1" noTextEdit="1"/>
          </p:cNvSpPr>
          <p:nvPr>
            <p:ph type="sldImg"/>
          </p:nvPr>
        </p:nvSpPr>
        <p:spPr>
          <a:ln/>
        </p:spPr>
      </p:sp>
      <p:sp>
        <p:nvSpPr>
          <p:cNvPr id="676867" name="Rectangle 3">
            <a:extLst>
              <a:ext uri="{FF2B5EF4-FFF2-40B4-BE49-F238E27FC236}">
                <a16:creationId xmlns:a16="http://schemas.microsoft.com/office/drawing/2014/main" id="{BF00FD69-C8B4-4747-9865-8C52DEAE180E}"/>
              </a:ext>
            </a:extLst>
          </p:cNvPr>
          <p:cNvSpPr>
            <a:spLocks noGrp="1" noChangeArrowheads="1"/>
          </p:cNvSpPr>
          <p:nvPr>
            <p:ph type="body" idx="1"/>
          </p:nvPr>
        </p:nvSpPr>
        <p:spPr/>
        <p:txBody>
          <a:bodyPr/>
          <a:lstStyle/>
          <a:p>
            <a:r>
              <a:rPr lang="en-US" altLang="en-US" b="1"/>
              <a:t>...dan Yusuf …sebagai ayah asuh dan keturunan Raja Salomo… mempunyai hak atas anak asuhnya, Yesus. Ini merupakan bukti yang kuat dan dapat dipercaya yang dicatat Alkitab.</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00A247-5B1F-574B-98F1-1D42AC22215C}"/>
              </a:ext>
            </a:extLst>
          </p:cNvPr>
          <p:cNvSpPr>
            <a:spLocks noGrp="1" noChangeArrowheads="1"/>
          </p:cNvSpPr>
          <p:nvPr>
            <p:ph type="sldNum" sz="quarter" idx="5"/>
          </p:nvPr>
        </p:nvSpPr>
        <p:spPr>
          <a:ln/>
        </p:spPr>
        <p:txBody>
          <a:bodyPr/>
          <a:lstStyle/>
          <a:p>
            <a:fld id="{44C81C5A-2643-964F-B0BE-337D438D85FA}" type="slidenum">
              <a:rPr lang="ko-KR" altLang="en-US"/>
              <a:pPr/>
              <a:t>40</a:t>
            </a:fld>
            <a:endParaRPr lang="en-US" altLang="ko-KR"/>
          </a:p>
        </p:txBody>
      </p:sp>
      <p:sp>
        <p:nvSpPr>
          <p:cNvPr id="677890" name="Rectangle 2">
            <a:extLst>
              <a:ext uri="{FF2B5EF4-FFF2-40B4-BE49-F238E27FC236}">
                <a16:creationId xmlns:a16="http://schemas.microsoft.com/office/drawing/2014/main" id="{0BDF599B-BD5D-FA4B-8B34-D2B5371EE1FB}"/>
              </a:ext>
            </a:extLst>
          </p:cNvPr>
          <p:cNvSpPr>
            <a:spLocks noGrp="1" noRot="1" noChangeAspect="1" noChangeArrowheads="1" noTextEdit="1"/>
          </p:cNvSpPr>
          <p:nvPr>
            <p:ph type="sldImg"/>
          </p:nvPr>
        </p:nvSpPr>
        <p:spPr>
          <a:ln/>
        </p:spPr>
      </p:sp>
      <p:sp>
        <p:nvSpPr>
          <p:cNvPr id="677891" name="Rectangle 3">
            <a:extLst>
              <a:ext uri="{FF2B5EF4-FFF2-40B4-BE49-F238E27FC236}">
                <a16:creationId xmlns:a16="http://schemas.microsoft.com/office/drawing/2014/main" id="{E1BC7983-5E80-7749-BBA9-2F0FD068DC2C}"/>
              </a:ext>
            </a:extLst>
          </p:cNvPr>
          <p:cNvSpPr>
            <a:spLocks noGrp="1" noChangeArrowheads="1"/>
          </p:cNvSpPr>
          <p:nvPr>
            <p:ph type="body" idx="1"/>
          </p:nvPr>
        </p:nvSpPr>
        <p:spPr/>
        <p:txBody>
          <a:bodyPr/>
          <a:lstStyle/>
          <a:p>
            <a:r>
              <a:rPr lang="en-US" altLang="en-US" b="1"/>
              <a:t>Merupakan daftar atas penulis-penulis yang sudah mengarang silsilah  Yesus Kristus sebagaimana yang disajikan dalam Kitab Matius dan Lukas. Ada banyak, lebih banyak dari ini!</a:t>
            </a:r>
            <a:r>
              <a:rPr lang="en-US" alt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007AD53-D2C6-7148-99D1-C5C7E8562487}"/>
              </a:ext>
            </a:extLst>
          </p:cNvPr>
          <p:cNvSpPr>
            <a:spLocks noGrp="1" noChangeArrowheads="1"/>
          </p:cNvSpPr>
          <p:nvPr>
            <p:ph type="sldNum" sz="quarter" idx="5"/>
          </p:nvPr>
        </p:nvSpPr>
        <p:spPr>
          <a:ln/>
        </p:spPr>
        <p:txBody>
          <a:bodyPr/>
          <a:lstStyle/>
          <a:p>
            <a:fld id="{AA951190-E342-DD45-9F8E-3D787447A43D}" type="slidenum">
              <a:rPr lang="ko-KR" altLang="en-US"/>
              <a:pPr/>
              <a:t>5</a:t>
            </a:fld>
            <a:endParaRPr lang="en-US" altLang="ko-KR"/>
          </a:p>
        </p:txBody>
      </p:sp>
      <p:sp>
        <p:nvSpPr>
          <p:cNvPr id="646146" name="Rectangle 2">
            <a:extLst>
              <a:ext uri="{FF2B5EF4-FFF2-40B4-BE49-F238E27FC236}">
                <a16:creationId xmlns:a16="http://schemas.microsoft.com/office/drawing/2014/main" id="{CE8E489D-2F6A-0F46-B530-E2F2C89A29B0}"/>
              </a:ext>
            </a:extLst>
          </p:cNvPr>
          <p:cNvSpPr>
            <a:spLocks noGrp="1" noRot="1" noChangeAspect="1" noChangeArrowheads="1" noTextEdit="1"/>
          </p:cNvSpPr>
          <p:nvPr>
            <p:ph type="sldImg"/>
          </p:nvPr>
        </p:nvSpPr>
        <p:spPr>
          <a:ln/>
        </p:spPr>
      </p:sp>
      <p:sp>
        <p:nvSpPr>
          <p:cNvPr id="646147" name="Rectangle 3">
            <a:extLst>
              <a:ext uri="{FF2B5EF4-FFF2-40B4-BE49-F238E27FC236}">
                <a16:creationId xmlns:a16="http://schemas.microsoft.com/office/drawing/2014/main" id="{1034371B-6A17-804E-B02C-B8C7464DDBD8}"/>
              </a:ext>
            </a:extLst>
          </p:cNvPr>
          <p:cNvSpPr>
            <a:spLocks noGrp="1" noChangeArrowheads="1"/>
          </p:cNvSpPr>
          <p:nvPr>
            <p:ph type="body" idx="1"/>
          </p:nvPr>
        </p:nvSpPr>
        <p:spPr/>
        <p:txBody>
          <a:bodyPr/>
          <a:lstStyle/>
          <a:p>
            <a:r>
              <a:rPr lang="en-US" altLang="en-US" b="1"/>
              <a:t>Anda juga harus mengingat konteks hukum ini.   </a:t>
            </a:r>
          </a:p>
          <a:p>
            <a:r>
              <a:rPr lang="en-US" altLang="en-US" b="1"/>
              <a:t>////	Orang Israel berada di bawah perbudakan Mesir selama empat abad … bekerja keras … </a:t>
            </a:r>
          </a:p>
          <a:p>
            <a:r>
              <a:rPr lang="en-US" altLang="en-US" b="1"/>
              <a:t>////	miskin dan perkembangan budayanya sangat terbelakang  ... hal ini mungkin disebabkan karena mereka jarang berelasi dengan bangsa lain  ... mereka tidak punya waktu untuk berinteraksi.  </a:t>
            </a:r>
          </a:p>
          <a:p>
            <a:r>
              <a:rPr lang="en-US" altLang="en-US" b="1"/>
              <a:t>////	Dan tentu saja, juga berdampak terhadap hubungan mereka dengan Tuhan Sang Pencipta ...Allah Abraham, Ishak, and Yakub. Hubungan dengan Allah menjadi sebuah misteri … Allah serasa begitu jauh dari ingatan mereka. </a:t>
            </a:r>
          </a:p>
          <a:p>
            <a:r>
              <a:rPr lang="en-US" altLang="en-US" b="1"/>
              <a:t>////	Hukum Musa menjadi langkah utama bagi orang Israel untuk membangun kembali hubungan yang matang dengan Tuhan dan belajar untuk menjadi Bangsa Pilihan.</a:t>
            </a:r>
            <a:endParaRPr lang="fi-FI" altLang="en-US" b="1"/>
          </a:p>
          <a:p>
            <a:r>
              <a:rPr lang="fi-FI" altLang="en-US" b="1"/>
              <a:t>JADI ANDA DAPAT MELIHAT…SELALU ADA LATAR BELAKANG DARI SETIAP KEJADIAN ATAU INSTRUKSI ALKITABIAH !</a:t>
            </a:r>
            <a:r>
              <a:rPr lang="en-US" altLang="en-US"/>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BBD24B-F3B9-9B40-B510-041699D70C54}"/>
              </a:ext>
            </a:extLst>
          </p:cNvPr>
          <p:cNvSpPr>
            <a:spLocks noGrp="1" noChangeArrowheads="1"/>
          </p:cNvSpPr>
          <p:nvPr>
            <p:ph type="sldNum" sz="quarter" idx="5"/>
          </p:nvPr>
        </p:nvSpPr>
        <p:spPr>
          <a:ln/>
        </p:spPr>
        <p:txBody>
          <a:bodyPr/>
          <a:lstStyle/>
          <a:p>
            <a:fld id="{B9E7E618-B82A-994C-8A69-0E742A90DA0A}" type="slidenum">
              <a:rPr lang="ko-KR" altLang="en-US"/>
              <a:pPr/>
              <a:t>41</a:t>
            </a:fld>
            <a:endParaRPr lang="en-US" altLang="ko-KR"/>
          </a:p>
        </p:txBody>
      </p:sp>
      <p:sp>
        <p:nvSpPr>
          <p:cNvPr id="678914" name="Rectangle 2">
            <a:extLst>
              <a:ext uri="{FF2B5EF4-FFF2-40B4-BE49-F238E27FC236}">
                <a16:creationId xmlns:a16="http://schemas.microsoft.com/office/drawing/2014/main" id="{92E713CD-D14A-E54E-9733-00C811252A37}"/>
              </a:ext>
            </a:extLst>
          </p:cNvPr>
          <p:cNvSpPr>
            <a:spLocks noGrp="1" noRot="1" noChangeAspect="1" noChangeArrowheads="1" noTextEdit="1"/>
          </p:cNvSpPr>
          <p:nvPr>
            <p:ph type="sldImg"/>
          </p:nvPr>
        </p:nvSpPr>
        <p:spPr>
          <a:ln/>
        </p:spPr>
      </p:sp>
      <p:sp>
        <p:nvSpPr>
          <p:cNvPr id="678915" name="Rectangle 3">
            <a:extLst>
              <a:ext uri="{FF2B5EF4-FFF2-40B4-BE49-F238E27FC236}">
                <a16:creationId xmlns:a16="http://schemas.microsoft.com/office/drawing/2014/main" id="{5FCD6D4C-B8C5-5A4D-A210-5758A3BD4889}"/>
              </a:ext>
            </a:extLst>
          </p:cNvPr>
          <p:cNvSpPr>
            <a:spLocks noGrp="1" noChangeArrowheads="1"/>
          </p:cNvSpPr>
          <p:nvPr>
            <p:ph type="body" idx="1"/>
          </p:nvPr>
        </p:nvSpPr>
        <p:spPr/>
        <p:txBody>
          <a:bodyPr/>
          <a:lstStyle/>
          <a:p>
            <a:r>
              <a:rPr lang="en-US" altLang="en-US" b="1"/>
              <a:t>Dengan Lembar Kerja #17  … lihatlah pada tempat berbatu di luar Betlehem di mana para gembala menjaga ternaknya ­­ –– ribuan tahun yang lalu, di tanah yang sama …di kota kecil yang tua tempat Yesus Kristus lahir. Dari sini Anda dapat melihat dan mendegar Malaikat mengumandangkan kelahiranNya yang ajaib !  …</a:t>
            </a:r>
            <a:endParaRPr lang="fi-FI" altLang="en-US" b="1"/>
          </a:p>
          <a:p>
            <a:r>
              <a:rPr lang="fi-FI" altLang="en-US" b="1"/>
              <a:t>////	Pernahkah Anda mempertimbangkan kemungkinan statistik atas kelahiran dan kehidupan Tuhan Yesus?</a:t>
            </a:r>
            <a:endParaRPr lang="en-US" altLang="en-US" b="1"/>
          </a:p>
          <a:p>
            <a:r>
              <a:rPr lang="en-US" altLang="en-US" b="1"/>
              <a:t>////	Apakah kelahirannya terjadi secara kebetulan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0BA099-DB0B-524B-BA44-50323B918DC4}"/>
              </a:ext>
            </a:extLst>
          </p:cNvPr>
          <p:cNvSpPr>
            <a:spLocks noGrp="1" noChangeArrowheads="1"/>
          </p:cNvSpPr>
          <p:nvPr>
            <p:ph type="sldNum" sz="quarter" idx="5"/>
          </p:nvPr>
        </p:nvSpPr>
        <p:spPr>
          <a:ln/>
        </p:spPr>
        <p:txBody>
          <a:bodyPr/>
          <a:lstStyle/>
          <a:p>
            <a:fld id="{4D3428C4-05D1-CA40-A6AF-03AE4C3AF034}" type="slidenum">
              <a:rPr lang="ko-KR" altLang="en-US"/>
              <a:pPr/>
              <a:t>42</a:t>
            </a:fld>
            <a:endParaRPr lang="en-US" altLang="ko-KR"/>
          </a:p>
        </p:txBody>
      </p:sp>
      <p:sp>
        <p:nvSpPr>
          <p:cNvPr id="679938" name="Rectangle 2">
            <a:extLst>
              <a:ext uri="{FF2B5EF4-FFF2-40B4-BE49-F238E27FC236}">
                <a16:creationId xmlns:a16="http://schemas.microsoft.com/office/drawing/2014/main" id="{8B60C535-B096-804B-AFF9-52813F0A4FFE}"/>
              </a:ext>
            </a:extLst>
          </p:cNvPr>
          <p:cNvSpPr>
            <a:spLocks noGrp="1" noRot="1" noChangeAspect="1" noChangeArrowheads="1" noTextEdit="1"/>
          </p:cNvSpPr>
          <p:nvPr>
            <p:ph type="sldImg"/>
          </p:nvPr>
        </p:nvSpPr>
        <p:spPr>
          <a:ln/>
        </p:spPr>
      </p:sp>
      <p:sp>
        <p:nvSpPr>
          <p:cNvPr id="679939" name="Rectangle 3">
            <a:extLst>
              <a:ext uri="{FF2B5EF4-FFF2-40B4-BE49-F238E27FC236}">
                <a16:creationId xmlns:a16="http://schemas.microsoft.com/office/drawing/2014/main" id="{A3396159-5AA8-E34B-BCD8-DE06B5AC19FB}"/>
              </a:ext>
            </a:extLst>
          </p:cNvPr>
          <p:cNvSpPr>
            <a:spLocks noGrp="1" noChangeArrowheads="1"/>
          </p:cNvSpPr>
          <p:nvPr>
            <p:ph type="body" idx="1"/>
          </p:nvPr>
        </p:nvSpPr>
        <p:spPr/>
        <p:txBody>
          <a:bodyPr/>
          <a:lstStyle/>
          <a:p>
            <a:r>
              <a:rPr lang="en-US" altLang="en-US" b="1"/>
              <a:t>Dalam Perjanjian Lama …lebih dari 300 referensi mengenai kedatangan Mesias akan digenapi melalui kelahiran, hidup dan penyaliban Yesus Kristus. Jadi …dengan demikian …menurut teknik ilmiah dan perhitungan statistik…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C29BC4-26A9-E74C-878F-3AEA78DDA3BC}"/>
              </a:ext>
            </a:extLst>
          </p:cNvPr>
          <p:cNvSpPr>
            <a:spLocks noGrp="1" noChangeArrowheads="1"/>
          </p:cNvSpPr>
          <p:nvPr>
            <p:ph type="sldNum" sz="quarter" idx="5"/>
          </p:nvPr>
        </p:nvSpPr>
        <p:spPr>
          <a:ln/>
        </p:spPr>
        <p:txBody>
          <a:bodyPr/>
          <a:lstStyle/>
          <a:p>
            <a:fld id="{87231826-8EE3-3945-BCC2-3046D93635EB}" type="slidenum">
              <a:rPr lang="ko-KR" altLang="en-US"/>
              <a:pPr/>
              <a:t>43</a:t>
            </a:fld>
            <a:endParaRPr lang="en-US" altLang="ko-KR"/>
          </a:p>
        </p:txBody>
      </p:sp>
      <p:sp>
        <p:nvSpPr>
          <p:cNvPr id="680962" name="Rectangle 2">
            <a:extLst>
              <a:ext uri="{FF2B5EF4-FFF2-40B4-BE49-F238E27FC236}">
                <a16:creationId xmlns:a16="http://schemas.microsoft.com/office/drawing/2014/main" id="{ECC01F50-7314-7843-9409-53FF2CB840F8}"/>
              </a:ext>
            </a:extLst>
          </p:cNvPr>
          <p:cNvSpPr>
            <a:spLocks noGrp="1" noRot="1" noChangeAspect="1" noChangeArrowheads="1" noTextEdit="1"/>
          </p:cNvSpPr>
          <p:nvPr>
            <p:ph type="sldImg"/>
          </p:nvPr>
        </p:nvSpPr>
        <p:spPr>
          <a:ln/>
        </p:spPr>
      </p:sp>
      <p:sp>
        <p:nvSpPr>
          <p:cNvPr id="680963" name="Rectangle 3">
            <a:extLst>
              <a:ext uri="{FF2B5EF4-FFF2-40B4-BE49-F238E27FC236}">
                <a16:creationId xmlns:a16="http://schemas.microsoft.com/office/drawing/2014/main" id="{571B370F-094E-8048-817A-DF3B27A32C96}"/>
              </a:ext>
            </a:extLst>
          </p:cNvPr>
          <p:cNvSpPr>
            <a:spLocks noGrp="1" noChangeArrowheads="1"/>
          </p:cNvSpPr>
          <p:nvPr>
            <p:ph type="body" idx="1"/>
          </p:nvPr>
        </p:nvSpPr>
        <p:spPr/>
        <p:txBody>
          <a:bodyPr/>
          <a:lstStyle/>
          <a:p>
            <a:r>
              <a:rPr lang="en-US" altLang="en-US" b="1"/>
              <a:t>Bagaimana perbandingan perhitungan peluang dari DELAPAN ramalan yang dipenuhi dari 300 ramalan dalam hidup seorang individu? </a:t>
            </a:r>
            <a:endParaRPr lang="fi-FI" altLang="en-US" b="1"/>
          </a:p>
          <a:p>
            <a:r>
              <a:rPr lang="fi-FI" altLang="en-US" b="1"/>
              <a:t>////	Jawaban : satu peluang dari 100 Ribu Triliun  …atau…10 pangkat 17!</a:t>
            </a:r>
            <a:endParaRPr lang="en-US" altLang="en-US" b="1"/>
          </a:p>
          <a:p>
            <a:r>
              <a:rPr lang="en-US" altLang="en-US" b="1"/>
              <a:t>////	dan ini adalah nomor yang diketik!</a:t>
            </a:r>
            <a:endParaRPr lang="fi-FI" altLang="en-US" b="1"/>
          </a:p>
          <a:p>
            <a:r>
              <a:rPr lang="fi-FI" altLang="en-US" b="1"/>
              <a:t>Kalau Anda pikir hal ini menakjubkan …kita akan lihat yang lainnya.</a:t>
            </a:r>
            <a:r>
              <a:rPr lang="en-US" altLang="en-US"/>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5FF394-A0B2-5D40-9CE1-813700CAC4D7}"/>
              </a:ext>
            </a:extLst>
          </p:cNvPr>
          <p:cNvSpPr>
            <a:spLocks noGrp="1" noChangeArrowheads="1"/>
          </p:cNvSpPr>
          <p:nvPr>
            <p:ph type="sldNum" sz="quarter" idx="5"/>
          </p:nvPr>
        </p:nvSpPr>
        <p:spPr>
          <a:ln/>
        </p:spPr>
        <p:txBody>
          <a:bodyPr/>
          <a:lstStyle/>
          <a:p>
            <a:fld id="{D7B2B895-8A1A-BB45-B7DC-440B0EB38B36}" type="slidenum">
              <a:rPr lang="ko-KR" altLang="en-US"/>
              <a:pPr/>
              <a:t>44</a:t>
            </a:fld>
            <a:endParaRPr lang="en-US" altLang="ko-KR"/>
          </a:p>
        </p:txBody>
      </p:sp>
      <p:sp>
        <p:nvSpPr>
          <p:cNvPr id="681986" name="Rectangle 2">
            <a:extLst>
              <a:ext uri="{FF2B5EF4-FFF2-40B4-BE49-F238E27FC236}">
                <a16:creationId xmlns:a16="http://schemas.microsoft.com/office/drawing/2014/main" id="{7536E1FF-FF1B-CE49-9C09-5D47F4F93CBE}"/>
              </a:ext>
            </a:extLst>
          </p:cNvPr>
          <p:cNvSpPr>
            <a:spLocks noGrp="1" noRot="1" noChangeAspect="1" noChangeArrowheads="1" noTextEdit="1"/>
          </p:cNvSpPr>
          <p:nvPr>
            <p:ph type="sldImg"/>
          </p:nvPr>
        </p:nvSpPr>
        <p:spPr>
          <a:ln/>
        </p:spPr>
      </p:sp>
      <p:sp>
        <p:nvSpPr>
          <p:cNvPr id="681987" name="Rectangle 3">
            <a:extLst>
              <a:ext uri="{FF2B5EF4-FFF2-40B4-BE49-F238E27FC236}">
                <a16:creationId xmlns:a16="http://schemas.microsoft.com/office/drawing/2014/main" id="{341471F6-71B4-B743-945C-14947F6D5E6A}"/>
              </a:ext>
            </a:extLst>
          </p:cNvPr>
          <p:cNvSpPr>
            <a:spLocks noGrp="1" noChangeArrowheads="1"/>
          </p:cNvSpPr>
          <p:nvPr>
            <p:ph type="body" idx="1"/>
          </p:nvPr>
        </p:nvSpPr>
        <p:spPr/>
        <p:txBody>
          <a:bodyPr/>
          <a:lstStyle/>
          <a:p>
            <a:r>
              <a:rPr lang="en-US" altLang="en-US" b="1"/>
              <a:t>Pertimbangan lain akan kemungkinan ilmiah …</a:t>
            </a:r>
          </a:p>
          <a:p>
            <a:r>
              <a:rPr lang="en-US" altLang="en-US" b="1"/>
              <a:t>////	Lalu …hanya dengan 48 dari 300 ramalan yang akan di genapi dalam hidup dari setiap individu : </a:t>
            </a:r>
          </a:p>
          <a:p>
            <a:r>
              <a:rPr lang="en-US" altLang="en-US" b="1"/>
              <a:t>////	Jawaban : satu peluang 10 pangkat 157!</a:t>
            </a:r>
          </a:p>
          <a:p>
            <a:r>
              <a:rPr lang="en-US" altLang="en-US" b="1"/>
              <a:t>////	Ketik … Anda berada disini !</a:t>
            </a:r>
          </a:p>
          <a:p>
            <a:r>
              <a:rPr lang="en-US" altLang="en-US" b="1"/>
              <a:t>Sebelum Anda melihat …kemungkinan statistik diproduksi oleh pakar ilmiah dunia …menurut kemungkinan dan statistik pakar ilmiah.</a:t>
            </a:r>
            <a:r>
              <a:rPr lang="en-US" altLang="en-US"/>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572CE3-E8F0-8849-B7E4-A46FEF22138D}"/>
              </a:ext>
            </a:extLst>
          </p:cNvPr>
          <p:cNvSpPr>
            <a:spLocks noGrp="1" noChangeArrowheads="1"/>
          </p:cNvSpPr>
          <p:nvPr>
            <p:ph type="sldNum" sz="quarter" idx="5"/>
          </p:nvPr>
        </p:nvSpPr>
        <p:spPr>
          <a:ln/>
        </p:spPr>
        <p:txBody>
          <a:bodyPr/>
          <a:lstStyle/>
          <a:p>
            <a:fld id="{24762074-212F-2D45-909D-B8C1F9072FDA}" type="slidenum">
              <a:rPr lang="ko-KR" altLang="en-US"/>
              <a:pPr/>
              <a:t>45</a:t>
            </a:fld>
            <a:endParaRPr lang="en-US" altLang="ko-KR"/>
          </a:p>
        </p:txBody>
      </p:sp>
      <p:sp>
        <p:nvSpPr>
          <p:cNvPr id="683010" name="Rectangle 2">
            <a:extLst>
              <a:ext uri="{FF2B5EF4-FFF2-40B4-BE49-F238E27FC236}">
                <a16:creationId xmlns:a16="http://schemas.microsoft.com/office/drawing/2014/main" id="{B23C7E9A-1AB7-4642-8817-47361524E4BE}"/>
              </a:ext>
            </a:extLst>
          </p:cNvPr>
          <p:cNvSpPr>
            <a:spLocks noGrp="1" noRot="1" noChangeAspect="1" noChangeArrowheads="1" noTextEdit="1"/>
          </p:cNvSpPr>
          <p:nvPr>
            <p:ph type="sldImg"/>
          </p:nvPr>
        </p:nvSpPr>
        <p:spPr>
          <a:ln/>
        </p:spPr>
      </p:sp>
      <p:sp>
        <p:nvSpPr>
          <p:cNvPr id="683011" name="Rectangle 3">
            <a:extLst>
              <a:ext uri="{FF2B5EF4-FFF2-40B4-BE49-F238E27FC236}">
                <a16:creationId xmlns:a16="http://schemas.microsoft.com/office/drawing/2014/main" id="{DD3A34FC-024E-DD4D-8CE2-0ED9E2BA31B3}"/>
              </a:ext>
            </a:extLst>
          </p:cNvPr>
          <p:cNvSpPr>
            <a:spLocks noGrp="1" noChangeArrowheads="1"/>
          </p:cNvSpPr>
          <p:nvPr>
            <p:ph type="body" idx="1"/>
          </p:nvPr>
        </p:nvSpPr>
        <p:spPr/>
        <p:txBody>
          <a:bodyPr/>
          <a:lstStyle/>
          <a:p>
            <a:r>
              <a:rPr lang="fi-FI" altLang="en-US" sz="1000" b="1"/>
              <a:t>Saat ini …semua berkata, mari menyimpulkan GARIS KETURUNAN  KERAJAAN DARI KRISTUS YESUS …bersama dengan lembar kerja #16…</a:t>
            </a:r>
          </a:p>
          <a:p>
            <a:r>
              <a:rPr lang="fi-FI" altLang="en-US" sz="1000" b="1"/>
              <a:t>////	….Maria…menurunkan darah daging atas Mesias.</a:t>
            </a:r>
          </a:p>
          <a:p>
            <a:r>
              <a:rPr lang="fi-FI" altLang="en-US" sz="1000" b="1"/>
              <a:t>////	….Lukas menelusuri garis keturunan Tuhan berasal dari Adam.</a:t>
            </a:r>
            <a:endParaRPr lang="en-US" altLang="en-US" sz="1000" b="1"/>
          </a:p>
          <a:p>
            <a:r>
              <a:rPr lang="en-US" altLang="en-US" sz="1000" b="1"/>
              <a:t>////	….melalui Maria.</a:t>
            </a:r>
            <a:endParaRPr lang="fi-FI" altLang="en-US" sz="1000" b="1"/>
          </a:p>
          <a:p>
            <a:r>
              <a:rPr lang="fi-FI" altLang="en-US" sz="1000" b="1"/>
              <a:t>////	….garis keturunan.</a:t>
            </a:r>
          </a:p>
          <a:p>
            <a:r>
              <a:rPr lang="fi-FI" altLang="en-US" sz="1000" b="1"/>
              <a:t>////	….garis keturunan personal …</a:t>
            </a:r>
          </a:p>
          <a:p>
            <a:r>
              <a:rPr lang="fi-FI" altLang="en-US" sz="1000" b="1"/>
              <a:t>////	….melalui Maria.</a:t>
            </a:r>
          </a:p>
          <a:p>
            <a:r>
              <a:rPr lang="fi-FI" altLang="en-US" sz="1000" b="1"/>
              <a:t>////	….benih dari Daud …</a:t>
            </a:r>
            <a:endParaRPr lang="pt-BR" altLang="en-US" sz="1000" b="1"/>
          </a:p>
          <a:p>
            <a:r>
              <a:rPr lang="pt-BR" altLang="en-US" sz="1000" b="1"/>
              <a:t>////	….Semua dicatat di 2 Samuel dan Roma.</a:t>
            </a:r>
            <a:endParaRPr lang="fi-FI" altLang="en-US" sz="1000" b="1"/>
          </a:p>
          <a:p>
            <a:r>
              <a:rPr lang="fi-FI" altLang="en-US" sz="1000" b="1"/>
              <a:t>Sementara itu …dari pihak Yusu</a:t>
            </a:r>
            <a:r>
              <a:rPr lang="en-US" altLang="en-US" sz="1000" b="1"/>
              <a:t>f …</a:t>
            </a:r>
          </a:p>
          <a:p>
            <a:r>
              <a:rPr lang="en-US" altLang="en-US" sz="1000" b="1"/>
              <a:t>////	….Raja </a:t>
            </a:r>
          </a:p>
          <a:p>
            <a:r>
              <a:rPr lang="en-US" altLang="en-US" sz="1000" b="1"/>
              <a:t>////	….Garis sah .</a:t>
            </a:r>
          </a:p>
          <a:p>
            <a:r>
              <a:rPr lang="en-US" altLang="en-US" sz="1000" b="1"/>
              <a:t>////	….berasal dari Abraham…</a:t>
            </a:r>
          </a:p>
          <a:p>
            <a:r>
              <a:rPr lang="en-US" altLang="en-US" sz="1000" b="1"/>
              <a:t>////	….Sebagai anak Daud …</a:t>
            </a:r>
          </a:p>
          <a:p>
            <a:r>
              <a:rPr lang="en-US" altLang="en-US" sz="1000" b="1"/>
              <a:t>////	….melalui Yusuf …</a:t>
            </a:r>
          </a:p>
          <a:p>
            <a:r>
              <a:rPr lang="en-US" altLang="en-US" sz="1000" b="1"/>
              <a:t>////	….Garis hukum …</a:t>
            </a:r>
          </a:p>
          <a:p>
            <a:r>
              <a:rPr lang="en-US" altLang="en-US" sz="1000" b="1"/>
              <a:t>////	….Wahyu kepada Yahudi …</a:t>
            </a:r>
            <a:endParaRPr lang="fi-FI" altLang="en-US" sz="1000" b="1"/>
          </a:p>
          <a:p>
            <a:r>
              <a:rPr lang="fi-FI" altLang="en-US" sz="1000" b="1"/>
              <a:t>////	….kedua garisnya menghasilkan ….KELAHIRAN RAJA   …KEDALAM DUNIA … </a:t>
            </a:r>
            <a:r>
              <a:rPr lang="en-US" altLang="en-US" sz="1000" b="1"/>
              <a:t>TUHAN YESUS KRISTUS !</a:t>
            </a:r>
            <a:r>
              <a:rPr lang="en-US" altLang="en-US" sz="1000"/>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BAE264-A825-CE4F-AA1E-FBE36343BF8E}"/>
              </a:ext>
            </a:extLst>
          </p:cNvPr>
          <p:cNvSpPr>
            <a:spLocks noGrp="1" noChangeArrowheads="1"/>
          </p:cNvSpPr>
          <p:nvPr>
            <p:ph type="sldNum" sz="quarter" idx="5"/>
          </p:nvPr>
        </p:nvSpPr>
        <p:spPr>
          <a:ln/>
        </p:spPr>
        <p:txBody>
          <a:bodyPr/>
          <a:lstStyle/>
          <a:p>
            <a:fld id="{36777056-B978-2844-A8BB-D1E6EB552208}" type="slidenum">
              <a:rPr lang="ko-KR" altLang="en-US"/>
              <a:pPr/>
              <a:t>46</a:t>
            </a:fld>
            <a:endParaRPr lang="en-US" altLang="ko-KR"/>
          </a:p>
        </p:txBody>
      </p:sp>
      <p:sp>
        <p:nvSpPr>
          <p:cNvPr id="684034" name="Rectangle 2">
            <a:extLst>
              <a:ext uri="{FF2B5EF4-FFF2-40B4-BE49-F238E27FC236}">
                <a16:creationId xmlns:a16="http://schemas.microsoft.com/office/drawing/2014/main" id="{40612CDD-D566-BC4F-A075-7E1F6068A26F}"/>
              </a:ext>
            </a:extLst>
          </p:cNvPr>
          <p:cNvSpPr>
            <a:spLocks noGrp="1" noRot="1" noChangeAspect="1" noChangeArrowheads="1" noTextEdit="1"/>
          </p:cNvSpPr>
          <p:nvPr>
            <p:ph type="sldImg"/>
          </p:nvPr>
        </p:nvSpPr>
        <p:spPr>
          <a:ln/>
        </p:spPr>
      </p:sp>
      <p:sp>
        <p:nvSpPr>
          <p:cNvPr id="684035" name="Rectangle 3">
            <a:extLst>
              <a:ext uri="{FF2B5EF4-FFF2-40B4-BE49-F238E27FC236}">
                <a16:creationId xmlns:a16="http://schemas.microsoft.com/office/drawing/2014/main" id="{F44D0C4E-0511-3440-9295-C5FB79BC3609}"/>
              </a:ext>
            </a:extLst>
          </p:cNvPr>
          <p:cNvSpPr>
            <a:spLocks noGrp="1" noChangeArrowheads="1"/>
          </p:cNvSpPr>
          <p:nvPr>
            <p:ph type="body" idx="1"/>
          </p:nvPr>
        </p:nvSpPr>
        <p:spPr/>
        <p:txBody>
          <a:bodyPr/>
          <a:lstStyle/>
          <a:p>
            <a:r>
              <a:rPr lang="fi-FI" altLang="en-US" b="1"/>
              <a:t>Bersama-sama, kita dapat melihat ketika Yesus memasuki kota Yerusalem pada hari raya Palem ia mendekati ...</a:t>
            </a:r>
          </a:p>
          <a:p>
            <a:r>
              <a:rPr lang="fi-FI" altLang="en-US" b="1"/>
              <a:t>////	…pintu masuk timur menuju kuil Herodes dengan tujuan yang jelas  ––  menuntut Tahta Daud menjadi miliknya.</a:t>
            </a:r>
            <a:r>
              <a:rPr lang="fi-FI" altLang="en-US"/>
              <a:t> </a:t>
            </a: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77EF349-30D1-D743-8AD7-9DE0E8CDF99E}"/>
              </a:ext>
            </a:extLst>
          </p:cNvPr>
          <p:cNvSpPr>
            <a:spLocks noGrp="1" noChangeArrowheads="1"/>
          </p:cNvSpPr>
          <p:nvPr>
            <p:ph type="sldNum" sz="quarter" idx="5"/>
          </p:nvPr>
        </p:nvSpPr>
        <p:spPr>
          <a:ln/>
        </p:spPr>
        <p:txBody>
          <a:bodyPr/>
          <a:lstStyle/>
          <a:p>
            <a:fld id="{00851C5B-46DF-3D49-88DF-BB2C4FA3BBE4}" type="slidenum">
              <a:rPr lang="ko-KR" altLang="en-US"/>
              <a:pPr/>
              <a:t>47</a:t>
            </a:fld>
            <a:endParaRPr lang="en-US" altLang="ko-KR"/>
          </a:p>
        </p:txBody>
      </p:sp>
      <p:sp>
        <p:nvSpPr>
          <p:cNvPr id="685058" name="Rectangle 2">
            <a:extLst>
              <a:ext uri="{FF2B5EF4-FFF2-40B4-BE49-F238E27FC236}">
                <a16:creationId xmlns:a16="http://schemas.microsoft.com/office/drawing/2014/main" id="{DE8DA75E-720F-EE43-84C9-756F1700944C}"/>
              </a:ext>
            </a:extLst>
          </p:cNvPr>
          <p:cNvSpPr>
            <a:spLocks noGrp="1" noRot="1" noChangeAspect="1" noChangeArrowheads="1" noTextEdit="1"/>
          </p:cNvSpPr>
          <p:nvPr>
            <p:ph type="sldImg"/>
          </p:nvPr>
        </p:nvSpPr>
        <p:spPr>
          <a:ln/>
        </p:spPr>
      </p:sp>
      <p:sp>
        <p:nvSpPr>
          <p:cNvPr id="685059" name="Rectangle 3">
            <a:extLst>
              <a:ext uri="{FF2B5EF4-FFF2-40B4-BE49-F238E27FC236}">
                <a16:creationId xmlns:a16="http://schemas.microsoft.com/office/drawing/2014/main" id="{D48943BC-FEA1-604D-805E-28E90AE0CAEE}"/>
              </a:ext>
            </a:extLst>
          </p:cNvPr>
          <p:cNvSpPr>
            <a:spLocks noGrp="1" noChangeArrowheads="1"/>
          </p:cNvSpPr>
          <p:nvPr>
            <p:ph type="body" idx="1"/>
          </p:nvPr>
        </p:nvSpPr>
        <p:spPr/>
        <p:txBody>
          <a:bodyPr/>
          <a:lstStyle/>
          <a:p>
            <a:r>
              <a:rPr lang="en-US" altLang="en-US" b="1"/>
              <a:t>Semuanya terjadi di sini …di tempat di mana Abraham mempersembahkan Ishak sekitar tahun 2000 SM </a:t>
            </a:r>
            <a:endParaRPr lang="fi-FI" altLang="en-US" b="1"/>
          </a:p>
          <a:p>
            <a:r>
              <a:rPr lang="fi-FI" altLang="en-US" b="1"/>
              <a:t>////  	….dan diatas bukit Zaitun…di kota kuno Yerusalem…</a:t>
            </a:r>
          </a:p>
          <a:p>
            <a:r>
              <a:rPr lang="fi-FI" altLang="en-US" b="1"/>
              <a:t>////	…dan pergumulan Yesus di taman Getsemani.</a:t>
            </a:r>
            <a:endParaRPr lang="en-US" altLang="en-US"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74A340-8FBB-DE4C-92E9-9509C8DF6151}"/>
              </a:ext>
            </a:extLst>
          </p:cNvPr>
          <p:cNvSpPr>
            <a:spLocks noGrp="1" noChangeArrowheads="1"/>
          </p:cNvSpPr>
          <p:nvPr>
            <p:ph type="sldNum" sz="quarter" idx="5"/>
          </p:nvPr>
        </p:nvSpPr>
        <p:spPr>
          <a:ln/>
        </p:spPr>
        <p:txBody>
          <a:bodyPr/>
          <a:lstStyle/>
          <a:p>
            <a:fld id="{27612217-8A2C-7543-844C-ECAE0FD8D03F}" type="slidenum">
              <a:rPr lang="ko-KR" altLang="en-US"/>
              <a:pPr/>
              <a:t>48</a:t>
            </a:fld>
            <a:endParaRPr lang="en-US" altLang="ko-KR"/>
          </a:p>
        </p:txBody>
      </p:sp>
      <p:sp>
        <p:nvSpPr>
          <p:cNvPr id="686082" name="Rectangle 2">
            <a:extLst>
              <a:ext uri="{FF2B5EF4-FFF2-40B4-BE49-F238E27FC236}">
                <a16:creationId xmlns:a16="http://schemas.microsoft.com/office/drawing/2014/main" id="{DF573421-07CF-E94E-BC77-0DBE7AA249D3}"/>
              </a:ext>
            </a:extLst>
          </p:cNvPr>
          <p:cNvSpPr>
            <a:spLocks noGrp="1" noRot="1" noChangeAspect="1" noChangeArrowheads="1" noTextEdit="1"/>
          </p:cNvSpPr>
          <p:nvPr>
            <p:ph type="sldImg"/>
          </p:nvPr>
        </p:nvSpPr>
        <p:spPr>
          <a:ln/>
        </p:spPr>
      </p:sp>
      <p:sp>
        <p:nvSpPr>
          <p:cNvPr id="686083" name="Rectangle 3">
            <a:extLst>
              <a:ext uri="{FF2B5EF4-FFF2-40B4-BE49-F238E27FC236}">
                <a16:creationId xmlns:a16="http://schemas.microsoft.com/office/drawing/2014/main" id="{0223C5CD-3B86-E040-984E-75BE5ACEBCB1}"/>
              </a:ext>
            </a:extLst>
          </p:cNvPr>
          <p:cNvSpPr>
            <a:spLocks noGrp="1" noChangeArrowheads="1"/>
          </p:cNvSpPr>
          <p:nvPr>
            <p:ph type="body" idx="1"/>
          </p:nvPr>
        </p:nvSpPr>
        <p:spPr/>
        <p:txBody>
          <a:bodyPr/>
          <a:lstStyle/>
          <a:p>
            <a:r>
              <a:rPr lang="en-US" altLang="en-US" b="1"/>
              <a:t>Penampakan Tuhan di Israel 2000 tahun yang lalu secara langsung menuju ke perjanjian Abraham. Yang terakhir adalah ...</a:t>
            </a:r>
          </a:p>
          <a:p>
            <a:r>
              <a:rPr lang="en-US" altLang="en-US" b="1"/>
              <a:t>////	PERJANJIAN BARU...perluasan dari janji berkat dalam perjanjian Abraham.</a:t>
            </a:r>
            <a:endParaRPr lang="fi-FI" altLang="en-US" b="1"/>
          </a:p>
          <a:p>
            <a:r>
              <a:rPr lang="fi-FI" altLang="en-US" b="1"/>
              <a:t>Kita dapat melihatnya di kitab Yeremia 31: 31-34.</a:t>
            </a:r>
            <a:r>
              <a:rPr lang="en-US" altLang="en-US"/>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7DD512-252A-5F4A-BE43-A5675C84FAE3}"/>
              </a:ext>
            </a:extLst>
          </p:cNvPr>
          <p:cNvSpPr>
            <a:spLocks noGrp="1" noChangeArrowheads="1"/>
          </p:cNvSpPr>
          <p:nvPr>
            <p:ph type="sldNum" sz="quarter" idx="5"/>
          </p:nvPr>
        </p:nvSpPr>
        <p:spPr>
          <a:ln/>
        </p:spPr>
        <p:txBody>
          <a:bodyPr/>
          <a:lstStyle/>
          <a:p>
            <a:fld id="{88D71B31-4A96-4F44-8623-53E502ED16D1}" type="slidenum">
              <a:rPr lang="ko-KR" altLang="en-US"/>
              <a:pPr/>
              <a:t>49</a:t>
            </a:fld>
            <a:endParaRPr lang="en-US" altLang="ko-KR"/>
          </a:p>
        </p:txBody>
      </p:sp>
      <p:sp>
        <p:nvSpPr>
          <p:cNvPr id="147458" name="Rectangle 2">
            <a:extLst>
              <a:ext uri="{FF2B5EF4-FFF2-40B4-BE49-F238E27FC236}">
                <a16:creationId xmlns:a16="http://schemas.microsoft.com/office/drawing/2014/main" id="{FBCA261F-E462-2140-9A8C-A8052AD33C74}"/>
              </a:ext>
            </a:extLst>
          </p:cNvPr>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r>
              <a:rPr lang="en-US" altLang="ko-KR" b="1">
                <a:ea typeface="Gulim" panose="020B0600000101010101" pitchFamily="34" charset="-127"/>
              </a:rPr>
              <a:t>Kita akan lebih mengerti kitab Yeremia kemudian. Namun untuk saat ini …Yeremia adalah tokoh utama dalam mengumumkan Perjanjian Baru …susunan baru setelah sejarah para nabi di zaman Perjanjian Lama  !</a:t>
            </a:r>
            <a:endParaRPr lang="fi-FI" altLang="ko-KR" b="1">
              <a:ea typeface="Gulim" panose="020B0600000101010101" pitchFamily="34" charset="-127"/>
            </a:endParaRPr>
          </a:p>
          <a:p>
            <a:r>
              <a:rPr lang="fi-FI" altLang="ko-KR" b="1">
                <a:ea typeface="Gulim" panose="020B0600000101010101" pitchFamily="34" charset="-127"/>
              </a:rPr>
              <a:t>////	Pikirkan akan suasana yang berat pada waktu dia menulis …Mereka di sana pada map RAJA.  </a:t>
            </a:r>
            <a:r>
              <a:rPr lang="en-US" altLang="ko-KR" b="1">
                <a:ea typeface="Gulim" panose="020B0600000101010101" pitchFamily="34" charset="-127"/>
              </a:rPr>
              <a:t>Yeremia muncul pada waktu para nabi. </a:t>
            </a:r>
          </a:p>
          <a:p>
            <a:r>
              <a:rPr lang="en-US" altLang="ko-KR" b="1">
                <a:ea typeface="Gulim" panose="020B0600000101010101" pitchFamily="34" charset="-127"/>
              </a:rPr>
              <a:t>Kerajaan terbelah. Yerusalem akan segera dihancurkan oleh Babilonia. Pada zaman susah tersebut, Yeremia membawa berita yang optimis …sebuah berita baik yang menggaungkan abad yang mendatang ...menunggu penampakan Mesias untuk menggenapi visinya. </a:t>
            </a:r>
            <a:endParaRPr lang="fi-FI" altLang="ko-KR" b="1">
              <a:ea typeface="Gulim" panose="020B0600000101010101" pitchFamily="34" charset="-127"/>
            </a:endParaRPr>
          </a:p>
          <a:p>
            <a:r>
              <a:rPr lang="fi-FI" altLang="ko-KR" b="1">
                <a:ea typeface="Gulim" panose="020B0600000101010101" pitchFamily="34" charset="-127"/>
              </a:rPr>
              <a:t>////	…Ya…Zaman Yeremia adalah zaman sulit …YEHUDA DALAM SITUASI KRISIS !</a:t>
            </a:r>
            <a:endParaRPr lang="ko-KR" altLang="en-US" b="1">
              <a:ea typeface="Gulim" panose="020B0600000101010101" pitchFamily="34" charset="-127"/>
            </a:endParaRPr>
          </a:p>
        </p:txBody>
      </p:sp>
      <p:sp>
        <p:nvSpPr>
          <p:cNvPr id="147459" name="Rectangle 3">
            <a:extLst>
              <a:ext uri="{FF2B5EF4-FFF2-40B4-BE49-F238E27FC236}">
                <a16:creationId xmlns:a16="http://schemas.microsoft.com/office/drawing/2014/main" id="{A21A8CC9-27C1-EC44-86D5-51F3DCA52596}"/>
              </a:ext>
            </a:extLst>
          </p:cNvPr>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2A449E-F57B-B94C-A832-B7EE2E3B8C97}"/>
              </a:ext>
            </a:extLst>
          </p:cNvPr>
          <p:cNvSpPr>
            <a:spLocks noGrp="1" noChangeArrowheads="1"/>
          </p:cNvSpPr>
          <p:nvPr>
            <p:ph type="sldNum" sz="quarter" idx="5"/>
          </p:nvPr>
        </p:nvSpPr>
        <p:spPr>
          <a:ln/>
        </p:spPr>
        <p:txBody>
          <a:bodyPr/>
          <a:lstStyle/>
          <a:p>
            <a:fld id="{9A452327-BBF8-E048-846C-7A69F6551CC1}" type="slidenum">
              <a:rPr lang="ko-KR" altLang="en-US"/>
              <a:pPr/>
              <a:t>50</a:t>
            </a:fld>
            <a:endParaRPr lang="en-US" altLang="ko-KR"/>
          </a:p>
        </p:txBody>
      </p:sp>
      <p:sp>
        <p:nvSpPr>
          <p:cNvPr id="216066" name="Rectangle 2">
            <a:extLst>
              <a:ext uri="{FF2B5EF4-FFF2-40B4-BE49-F238E27FC236}">
                <a16:creationId xmlns:a16="http://schemas.microsoft.com/office/drawing/2014/main" id="{C3EBDA6D-0898-CE49-BDFF-5AF1CEA05122}"/>
              </a:ext>
            </a:extLst>
          </p:cNvPr>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r>
              <a:rPr lang="en-US" altLang="ko-KR" b="1">
                <a:ea typeface="Gulim" panose="020B0600000101010101" pitchFamily="34" charset="-127"/>
              </a:rPr>
              <a:t>Kata-kata menganggumkan...dari YEREMIA 31... ini adalah pengumuman PERJANJIAN BARU !</a:t>
            </a:r>
          </a:p>
          <a:p>
            <a:r>
              <a:rPr lang="en-US" altLang="ko-KR" b="1">
                <a:ea typeface="Gulim" panose="020B0600000101010101" pitchFamily="34" charset="-127"/>
              </a:rPr>
              <a:t>////	Secara khusus menyebut ayat 31 ..."Waktunya sedang datang, " Tuhan mengumumkan, "sewaktu aku akan membuat PERJANJIAN BARU dengan orang Israel”…Kerajaan utara… “dan dengan kerajaan Yudea”…Kerajaan Selatan.</a:t>
            </a:r>
          </a:p>
          <a:p>
            <a:r>
              <a:rPr lang="en-US" altLang="ko-KR" b="1">
                <a:ea typeface="Gulim" panose="020B0600000101010101" pitchFamily="34" charset="-127"/>
              </a:rPr>
              <a:t>////	Perjanjian baru…</a:t>
            </a:r>
            <a:endParaRPr lang="sv-SE" altLang="ko-KR" b="1">
              <a:ea typeface="Gulim" panose="020B0600000101010101" pitchFamily="34" charset="-127"/>
            </a:endParaRPr>
          </a:p>
          <a:p>
            <a:r>
              <a:rPr lang="sv-SE" altLang="ko-KR" b="1">
                <a:ea typeface="Gulim" panose="020B0600000101010101" pitchFamily="34" charset="-127"/>
              </a:rPr>
              <a:t>////	dengan ISRAEL …Kerajaan Utara, sekarang terpencar…</a:t>
            </a:r>
          </a:p>
          <a:p>
            <a:r>
              <a:rPr lang="sv-SE" altLang="ko-KR" b="1">
                <a:ea typeface="Gulim" panose="020B0600000101010101" pitchFamily="34" charset="-127"/>
              </a:rPr>
              <a:t>////	dengan YEHUDA …kerajaan selatan…bangsa akan ditawan namun dengan janji akan kembali ke tanah warisan Abraham !</a:t>
            </a:r>
            <a:r>
              <a:rPr lang="sv-SE" altLang="ko-KR">
                <a:ea typeface="Gulim" panose="020B0600000101010101" pitchFamily="34" charset="-127"/>
              </a:rPr>
              <a:t> </a:t>
            </a:r>
            <a:endParaRPr lang="ko-KR" altLang="en-US">
              <a:ea typeface="Gulim" panose="020B0600000101010101" pitchFamily="34" charset="-127"/>
            </a:endParaRPr>
          </a:p>
        </p:txBody>
      </p:sp>
      <p:sp>
        <p:nvSpPr>
          <p:cNvPr id="216067" name="Rectangle 3">
            <a:extLst>
              <a:ext uri="{FF2B5EF4-FFF2-40B4-BE49-F238E27FC236}">
                <a16:creationId xmlns:a16="http://schemas.microsoft.com/office/drawing/2014/main" id="{97413B3D-EB98-4047-BDA6-2AFA3BAB41F3}"/>
              </a:ext>
            </a:extLst>
          </p:cNvPr>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CD4226-5C28-B44E-BD53-335250C58594}"/>
              </a:ext>
            </a:extLst>
          </p:cNvPr>
          <p:cNvSpPr>
            <a:spLocks noGrp="1" noChangeArrowheads="1"/>
          </p:cNvSpPr>
          <p:nvPr>
            <p:ph type="sldNum" sz="quarter" idx="5"/>
          </p:nvPr>
        </p:nvSpPr>
        <p:spPr>
          <a:ln/>
        </p:spPr>
        <p:txBody>
          <a:bodyPr/>
          <a:lstStyle/>
          <a:p>
            <a:fld id="{7E62598C-B21A-E242-8460-D0D5797E5FF4}" type="slidenum">
              <a:rPr lang="ko-KR" altLang="en-US"/>
              <a:pPr/>
              <a:t>6</a:t>
            </a:fld>
            <a:endParaRPr lang="en-US" altLang="ko-KR"/>
          </a:p>
        </p:txBody>
      </p:sp>
      <p:sp>
        <p:nvSpPr>
          <p:cNvPr id="647170" name="Rectangle 2">
            <a:extLst>
              <a:ext uri="{FF2B5EF4-FFF2-40B4-BE49-F238E27FC236}">
                <a16:creationId xmlns:a16="http://schemas.microsoft.com/office/drawing/2014/main" id="{0B463DD3-3F85-CB4B-9405-1DA5D2F09AC7}"/>
              </a:ext>
            </a:extLst>
          </p:cNvPr>
          <p:cNvSpPr>
            <a:spLocks noGrp="1" noRot="1" noChangeAspect="1" noChangeArrowheads="1" noTextEdit="1"/>
          </p:cNvSpPr>
          <p:nvPr>
            <p:ph type="sldImg"/>
          </p:nvPr>
        </p:nvSpPr>
        <p:spPr>
          <a:ln/>
        </p:spPr>
      </p:sp>
      <p:sp>
        <p:nvSpPr>
          <p:cNvPr id="647171" name="Rectangle 3">
            <a:extLst>
              <a:ext uri="{FF2B5EF4-FFF2-40B4-BE49-F238E27FC236}">
                <a16:creationId xmlns:a16="http://schemas.microsoft.com/office/drawing/2014/main" id="{2F2A43D4-DAFE-2C44-BE88-BF2E13D9DFB4}"/>
              </a:ext>
            </a:extLst>
          </p:cNvPr>
          <p:cNvSpPr>
            <a:spLocks noGrp="1" noChangeArrowheads="1"/>
          </p:cNvSpPr>
          <p:nvPr>
            <p:ph type="body" idx="1"/>
          </p:nvPr>
        </p:nvSpPr>
        <p:spPr/>
        <p:txBody>
          <a:bodyPr/>
          <a:lstStyle/>
          <a:p>
            <a:r>
              <a:rPr lang="en-US" altLang="en-US"/>
              <a:t> </a:t>
            </a:r>
            <a:r>
              <a:rPr lang="en-US" altLang="en-US" b="1"/>
              <a:t>Ada jarak waktu antara peneguhan Perjanjian Abraham dan Musa  …</a:t>
            </a:r>
          </a:p>
          <a:p>
            <a:r>
              <a:rPr lang="en-US" altLang="en-US" b="1"/>
              <a:t>////	….Sebagaimana PERJANJIAN ABRAHAM  memiliki awal dan akhir, begitu juga dengan perjanjian Musa --- Ketika  kontrak Abraham masih berlangsung, kontrak dengan Musa berakhir di Kalvari … Hal ini akan kita bahas selanjutnya!</a:t>
            </a:r>
            <a:r>
              <a:rPr lang="en-US" altLang="en-US"/>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7AFD1B4-1FD8-2940-AE47-72C1DD0588C1}"/>
              </a:ext>
            </a:extLst>
          </p:cNvPr>
          <p:cNvSpPr>
            <a:spLocks noGrp="1" noChangeArrowheads="1"/>
          </p:cNvSpPr>
          <p:nvPr>
            <p:ph type="sldNum" sz="quarter" idx="5"/>
          </p:nvPr>
        </p:nvSpPr>
        <p:spPr>
          <a:ln/>
        </p:spPr>
        <p:txBody>
          <a:bodyPr/>
          <a:lstStyle/>
          <a:p>
            <a:fld id="{646856A6-9FFA-8340-BF31-BCAB0E1EC5C3}" type="slidenum">
              <a:rPr lang="ko-KR" altLang="en-US"/>
              <a:pPr/>
              <a:t>51</a:t>
            </a:fld>
            <a:endParaRPr lang="en-US" altLang="ko-KR"/>
          </a:p>
        </p:txBody>
      </p:sp>
      <p:sp>
        <p:nvSpPr>
          <p:cNvPr id="218114" name="Rectangle 2">
            <a:extLst>
              <a:ext uri="{FF2B5EF4-FFF2-40B4-BE49-F238E27FC236}">
                <a16:creationId xmlns:a16="http://schemas.microsoft.com/office/drawing/2014/main" id="{1A27FA24-BCA5-FE40-B1D0-FD7673DE0B40}"/>
              </a:ext>
            </a:extLst>
          </p:cNvPr>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r>
              <a:rPr lang="en-US" altLang="ko-KR" b="1">
                <a:ea typeface="Gulim" panose="020B0600000101010101" pitchFamily="34" charset="-127"/>
              </a:rPr>
              <a:t>"Bukan seperti perjanjian yang telah Kuadakan dengan nenek moyang mereka pada waktu Aku memegang tangan mereka untuk membawa mereka keluar dari tanah Mesir; perjanjian-Ku itu telah mereka ingkari, meski pun Aku menjadi tuan yang berkuasa atas mereka, demikianlah firman Tuhan.</a:t>
            </a:r>
            <a:r>
              <a:rPr lang="en-US" altLang="ko-KR">
                <a:ea typeface="Gulim" panose="020B0600000101010101" pitchFamily="34" charset="-127"/>
              </a:rPr>
              <a:t> </a:t>
            </a:r>
            <a:endParaRPr lang="ko-KR" altLang="en-US">
              <a:ea typeface="Gulim" panose="020B0600000101010101" pitchFamily="34" charset="-127"/>
            </a:endParaRPr>
          </a:p>
        </p:txBody>
      </p:sp>
      <p:sp>
        <p:nvSpPr>
          <p:cNvPr id="218115" name="Rectangle 3">
            <a:extLst>
              <a:ext uri="{FF2B5EF4-FFF2-40B4-BE49-F238E27FC236}">
                <a16:creationId xmlns:a16="http://schemas.microsoft.com/office/drawing/2014/main" id="{D928102F-50CE-0140-87AD-BDEDBB86AA46}"/>
              </a:ext>
            </a:extLst>
          </p:cNvPr>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8B0DAA-BB88-BA43-B8A4-CF091875D17E}"/>
              </a:ext>
            </a:extLst>
          </p:cNvPr>
          <p:cNvSpPr>
            <a:spLocks noGrp="1" noChangeArrowheads="1"/>
          </p:cNvSpPr>
          <p:nvPr>
            <p:ph type="sldNum" sz="quarter" idx="5"/>
          </p:nvPr>
        </p:nvSpPr>
        <p:spPr>
          <a:ln/>
        </p:spPr>
        <p:txBody>
          <a:bodyPr/>
          <a:lstStyle/>
          <a:p>
            <a:fld id="{534CB858-02D8-A747-867D-50B3C2DFE128}" type="slidenum">
              <a:rPr lang="ko-KR" altLang="en-US"/>
              <a:pPr/>
              <a:t>52</a:t>
            </a:fld>
            <a:endParaRPr lang="en-US" altLang="ko-KR"/>
          </a:p>
        </p:txBody>
      </p:sp>
      <p:sp>
        <p:nvSpPr>
          <p:cNvPr id="220162" name="Rectangle 2">
            <a:extLst>
              <a:ext uri="{FF2B5EF4-FFF2-40B4-BE49-F238E27FC236}">
                <a16:creationId xmlns:a16="http://schemas.microsoft.com/office/drawing/2014/main" id="{3E691F19-106C-9F40-9E29-9E389C4526E8}"/>
              </a:ext>
            </a:extLst>
          </p:cNvPr>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r>
              <a:rPr lang="en-US" altLang="ko-KR" b="1">
                <a:ea typeface="Gulim" panose="020B0600000101010101" pitchFamily="34" charset="-127"/>
              </a:rPr>
              <a:t>Tuhan berkata, ini adalah perjanjian yang Aku buat dengan Israel kemudian. </a:t>
            </a:r>
          </a:p>
          <a:p>
            <a:r>
              <a:rPr lang="en-US" altLang="ko-KR" b="1">
                <a:ea typeface="Gulim" panose="020B0600000101010101" pitchFamily="34" charset="-127"/>
              </a:rPr>
              <a:t>////	[BAGIAN INI DI KETIK DI LAYAR SEBAGAI PENEKANAN KHUSUS.]  "Aku akan meletakkan TauratKu dalam batin mereka dan menuliskan dalam hati mereka. Aku akan menjadi  Allah mereka dan mereka akan menjadi UmatKu." Perhatikan perjanjian baru ini berlaku bagi kedua  KERAJAAN YANG TERPECAH ...Baik YEHUDA maupun  ISRAEL.</a:t>
            </a:r>
          </a:p>
          <a:p>
            <a:r>
              <a:rPr lang="en-US" altLang="ko-KR" b="1">
                <a:ea typeface="Gulim" panose="020B0600000101010101" pitchFamily="34" charset="-127"/>
              </a:rPr>
              <a:t>[John Walvoord, Roy Zuck; </a:t>
            </a:r>
            <a:r>
              <a:rPr lang="en-US" altLang="ko-KR" b="1" i="1">
                <a:ea typeface="Gulim" panose="020B0600000101010101" pitchFamily="34" charset="-127"/>
              </a:rPr>
              <a:t>The Bible Knowledge Commentary – Old Testament 	Edition</a:t>
            </a:r>
            <a:r>
              <a:rPr lang="en-US" altLang="ko-KR" b="1">
                <a:ea typeface="Gulim" panose="020B0600000101010101" pitchFamily="34" charset="-127"/>
              </a:rPr>
              <a:t>; Victor Books, 1985; page 1171]</a:t>
            </a:r>
            <a:endParaRPr lang="ko-KR" altLang="en-US" b="1">
              <a:ea typeface="Gulim" panose="020B0600000101010101" pitchFamily="34" charset="-127"/>
            </a:endParaRPr>
          </a:p>
        </p:txBody>
      </p:sp>
      <p:sp>
        <p:nvSpPr>
          <p:cNvPr id="220163" name="Rectangle 3">
            <a:extLst>
              <a:ext uri="{FF2B5EF4-FFF2-40B4-BE49-F238E27FC236}">
                <a16:creationId xmlns:a16="http://schemas.microsoft.com/office/drawing/2014/main" id="{FCE5D5F0-6F27-CC43-859B-143EE2A76E79}"/>
              </a:ext>
            </a:extLst>
          </p:cNvPr>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EF9DB52-0055-944F-A189-2E8856D6659F}"/>
              </a:ext>
            </a:extLst>
          </p:cNvPr>
          <p:cNvSpPr>
            <a:spLocks noGrp="1" noChangeArrowheads="1"/>
          </p:cNvSpPr>
          <p:nvPr>
            <p:ph type="sldNum" sz="quarter" idx="5"/>
          </p:nvPr>
        </p:nvSpPr>
        <p:spPr>
          <a:ln/>
        </p:spPr>
        <p:txBody>
          <a:bodyPr/>
          <a:lstStyle/>
          <a:p>
            <a:fld id="{8C9BDF7E-9F59-7244-8AB8-4B2F5F41F08D}" type="slidenum">
              <a:rPr lang="ko-KR" altLang="en-US"/>
              <a:pPr/>
              <a:t>53</a:t>
            </a:fld>
            <a:endParaRPr lang="en-US" altLang="ko-KR"/>
          </a:p>
        </p:txBody>
      </p:sp>
      <p:sp>
        <p:nvSpPr>
          <p:cNvPr id="687106" name="Rectangle 2">
            <a:extLst>
              <a:ext uri="{FF2B5EF4-FFF2-40B4-BE49-F238E27FC236}">
                <a16:creationId xmlns:a16="http://schemas.microsoft.com/office/drawing/2014/main" id="{2C141167-DAA8-4544-87BD-C0D710EAFC1D}"/>
              </a:ext>
            </a:extLst>
          </p:cNvPr>
          <p:cNvSpPr>
            <a:spLocks noGrp="1" noRot="1" noChangeAspect="1" noChangeArrowheads="1" noTextEdit="1"/>
          </p:cNvSpPr>
          <p:nvPr>
            <p:ph type="sldImg"/>
          </p:nvPr>
        </p:nvSpPr>
        <p:spPr>
          <a:ln/>
        </p:spPr>
      </p:sp>
      <p:sp>
        <p:nvSpPr>
          <p:cNvPr id="687107" name="Rectangle 3">
            <a:extLst>
              <a:ext uri="{FF2B5EF4-FFF2-40B4-BE49-F238E27FC236}">
                <a16:creationId xmlns:a16="http://schemas.microsoft.com/office/drawing/2014/main" id="{A84C81B4-ED55-3849-ABBC-22310519A7E8}"/>
              </a:ext>
            </a:extLst>
          </p:cNvPr>
          <p:cNvSpPr>
            <a:spLocks noGrp="1" noChangeArrowheads="1"/>
          </p:cNvSpPr>
          <p:nvPr>
            <p:ph type="body" idx="1"/>
          </p:nvPr>
        </p:nvSpPr>
        <p:spPr/>
        <p:txBody>
          <a:bodyPr/>
          <a:lstStyle/>
          <a:p>
            <a:r>
              <a:rPr lang="fi-FI" altLang="en-US" b="1"/>
              <a:t>Sekarang kita beralih ke Perjanjian Baru ... mengenai pemberitahuan  waktu …</a:t>
            </a:r>
            <a:endParaRPr lang="en-US" altLang="en-US" b="1"/>
          </a:p>
          <a:p>
            <a:r>
              <a:rPr lang="en-US" altLang="en-US" b="1"/>
              <a:t>////	…Lukas pasal 22...ayat 19-20.  Di perjamuan terakhir dengan murid-muridNya …Yesus</a:t>
            </a:r>
          </a:p>
          <a:p>
            <a:r>
              <a:rPr lang="en-US" altLang="en-US" b="1"/>
              <a:t>////	..."mengambil roti, mengucap syukur, memecah-mecahkannya dan memberikannya kepada mereka, kata-Nya: “Inilah tubuh Ku yang diserahkan bagi kamu; perbuatlah ini menjadi peringatan akan Aku.”  </a:t>
            </a:r>
          </a:p>
          <a:p>
            <a:r>
              <a:rPr lang="en-US" altLang="en-US" b="1"/>
              <a:t>////	20demikian juga dibuat-Nya dengan cawan sesudah makan; Ia berkata: “Cawan ini adalah perjanjian baru oleh darah-Ku, yang ditumpahkan bagi kamu. "</a:t>
            </a:r>
            <a:r>
              <a:rPr lang="en-US" altLang="en-US"/>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A256D6-6E9A-2D4F-A5B9-5E4C6FC5EE5F}"/>
              </a:ext>
            </a:extLst>
          </p:cNvPr>
          <p:cNvSpPr>
            <a:spLocks noGrp="1" noChangeArrowheads="1"/>
          </p:cNvSpPr>
          <p:nvPr>
            <p:ph type="sldNum" sz="quarter" idx="5"/>
          </p:nvPr>
        </p:nvSpPr>
        <p:spPr>
          <a:ln/>
        </p:spPr>
        <p:txBody>
          <a:bodyPr/>
          <a:lstStyle/>
          <a:p>
            <a:fld id="{36A24910-04CD-BA48-B01F-E09AB5D21B0C}" type="slidenum">
              <a:rPr lang="ko-KR" altLang="en-US"/>
              <a:pPr/>
              <a:t>54</a:t>
            </a:fld>
            <a:endParaRPr lang="en-US" altLang="ko-KR"/>
          </a:p>
        </p:txBody>
      </p:sp>
      <p:sp>
        <p:nvSpPr>
          <p:cNvPr id="688130" name="Rectangle 2">
            <a:extLst>
              <a:ext uri="{FF2B5EF4-FFF2-40B4-BE49-F238E27FC236}">
                <a16:creationId xmlns:a16="http://schemas.microsoft.com/office/drawing/2014/main" id="{519B1DC1-C2F4-1843-B068-62A641E26DC9}"/>
              </a:ext>
            </a:extLst>
          </p:cNvPr>
          <p:cNvSpPr>
            <a:spLocks noGrp="1" noRot="1" noChangeAspect="1" noChangeArrowheads="1" noTextEdit="1"/>
          </p:cNvSpPr>
          <p:nvPr>
            <p:ph type="sldImg"/>
          </p:nvPr>
        </p:nvSpPr>
        <p:spPr>
          <a:ln/>
        </p:spPr>
      </p:sp>
      <p:sp>
        <p:nvSpPr>
          <p:cNvPr id="688131" name="Rectangle 3">
            <a:extLst>
              <a:ext uri="{FF2B5EF4-FFF2-40B4-BE49-F238E27FC236}">
                <a16:creationId xmlns:a16="http://schemas.microsoft.com/office/drawing/2014/main" id="{D90E67DE-6342-0C45-8B2C-6EA0BAA64062}"/>
              </a:ext>
            </a:extLst>
          </p:cNvPr>
          <p:cNvSpPr>
            <a:spLocks noGrp="1" noChangeArrowheads="1"/>
          </p:cNvSpPr>
          <p:nvPr>
            <p:ph type="body" idx="1"/>
          </p:nvPr>
        </p:nvSpPr>
        <p:spPr/>
        <p:txBody>
          <a:bodyPr/>
          <a:lstStyle/>
          <a:p>
            <a:r>
              <a:rPr lang="en-US" altLang="en-US" b="1"/>
              <a:t>Lalu ...di Matius pasal 26 ...ayat 26-28: </a:t>
            </a:r>
          </a:p>
          <a:p>
            <a:r>
              <a:rPr lang="en-US" altLang="en-US" b="1"/>
              <a:t>////	26Dan ketika mereka sedang makan, Yesus mengambil roti, mengucap berkat, memecah-mecahkannya lalu memberikannya kepada murid-muridNya dan berkata:”ambillah, makanlah, inilah tubuh-Ku.”</a:t>
            </a:r>
          </a:p>
          <a:p>
            <a:r>
              <a:rPr lang="en-US" altLang="en-US" b="1"/>
              <a:t>////	27Sesudah itu Ia mengambil cawan, mengucap syukur lalu memberikannya kepada mereka dan berkata: “minumlah, kamu semua, dari cawan ini.  </a:t>
            </a:r>
          </a:p>
          <a:p>
            <a:r>
              <a:rPr lang="en-US" altLang="en-US" b="1"/>
              <a:t>////	28Sebab inilah darah Ku, darah perjanjian, yang ditumpahkan bagi banyak orang untuk pengampunan dosa.  </a:t>
            </a:r>
          </a:p>
          <a:p>
            <a:r>
              <a:rPr lang="en-US" altLang="en-US" b="1"/>
              <a:t>////	Sekali lagi …dengan jelas Tuhan mengatakan …DARAH PERJANJIAN KU !</a:t>
            </a:r>
            <a:r>
              <a:rPr lang="en-US" altLang="en-US"/>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BFFF0C-4239-464D-9CB1-0277EBC161A9}"/>
              </a:ext>
            </a:extLst>
          </p:cNvPr>
          <p:cNvSpPr>
            <a:spLocks noGrp="1" noChangeArrowheads="1"/>
          </p:cNvSpPr>
          <p:nvPr>
            <p:ph type="sldNum" sz="quarter" idx="5"/>
          </p:nvPr>
        </p:nvSpPr>
        <p:spPr>
          <a:ln/>
        </p:spPr>
        <p:txBody>
          <a:bodyPr/>
          <a:lstStyle/>
          <a:p>
            <a:fld id="{35BB02BD-BCD3-1A4D-AFAC-85D581330A6D}" type="slidenum">
              <a:rPr lang="ko-KR" altLang="en-US"/>
              <a:pPr/>
              <a:t>55</a:t>
            </a:fld>
            <a:endParaRPr lang="en-US" altLang="ko-KR"/>
          </a:p>
        </p:txBody>
      </p:sp>
      <p:sp>
        <p:nvSpPr>
          <p:cNvPr id="598018" name="Rectangle 2">
            <a:extLst>
              <a:ext uri="{FF2B5EF4-FFF2-40B4-BE49-F238E27FC236}">
                <a16:creationId xmlns:a16="http://schemas.microsoft.com/office/drawing/2014/main" id="{60644535-6C78-DE42-A497-8F205BED3382}"/>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8019" name="Rectangle 3">
            <a:extLst>
              <a:ext uri="{FF2B5EF4-FFF2-40B4-BE49-F238E27FC236}">
                <a16:creationId xmlns:a16="http://schemas.microsoft.com/office/drawing/2014/main" id="{19222DCB-A5A4-264B-8F97-2ABBBB69AAF7}"/>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ltLang="ko-KR" b="1">
                <a:ea typeface="Gulim" panose="020B0600000101010101" pitchFamily="34" charset="-127"/>
              </a:rPr>
              <a:t>APA YANG TERJADI DISINI ?  Yeremia mewartakan …dan Yesus menggenapinya …</a:t>
            </a:r>
            <a:endParaRPr lang="fi-FI" altLang="ko-KR" b="1">
              <a:ea typeface="Gulim" panose="020B0600000101010101" pitchFamily="34" charset="-127"/>
            </a:endParaRPr>
          </a:p>
          <a:p>
            <a:r>
              <a:rPr lang="fi-FI" altLang="ko-KR" b="1">
                <a:ea typeface="Gulim" panose="020B0600000101010101" pitchFamily="34" charset="-127"/>
              </a:rPr>
              <a:t>////	…sekarang kita beralih kepada hubungan antara Pencipta dan ciptaan-Nya !  </a:t>
            </a:r>
            <a:r>
              <a:rPr lang="en-US" altLang="ko-KR" b="1">
                <a:ea typeface="Gulim" panose="020B0600000101010101" pitchFamily="34" charset="-127"/>
              </a:rPr>
              <a:t>Arti praktisnya</a:t>
            </a:r>
            <a:r>
              <a:rPr lang="en-US" altLang="ko-KR">
                <a:ea typeface="Gulim" panose="020B0600000101010101" pitchFamily="34" charset="-127"/>
              </a:rPr>
              <a:t> </a:t>
            </a:r>
            <a:endParaRPr lang="ko-KR" altLang="en-US">
              <a:ea typeface="Gulim" panose="020B0600000101010101" pitchFamily="34" charset="-127"/>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B19EC3-CCF6-A443-9E83-1AD873215916}"/>
              </a:ext>
            </a:extLst>
          </p:cNvPr>
          <p:cNvSpPr>
            <a:spLocks noGrp="1" noChangeArrowheads="1"/>
          </p:cNvSpPr>
          <p:nvPr>
            <p:ph type="sldNum" sz="quarter" idx="5"/>
          </p:nvPr>
        </p:nvSpPr>
        <p:spPr>
          <a:ln/>
        </p:spPr>
        <p:txBody>
          <a:bodyPr/>
          <a:lstStyle/>
          <a:p>
            <a:fld id="{4C4726FC-D682-4149-9895-C6EF0CD3EBDE}" type="slidenum">
              <a:rPr lang="ko-KR" altLang="en-US"/>
              <a:pPr/>
              <a:t>56</a:t>
            </a:fld>
            <a:endParaRPr lang="en-US" altLang="ko-KR"/>
          </a:p>
        </p:txBody>
      </p:sp>
      <p:sp>
        <p:nvSpPr>
          <p:cNvPr id="689154" name="Rectangle 2">
            <a:extLst>
              <a:ext uri="{FF2B5EF4-FFF2-40B4-BE49-F238E27FC236}">
                <a16:creationId xmlns:a16="http://schemas.microsoft.com/office/drawing/2014/main" id="{D8B40AFC-C1B2-2E42-AE0E-2715E30DEAE4}"/>
              </a:ext>
            </a:extLst>
          </p:cNvPr>
          <p:cNvSpPr>
            <a:spLocks noGrp="1" noRot="1" noChangeAspect="1" noChangeArrowheads="1" noTextEdit="1"/>
          </p:cNvSpPr>
          <p:nvPr>
            <p:ph type="sldImg"/>
          </p:nvPr>
        </p:nvSpPr>
        <p:spPr>
          <a:ln/>
        </p:spPr>
      </p:sp>
      <p:sp>
        <p:nvSpPr>
          <p:cNvPr id="689155" name="Rectangle 3">
            <a:extLst>
              <a:ext uri="{FF2B5EF4-FFF2-40B4-BE49-F238E27FC236}">
                <a16:creationId xmlns:a16="http://schemas.microsoft.com/office/drawing/2014/main" id="{F80B0A6B-9450-BE4E-B93A-E5DD29EE9F20}"/>
              </a:ext>
            </a:extLst>
          </p:cNvPr>
          <p:cNvSpPr>
            <a:spLocks noGrp="1" noChangeArrowheads="1"/>
          </p:cNvSpPr>
          <p:nvPr>
            <p:ph type="body" idx="1"/>
          </p:nvPr>
        </p:nvSpPr>
        <p:spPr/>
        <p:txBody>
          <a:bodyPr/>
          <a:lstStyle/>
          <a:p>
            <a:r>
              <a:rPr lang="fi-FI" altLang="en-US" b="1"/>
              <a:t>mental ”HARUS” dari Perjanjian Lama dan HUKUM telah memberikan jalan  …</a:t>
            </a:r>
            <a:endParaRPr lang="en-US" altLang="en-US" b="1"/>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CB1931-E20B-A84C-8E1C-E5F0CE360E8E}"/>
              </a:ext>
            </a:extLst>
          </p:cNvPr>
          <p:cNvSpPr>
            <a:spLocks noGrp="1" noChangeArrowheads="1"/>
          </p:cNvSpPr>
          <p:nvPr>
            <p:ph type="sldNum" sz="quarter" idx="5"/>
          </p:nvPr>
        </p:nvSpPr>
        <p:spPr>
          <a:ln/>
        </p:spPr>
        <p:txBody>
          <a:bodyPr/>
          <a:lstStyle/>
          <a:p>
            <a:fld id="{0437CC0C-3BD0-7F45-B7E7-9B948FAACE2A}" type="slidenum">
              <a:rPr lang="ko-KR" altLang="en-US"/>
              <a:pPr/>
              <a:t>57</a:t>
            </a:fld>
            <a:endParaRPr lang="en-US" altLang="ko-KR"/>
          </a:p>
        </p:txBody>
      </p:sp>
      <p:sp>
        <p:nvSpPr>
          <p:cNvPr id="602114" name="Rectangle 2">
            <a:extLst>
              <a:ext uri="{FF2B5EF4-FFF2-40B4-BE49-F238E27FC236}">
                <a16:creationId xmlns:a16="http://schemas.microsoft.com/office/drawing/2014/main" id="{455DC9F3-1239-3D48-9184-EDBD6430477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2115" name="Rectangle 3">
            <a:extLst>
              <a:ext uri="{FF2B5EF4-FFF2-40B4-BE49-F238E27FC236}">
                <a16:creationId xmlns:a16="http://schemas.microsoft.com/office/drawing/2014/main" id="{A1EE92BB-2292-B04C-A123-2DAB97BF5704}"/>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ltLang="ko-KR" b="1">
                <a:ea typeface="Gulim" panose="020B0600000101010101" pitchFamily="34" charset="-127"/>
              </a:rPr>
              <a:t>…kepada mental “berserah” dari Perjanjian Baru dan Kabar Baik!  Dari KEHARUSAN HUKUM beralih kepada KEBERSERAHAN TERHADAP Roh Kudus !</a:t>
            </a:r>
          </a:p>
          <a:p>
            <a:r>
              <a:rPr lang="en-US" altLang="ko-KR" b="1">
                <a:ea typeface="Gulim" panose="020B0600000101010101" pitchFamily="34" charset="-127"/>
              </a:rPr>
              <a:t>////	Roh Kudus </a:t>
            </a:r>
          </a:p>
          <a:p>
            <a:r>
              <a:rPr lang="en-US" altLang="ko-KR" b="1">
                <a:ea typeface="Gulim" panose="020B0600000101010101" pitchFamily="34" charset="-127"/>
              </a:rPr>
              <a:t>////	….akan MEMAMPUKAN setiap orang percaya dan hidup di hati mereka ... hadir pada kedatangan Mesias dan kehadirannya dari Perjanjian Baru.  Pendekatan kepada Tuhan tidak hanya berdasar kepada perbuatan manusia dari segi lahiriah …sebagaimana tercantum dalam zaman Hukum Taurat. Saat ini …DALAM HATI SETIAP ORANG PERCAYA! …zaman PERJANJIAN BARU!</a:t>
            </a:r>
            <a:endParaRPr lang="ko-KR" altLang="en-US" b="1">
              <a:ea typeface="Gulim" panose="020B0600000101010101" pitchFamily="34" charset="-127"/>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EEEE23-6C39-CC4C-A030-7290014A1BCF}"/>
              </a:ext>
            </a:extLst>
          </p:cNvPr>
          <p:cNvSpPr>
            <a:spLocks noGrp="1" noChangeArrowheads="1"/>
          </p:cNvSpPr>
          <p:nvPr>
            <p:ph type="sldNum" sz="quarter" idx="5"/>
          </p:nvPr>
        </p:nvSpPr>
        <p:spPr>
          <a:ln/>
        </p:spPr>
        <p:txBody>
          <a:bodyPr/>
          <a:lstStyle/>
          <a:p>
            <a:fld id="{FD30C66E-B03F-1E42-B7EE-8873F9AAE70A}" type="slidenum">
              <a:rPr lang="ko-KR" altLang="en-US"/>
              <a:pPr/>
              <a:t>58</a:t>
            </a:fld>
            <a:endParaRPr lang="en-US" altLang="ko-KR"/>
          </a:p>
        </p:txBody>
      </p:sp>
      <p:sp>
        <p:nvSpPr>
          <p:cNvPr id="618498" name="Rectangle 2">
            <a:extLst>
              <a:ext uri="{FF2B5EF4-FFF2-40B4-BE49-F238E27FC236}">
                <a16:creationId xmlns:a16="http://schemas.microsoft.com/office/drawing/2014/main" id="{218E0517-60A3-5C4C-BC37-09FD0E9D13B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8499" name="Rectangle 3">
            <a:extLst>
              <a:ext uri="{FF2B5EF4-FFF2-40B4-BE49-F238E27FC236}">
                <a16:creationId xmlns:a16="http://schemas.microsoft.com/office/drawing/2014/main" id="{3500D59D-0BF8-524E-B4AE-A10A0D370644}"/>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ltLang="ko-KR" b="1">
                <a:ea typeface="Gulim" panose="020B0600000101010101" pitchFamily="34" charset="-127"/>
              </a:rPr>
              <a:t>Kesimpulan:</a:t>
            </a:r>
          </a:p>
          <a:p>
            <a:r>
              <a:rPr lang="en-US" altLang="ko-KR" b="1">
                <a:ea typeface="Gulim" panose="020B0600000101010101" pitchFamily="34" charset="-127"/>
              </a:rPr>
              <a:t>HUKUM MEMBUKA JALAN KEPADA ANUGERAH !</a:t>
            </a:r>
          </a:p>
          <a:p>
            <a:r>
              <a:rPr lang="en-US" altLang="ko-KR" b="1">
                <a:ea typeface="Gulim" panose="020B0600000101010101" pitchFamily="34" charset="-127"/>
              </a:rPr>
              <a:t>Waktu pergantian sudah tiba. Hal ini merupakan ledakan  – dalam masyarakat Yahudi  dimana Tuhan akan datang…sebagaimana yang dinyatakan dalam Perjanjian Baru.</a:t>
            </a:r>
            <a:r>
              <a:rPr lang="en-US" altLang="ko-KR">
                <a:ea typeface="Gulim" panose="020B0600000101010101" pitchFamily="34" charset="-127"/>
              </a:rPr>
              <a:t> </a:t>
            </a:r>
            <a:endParaRPr lang="ko-KR" altLang="en-US">
              <a:ea typeface="Gulim" panose="020B0600000101010101" pitchFamily="34" charset="-127"/>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DE73E4-A970-EA47-BC74-A8D135B66D7B}"/>
              </a:ext>
            </a:extLst>
          </p:cNvPr>
          <p:cNvSpPr>
            <a:spLocks noGrp="1" noChangeArrowheads="1"/>
          </p:cNvSpPr>
          <p:nvPr>
            <p:ph type="sldNum" sz="quarter" idx="5"/>
          </p:nvPr>
        </p:nvSpPr>
        <p:spPr>
          <a:ln/>
        </p:spPr>
        <p:txBody>
          <a:bodyPr/>
          <a:lstStyle/>
          <a:p>
            <a:fld id="{2C069BB5-34B1-CA4C-A433-7BCED5F9CDF6}" type="slidenum">
              <a:rPr lang="ko-KR" altLang="en-US"/>
              <a:pPr/>
              <a:t>59</a:t>
            </a:fld>
            <a:endParaRPr lang="en-US" altLang="ko-KR"/>
          </a:p>
        </p:txBody>
      </p:sp>
      <p:sp>
        <p:nvSpPr>
          <p:cNvPr id="690178" name="Rectangle 2">
            <a:extLst>
              <a:ext uri="{FF2B5EF4-FFF2-40B4-BE49-F238E27FC236}">
                <a16:creationId xmlns:a16="http://schemas.microsoft.com/office/drawing/2014/main" id="{DE6013FF-3A6A-A14A-9A83-F722C6D4D0A3}"/>
              </a:ext>
            </a:extLst>
          </p:cNvPr>
          <p:cNvSpPr>
            <a:spLocks noGrp="1" noRot="1" noChangeAspect="1" noChangeArrowheads="1" noTextEdit="1"/>
          </p:cNvSpPr>
          <p:nvPr>
            <p:ph type="sldImg"/>
          </p:nvPr>
        </p:nvSpPr>
        <p:spPr>
          <a:ln/>
        </p:spPr>
      </p:sp>
      <p:sp>
        <p:nvSpPr>
          <p:cNvPr id="690179" name="Rectangle 3">
            <a:extLst>
              <a:ext uri="{FF2B5EF4-FFF2-40B4-BE49-F238E27FC236}">
                <a16:creationId xmlns:a16="http://schemas.microsoft.com/office/drawing/2014/main" id="{86303F4C-5618-4C44-BAD9-EC4DEF87427E}"/>
              </a:ext>
            </a:extLst>
          </p:cNvPr>
          <p:cNvSpPr>
            <a:spLocks noGrp="1" noChangeArrowheads="1"/>
          </p:cNvSpPr>
          <p:nvPr>
            <p:ph type="body" idx="1"/>
          </p:nvPr>
        </p:nvSpPr>
        <p:spPr/>
        <p:txBody>
          <a:bodyPr/>
          <a:lstStyle/>
          <a:p>
            <a:r>
              <a:rPr lang="en-US" altLang="en-US" b="1"/>
              <a:t>Sekarang kita dapat mengerti pentingnya garis cerita Alkitab dengan memahami CERITA AGUNG PENEBUSAN! Juga kita dapat melihat dasar dari Gereja.</a:t>
            </a:r>
            <a:r>
              <a:rPr lang="en-US" altLang="en-US"/>
              <a: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4EA279-1C4B-924D-A7CE-91BADABFFE96}"/>
              </a:ext>
            </a:extLst>
          </p:cNvPr>
          <p:cNvSpPr>
            <a:spLocks noGrp="1" noChangeArrowheads="1"/>
          </p:cNvSpPr>
          <p:nvPr>
            <p:ph type="sldNum" sz="quarter" idx="5"/>
          </p:nvPr>
        </p:nvSpPr>
        <p:spPr>
          <a:ln/>
        </p:spPr>
        <p:txBody>
          <a:bodyPr/>
          <a:lstStyle/>
          <a:p>
            <a:fld id="{A15DDA8E-13B7-1645-9B59-4C2F25D18EFD}" type="slidenum">
              <a:rPr lang="ko-KR" altLang="en-US"/>
              <a:pPr/>
              <a:t>60</a:t>
            </a:fld>
            <a:endParaRPr lang="en-US" altLang="ko-KR"/>
          </a:p>
        </p:txBody>
      </p:sp>
      <p:sp>
        <p:nvSpPr>
          <p:cNvPr id="691202" name="Rectangle 2">
            <a:extLst>
              <a:ext uri="{FF2B5EF4-FFF2-40B4-BE49-F238E27FC236}">
                <a16:creationId xmlns:a16="http://schemas.microsoft.com/office/drawing/2014/main" id="{B95F9819-4E1E-2048-BE2D-804D642923EA}"/>
              </a:ext>
            </a:extLst>
          </p:cNvPr>
          <p:cNvSpPr>
            <a:spLocks noGrp="1" noRot="1" noChangeAspect="1" noChangeArrowheads="1" noTextEdit="1"/>
          </p:cNvSpPr>
          <p:nvPr>
            <p:ph type="sldImg"/>
          </p:nvPr>
        </p:nvSpPr>
        <p:spPr>
          <a:ln/>
        </p:spPr>
      </p:sp>
      <p:sp>
        <p:nvSpPr>
          <p:cNvPr id="691203" name="Rectangle 3">
            <a:extLst>
              <a:ext uri="{FF2B5EF4-FFF2-40B4-BE49-F238E27FC236}">
                <a16:creationId xmlns:a16="http://schemas.microsoft.com/office/drawing/2014/main" id="{2F516483-C91B-2841-962F-7A3535722B0F}"/>
              </a:ext>
            </a:extLst>
          </p:cNvPr>
          <p:cNvSpPr>
            <a:spLocks noGrp="1" noChangeArrowheads="1"/>
          </p:cNvSpPr>
          <p:nvPr>
            <p:ph type="body" idx="1"/>
          </p:nvPr>
        </p:nvSpPr>
        <p:spPr/>
        <p:txBody>
          <a:bodyPr/>
          <a:lstStyle/>
          <a:p>
            <a:r>
              <a:rPr lang="en-US" altLang="en-US" b="1"/>
              <a:t>[PHOTO MONTAGE]</a:t>
            </a:r>
          </a:p>
          <a:p>
            <a:r>
              <a:rPr lang="en-US" altLang="en-US" b="1"/>
              <a:t>Sekarang ...satu pertanyaan akhir ...dalam dunia teknologi tinggi, satelit dan komputer, Internet…beberapa konsep persembahan darah atau arti dari darah Yesus yang penting. Apa itu ? </a:t>
            </a:r>
            <a:r>
              <a:rPr lang="fi-FI" altLang="en-US" b="1"/>
              <a:t>Untuk menjernihkan hal ini … mari kita lihat kepada Firman Tuhan.</a:t>
            </a:r>
            <a:r>
              <a:rPr lang="en-US" alt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7DE8E5-905C-554B-A28C-0A079BE87C67}"/>
              </a:ext>
            </a:extLst>
          </p:cNvPr>
          <p:cNvSpPr>
            <a:spLocks noGrp="1" noChangeArrowheads="1"/>
          </p:cNvSpPr>
          <p:nvPr>
            <p:ph type="sldNum" sz="quarter" idx="5"/>
          </p:nvPr>
        </p:nvSpPr>
        <p:spPr>
          <a:ln/>
        </p:spPr>
        <p:txBody>
          <a:bodyPr/>
          <a:lstStyle/>
          <a:p>
            <a:fld id="{1ECD570B-3429-1140-8F1B-84C01C21CC77}" type="slidenum">
              <a:rPr lang="ko-KR" altLang="en-US"/>
              <a:pPr/>
              <a:t>7</a:t>
            </a:fld>
            <a:endParaRPr lang="en-US" altLang="ko-KR"/>
          </a:p>
        </p:txBody>
      </p:sp>
      <p:sp>
        <p:nvSpPr>
          <p:cNvPr id="648194" name="Rectangle 2">
            <a:extLst>
              <a:ext uri="{FF2B5EF4-FFF2-40B4-BE49-F238E27FC236}">
                <a16:creationId xmlns:a16="http://schemas.microsoft.com/office/drawing/2014/main" id="{BEB8DF26-BF9C-B04D-A9FB-3A3FCB89B068}"/>
              </a:ext>
            </a:extLst>
          </p:cNvPr>
          <p:cNvSpPr>
            <a:spLocks noGrp="1" noRot="1" noChangeAspect="1" noChangeArrowheads="1" noTextEdit="1"/>
          </p:cNvSpPr>
          <p:nvPr>
            <p:ph type="sldImg"/>
          </p:nvPr>
        </p:nvSpPr>
        <p:spPr>
          <a:ln/>
        </p:spPr>
      </p:sp>
      <p:sp>
        <p:nvSpPr>
          <p:cNvPr id="648195" name="Rectangle 3">
            <a:extLst>
              <a:ext uri="{FF2B5EF4-FFF2-40B4-BE49-F238E27FC236}">
                <a16:creationId xmlns:a16="http://schemas.microsoft.com/office/drawing/2014/main" id="{6CDB106C-B4D1-B34F-8634-8E6265342D07}"/>
              </a:ext>
            </a:extLst>
          </p:cNvPr>
          <p:cNvSpPr>
            <a:spLocks noGrp="1" noChangeArrowheads="1"/>
          </p:cNvSpPr>
          <p:nvPr>
            <p:ph type="body" idx="1"/>
          </p:nvPr>
        </p:nvSpPr>
        <p:spPr/>
        <p:txBody>
          <a:bodyPr/>
          <a:lstStyle/>
          <a:p>
            <a:r>
              <a:rPr lang="fi-FI" altLang="en-US" sz="1000" b="1"/>
              <a:t>Perjalanan singkat dari perjanjian Musa     </a:t>
            </a:r>
          </a:p>
          <a:p>
            <a:r>
              <a:rPr lang="fi-FI" altLang="en-US" sz="1000" b="1"/>
              <a:t>////	Pasal 20 dari kitab Keluaran , Sepuluh Hukum Allah …  </a:t>
            </a:r>
            <a:endParaRPr lang="en-US" altLang="en-US" sz="1000" b="1"/>
          </a:p>
          <a:p>
            <a:r>
              <a:rPr lang="en-US" altLang="en-US" sz="1000" b="1"/>
              <a:t>///	berisi kesepuluh hukum ... </a:t>
            </a:r>
          </a:p>
          <a:p>
            <a:r>
              <a:rPr lang="en-US" altLang="en-US" sz="1000" b="1"/>
              <a:t>////	Diawali dengan M...yaitu MORAL bagian dari perjanjian Musa ...HUKUM ..atau , dalam bahasa Ibrani, yaitu Torah.</a:t>
            </a:r>
          </a:p>
          <a:p>
            <a:r>
              <a:rPr lang="en-US" altLang="en-US" sz="1000" b="1"/>
              <a:t>Bagian MORAL dari hukum secara tradisional dibagi menjadi dua LOH BATU ...</a:t>
            </a:r>
          </a:p>
          <a:p>
            <a:r>
              <a:rPr lang="en-US" altLang="en-US" sz="1000" b="1"/>
              <a:t>////	…loh batu pertama adalah kewajiban orang Israel kepada Allah ...Keluaran 20, ayat 1-12:</a:t>
            </a:r>
            <a:endParaRPr lang="fi-FI" altLang="en-US" sz="1000" b="1"/>
          </a:p>
          <a:p>
            <a:r>
              <a:rPr lang="fi-FI" altLang="en-US" sz="1000" b="1"/>
              <a:t>////	Singkatnya , Musa diberikan petunjuk untuk menyembah kepada “Tuhan Allah” ..</a:t>
            </a:r>
            <a:endParaRPr lang="en-US" altLang="en-US" sz="1000" b="1"/>
          </a:p>
          <a:p>
            <a:r>
              <a:rPr lang="en-US" altLang="en-US" sz="1000" b="1"/>
              <a:t>////	jangan ada padamu allah lain  dihadapanKu..</a:t>
            </a:r>
          </a:p>
          <a:p>
            <a:r>
              <a:rPr lang="en-US" altLang="en-US" sz="1000" b="1"/>
              <a:t>////	jangan membuat bagimu patung yang menyerupai apa pun yang ada di langit di atas, atau yang ada di bumi di bawah, atau yang ada di dalam air di bawah bumi. </a:t>
            </a:r>
          </a:p>
          <a:p>
            <a:r>
              <a:rPr lang="en-US" altLang="en-US" sz="1000" b="1"/>
              <a:t>////	jangan sujud menyembah kepadanya ...</a:t>
            </a:r>
          </a:p>
          <a:p>
            <a:r>
              <a:rPr lang="en-US" altLang="en-US" sz="1000" b="1"/>
              <a:t>////	jangan menyebut nama Tuhan Allah mu dengan sembarangan ...</a:t>
            </a:r>
          </a:p>
          <a:p>
            <a:r>
              <a:rPr lang="en-US" altLang="en-US" sz="1000" b="1"/>
              <a:t>////	Ingatlah dan kuduskanlah hari Sabat ...</a:t>
            </a:r>
          </a:p>
          <a:p>
            <a:r>
              <a:rPr lang="en-US" altLang="en-US" sz="1000" b="1"/>
              <a:t>////	enam hari lamanya engkau akan bekerja ...</a:t>
            </a:r>
          </a:p>
          <a:p>
            <a:r>
              <a:rPr lang="en-US" altLang="en-US" sz="1000" b="1"/>
              <a:t>////	tetapi hari ketujuh adalah hari sabat Tuhan.  Ini adalah loh batu pertama ...</a:t>
            </a:r>
            <a:r>
              <a:rPr lang="en-US" altLang="en-US" sz="1000" b="1" u="sng"/>
              <a:t> kewajiban manusia kepada Tuhan</a:t>
            </a:r>
            <a:r>
              <a:rPr lang="en-US" altLang="en-US" sz="1000" b="1"/>
              <a:t>.</a:t>
            </a:r>
            <a:r>
              <a:rPr lang="en-US" altLang="en-US" sz="1000"/>
              <a:t>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03E790-7A3C-4943-A0F6-904B1833C852}"/>
              </a:ext>
            </a:extLst>
          </p:cNvPr>
          <p:cNvSpPr>
            <a:spLocks noGrp="1" noChangeArrowheads="1"/>
          </p:cNvSpPr>
          <p:nvPr>
            <p:ph type="sldNum" sz="quarter" idx="5"/>
          </p:nvPr>
        </p:nvSpPr>
        <p:spPr>
          <a:ln/>
        </p:spPr>
        <p:txBody>
          <a:bodyPr/>
          <a:lstStyle/>
          <a:p>
            <a:fld id="{09EDFA95-8EA6-C847-B65F-ADD857B82375}" type="slidenum">
              <a:rPr lang="ko-KR" altLang="en-US"/>
              <a:pPr/>
              <a:t>61</a:t>
            </a:fld>
            <a:endParaRPr lang="en-US" altLang="ko-KR"/>
          </a:p>
        </p:txBody>
      </p:sp>
      <p:sp>
        <p:nvSpPr>
          <p:cNvPr id="692226" name="Rectangle 2">
            <a:extLst>
              <a:ext uri="{FF2B5EF4-FFF2-40B4-BE49-F238E27FC236}">
                <a16:creationId xmlns:a16="http://schemas.microsoft.com/office/drawing/2014/main" id="{137D350D-A966-BD45-9410-F8233A276B6D}"/>
              </a:ext>
            </a:extLst>
          </p:cNvPr>
          <p:cNvSpPr>
            <a:spLocks noGrp="1" noRot="1" noChangeAspect="1" noChangeArrowheads="1" noTextEdit="1"/>
          </p:cNvSpPr>
          <p:nvPr>
            <p:ph type="sldImg"/>
          </p:nvPr>
        </p:nvSpPr>
        <p:spPr>
          <a:ln/>
        </p:spPr>
      </p:sp>
      <p:sp>
        <p:nvSpPr>
          <p:cNvPr id="692227" name="Rectangle 3">
            <a:extLst>
              <a:ext uri="{FF2B5EF4-FFF2-40B4-BE49-F238E27FC236}">
                <a16:creationId xmlns:a16="http://schemas.microsoft.com/office/drawing/2014/main" id="{B5C573BC-8BFE-0943-9FAC-0A87506FD308}"/>
              </a:ext>
            </a:extLst>
          </p:cNvPr>
          <p:cNvSpPr>
            <a:spLocks noGrp="1" noChangeArrowheads="1"/>
          </p:cNvSpPr>
          <p:nvPr>
            <p:ph type="body" idx="1"/>
          </p:nvPr>
        </p:nvSpPr>
        <p:spPr/>
        <p:txBody>
          <a:bodyPr/>
          <a:lstStyle/>
          <a:p>
            <a:r>
              <a:rPr lang="en-US" altLang="en-US" b="1"/>
              <a:t>Ibrani 9 mengatakan ...</a:t>
            </a:r>
          </a:p>
          <a:p>
            <a:r>
              <a:rPr lang="en-US" altLang="en-US" b="1"/>
              <a:t>15Karena itu Ia adalah Pengantara dari  </a:t>
            </a:r>
          </a:p>
          <a:p>
            <a:r>
              <a:rPr lang="en-US" altLang="en-US" b="1"/>
              <a:t>////	sebuah perjanjian yang baru, supaya mereka yang telah terpanggil dapat menerima bagian kekal yang dijanjikan, sebab Ia telah mati untuk menebus pelanggaran-pelanggaran yang telah dilakukan setelah perjanjian yang pertama.</a:t>
            </a:r>
            <a:r>
              <a:rPr lang="en-US" altLang="en-US"/>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5F31BC-3EAF-B04C-8DBF-99B34676FD91}"/>
              </a:ext>
            </a:extLst>
          </p:cNvPr>
          <p:cNvSpPr>
            <a:spLocks noGrp="1" noChangeArrowheads="1"/>
          </p:cNvSpPr>
          <p:nvPr>
            <p:ph type="sldNum" sz="quarter" idx="5"/>
          </p:nvPr>
        </p:nvSpPr>
        <p:spPr>
          <a:ln/>
        </p:spPr>
        <p:txBody>
          <a:bodyPr/>
          <a:lstStyle/>
          <a:p>
            <a:fld id="{2FD7D0C7-AB3C-3B45-982A-1DE36996F6C2}" type="slidenum">
              <a:rPr lang="ko-KR" altLang="en-US"/>
              <a:pPr/>
              <a:t>62</a:t>
            </a:fld>
            <a:endParaRPr lang="en-US" altLang="ko-KR"/>
          </a:p>
        </p:txBody>
      </p:sp>
      <p:sp>
        <p:nvSpPr>
          <p:cNvPr id="693250" name="Rectangle 2">
            <a:extLst>
              <a:ext uri="{FF2B5EF4-FFF2-40B4-BE49-F238E27FC236}">
                <a16:creationId xmlns:a16="http://schemas.microsoft.com/office/drawing/2014/main" id="{822A001F-F8C9-CC42-A05F-3DE14CCCAFE1}"/>
              </a:ext>
            </a:extLst>
          </p:cNvPr>
          <p:cNvSpPr>
            <a:spLocks noGrp="1" noRot="1" noChangeAspect="1" noChangeArrowheads="1" noTextEdit="1"/>
          </p:cNvSpPr>
          <p:nvPr>
            <p:ph type="sldImg"/>
          </p:nvPr>
        </p:nvSpPr>
        <p:spPr>
          <a:ln/>
        </p:spPr>
      </p:sp>
      <p:sp>
        <p:nvSpPr>
          <p:cNvPr id="693251" name="Rectangle 3">
            <a:extLst>
              <a:ext uri="{FF2B5EF4-FFF2-40B4-BE49-F238E27FC236}">
                <a16:creationId xmlns:a16="http://schemas.microsoft.com/office/drawing/2014/main" id="{C368AE68-AD37-7B4E-8C01-A66821551645}"/>
              </a:ext>
            </a:extLst>
          </p:cNvPr>
          <p:cNvSpPr>
            <a:spLocks noGrp="1" noChangeArrowheads="1"/>
          </p:cNvSpPr>
          <p:nvPr>
            <p:ph type="body" idx="1"/>
          </p:nvPr>
        </p:nvSpPr>
        <p:spPr/>
        <p:txBody>
          <a:bodyPr/>
          <a:lstStyle/>
          <a:p>
            <a:r>
              <a:rPr lang="en-US" altLang="en-US" b="1"/>
              <a:t>16Sebab dimana ada wasiat, disitu harus diberitahukan tentang kematian pembuat wasiat itu, </a:t>
            </a:r>
          </a:p>
          <a:p>
            <a:r>
              <a:rPr lang="en-US" altLang="en-US" b="1"/>
              <a:t>////	17karena suatu wasiat barulah sah, kalau pembuat wasiat itu telah mati, sebab ia tidak berlaku, selama pembuat wasiat itu masih hidup.</a:t>
            </a:r>
            <a:r>
              <a:rPr lang="en-US" altLang="en-US"/>
              <a: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B35928-01EA-9B44-BB1F-3069C7E41E79}"/>
              </a:ext>
            </a:extLst>
          </p:cNvPr>
          <p:cNvSpPr>
            <a:spLocks noGrp="1" noChangeArrowheads="1"/>
          </p:cNvSpPr>
          <p:nvPr>
            <p:ph type="sldNum" sz="quarter" idx="5"/>
          </p:nvPr>
        </p:nvSpPr>
        <p:spPr>
          <a:ln/>
        </p:spPr>
        <p:txBody>
          <a:bodyPr/>
          <a:lstStyle/>
          <a:p>
            <a:fld id="{0881D379-D065-6843-90BD-FDB73CFE3DBB}" type="slidenum">
              <a:rPr lang="ko-KR" altLang="en-US"/>
              <a:pPr/>
              <a:t>63</a:t>
            </a:fld>
            <a:endParaRPr lang="en-US" altLang="ko-KR"/>
          </a:p>
        </p:txBody>
      </p:sp>
      <p:sp>
        <p:nvSpPr>
          <p:cNvPr id="694274" name="Rectangle 2">
            <a:extLst>
              <a:ext uri="{FF2B5EF4-FFF2-40B4-BE49-F238E27FC236}">
                <a16:creationId xmlns:a16="http://schemas.microsoft.com/office/drawing/2014/main" id="{3B3665DA-B94B-C241-8599-E698DB867C4B}"/>
              </a:ext>
            </a:extLst>
          </p:cNvPr>
          <p:cNvSpPr>
            <a:spLocks noGrp="1" noRot="1" noChangeAspect="1" noChangeArrowheads="1" noTextEdit="1"/>
          </p:cNvSpPr>
          <p:nvPr>
            <p:ph type="sldImg"/>
          </p:nvPr>
        </p:nvSpPr>
        <p:spPr>
          <a:ln/>
        </p:spPr>
      </p:sp>
      <p:sp>
        <p:nvSpPr>
          <p:cNvPr id="694275" name="Rectangle 3">
            <a:extLst>
              <a:ext uri="{FF2B5EF4-FFF2-40B4-BE49-F238E27FC236}">
                <a16:creationId xmlns:a16="http://schemas.microsoft.com/office/drawing/2014/main" id="{7ED9F4DD-51A1-8441-AC63-B40439F75965}"/>
              </a:ext>
            </a:extLst>
          </p:cNvPr>
          <p:cNvSpPr>
            <a:spLocks noGrp="1" noChangeArrowheads="1"/>
          </p:cNvSpPr>
          <p:nvPr>
            <p:ph type="body" idx="1"/>
          </p:nvPr>
        </p:nvSpPr>
        <p:spPr/>
        <p:txBody>
          <a:bodyPr/>
          <a:lstStyle/>
          <a:p>
            <a:r>
              <a:rPr lang="en-US" altLang="en-US" b="1"/>
              <a:t>18Itulah sebabnya, maka perjanjian yang pertama tidak disahkan tanpa darah.</a:t>
            </a:r>
            <a:r>
              <a:rPr lang="en-US" altLang="en-US"/>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33E6D5-DE38-7749-9A74-1DA512FC85B8}"/>
              </a:ext>
            </a:extLst>
          </p:cNvPr>
          <p:cNvSpPr>
            <a:spLocks noGrp="1" noChangeArrowheads="1"/>
          </p:cNvSpPr>
          <p:nvPr>
            <p:ph type="sldNum" sz="quarter" idx="5"/>
          </p:nvPr>
        </p:nvSpPr>
        <p:spPr>
          <a:ln/>
        </p:spPr>
        <p:txBody>
          <a:bodyPr/>
          <a:lstStyle/>
          <a:p>
            <a:fld id="{D977E906-E676-2541-A096-6F1F1778E61A}" type="slidenum">
              <a:rPr lang="ko-KR" altLang="en-US"/>
              <a:pPr/>
              <a:t>64</a:t>
            </a:fld>
            <a:endParaRPr lang="en-US" altLang="ko-KR"/>
          </a:p>
        </p:txBody>
      </p:sp>
      <p:sp>
        <p:nvSpPr>
          <p:cNvPr id="695298" name="Rectangle 2">
            <a:extLst>
              <a:ext uri="{FF2B5EF4-FFF2-40B4-BE49-F238E27FC236}">
                <a16:creationId xmlns:a16="http://schemas.microsoft.com/office/drawing/2014/main" id="{1C363112-AA32-214F-8DCB-5EAE096DF32B}"/>
              </a:ext>
            </a:extLst>
          </p:cNvPr>
          <p:cNvSpPr>
            <a:spLocks noGrp="1" noRot="1" noChangeAspect="1" noChangeArrowheads="1" noTextEdit="1"/>
          </p:cNvSpPr>
          <p:nvPr>
            <p:ph type="sldImg"/>
          </p:nvPr>
        </p:nvSpPr>
        <p:spPr>
          <a:ln/>
        </p:spPr>
      </p:sp>
      <p:sp>
        <p:nvSpPr>
          <p:cNvPr id="695299" name="Rectangle 3">
            <a:extLst>
              <a:ext uri="{FF2B5EF4-FFF2-40B4-BE49-F238E27FC236}">
                <a16:creationId xmlns:a16="http://schemas.microsoft.com/office/drawing/2014/main" id="{1D28D423-EFD1-7445-B86A-166E3475C411}"/>
              </a:ext>
            </a:extLst>
          </p:cNvPr>
          <p:cNvSpPr>
            <a:spLocks noGrp="1" noChangeArrowheads="1"/>
          </p:cNvSpPr>
          <p:nvPr>
            <p:ph type="body" idx="1"/>
          </p:nvPr>
        </p:nvSpPr>
        <p:spPr/>
        <p:txBody>
          <a:bodyPr/>
          <a:lstStyle/>
          <a:p>
            <a:r>
              <a:rPr lang="en-US" altLang="en-US" b="1"/>
              <a:t>19Sebab sesudah Musa memberitahukan  perintah hukum Taurat kepada seluruh umat, ia mengambil darah anak lembu dan darah domba jantan serta air, dan bulu merah serta hisop, lalu memercikkan darah tersebut ke gulungan kitab dan seluruh umat.</a:t>
            </a:r>
            <a:r>
              <a:rPr lang="en-US" altLang="en-US"/>
              <a:t>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F67C5E-012F-0244-9C66-DACC815A0298}"/>
              </a:ext>
            </a:extLst>
          </p:cNvPr>
          <p:cNvSpPr>
            <a:spLocks noGrp="1" noChangeArrowheads="1"/>
          </p:cNvSpPr>
          <p:nvPr>
            <p:ph type="sldNum" sz="quarter" idx="5"/>
          </p:nvPr>
        </p:nvSpPr>
        <p:spPr>
          <a:ln/>
        </p:spPr>
        <p:txBody>
          <a:bodyPr/>
          <a:lstStyle/>
          <a:p>
            <a:fld id="{B934E5E8-07DC-2E4F-915A-8BC0EE4318E9}" type="slidenum">
              <a:rPr lang="ko-KR" altLang="en-US"/>
              <a:pPr/>
              <a:t>65</a:t>
            </a:fld>
            <a:endParaRPr lang="en-US" altLang="ko-KR"/>
          </a:p>
        </p:txBody>
      </p:sp>
      <p:sp>
        <p:nvSpPr>
          <p:cNvPr id="696322" name="Rectangle 2">
            <a:extLst>
              <a:ext uri="{FF2B5EF4-FFF2-40B4-BE49-F238E27FC236}">
                <a16:creationId xmlns:a16="http://schemas.microsoft.com/office/drawing/2014/main" id="{D196F25A-C885-6143-8E20-65FCE4859C5E}"/>
              </a:ext>
            </a:extLst>
          </p:cNvPr>
          <p:cNvSpPr>
            <a:spLocks noGrp="1" noRot="1" noChangeAspect="1" noChangeArrowheads="1" noTextEdit="1"/>
          </p:cNvSpPr>
          <p:nvPr>
            <p:ph type="sldImg"/>
          </p:nvPr>
        </p:nvSpPr>
        <p:spPr>
          <a:ln/>
        </p:spPr>
      </p:sp>
      <p:sp>
        <p:nvSpPr>
          <p:cNvPr id="696323" name="Rectangle 3">
            <a:extLst>
              <a:ext uri="{FF2B5EF4-FFF2-40B4-BE49-F238E27FC236}">
                <a16:creationId xmlns:a16="http://schemas.microsoft.com/office/drawing/2014/main" id="{77403CF4-4572-8E47-84E3-6F9A5D052772}"/>
              </a:ext>
            </a:extLst>
          </p:cNvPr>
          <p:cNvSpPr>
            <a:spLocks noGrp="1" noChangeArrowheads="1"/>
          </p:cNvSpPr>
          <p:nvPr>
            <p:ph type="body" idx="1"/>
          </p:nvPr>
        </p:nvSpPr>
        <p:spPr/>
        <p:txBody>
          <a:bodyPr/>
          <a:lstStyle/>
          <a:p>
            <a:r>
              <a:rPr lang="en-US" altLang="en-US" b="1"/>
              <a:t>20 sambil berkata,  “Inilah  </a:t>
            </a:r>
            <a:endParaRPr lang="fi-FI" altLang="en-US" b="1"/>
          </a:p>
          <a:p>
            <a:r>
              <a:rPr lang="fi-FI" altLang="en-US" b="1"/>
              <a:t>////	darah perjanjian yang ditetapkan Allah bagi kamu.”</a:t>
            </a:r>
            <a:endParaRPr lang="en-US" altLang="en-US" b="1"/>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DF02BDC-3B65-8F49-8101-BA501488A61B}"/>
              </a:ext>
            </a:extLst>
          </p:cNvPr>
          <p:cNvSpPr>
            <a:spLocks noGrp="1" noChangeArrowheads="1"/>
          </p:cNvSpPr>
          <p:nvPr>
            <p:ph type="sldNum" sz="quarter" idx="5"/>
          </p:nvPr>
        </p:nvSpPr>
        <p:spPr>
          <a:ln/>
        </p:spPr>
        <p:txBody>
          <a:bodyPr/>
          <a:lstStyle/>
          <a:p>
            <a:fld id="{DFD11A69-01F8-0E47-82CE-7B73F0EDA218}" type="slidenum">
              <a:rPr lang="ko-KR" altLang="en-US"/>
              <a:pPr/>
              <a:t>66</a:t>
            </a:fld>
            <a:endParaRPr lang="en-US" altLang="ko-KR"/>
          </a:p>
        </p:txBody>
      </p:sp>
      <p:sp>
        <p:nvSpPr>
          <p:cNvPr id="697346" name="Rectangle 2">
            <a:extLst>
              <a:ext uri="{FF2B5EF4-FFF2-40B4-BE49-F238E27FC236}">
                <a16:creationId xmlns:a16="http://schemas.microsoft.com/office/drawing/2014/main" id="{DA8B3C56-E763-5D4A-8F70-FB72E9D9DE3F}"/>
              </a:ext>
            </a:extLst>
          </p:cNvPr>
          <p:cNvSpPr>
            <a:spLocks noGrp="1" noRot="1" noChangeAspect="1" noChangeArrowheads="1" noTextEdit="1"/>
          </p:cNvSpPr>
          <p:nvPr>
            <p:ph type="sldImg"/>
          </p:nvPr>
        </p:nvSpPr>
        <p:spPr>
          <a:ln/>
        </p:spPr>
      </p:sp>
      <p:sp>
        <p:nvSpPr>
          <p:cNvPr id="697347" name="Rectangle 3">
            <a:extLst>
              <a:ext uri="{FF2B5EF4-FFF2-40B4-BE49-F238E27FC236}">
                <a16:creationId xmlns:a16="http://schemas.microsoft.com/office/drawing/2014/main" id="{1FF0A984-906E-234E-8DEB-802E98235B2A}"/>
              </a:ext>
            </a:extLst>
          </p:cNvPr>
          <p:cNvSpPr>
            <a:spLocks noGrp="1" noChangeArrowheads="1"/>
          </p:cNvSpPr>
          <p:nvPr>
            <p:ph type="body" idx="1"/>
          </p:nvPr>
        </p:nvSpPr>
        <p:spPr/>
        <p:txBody>
          <a:bodyPr/>
          <a:lstStyle/>
          <a:p>
            <a:r>
              <a:rPr lang="fi-FI" altLang="en-US" b="1"/>
              <a:t>21dan juga kemah dan semua alat untuk ibadah dipercikkan dengan darah.</a:t>
            </a:r>
            <a:r>
              <a:rPr lang="fi-FI" altLang="en-US"/>
              <a:t> </a:t>
            </a:r>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A0819F-C0FB-2143-8498-0A23C013E042}"/>
              </a:ext>
            </a:extLst>
          </p:cNvPr>
          <p:cNvSpPr>
            <a:spLocks noGrp="1" noChangeArrowheads="1"/>
          </p:cNvSpPr>
          <p:nvPr>
            <p:ph type="sldNum" sz="quarter" idx="5"/>
          </p:nvPr>
        </p:nvSpPr>
        <p:spPr>
          <a:ln/>
        </p:spPr>
        <p:txBody>
          <a:bodyPr/>
          <a:lstStyle/>
          <a:p>
            <a:fld id="{923984F1-BC87-EC40-80EE-E894072804E8}" type="slidenum">
              <a:rPr lang="ko-KR" altLang="en-US"/>
              <a:pPr/>
              <a:t>67</a:t>
            </a:fld>
            <a:endParaRPr lang="en-US" altLang="ko-KR"/>
          </a:p>
        </p:txBody>
      </p:sp>
      <p:sp>
        <p:nvSpPr>
          <p:cNvPr id="698370" name="Rectangle 2">
            <a:extLst>
              <a:ext uri="{FF2B5EF4-FFF2-40B4-BE49-F238E27FC236}">
                <a16:creationId xmlns:a16="http://schemas.microsoft.com/office/drawing/2014/main" id="{244ADF1A-7788-FF4F-99F2-2D705968954F}"/>
              </a:ext>
            </a:extLst>
          </p:cNvPr>
          <p:cNvSpPr>
            <a:spLocks noGrp="1" noRot="1" noChangeAspect="1" noChangeArrowheads="1" noTextEdit="1"/>
          </p:cNvSpPr>
          <p:nvPr>
            <p:ph type="sldImg"/>
          </p:nvPr>
        </p:nvSpPr>
        <p:spPr>
          <a:ln/>
        </p:spPr>
      </p:sp>
      <p:sp>
        <p:nvSpPr>
          <p:cNvPr id="698371" name="Rectangle 3">
            <a:extLst>
              <a:ext uri="{FF2B5EF4-FFF2-40B4-BE49-F238E27FC236}">
                <a16:creationId xmlns:a16="http://schemas.microsoft.com/office/drawing/2014/main" id="{41E8DF2E-71C1-3940-84DE-0F96876DF11B}"/>
              </a:ext>
            </a:extLst>
          </p:cNvPr>
          <p:cNvSpPr>
            <a:spLocks noGrp="1" noChangeArrowheads="1"/>
          </p:cNvSpPr>
          <p:nvPr>
            <p:ph type="body" idx="1"/>
          </p:nvPr>
        </p:nvSpPr>
        <p:spPr/>
        <p:txBody>
          <a:bodyPr/>
          <a:lstStyle/>
          <a:p>
            <a:r>
              <a:rPr lang="en-US" altLang="en-US" b="1"/>
              <a:t>22Dan hampir segala sesuatu disucikan menurut hukum taurat, dengan darah...</a:t>
            </a:r>
            <a:r>
              <a:rPr lang="en-US" altLang="en-US"/>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C3BD9B-3EEC-8B44-AC47-62E73B70E7AE}"/>
              </a:ext>
            </a:extLst>
          </p:cNvPr>
          <p:cNvSpPr>
            <a:spLocks noGrp="1" noChangeArrowheads="1"/>
          </p:cNvSpPr>
          <p:nvPr>
            <p:ph type="sldNum" sz="quarter" idx="5"/>
          </p:nvPr>
        </p:nvSpPr>
        <p:spPr>
          <a:ln/>
        </p:spPr>
        <p:txBody>
          <a:bodyPr/>
          <a:lstStyle/>
          <a:p>
            <a:fld id="{EC602AAE-09A1-0A4F-8B93-E4184F48E7CA}" type="slidenum">
              <a:rPr lang="ko-KR" altLang="en-US"/>
              <a:pPr/>
              <a:t>68</a:t>
            </a:fld>
            <a:endParaRPr lang="en-US" altLang="ko-KR"/>
          </a:p>
        </p:txBody>
      </p:sp>
      <p:sp>
        <p:nvSpPr>
          <p:cNvPr id="699394" name="Rectangle 2">
            <a:extLst>
              <a:ext uri="{FF2B5EF4-FFF2-40B4-BE49-F238E27FC236}">
                <a16:creationId xmlns:a16="http://schemas.microsoft.com/office/drawing/2014/main" id="{EE9B48DA-D058-1E4A-8E7F-0AFA7CC1C71B}"/>
              </a:ext>
            </a:extLst>
          </p:cNvPr>
          <p:cNvSpPr>
            <a:spLocks noGrp="1" noRot="1" noChangeAspect="1" noChangeArrowheads="1" noTextEdit="1"/>
          </p:cNvSpPr>
          <p:nvPr>
            <p:ph type="sldImg"/>
          </p:nvPr>
        </p:nvSpPr>
        <p:spPr>
          <a:ln/>
        </p:spPr>
      </p:sp>
      <p:sp>
        <p:nvSpPr>
          <p:cNvPr id="699395" name="Rectangle 3">
            <a:extLst>
              <a:ext uri="{FF2B5EF4-FFF2-40B4-BE49-F238E27FC236}">
                <a16:creationId xmlns:a16="http://schemas.microsoft.com/office/drawing/2014/main" id="{288ACE91-5BD5-A946-ABD0-9344CD2B4B9F}"/>
              </a:ext>
            </a:extLst>
          </p:cNvPr>
          <p:cNvSpPr>
            <a:spLocks noGrp="1" noChangeArrowheads="1"/>
          </p:cNvSpPr>
          <p:nvPr>
            <p:ph type="body" idx="1"/>
          </p:nvPr>
        </p:nvSpPr>
        <p:spPr/>
        <p:txBody>
          <a:bodyPr/>
          <a:lstStyle/>
          <a:p>
            <a:r>
              <a:rPr lang="en-US" altLang="en-US" b="1" i="1" u="sng"/>
              <a:t>dan tanpa penumpahan darah tidak ada pengampunan. </a:t>
            </a:r>
            <a:endParaRPr lang="en-US" altLang="en-US" b="1"/>
          </a:p>
          <a:p>
            <a:r>
              <a:rPr lang="en-US" altLang="en-US" b="1"/>
              <a:t>Akhirnya … kita mengerti bahwa tanpa  </a:t>
            </a:r>
          </a:p>
          <a:p>
            <a:r>
              <a:rPr lang="en-US" altLang="en-US" b="1"/>
              <a:t>////	penumpahan darah ... yang menyajikan akan hadiah Pencipta kepada manusia sendiri melalui Anak Nya ... hadiah dari hidup itu sendiri yang membersihkan darah manusia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0B984B4-711B-8945-98DF-1DED26854960}"/>
              </a:ext>
            </a:extLst>
          </p:cNvPr>
          <p:cNvSpPr>
            <a:spLocks noGrp="1" noChangeArrowheads="1"/>
          </p:cNvSpPr>
          <p:nvPr>
            <p:ph type="sldNum" sz="quarter" idx="5"/>
          </p:nvPr>
        </p:nvSpPr>
        <p:spPr>
          <a:ln/>
        </p:spPr>
        <p:txBody>
          <a:bodyPr/>
          <a:lstStyle/>
          <a:p>
            <a:fld id="{87CE0B27-182C-8D4F-A546-97307FA1730E}" type="slidenum">
              <a:rPr lang="ko-KR" altLang="en-US"/>
              <a:pPr/>
              <a:t>69</a:t>
            </a:fld>
            <a:endParaRPr lang="en-US" altLang="ko-KR"/>
          </a:p>
        </p:txBody>
      </p:sp>
      <p:sp>
        <p:nvSpPr>
          <p:cNvPr id="700418" name="Rectangle 2">
            <a:extLst>
              <a:ext uri="{FF2B5EF4-FFF2-40B4-BE49-F238E27FC236}">
                <a16:creationId xmlns:a16="http://schemas.microsoft.com/office/drawing/2014/main" id="{C9B41699-D3EA-9541-BD5A-194A390CE468}"/>
              </a:ext>
            </a:extLst>
          </p:cNvPr>
          <p:cNvSpPr>
            <a:spLocks noGrp="1" noRot="1" noChangeAspect="1" noChangeArrowheads="1" noTextEdit="1"/>
          </p:cNvSpPr>
          <p:nvPr>
            <p:ph type="sldImg"/>
          </p:nvPr>
        </p:nvSpPr>
        <p:spPr>
          <a:ln/>
        </p:spPr>
      </p:sp>
      <p:sp>
        <p:nvSpPr>
          <p:cNvPr id="700419" name="Rectangle 3">
            <a:extLst>
              <a:ext uri="{FF2B5EF4-FFF2-40B4-BE49-F238E27FC236}">
                <a16:creationId xmlns:a16="http://schemas.microsoft.com/office/drawing/2014/main" id="{3FF395F8-F188-1D42-B010-B699B2BDCEE9}"/>
              </a:ext>
            </a:extLst>
          </p:cNvPr>
          <p:cNvSpPr>
            <a:spLocks noGrp="1" noChangeArrowheads="1"/>
          </p:cNvSpPr>
          <p:nvPr>
            <p:ph type="body" idx="1"/>
          </p:nvPr>
        </p:nvSpPr>
        <p:spPr/>
        <p:txBody>
          <a:bodyPr/>
          <a:lstStyle/>
          <a:p>
            <a:r>
              <a:rPr lang="en-US" altLang="en-US" b="1"/>
              <a:t>////	tanpa pengorbanan tidak ada pengampunan. Tuhan kita menyediakan korban ketika Ia pergi ke Kalvari lalu menang atas kematian itu sendiri …DEMI KITA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A5237F-4B8B-5947-A6E7-16E4B25650F7}"/>
              </a:ext>
            </a:extLst>
          </p:cNvPr>
          <p:cNvSpPr>
            <a:spLocks noGrp="1" noChangeArrowheads="1"/>
          </p:cNvSpPr>
          <p:nvPr>
            <p:ph type="sldNum" sz="quarter" idx="5"/>
          </p:nvPr>
        </p:nvSpPr>
        <p:spPr>
          <a:ln/>
        </p:spPr>
        <p:txBody>
          <a:bodyPr/>
          <a:lstStyle/>
          <a:p>
            <a:fld id="{7945BDCE-6E2A-A846-8DBB-C9C3C36268A8}" type="slidenum">
              <a:rPr lang="ko-KR" altLang="en-US"/>
              <a:pPr/>
              <a:t>70</a:t>
            </a:fld>
            <a:endParaRPr lang="en-US" altLang="ko-KR"/>
          </a:p>
        </p:txBody>
      </p:sp>
      <p:sp>
        <p:nvSpPr>
          <p:cNvPr id="701442" name="Rectangle 2">
            <a:extLst>
              <a:ext uri="{FF2B5EF4-FFF2-40B4-BE49-F238E27FC236}">
                <a16:creationId xmlns:a16="http://schemas.microsoft.com/office/drawing/2014/main" id="{D1989EC6-7D1B-AA4C-8AEB-30C0F52D15EB}"/>
              </a:ext>
            </a:extLst>
          </p:cNvPr>
          <p:cNvSpPr>
            <a:spLocks noGrp="1" noRot="1" noChangeAspect="1" noChangeArrowheads="1" noTextEdit="1"/>
          </p:cNvSpPr>
          <p:nvPr>
            <p:ph type="sldImg"/>
          </p:nvPr>
        </p:nvSpPr>
        <p:spPr>
          <a:ln/>
        </p:spPr>
      </p:sp>
      <p:sp>
        <p:nvSpPr>
          <p:cNvPr id="701443" name="Rectangle 3">
            <a:extLst>
              <a:ext uri="{FF2B5EF4-FFF2-40B4-BE49-F238E27FC236}">
                <a16:creationId xmlns:a16="http://schemas.microsoft.com/office/drawing/2014/main" id="{8ACB6298-4216-F047-8062-ED26335224A5}"/>
              </a:ext>
            </a:extLst>
          </p:cNvPr>
          <p:cNvSpPr>
            <a:spLocks noGrp="1" noChangeArrowheads="1"/>
          </p:cNvSpPr>
          <p:nvPr>
            <p:ph type="body" idx="1"/>
          </p:nvPr>
        </p:nvSpPr>
        <p:spPr/>
        <p:txBody>
          <a:bodyPr/>
          <a:lstStyle/>
          <a:p>
            <a:r>
              <a:rPr lang="en-US" altLang="en-US" b="1"/>
              <a:t>Dengan Lembar Kerja 14 dan 32 ditangan …Perjanjian Abraham dapat dilihat sebagai suatu yang besar.</a:t>
            </a:r>
          </a:p>
          <a:p>
            <a:r>
              <a:rPr lang="en-US" altLang="en-US" b="1"/>
              <a:t>////	…panggilan kepada Abraham di Kejadian 12…diikuti oleh …</a:t>
            </a:r>
          </a:p>
          <a:p>
            <a:r>
              <a:rPr lang="en-US" altLang="en-US" b="1"/>
              <a:t>////	…peneguhan Perjanjian ... dalam Kejadian 15...</a:t>
            </a:r>
          </a:p>
          <a:p>
            <a:r>
              <a:rPr lang="en-US" altLang="en-US" b="1"/>
              <a:t>////	mengumumkan aspek janji TANAH, BENIH DAN BERKAT  .... </a:t>
            </a:r>
            <a:endParaRPr lang="fi-FI" altLang="en-US" b="1"/>
          </a:p>
          <a:p>
            <a:r>
              <a:rPr lang="fi-FI" altLang="en-US" b="1"/>
              <a:t>////	…dan dilihat sebagai DURASI  KEKEKALAN ... PENGERTIAN HARAFIAH  ... DAN TIDAK BERSYARAT DALAM APLIKASINYA ...dengan tiap bagian melalui abad-abad yang akan datang  </a:t>
            </a:r>
            <a:endParaRPr lang="en-US" altLang="en-US" b="1"/>
          </a:p>
          <a:p>
            <a:r>
              <a:rPr lang="en-US" altLang="en-US" b="1"/>
              <a:t>////	…dalam bentuk perjanjian Tanah di Kitab Ulangan yang diberikan melalui Musa … Perjanjian Daud di II Samuel ...dan akhirnya di Perjanjian Baru di buku Yeremia. </a:t>
            </a:r>
          </a:p>
          <a:p>
            <a:r>
              <a:rPr lang="en-US" altLang="en-US" b="1"/>
              <a:t>INI ADALAH EFEK DARI PERJANJIAN ABRAHAM SECARA LENGKAP …DASAR DARI WAHYU ALKITAB !</a:t>
            </a:r>
            <a:r>
              <a:rPr lang="en-US" altLang="en-US"/>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DA8ABE6-82B9-AC40-8F43-ADF396E3D8B2}"/>
              </a:ext>
            </a:extLst>
          </p:cNvPr>
          <p:cNvSpPr>
            <a:spLocks noGrp="1" noChangeArrowheads="1"/>
          </p:cNvSpPr>
          <p:nvPr>
            <p:ph type="sldNum" sz="quarter" idx="5"/>
          </p:nvPr>
        </p:nvSpPr>
        <p:spPr>
          <a:ln/>
        </p:spPr>
        <p:txBody>
          <a:bodyPr/>
          <a:lstStyle/>
          <a:p>
            <a:fld id="{0DF6B8E7-CBD2-4D4E-A32F-EA149D8B6FE5}" type="slidenum">
              <a:rPr lang="ko-KR" altLang="en-US"/>
              <a:pPr/>
              <a:t>8</a:t>
            </a:fld>
            <a:endParaRPr lang="en-US" altLang="ko-KR"/>
          </a:p>
        </p:txBody>
      </p:sp>
      <p:sp>
        <p:nvSpPr>
          <p:cNvPr id="649218" name="Rectangle 2">
            <a:extLst>
              <a:ext uri="{FF2B5EF4-FFF2-40B4-BE49-F238E27FC236}">
                <a16:creationId xmlns:a16="http://schemas.microsoft.com/office/drawing/2014/main" id="{AC57BBC7-C174-6C42-B0E8-7F2C6D62DEAB}"/>
              </a:ext>
            </a:extLst>
          </p:cNvPr>
          <p:cNvSpPr>
            <a:spLocks noGrp="1" noRot="1" noChangeAspect="1" noChangeArrowheads="1" noTextEdit="1"/>
          </p:cNvSpPr>
          <p:nvPr>
            <p:ph type="sldImg"/>
          </p:nvPr>
        </p:nvSpPr>
        <p:spPr>
          <a:ln/>
        </p:spPr>
      </p:sp>
      <p:sp>
        <p:nvSpPr>
          <p:cNvPr id="649219" name="Rectangle 3">
            <a:extLst>
              <a:ext uri="{FF2B5EF4-FFF2-40B4-BE49-F238E27FC236}">
                <a16:creationId xmlns:a16="http://schemas.microsoft.com/office/drawing/2014/main" id="{D573AFC5-E8A2-0241-A91C-3BBFB9CC3D72}"/>
              </a:ext>
            </a:extLst>
          </p:cNvPr>
          <p:cNvSpPr>
            <a:spLocks noGrp="1" noChangeArrowheads="1"/>
          </p:cNvSpPr>
          <p:nvPr>
            <p:ph type="body" idx="1"/>
          </p:nvPr>
        </p:nvSpPr>
        <p:spPr/>
        <p:txBody>
          <a:bodyPr/>
          <a:lstStyle/>
          <a:p>
            <a:r>
              <a:rPr lang="en-US" altLang="en-US" b="1"/>
              <a:t>Lalu ayat 13-17 – Loh batu kedua – ditujukan kepada manusia .  </a:t>
            </a:r>
          </a:p>
          <a:p>
            <a:r>
              <a:rPr lang="en-US" altLang="en-US" b="1"/>
              <a:t>////	Hormatilah ayahmu dan ibumu ...</a:t>
            </a:r>
          </a:p>
          <a:p>
            <a:r>
              <a:rPr lang="en-US" altLang="en-US" b="1"/>
              <a:t>////	dan beberapa larangan ...</a:t>
            </a:r>
          </a:p>
          <a:p>
            <a:r>
              <a:rPr lang="en-US" altLang="en-US" b="1"/>
              <a:t>////	membunuh ...</a:t>
            </a:r>
          </a:p>
          <a:p>
            <a:r>
              <a:rPr lang="en-US" altLang="en-US" b="1"/>
              <a:t>////	berzinah ...</a:t>
            </a:r>
          </a:p>
          <a:p>
            <a:r>
              <a:rPr lang="en-US" altLang="en-US" b="1"/>
              <a:t>////	mencuri ...</a:t>
            </a:r>
          </a:p>
          <a:p>
            <a:r>
              <a:rPr lang="en-US" altLang="en-US" b="1"/>
              <a:t>////	mengucapkan saksi dusta ...</a:t>
            </a:r>
          </a:p>
          <a:p>
            <a:r>
              <a:rPr lang="en-US" altLang="en-US" b="1"/>
              <a:t>////	mengingini harta sesamamu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463D1-E1F4-D048-ADFB-8E6A3A729526}"/>
              </a:ext>
            </a:extLst>
          </p:cNvPr>
          <p:cNvSpPr>
            <a:spLocks noGrp="1" noChangeArrowheads="1"/>
          </p:cNvSpPr>
          <p:nvPr>
            <p:ph type="sldNum" sz="quarter" idx="5"/>
          </p:nvPr>
        </p:nvSpPr>
        <p:spPr>
          <a:ln/>
        </p:spPr>
        <p:txBody>
          <a:bodyPr/>
          <a:lstStyle/>
          <a:p>
            <a:fld id="{97FBB314-3221-3848-9516-3DC005260BE9}" type="slidenum">
              <a:rPr lang="ko-KR" altLang="en-US"/>
              <a:pPr/>
              <a:t>71</a:t>
            </a:fld>
            <a:endParaRPr lang="en-US" altLang="ko-KR"/>
          </a:p>
        </p:txBody>
      </p:sp>
      <p:sp>
        <p:nvSpPr>
          <p:cNvPr id="704514" name="Rectangle 7">
            <a:extLst>
              <a:ext uri="{FF2B5EF4-FFF2-40B4-BE49-F238E27FC236}">
                <a16:creationId xmlns:a16="http://schemas.microsoft.com/office/drawing/2014/main" id="{D3C2FE5B-6CAD-504F-95B5-D79698DD143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12EB41F-763E-294F-837C-2FB76348A8E2}" type="slidenum">
              <a:rPr lang="en-US" altLang="en-US" sz="1200" b="0">
                <a:effectLst/>
                <a:latin typeface="Times" pitchFamily="2" charset="0"/>
                <a:ea typeface="ＭＳ Ｐゴシック" panose="020B0600070205080204" pitchFamily="34" charset="-128"/>
              </a:rPr>
              <a:pPr algn="r"/>
              <a:t>71</a:t>
            </a:fld>
            <a:endParaRPr lang="en-US" altLang="en-US" sz="1200" b="0">
              <a:effectLst/>
              <a:latin typeface="Times" pitchFamily="2" charset="0"/>
              <a:ea typeface="ＭＳ Ｐゴシック" panose="020B0600070205080204" pitchFamily="34" charset="-128"/>
            </a:endParaRPr>
          </a:p>
        </p:txBody>
      </p:sp>
      <p:sp>
        <p:nvSpPr>
          <p:cNvPr id="704515" name="Rectangle 2">
            <a:extLst>
              <a:ext uri="{FF2B5EF4-FFF2-40B4-BE49-F238E27FC236}">
                <a16:creationId xmlns:a16="http://schemas.microsoft.com/office/drawing/2014/main" id="{0F7BDAFE-E025-D640-B7BA-7680D3286DA8}"/>
              </a:ext>
            </a:extLst>
          </p:cNvPr>
          <p:cNvSpPr>
            <a:spLocks noGrp="1" noRot="1" noChangeAspect="1" noChangeArrowheads="1" noTextEdit="1"/>
          </p:cNvSpPr>
          <p:nvPr>
            <p:ph type="sldImg"/>
          </p:nvPr>
        </p:nvSpPr>
        <p:spPr>
          <a:ln/>
        </p:spPr>
      </p:sp>
      <p:sp>
        <p:nvSpPr>
          <p:cNvPr id="704516" name="Rectangle 3">
            <a:extLst>
              <a:ext uri="{FF2B5EF4-FFF2-40B4-BE49-F238E27FC236}">
                <a16:creationId xmlns:a16="http://schemas.microsoft.com/office/drawing/2014/main" id="{B7E3807D-BFD0-2344-A9A7-F809ABD42F87}"/>
              </a:ext>
            </a:extLst>
          </p:cNvPr>
          <p:cNvSpPr>
            <a:spLocks noGrp="1" noChangeArrowheads="1"/>
          </p:cNvSpPr>
          <p:nvPr>
            <p:ph type="body" idx="1"/>
          </p:nvPr>
        </p:nvSpPr>
        <p:spPr/>
        <p:txBody>
          <a:bodyPr/>
          <a:lstStyle/>
          <a:p>
            <a:r>
              <a:rPr lang="en-US" altLang="en-US" b="1"/>
              <a:t>Satu waktu akhir mari kita menyusun dan menenun benang dari kronologis Alkitab sebagaimana yang terdapat dalam Lembar Kerja  #8...</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06BFFE-F5BD-6C40-AD3E-7864C09D882E}"/>
              </a:ext>
            </a:extLst>
          </p:cNvPr>
          <p:cNvSpPr>
            <a:spLocks noGrp="1" noChangeArrowheads="1"/>
          </p:cNvSpPr>
          <p:nvPr>
            <p:ph type="sldNum" sz="quarter" idx="5"/>
          </p:nvPr>
        </p:nvSpPr>
        <p:spPr>
          <a:ln/>
        </p:spPr>
        <p:txBody>
          <a:bodyPr/>
          <a:lstStyle/>
          <a:p>
            <a:fld id="{3625B3D9-9E8E-7D41-B8D6-7CB173F92B8E}" type="slidenum">
              <a:rPr lang="ko-KR" altLang="en-US"/>
              <a:pPr/>
              <a:t>72</a:t>
            </a:fld>
            <a:endParaRPr lang="en-US" altLang="ko-KR"/>
          </a:p>
        </p:txBody>
      </p:sp>
      <p:sp>
        <p:nvSpPr>
          <p:cNvPr id="706562" name="Rectangle 7">
            <a:extLst>
              <a:ext uri="{FF2B5EF4-FFF2-40B4-BE49-F238E27FC236}">
                <a16:creationId xmlns:a16="http://schemas.microsoft.com/office/drawing/2014/main" id="{96DFD918-0F62-2C44-A64E-1F22EBC6CDF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EA8E7D1-06B1-8A42-BD61-C7DD5D3E2762}" type="slidenum">
              <a:rPr lang="en-US" altLang="en-US" sz="1200" b="0">
                <a:effectLst/>
                <a:latin typeface="Times" pitchFamily="2" charset="0"/>
                <a:ea typeface="ＭＳ Ｐゴシック" panose="020B0600070205080204" pitchFamily="34" charset="-128"/>
              </a:rPr>
              <a:pPr algn="r"/>
              <a:t>72</a:t>
            </a:fld>
            <a:endParaRPr lang="en-US" altLang="en-US" sz="1200" b="0">
              <a:effectLst/>
              <a:latin typeface="Times" pitchFamily="2" charset="0"/>
              <a:ea typeface="ＭＳ Ｐゴシック" panose="020B0600070205080204" pitchFamily="34" charset="-128"/>
            </a:endParaRPr>
          </a:p>
        </p:txBody>
      </p:sp>
      <p:sp>
        <p:nvSpPr>
          <p:cNvPr id="706563" name="Rectangle 2">
            <a:extLst>
              <a:ext uri="{FF2B5EF4-FFF2-40B4-BE49-F238E27FC236}">
                <a16:creationId xmlns:a16="http://schemas.microsoft.com/office/drawing/2014/main" id="{7A6F2ABB-23A6-D94E-9710-C5992678C747}"/>
              </a:ext>
            </a:extLst>
          </p:cNvPr>
          <p:cNvSpPr>
            <a:spLocks noGrp="1" noRot="1" noChangeAspect="1" noChangeArrowheads="1" noTextEdit="1"/>
          </p:cNvSpPr>
          <p:nvPr>
            <p:ph type="sldImg"/>
          </p:nvPr>
        </p:nvSpPr>
        <p:spPr>
          <a:ln/>
        </p:spPr>
      </p:sp>
      <p:sp>
        <p:nvSpPr>
          <p:cNvPr id="706564" name="Rectangle 3">
            <a:extLst>
              <a:ext uri="{FF2B5EF4-FFF2-40B4-BE49-F238E27FC236}">
                <a16:creationId xmlns:a16="http://schemas.microsoft.com/office/drawing/2014/main" id="{FD6ED096-C9B3-6446-BE8E-26532149479A}"/>
              </a:ext>
            </a:extLst>
          </p:cNvPr>
          <p:cNvSpPr>
            <a:spLocks noGrp="1" noChangeArrowheads="1"/>
          </p:cNvSpPr>
          <p:nvPr>
            <p:ph type="body" idx="1"/>
          </p:nvPr>
        </p:nvSpPr>
        <p:spPr/>
        <p:txBody>
          <a:bodyPr/>
          <a:lstStyle/>
          <a:p>
            <a:r>
              <a:rPr lang="sv-SE" altLang="en-US" b="1"/>
              <a:t>…15 jalinan benang ....setiap benang vertikal mewakili sebuah peristiwa dalam kronologi akan …</a:t>
            </a:r>
            <a:endParaRPr lang="en-US" altLang="en-US" b="1"/>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80320-3E11-E24F-B4FA-A336047FC250}"/>
              </a:ext>
            </a:extLst>
          </p:cNvPr>
          <p:cNvSpPr>
            <a:spLocks noGrp="1" noChangeArrowheads="1"/>
          </p:cNvSpPr>
          <p:nvPr>
            <p:ph type="sldNum" sz="quarter" idx="5"/>
          </p:nvPr>
        </p:nvSpPr>
        <p:spPr>
          <a:ln/>
        </p:spPr>
        <p:txBody>
          <a:bodyPr/>
          <a:lstStyle/>
          <a:p>
            <a:fld id="{0DAADBCB-1C15-D442-9E23-F9EB71EF7D6A}" type="slidenum">
              <a:rPr lang="ko-KR" altLang="en-US"/>
              <a:pPr/>
              <a:t>73</a:t>
            </a:fld>
            <a:endParaRPr lang="en-US" altLang="ko-KR"/>
          </a:p>
        </p:txBody>
      </p:sp>
      <p:sp>
        <p:nvSpPr>
          <p:cNvPr id="708610" name="Rectangle 7">
            <a:extLst>
              <a:ext uri="{FF2B5EF4-FFF2-40B4-BE49-F238E27FC236}">
                <a16:creationId xmlns:a16="http://schemas.microsoft.com/office/drawing/2014/main" id="{6C252163-BA95-5949-BE15-271EE4C4DEE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9DF1309-7CAD-014A-92F0-20B431411CAB}" type="slidenum">
              <a:rPr lang="en-US" altLang="en-US" sz="1200" b="0">
                <a:effectLst/>
                <a:latin typeface="Times" pitchFamily="2" charset="0"/>
                <a:ea typeface="ＭＳ Ｐゴシック" panose="020B0600070205080204" pitchFamily="34" charset="-128"/>
              </a:rPr>
              <a:pPr algn="r"/>
              <a:t>73</a:t>
            </a:fld>
            <a:endParaRPr lang="en-US" altLang="en-US" sz="1200" b="0">
              <a:effectLst/>
              <a:latin typeface="Times" pitchFamily="2" charset="0"/>
              <a:ea typeface="ＭＳ Ｐゴシック" panose="020B0600070205080204" pitchFamily="34" charset="-128"/>
            </a:endParaRPr>
          </a:p>
        </p:txBody>
      </p:sp>
      <p:sp>
        <p:nvSpPr>
          <p:cNvPr id="708611" name="Rectangle 2">
            <a:extLst>
              <a:ext uri="{FF2B5EF4-FFF2-40B4-BE49-F238E27FC236}">
                <a16:creationId xmlns:a16="http://schemas.microsoft.com/office/drawing/2014/main" id="{F92CC659-DDBA-3540-947E-F1237A93988C}"/>
              </a:ext>
            </a:extLst>
          </p:cNvPr>
          <p:cNvSpPr>
            <a:spLocks noGrp="1" noRot="1" noChangeAspect="1" noChangeArrowheads="1" noTextEdit="1"/>
          </p:cNvSpPr>
          <p:nvPr>
            <p:ph type="sldImg"/>
          </p:nvPr>
        </p:nvSpPr>
        <p:spPr>
          <a:ln/>
        </p:spPr>
      </p:sp>
      <p:sp>
        <p:nvSpPr>
          <p:cNvPr id="708612" name="Rectangle 3">
            <a:extLst>
              <a:ext uri="{FF2B5EF4-FFF2-40B4-BE49-F238E27FC236}">
                <a16:creationId xmlns:a16="http://schemas.microsoft.com/office/drawing/2014/main" id="{6A7632C7-AB9A-CB4B-A9DA-190FE49F3643}"/>
              </a:ext>
            </a:extLst>
          </p:cNvPr>
          <p:cNvSpPr>
            <a:spLocks noGrp="1" noChangeArrowheads="1"/>
          </p:cNvSpPr>
          <p:nvPr>
            <p:ph type="body" idx="1"/>
          </p:nvPr>
        </p:nvSpPr>
        <p:spPr/>
        <p:txBody>
          <a:bodyPr/>
          <a:lstStyle/>
          <a:p>
            <a:r>
              <a:rPr lang="en-US" altLang="en-US" b="1"/>
              <a:t>...menurut banyak orang ... peristiwa sejarah dunia masih terus berlangsung di masa yang akan datang dan berakhir pada akhir zaman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4C873E-63C9-D940-B255-CCAA9880FEAD}"/>
              </a:ext>
            </a:extLst>
          </p:cNvPr>
          <p:cNvSpPr>
            <a:spLocks noGrp="1" noChangeArrowheads="1"/>
          </p:cNvSpPr>
          <p:nvPr>
            <p:ph type="sldNum" sz="quarter" idx="5"/>
          </p:nvPr>
        </p:nvSpPr>
        <p:spPr>
          <a:ln/>
        </p:spPr>
        <p:txBody>
          <a:bodyPr/>
          <a:lstStyle/>
          <a:p>
            <a:fld id="{1EB93446-4FC7-C54A-8A5A-74F957551A87}" type="slidenum">
              <a:rPr lang="ko-KR" altLang="en-US"/>
              <a:pPr/>
              <a:t>74</a:t>
            </a:fld>
            <a:endParaRPr lang="en-US" altLang="ko-KR"/>
          </a:p>
        </p:txBody>
      </p:sp>
      <p:sp>
        <p:nvSpPr>
          <p:cNvPr id="710658" name="Rectangle 7">
            <a:extLst>
              <a:ext uri="{FF2B5EF4-FFF2-40B4-BE49-F238E27FC236}">
                <a16:creationId xmlns:a16="http://schemas.microsoft.com/office/drawing/2014/main" id="{B6103A1D-6BFE-604B-B249-BB6AD73977E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05F1C64-4373-2347-ACAC-5F4EEE7FA4CB}" type="slidenum">
              <a:rPr lang="en-US" altLang="en-US" sz="1200" b="0">
                <a:effectLst/>
                <a:latin typeface="Times" pitchFamily="2" charset="0"/>
                <a:ea typeface="ＭＳ Ｐゴシック" panose="020B0600070205080204" pitchFamily="34" charset="-128"/>
              </a:rPr>
              <a:pPr algn="r"/>
              <a:t>74</a:t>
            </a:fld>
            <a:endParaRPr lang="en-US" altLang="en-US" sz="1200" b="0">
              <a:effectLst/>
              <a:latin typeface="Times" pitchFamily="2" charset="0"/>
              <a:ea typeface="ＭＳ Ｐゴシック" panose="020B0600070205080204" pitchFamily="34" charset="-128"/>
            </a:endParaRPr>
          </a:p>
        </p:txBody>
      </p:sp>
      <p:sp>
        <p:nvSpPr>
          <p:cNvPr id="710659" name="Rectangle 2">
            <a:extLst>
              <a:ext uri="{FF2B5EF4-FFF2-40B4-BE49-F238E27FC236}">
                <a16:creationId xmlns:a16="http://schemas.microsoft.com/office/drawing/2014/main" id="{D671EC2D-22F6-B648-B921-5BE7B0711D42}"/>
              </a:ext>
            </a:extLst>
          </p:cNvPr>
          <p:cNvSpPr>
            <a:spLocks noGrp="1" noRot="1" noChangeAspect="1" noChangeArrowheads="1" noTextEdit="1"/>
          </p:cNvSpPr>
          <p:nvPr>
            <p:ph type="sldImg"/>
          </p:nvPr>
        </p:nvSpPr>
        <p:spPr>
          <a:ln/>
        </p:spPr>
      </p:sp>
      <p:sp>
        <p:nvSpPr>
          <p:cNvPr id="710660" name="Rectangle 3">
            <a:extLst>
              <a:ext uri="{FF2B5EF4-FFF2-40B4-BE49-F238E27FC236}">
                <a16:creationId xmlns:a16="http://schemas.microsoft.com/office/drawing/2014/main" id="{9A957DE8-271D-F941-A072-5FD294EC7991}"/>
              </a:ext>
            </a:extLst>
          </p:cNvPr>
          <p:cNvSpPr>
            <a:spLocks noGrp="1" noChangeArrowheads="1"/>
          </p:cNvSpPr>
          <p:nvPr>
            <p:ph type="body" idx="1"/>
          </p:nvPr>
        </p:nvSpPr>
        <p:spPr/>
        <p:txBody>
          <a:bodyPr/>
          <a:lstStyle/>
          <a:p>
            <a:r>
              <a:rPr lang="en-US" altLang="en-US" b="1"/>
              <a:t>.. </a:t>
            </a:r>
            <a:r>
              <a:rPr lang="sv-SE" altLang="en-US" b="1"/>
              <a:t>jalinan benang yang vertikal dan horisontal.. </a:t>
            </a:r>
            <a:r>
              <a:rPr lang="en-US" altLang="en-US" b="1"/>
              <a:t>menjali</a:t>
            </a:r>
            <a:r>
              <a:rPr lang="fi-FI" altLang="en-US" b="1"/>
              <a:t>n menjadi jalinan benang yang kuat yang mewakili</a:t>
            </a:r>
          </a:p>
          <a:p>
            <a:r>
              <a:rPr lang="fi-FI" altLang="en-US" b="1"/>
              <a:t>////	PERJANJIAN ABRAHAM...</a:t>
            </a:r>
          </a:p>
          <a:p>
            <a:r>
              <a:rPr lang="fi-FI" altLang="en-US" b="1"/>
              <a:t>////	PERJANJIAN TANAH…</a:t>
            </a:r>
          </a:p>
          <a:p>
            <a:r>
              <a:rPr lang="fi-FI" altLang="en-US" b="1"/>
              <a:t>////	PERJANJIAN DAUD ...</a:t>
            </a:r>
            <a:endParaRPr lang="en-US" altLang="en-US" b="1"/>
          </a:p>
          <a:p>
            <a:r>
              <a:rPr lang="en-US" altLang="en-US" b="1"/>
              <a:t>////	DAN PERJANJIAN BARU.</a:t>
            </a:r>
            <a:endParaRPr lang="fi-FI" altLang="en-US" b="1"/>
          </a:p>
          <a:p>
            <a:r>
              <a:rPr lang="fi-FI" altLang="en-US" b="1"/>
              <a:t>////	Diantara jalinan benang YESUS dan lima jalinan benang adalah zaman kita sekarang, zaman Gereja  …kita berada disini…melangkah maju menuju Kerajaan Allah.</a:t>
            </a:r>
          </a:p>
          <a:p>
            <a:r>
              <a:rPr lang="fi-FI" altLang="en-US" b="1"/>
              <a:t>////	dan setelah itu…akan ada lima jalinan benang…</a:t>
            </a:r>
            <a:endParaRPr lang="en-US" altLang="en-US" b="1"/>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AA94D9-3BBE-1144-ABBA-0D265F4BF566}"/>
              </a:ext>
            </a:extLst>
          </p:cNvPr>
          <p:cNvSpPr>
            <a:spLocks noGrp="1" noChangeArrowheads="1"/>
          </p:cNvSpPr>
          <p:nvPr>
            <p:ph type="sldNum" sz="quarter" idx="5"/>
          </p:nvPr>
        </p:nvSpPr>
        <p:spPr>
          <a:ln/>
        </p:spPr>
        <p:txBody>
          <a:bodyPr/>
          <a:lstStyle/>
          <a:p>
            <a:fld id="{A3147F0D-8917-E24F-B522-D64C92AE0544}" type="slidenum">
              <a:rPr lang="ko-KR" altLang="en-US"/>
              <a:pPr/>
              <a:t>75</a:t>
            </a:fld>
            <a:endParaRPr lang="en-US" altLang="ko-KR"/>
          </a:p>
        </p:txBody>
      </p:sp>
      <p:sp>
        <p:nvSpPr>
          <p:cNvPr id="712706" name="Rectangle 7">
            <a:extLst>
              <a:ext uri="{FF2B5EF4-FFF2-40B4-BE49-F238E27FC236}">
                <a16:creationId xmlns:a16="http://schemas.microsoft.com/office/drawing/2014/main" id="{B8F2B8AF-D4E0-A44F-AF83-7845F5E3337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AFE94D9-68A6-E24F-BBB0-757A6957EBA7}" type="slidenum">
              <a:rPr lang="en-US" altLang="en-US" sz="1200" b="0">
                <a:effectLst/>
                <a:latin typeface="Times" pitchFamily="2" charset="0"/>
                <a:ea typeface="ＭＳ Ｐゴシック" panose="020B0600070205080204" pitchFamily="34" charset="-128"/>
              </a:rPr>
              <a:pPr algn="r"/>
              <a:t>75</a:t>
            </a:fld>
            <a:endParaRPr lang="en-US" altLang="en-US" sz="1200" b="0">
              <a:effectLst/>
              <a:latin typeface="Times" pitchFamily="2" charset="0"/>
              <a:ea typeface="ＭＳ Ｐゴシック" panose="020B0600070205080204" pitchFamily="34" charset="-128"/>
            </a:endParaRPr>
          </a:p>
        </p:txBody>
      </p:sp>
      <p:sp>
        <p:nvSpPr>
          <p:cNvPr id="712707" name="Rectangle 2">
            <a:extLst>
              <a:ext uri="{FF2B5EF4-FFF2-40B4-BE49-F238E27FC236}">
                <a16:creationId xmlns:a16="http://schemas.microsoft.com/office/drawing/2014/main" id="{DF55B53F-1171-7F49-8D57-C8D7E208B9E9}"/>
              </a:ext>
            </a:extLst>
          </p:cNvPr>
          <p:cNvSpPr>
            <a:spLocks noGrp="1" noRot="1" noChangeAspect="1" noChangeArrowheads="1" noTextEdit="1"/>
          </p:cNvSpPr>
          <p:nvPr>
            <p:ph type="sldImg"/>
          </p:nvPr>
        </p:nvSpPr>
        <p:spPr>
          <a:ln/>
        </p:spPr>
      </p:sp>
      <p:sp>
        <p:nvSpPr>
          <p:cNvPr id="712708" name="Rectangle 3">
            <a:extLst>
              <a:ext uri="{FF2B5EF4-FFF2-40B4-BE49-F238E27FC236}">
                <a16:creationId xmlns:a16="http://schemas.microsoft.com/office/drawing/2014/main" id="{601DA100-D425-B64D-914A-64116602DA9F}"/>
              </a:ext>
            </a:extLst>
          </p:cNvPr>
          <p:cNvSpPr>
            <a:spLocks noGrp="1" noChangeArrowheads="1"/>
          </p:cNvSpPr>
          <p:nvPr>
            <p:ph type="body" idx="1"/>
          </p:nvPr>
        </p:nvSpPr>
        <p:spPr/>
        <p:txBody>
          <a:bodyPr/>
          <a:lstStyle/>
          <a:p>
            <a:r>
              <a:rPr lang="fi-FI" altLang="en-US" b="1"/>
              <a:t>PERJAMUAN KAWIN ANAK DOMBA…</a:t>
            </a:r>
          </a:p>
          <a:p>
            <a:r>
              <a:rPr lang="fi-FI" altLang="en-US" b="1"/>
              <a:t>////	….KEDATANGAN YESUS YANG KEDUA KALI…</a:t>
            </a:r>
          </a:p>
          <a:p>
            <a:r>
              <a:rPr lang="fi-FI" altLang="en-US" b="1"/>
              <a:t>////	…KERAJAAN SERIBU TAHUN …</a:t>
            </a:r>
          </a:p>
          <a:p>
            <a:r>
              <a:rPr lang="fi-FI" altLang="en-US" b="1"/>
              <a:t>////	…PENGADILAN TAKHTA PUTIH ALLAH…</a:t>
            </a:r>
            <a:endParaRPr lang="en-US" altLang="en-US" b="1"/>
          </a:p>
          <a:p>
            <a:r>
              <a:rPr lang="en-US" altLang="en-US" b="1"/>
              <a:t>////	… dan LANGIT YANG BARU DAN BUMI YANG BARU.</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F1BA5-C39D-7145-8DEF-557FCDC84439}"/>
              </a:ext>
            </a:extLst>
          </p:cNvPr>
          <p:cNvSpPr>
            <a:spLocks noGrp="1" noChangeArrowheads="1"/>
          </p:cNvSpPr>
          <p:nvPr>
            <p:ph type="sldNum" sz="quarter" idx="5"/>
          </p:nvPr>
        </p:nvSpPr>
        <p:spPr>
          <a:ln/>
        </p:spPr>
        <p:txBody>
          <a:bodyPr/>
          <a:lstStyle/>
          <a:p>
            <a:fld id="{594D86ED-A5E2-664D-8DB4-97B601125E59}" type="slidenum">
              <a:rPr lang="ko-KR" altLang="en-US"/>
              <a:pPr/>
              <a:t>76</a:t>
            </a:fld>
            <a:endParaRPr lang="en-US" altLang="ko-KR"/>
          </a:p>
        </p:txBody>
      </p:sp>
      <p:sp>
        <p:nvSpPr>
          <p:cNvPr id="714754" name="Rectangle 7">
            <a:extLst>
              <a:ext uri="{FF2B5EF4-FFF2-40B4-BE49-F238E27FC236}">
                <a16:creationId xmlns:a16="http://schemas.microsoft.com/office/drawing/2014/main" id="{61C2FDC5-1DE2-5C41-A49C-4379C21CA36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BE7C0AE-2396-6144-95BA-911B40FB916A}" type="slidenum">
              <a:rPr lang="en-US" altLang="en-US" sz="1200" b="0">
                <a:effectLst/>
                <a:latin typeface="Times" pitchFamily="2" charset="0"/>
                <a:ea typeface="ＭＳ Ｐゴシック" panose="020B0600070205080204" pitchFamily="34" charset="-128"/>
              </a:rPr>
              <a:pPr algn="r"/>
              <a:t>76</a:t>
            </a:fld>
            <a:endParaRPr lang="en-US" altLang="en-US" sz="1200" b="0">
              <a:effectLst/>
              <a:latin typeface="Times" pitchFamily="2" charset="0"/>
              <a:ea typeface="ＭＳ Ｐゴシック" panose="020B0600070205080204" pitchFamily="34" charset="-128"/>
            </a:endParaRPr>
          </a:p>
        </p:txBody>
      </p:sp>
      <p:sp>
        <p:nvSpPr>
          <p:cNvPr id="714755" name="Rectangle 2">
            <a:extLst>
              <a:ext uri="{FF2B5EF4-FFF2-40B4-BE49-F238E27FC236}">
                <a16:creationId xmlns:a16="http://schemas.microsoft.com/office/drawing/2014/main" id="{E9B301CA-669D-754C-A10F-7A8391D82BF7}"/>
              </a:ext>
            </a:extLst>
          </p:cNvPr>
          <p:cNvSpPr>
            <a:spLocks noGrp="1" noRot="1" noChangeAspect="1" noChangeArrowheads="1" noTextEdit="1"/>
          </p:cNvSpPr>
          <p:nvPr>
            <p:ph type="sldImg"/>
          </p:nvPr>
        </p:nvSpPr>
        <p:spPr>
          <a:ln/>
        </p:spPr>
      </p:sp>
      <p:sp>
        <p:nvSpPr>
          <p:cNvPr id="714756" name="Rectangle 3">
            <a:extLst>
              <a:ext uri="{FF2B5EF4-FFF2-40B4-BE49-F238E27FC236}">
                <a16:creationId xmlns:a16="http://schemas.microsoft.com/office/drawing/2014/main" id="{9E732928-6BE7-274A-948A-79FB75BD1689}"/>
              </a:ext>
            </a:extLst>
          </p:cNvPr>
          <p:cNvSpPr>
            <a:spLocks noGrp="1" noChangeArrowheads="1"/>
          </p:cNvSpPr>
          <p:nvPr>
            <p:ph type="body" idx="1"/>
          </p:nvPr>
        </p:nvSpPr>
        <p:spPr/>
        <p:txBody>
          <a:bodyPr/>
          <a:lstStyle/>
          <a:p>
            <a:r>
              <a:rPr lang="en-US" altLang="en-US" b="1"/>
              <a:t>Pada zaman akhir … PERJANJIAN ABRAHAM YANG TIDAK BERSYARAT dan tiga bagian kontrak atau perjanjian.  </a:t>
            </a:r>
            <a:r>
              <a:rPr lang="fi-FI" altLang="en-US" b="1"/>
              <a:t>Dan kita hanya diberikan sedikit infomasi tentang dunia dan penciptaannya.  Namun pesannya di sana:  konsentrasikan pada apa yang diinginkan oleh Tuhan untuk kita lakukan sekarang ; janganlah menghabiskan banyak! Cukup banyak hal yang harus dikerjakan di sini pada saat ini!</a:t>
            </a:r>
            <a:endParaRPr lang="en-US" altLang="en-US" b="1"/>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B30B3A-B2A2-B94D-AE2B-0FFEAC165EFE}"/>
              </a:ext>
            </a:extLst>
          </p:cNvPr>
          <p:cNvSpPr>
            <a:spLocks noGrp="1" noChangeArrowheads="1"/>
          </p:cNvSpPr>
          <p:nvPr>
            <p:ph type="sldNum" sz="quarter" idx="5"/>
          </p:nvPr>
        </p:nvSpPr>
        <p:spPr>
          <a:ln/>
        </p:spPr>
        <p:txBody>
          <a:bodyPr/>
          <a:lstStyle/>
          <a:p>
            <a:fld id="{36E27946-AEA5-484E-BF57-A2E84C6AB08F}" type="slidenum">
              <a:rPr lang="ko-KR" altLang="en-US"/>
              <a:pPr/>
              <a:t>77</a:t>
            </a:fld>
            <a:endParaRPr lang="en-US" altLang="ko-KR"/>
          </a:p>
        </p:txBody>
      </p:sp>
      <p:sp>
        <p:nvSpPr>
          <p:cNvPr id="642050" name="Rectangle 2">
            <a:extLst>
              <a:ext uri="{FF2B5EF4-FFF2-40B4-BE49-F238E27FC236}">
                <a16:creationId xmlns:a16="http://schemas.microsoft.com/office/drawing/2014/main" id="{117ECD3D-96AF-8B41-BF53-1AC1DF9326F1}"/>
              </a:ext>
            </a:extLst>
          </p:cNvPr>
          <p:cNvSpPr>
            <a:spLocks noGrp="1" noRot="1" noChangeAspect="1" noChangeArrowheads="1" noTextEdit="1"/>
          </p:cNvSpPr>
          <p:nvPr>
            <p:ph type="sldImg"/>
          </p:nvPr>
        </p:nvSpPr>
        <p:spPr>
          <a:ln/>
        </p:spPr>
      </p:sp>
      <p:sp>
        <p:nvSpPr>
          <p:cNvPr id="642051" name="Rectangle 3">
            <a:extLst>
              <a:ext uri="{FF2B5EF4-FFF2-40B4-BE49-F238E27FC236}">
                <a16:creationId xmlns:a16="http://schemas.microsoft.com/office/drawing/2014/main" id="{54628625-C317-D24B-95CF-31686498D7B6}"/>
              </a:ext>
            </a:extLst>
          </p:cNvPr>
          <p:cNvSpPr>
            <a:spLocks noGrp="1" noChangeArrowheads="1"/>
          </p:cNvSpPr>
          <p:nvPr>
            <p:ph type="body" idx="1"/>
          </p:nvPr>
        </p:nvSpPr>
        <p:spPr/>
        <p:txBody>
          <a:bodyPr/>
          <a:lstStyle/>
          <a:p>
            <a:r>
              <a:rPr lang="en-US" altLang="en-US"/>
              <a:t>	</a:t>
            </a:r>
            <a:r>
              <a:rPr lang="en-US" altLang="en-US" b="1"/>
              <a:t>Inilah pertanyaannya :</a:t>
            </a:r>
          </a:p>
          <a:p>
            <a:r>
              <a:rPr lang="en-US" altLang="en-US" b="1"/>
              <a:t>////	Pada abad ke dua puluh satu ini, haruskah kita mengakui perjanjian dokumen sah 4000 tahun yang lalu antara Tuhan dan temannya, Abraham? </a:t>
            </a:r>
          </a:p>
          <a:p>
            <a:r>
              <a:rPr lang="en-US" altLang="en-US" b="1"/>
              <a:t>////	(Ingatlah : Hal ini ditemukan dalam setiap terjemahan versi atau edisi Alkitab yang akurat sepanjang dunia.</a:t>
            </a:r>
            <a:endParaRPr lang="fi-FI" altLang="en-US" b="1"/>
          </a:p>
          <a:p>
            <a:r>
              <a:rPr lang="fi-FI" altLang="en-US" b="1"/>
              <a:t>////	Ya…secara mutlak…karena …</a:t>
            </a:r>
          </a:p>
          <a:p>
            <a:r>
              <a:rPr lang="fi-FI" altLang="en-US" b="1"/>
              <a:t>////	Tuhan mengulang janjiNya kepada putera Abraham, yaitu kepada Ishak di Kejadian 26.</a:t>
            </a:r>
          </a:p>
          <a:p>
            <a:r>
              <a:rPr lang="fi-FI" altLang="en-US" b="1"/>
              <a:t>////	kemudian kepada Yakub di Kejadian 35.</a:t>
            </a:r>
          </a:p>
          <a:p>
            <a:r>
              <a:rPr lang="fi-FI" altLang="en-US" b="1"/>
              <a:t>////	Dan kepada Yusuf di Kejadian 48.</a:t>
            </a:r>
          </a:p>
          <a:p>
            <a:r>
              <a:rPr lang="fi-FI" altLang="en-US" b="1"/>
              <a:t>////	Kepada Musa di Keluaran 6…dan kepada Yosua di Yosua 1.</a:t>
            </a:r>
            <a:endParaRPr lang="en-US" altLang="en-US" b="1"/>
          </a:p>
          <a:p>
            <a:r>
              <a:rPr lang="en-US" altLang="en-US" b="1"/>
              <a:t>////	Akhirnya …yang terpenting …Mesias tiba dan menggenapinya!</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733E03-34C9-114B-8EEC-1612F5D6B933}"/>
              </a:ext>
            </a:extLst>
          </p:cNvPr>
          <p:cNvSpPr>
            <a:spLocks noGrp="1" noChangeArrowheads="1"/>
          </p:cNvSpPr>
          <p:nvPr>
            <p:ph type="sldNum" sz="quarter" idx="5"/>
          </p:nvPr>
        </p:nvSpPr>
        <p:spPr>
          <a:ln/>
        </p:spPr>
        <p:txBody>
          <a:bodyPr/>
          <a:lstStyle/>
          <a:p>
            <a:fld id="{B7A96014-4534-454B-B04C-41ABDB5D5AFB}" type="slidenum">
              <a:rPr lang="ko-KR" altLang="en-US"/>
              <a:pPr/>
              <a:t>78</a:t>
            </a:fld>
            <a:endParaRPr lang="en-US" altLang="ko-KR"/>
          </a:p>
        </p:txBody>
      </p:sp>
      <p:sp>
        <p:nvSpPr>
          <p:cNvPr id="715778" name="Rectangle 2">
            <a:extLst>
              <a:ext uri="{FF2B5EF4-FFF2-40B4-BE49-F238E27FC236}">
                <a16:creationId xmlns:a16="http://schemas.microsoft.com/office/drawing/2014/main" id="{51661AF2-EDD0-5742-A4B2-CDB4EC4E656B}"/>
              </a:ext>
            </a:extLst>
          </p:cNvPr>
          <p:cNvSpPr>
            <a:spLocks noGrp="1" noRot="1" noChangeAspect="1" noChangeArrowheads="1" noTextEdit="1"/>
          </p:cNvSpPr>
          <p:nvPr>
            <p:ph type="sldImg"/>
          </p:nvPr>
        </p:nvSpPr>
        <p:spPr>
          <a:ln/>
        </p:spPr>
      </p:sp>
      <p:sp>
        <p:nvSpPr>
          <p:cNvPr id="715779" name="Rectangle 3">
            <a:extLst>
              <a:ext uri="{FF2B5EF4-FFF2-40B4-BE49-F238E27FC236}">
                <a16:creationId xmlns:a16="http://schemas.microsoft.com/office/drawing/2014/main" id="{0A0DDC5C-E5E9-C440-8474-5B07AB2156EA}"/>
              </a:ext>
            </a:extLst>
          </p:cNvPr>
          <p:cNvSpPr>
            <a:spLocks noGrp="1" noChangeArrowheads="1"/>
          </p:cNvSpPr>
          <p:nvPr>
            <p:ph type="body" idx="1"/>
          </p:nvPr>
        </p:nvSpPr>
        <p:spPr/>
        <p:txBody>
          <a:bodyPr/>
          <a:lstStyle/>
          <a:p>
            <a:r>
              <a:rPr lang="en-US" altLang="en-US" b="1"/>
              <a:t>Jadi …semuanya tertera …</a:t>
            </a:r>
          </a:p>
          <a:p>
            <a:r>
              <a:rPr lang="en-US" altLang="en-US" b="1"/>
              <a:t>////	…Oleh karena perjanjian yang TIDAK BERSYARAT, dan HARAFIAH ini terdapat di dalam Alkitab, maka kita harus membahasnya …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1E4978-DB30-4A4D-844F-A556B300BC98}"/>
              </a:ext>
            </a:extLst>
          </p:cNvPr>
          <p:cNvSpPr>
            <a:spLocks noGrp="1" noChangeArrowheads="1"/>
          </p:cNvSpPr>
          <p:nvPr>
            <p:ph type="sldNum" sz="quarter" idx="5"/>
          </p:nvPr>
        </p:nvSpPr>
        <p:spPr>
          <a:ln/>
        </p:spPr>
        <p:txBody>
          <a:bodyPr/>
          <a:lstStyle/>
          <a:p>
            <a:fld id="{2BDEE3FA-5D12-E84E-A28F-434D8C2DAE0C}" type="slidenum">
              <a:rPr lang="ko-KR" altLang="en-US"/>
              <a:pPr/>
              <a:t>79</a:t>
            </a:fld>
            <a:endParaRPr lang="en-US" altLang="ko-KR"/>
          </a:p>
        </p:txBody>
      </p:sp>
      <p:sp>
        <p:nvSpPr>
          <p:cNvPr id="716802" name="Rectangle 2">
            <a:extLst>
              <a:ext uri="{FF2B5EF4-FFF2-40B4-BE49-F238E27FC236}">
                <a16:creationId xmlns:a16="http://schemas.microsoft.com/office/drawing/2014/main" id="{3C3D8641-F880-0446-BDE8-D2D18C4EB53E}"/>
              </a:ext>
            </a:extLst>
          </p:cNvPr>
          <p:cNvSpPr>
            <a:spLocks noGrp="1" noRot="1" noChangeAspect="1" noChangeArrowheads="1" noTextEdit="1"/>
          </p:cNvSpPr>
          <p:nvPr>
            <p:ph type="sldImg"/>
          </p:nvPr>
        </p:nvSpPr>
        <p:spPr>
          <a:ln/>
        </p:spPr>
      </p:sp>
      <p:sp>
        <p:nvSpPr>
          <p:cNvPr id="716803" name="Rectangle 3">
            <a:extLst>
              <a:ext uri="{FF2B5EF4-FFF2-40B4-BE49-F238E27FC236}">
                <a16:creationId xmlns:a16="http://schemas.microsoft.com/office/drawing/2014/main" id="{9F373BAC-43A7-674D-9F75-64CCFFC592EC}"/>
              </a:ext>
            </a:extLst>
          </p:cNvPr>
          <p:cNvSpPr>
            <a:spLocks noGrp="1" noChangeArrowheads="1"/>
          </p:cNvSpPr>
          <p:nvPr>
            <p:ph type="body" idx="1"/>
          </p:nvPr>
        </p:nvSpPr>
        <p:spPr/>
        <p:txBody>
          <a:bodyPr/>
          <a:lstStyle/>
          <a:p>
            <a:r>
              <a:rPr lang="en-US" altLang="en-US" b="1"/>
              <a:t>Sebagaimana Miles Stanford mengatakan sebelumnya …“Jika iman kita tidak dibangun atas dasar </a:t>
            </a:r>
            <a:endParaRPr lang="fi-FI" altLang="en-US" b="1"/>
          </a:p>
          <a:p>
            <a:r>
              <a:rPr lang="fi-FI" altLang="en-US" b="1"/>
              <a:t>////	…fakta, maka itu tidak lebih dari pada …</a:t>
            </a:r>
            <a:endParaRPr lang="en-US" altLang="en-US" b="1"/>
          </a:p>
          <a:p>
            <a:r>
              <a:rPr lang="en-US" altLang="en-US" b="1"/>
              <a:t>////	…dugaan….</a:t>
            </a:r>
          </a:p>
          <a:p>
            <a:r>
              <a:rPr lang="en-US" altLang="en-US" b="1"/>
              <a:t>////	…takhyul dan… </a:t>
            </a:r>
          </a:p>
          <a:p>
            <a:r>
              <a:rPr lang="en-US" altLang="en-US" b="1"/>
              <a:t>////	…perkiraan!”</a:t>
            </a:r>
          </a:p>
          <a:p>
            <a:r>
              <a:rPr lang="en-US" altLang="en-US" b="1"/>
              <a:t>Kita memilikinya secara mutlak !  </a:t>
            </a:r>
            <a:r>
              <a:rPr lang="fi-FI" altLang="en-US" b="1"/>
              <a:t>Semua kerja dan pelajaran pada ALKITAB … PADA DASARNYA bertujuan untuk membuat banyak fakta dasar atas iman kita sebagaimana yang tertera pada DOKUMEN DASAR !</a:t>
            </a:r>
            <a:endParaRPr lang="en-US" altLang="en-US" b="1"/>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DAF629-CB3A-064E-BE32-F618472B2B5B}"/>
              </a:ext>
            </a:extLst>
          </p:cNvPr>
          <p:cNvSpPr>
            <a:spLocks noGrp="1" noChangeArrowheads="1"/>
          </p:cNvSpPr>
          <p:nvPr>
            <p:ph type="sldNum" sz="quarter" idx="5"/>
          </p:nvPr>
        </p:nvSpPr>
        <p:spPr>
          <a:ln/>
        </p:spPr>
        <p:txBody>
          <a:bodyPr/>
          <a:lstStyle/>
          <a:p>
            <a:fld id="{87662486-75EA-564C-9527-9E8FF5E85F3A}" type="slidenum">
              <a:rPr lang="ko-KR" altLang="en-US"/>
              <a:pPr/>
              <a:t>80</a:t>
            </a:fld>
            <a:endParaRPr lang="en-US" altLang="ko-KR"/>
          </a:p>
        </p:txBody>
      </p:sp>
      <p:sp>
        <p:nvSpPr>
          <p:cNvPr id="717826" name="Rectangle 2">
            <a:extLst>
              <a:ext uri="{FF2B5EF4-FFF2-40B4-BE49-F238E27FC236}">
                <a16:creationId xmlns:a16="http://schemas.microsoft.com/office/drawing/2014/main" id="{E85EC824-A53A-FD45-B149-3B9F6CA09CD1}"/>
              </a:ext>
            </a:extLst>
          </p:cNvPr>
          <p:cNvSpPr>
            <a:spLocks noGrp="1" noRot="1" noChangeAspect="1" noChangeArrowheads="1" noTextEdit="1"/>
          </p:cNvSpPr>
          <p:nvPr>
            <p:ph type="sldImg"/>
          </p:nvPr>
        </p:nvSpPr>
        <p:spPr>
          <a:ln/>
        </p:spPr>
      </p:sp>
      <p:sp>
        <p:nvSpPr>
          <p:cNvPr id="717827" name="Rectangle 3">
            <a:extLst>
              <a:ext uri="{FF2B5EF4-FFF2-40B4-BE49-F238E27FC236}">
                <a16:creationId xmlns:a16="http://schemas.microsoft.com/office/drawing/2014/main" id="{62144A16-A2BA-7943-9D98-33561E4DF580}"/>
              </a:ext>
            </a:extLst>
          </p:cNvPr>
          <p:cNvSpPr>
            <a:spLocks noGrp="1" noChangeArrowheads="1"/>
          </p:cNvSpPr>
          <p:nvPr>
            <p:ph type="body" idx="1"/>
          </p:nvPr>
        </p:nvSpPr>
        <p:spPr/>
        <p:txBody>
          <a:bodyPr/>
          <a:lstStyle/>
          <a:p>
            <a:r>
              <a:rPr lang="en-US" altLang="en-US" b="1"/>
              <a:t>Sekali lagi kita memiliki pilihan yang harus dibuat.</a:t>
            </a:r>
            <a:endParaRPr lang="fi-FI" altLang="en-US" b="1"/>
          </a:p>
          <a:p>
            <a:r>
              <a:rPr lang="fi-FI" altLang="en-US" b="1"/>
              <a:t>////	…Pertama …Kita mengabaikan janji kuno yang TIDAK RELEVAN. </a:t>
            </a:r>
            <a:r>
              <a:rPr lang="en-US" altLang="en-US" b="1"/>
              <a:t>Atau …</a:t>
            </a:r>
            <a:endParaRPr lang="fi-FI" altLang="en-US" b="1"/>
          </a:p>
          <a:p>
            <a:r>
              <a:rPr lang="fi-FI" altLang="en-US" b="1"/>
              <a:t>////	…Kedua…Kita dapat melupakan mereka karena, perjanjian tersebut berada dalam PERJANJIAN LAMA ! </a:t>
            </a:r>
            <a:r>
              <a:rPr lang="en-US" altLang="en-US" b="1"/>
              <a:t>Atau …</a:t>
            </a:r>
          </a:p>
          <a:p>
            <a:r>
              <a:rPr lang="en-US" altLang="en-US" b="1"/>
              <a:t>////	…Ketiga…Dengan kemampuan kita mengungkapkan artinya dan implikasi dalam term masa depan dari planet ini.</a:t>
            </a:r>
            <a:r>
              <a:rPr lang="en-US" altLang="en-US"/>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D0E2F08-E0DB-774F-B355-609B468F0F89}"/>
              </a:ext>
            </a:extLst>
          </p:cNvPr>
          <p:cNvSpPr>
            <a:spLocks noGrp="1" noChangeArrowheads="1"/>
          </p:cNvSpPr>
          <p:nvPr>
            <p:ph type="sldNum" sz="quarter" idx="5"/>
          </p:nvPr>
        </p:nvSpPr>
        <p:spPr>
          <a:ln/>
        </p:spPr>
        <p:txBody>
          <a:bodyPr/>
          <a:lstStyle/>
          <a:p>
            <a:fld id="{1EED069B-6FC2-0647-A0C9-B43489C421BD}" type="slidenum">
              <a:rPr lang="ko-KR" altLang="en-US"/>
              <a:pPr/>
              <a:t>9</a:t>
            </a:fld>
            <a:endParaRPr lang="en-US" altLang="ko-KR"/>
          </a:p>
        </p:txBody>
      </p:sp>
      <p:sp>
        <p:nvSpPr>
          <p:cNvPr id="650242" name="Rectangle 2">
            <a:extLst>
              <a:ext uri="{FF2B5EF4-FFF2-40B4-BE49-F238E27FC236}">
                <a16:creationId xmlns:a16="http://schemas.microsoft.com/office/drawing/2014/main" id="{EA9CF564-036D-1543-BF6A-776DA80EC46F}"/>
              </a:ext>
            </a:extLst>
          </p:cNvPr>
          <p:cNvSpPr>
            <a:spLocks noGrp="1" noRot="1" noChangeAspect="1" noChangeArrowheads="1" noTextEdit="1"/>
          </p:cNvSpPr>
          <p:nvPr>
            <p:ph type="sldImg"/>
          </p:nvPr>
        </p:nvSpPr>
        <p:spPr>
          <a:ln/>
        </p:spPr>
      </p:sp>
      <p:sp>
        <p:nvSpPr>
          <p:cNvPr id="650243" name="Rectangle 3">
            <a:extLst>
              <a:ext uri="{FF2B5EF4-FFF2-40B4-BE49-F238E27FC236}">
                <a16:creationId xmlns:a16="http://schemas.microsoft.com/office/drawing/2014/main" id="{F75FFF75-DDC3-8240-A255-26B997D0C930}"/>
              </a:ext>
            </a:extLst>
          </p:cNvPr>
          <p:cNvSpPr>
            <a:spLocks noGrp="1" noChangeArrowheads="1"/>
          </p:cNvSpPr>
          <p:nvPr>
            <p:ph type="body" idx="1"/>
          </p:nvPr>
        </p:nvSpPr>
        <p:spPr/>
        <p:txBody>
          <a:bodyPr/>
          <a:lstStyle/>
          <a:p>
            <a:r>
              <a:rPr lang="en-US" altLang="en-US" b="1"/>
              <a:t>Sekarang “S” dari M-S-U...SOSIAL adalah bagian dari hukum Musa ...berhubungan dengan masalah Sosial ….</a:t>
            </a:r>
            <a:endParaRPr lang="fi-FI" altLang="en-US" b="1"/>
          </a:p>
          <a:p>
            <a:r>
              <a:rPr lang="fi-FI" altLang="en-US" b="1"/>
              <a:t>////	PASAL 21 HINGGA 24....dengan kata lain....berinteraksi dengan orang lain  ...di padang belantara ... karena orang Israel akan mengembara di padang belantara .</a:t>
            </a:r>
          </a:p>
          <a:p>
            <a:r>
              <a:rPr lang="fi-FI" altLang="en-US" b="1"/>
              <a:t>Disini kita menemukan petunjuk dasar dari Tuhan yang berhubungan dengan   </a:t>
            </a:r>
            <a:endParaRPr lang="en-US" altLang="en-US" b="1"/>
          </a:p>
          <a:p>
            <a:r>
              <a:rPr lang="en-US" altLang="en-US" b="1"/>
              <a:t>////	hak pribadi ...</a:t>
            </a:r>
          </a:p>
          <a:p>
            <a:r>
              <a:rPr lang="en-US" altLang="en-US" b="1"/>
              <a:t>////	hak pemilikan ...dan </a:t>
            </a:r>
          </a:p>
          <a:p>
            <a:r>
              <a:rPr lang="en-US" altLang="en-US" b="1"/>
              <a:t>////	gagasan dasar atas integritas pribadi.  Hubungan Sosial.</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43BE58A-CF95-4F4D-A9D0-6724511F8CC7}"/>
              </a:ext>
            </a:extLst>
          </p:cNvPr>
          <p:cNvSpPr>
            <a:spLocks noGrp="1" noChangeArrowheads="1"/>
          </p:cNvSpPr>
          <p:nvPr>
            <p:ph type="sldNum" sz="quarter" idx="5"/>
          </p:nvPr>
        </p:nvSpPr>
        <p:spPr>
          <a:ln/>
        </p:spPr>
        <p:txBody>
          <a:bodyPr/>
          <a:lstStyle/>
          <a:p>
            <a:fld id="{D7BA11C1-AF0E-AA4B-9912-04111ABA4FB3}" type="slidenum">
              <a:rPr lang="ko-KR" altLang="en-US"/>
              <a:pPr/>
              <a:t>81</a:t>
            </a:fld>
            <a:endParaRPr lang="en-US" altLang="ko-KR"/>
          </a:p>
        </p:txBody>
      </p:sp>
      <p:sp>
        <p:nvSpPr>
          <p:cNvPr id="718850" name="Rectangle 2">
            <a:extLst>
              <a:ext uri="{FF2B5EF4-FFF2-40B4-BE49-F238E27FC236}">
                <a16:creationId xmlns:a16="http://schemas.microsoft.com/office/drawing/2014/main" id="{A8537EE1-5AE7-684F-A28B-F685DB8521DF}"/>
              </a:ext>
            </a:extLst>
          </p:cNvPr>
          <p:cNvSpPr>
            <a:spLocks noGrp="1" noRot="1" noChangeAspect="1" noChangeArrowheads="1" noTextEdit="1"/>
          </p:cNvSpPr>
          <p:nvPr>
            <p:ph type="sldImg"/>
          </p:nvPr>
        </p:nvSpPr>
        <p:spPr>
          <a:ln/>
        </p:spPr>
      </p:sp>
      <p:sp>
        <p:nvSpPr>
          <p:cNvPr id="718851" name="Rectangle 3">
            <a:extLst>
              <a:ext uri="{FF2B5EF4-FFF2-40B4-BE49-F238E27FC236}">
                <a16:creationId xmlns:a16="http://schemas.microsoft.com/office/drawing/2014/main" id="{0A8CA089-A80C-8F46-AC90-2F71AADD825C}"/>
              </a:ext>
            </a:extLst>
          </p:cNvPr>
          <p:cNvSpPr>
            <a:spLocks noGrp="1" noChangeArrowheads="1"/>
          </p:cNvSpPr>
          <p:nvPr>
            <p:ph type="body" idx="1"/>
          </p:nvPr>
        </p:nvSpPr>
        <p:spPr/>
        <p:txBody>
          <a:bodyPr/>
          <a:lstStyle/>
          <a:p>
            <a:r>
              <a:rPr lang="en-US" altLang="en-US" b="1"/>
              <a:t>Namun ketika Anda memilih nomor Tiga, lalu …Anda harus bergumul dengan …</a:t>
            </a:r>
          </a:p>
          <a:p>
            <a:r>
              <a:rPr lang="en-US" altLang="en-US" b="1"/>
              <a:t>////	…Nomor empat …putuskan apa artinya bagi masa depanmu dan hubunganmu dengan Yesus Kristus.</a:t>
            </a:r>
            <a:r>
              <a:rPr lang="en-US" altLang="en-US"/>
              <a:t>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EB0BD3-0735-1B47-A16A-F19B8F3AC6EF}"/>
              </a:ext>
            </a:extLst>
          </p:cNvPr>
          <p:cNvSpPr>
            <a:spLocks noGrp="1" noChangeArrowheads="1"/>
          </p:cNvSpPr>
          <p:nvPr>
            <p:ph type="sldNum" sz="quarter" idx="5"/>
          </p:nvPr>
        </p:nvSpPr>
        <p:spPr>
          <a:ln/>
        </p:spPr>
        <p:txBody>
          <a:bodyPr/>
          <a:lstStyle/>
          <a:p>
            <a:fld id="{B44F1525-5C0E-4A43-8ED5-20A8BD7298D4}" type="slidenum">
              <a:rPr lang="ko-KR" altLang="en-US"/>
              <a:pPr/>
              <a:t>82</a:t>
            </a:fld>
            <a:endParaRPr lang="en-US" altLang="ko-KR"/>
          </a:p>
        </p:txBody>
      </p:sp>
      <p:sp>
        <p:nvSpPr>
          <p:cNvPr id="719874" name="Rectangle 2">
            <a:extLst>
              <a:ext uri="{FF2B5EF4-FFF2-40B4-BE49-F238E27FC236}">
                <a16:creationId xmlns:a16="http://schemas.microsoft.com/office/drawing/2014/main" id="{830736EA-DDB2-CC4B-A476-3A255A847A2F}"/>
              </a:ext>
            </a:extLst>
          </p:cNvPr>
          <p:cNvSpPr>
            <a:spLocks noGrp="1" noRot="1" noChangeAspect="1" noChangeArrowheads="1" noTextEdit="1"/>
          </p:cNvSpPr>
          <p:nvPr>
            <p:ph type="sldImg"/>
          </p:nvPr>
        </p:nvSpPr>
        <p:spPr>
          <a:ln/>
        </p:spPr>
      </p:sp>
      <p:sp>
        <p:nvSpPr>
          <p:cNvPr id="719875" name="Rectangle 3">
            <a:extLst>
              <a:ext uri="{FF2B5EF4-FFF2-40B4-BE49-F238E27FC236}">
                <a16:creationId xmlns:a16="http://schemas.microsoft.com/office/drawing/2014/main" id="{9FA2BBE2-9A61-5647-AD23-5554BB9B6830}"/>
              </a:ext>
            </a:extLst>
          </p:cNvPr>
          <p:cNvSpPr>
            <a:spLocks noGrp="1" noChangeArrowheads="1"/>
          </p:cNvSpPr>
          <p:nvPr>
            <p:ph type="body" idx="1"/>
          </p:nvPr>
        </p:nvSpPr>
        <p:spPr/>
        <p:txBody>
          <a:bodyPr/>
          <a:lstStyle/>
          <a:p>
            <a:r>
              <a:rPr lang="en-US" altLang="en-US" b="1"/>
              <a:t>Hal ini merupakan pertanyaan penting dan bersifat pribadi …</a:t>
            </a:r>
          </a:p>
          <a:p>
            <a:r>
              <a:rPr lang="en-US" altLang="en-US" b="1"/>
              <a:t>////	…Apakah Firman Tuhan benar atau salah ?</a:t>
            </a:r>
          </a:p>
          <a:p>
            <a:r>
              <a:rPr lang="en-US" altLang="en-US" b="1"/>
              <a:t>////	…apapun jawabannya tidak menjadi masalah, sebab akan ada pertanyaan lain yang muncul sebagai konsekuensi logisnya…dan pertanyaan ini lebih penting!</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439EC9-208E-594E-97B3-491F8DEEBF7A}"/>
              </a:ext>
            </a:extLst>
          </p:cNvPr>
          <p:cNvSpPr>
            <a:spLocks noGrp="1" noChangeArrowheads="1"/>
          </p:cNvSpPr>
          <p:nvPr>
            <p:ph type="sldNum" sz="quarter" idx="5"/>
          </p:nvPr>
        </p:nvSpPr>
        <p:spPr>
          <a:ln/>
        </p:spPr>
        <p:txBody>
          <a:bodyPr/>
          <a:lstStyle/>
          <a:p>
            <a:fld id="{28821F53-8BD4-2F4B-8147-DD79681755F9}" type="slidenum">
              <a:rPr lang="ko-KR" altLang="en-US"/>
              <a:pPr/>
              <a:t>83</a:t>
            </a:fld>
            <a:endParaRPr lang="en-US" altLang="ko-KR"/>
          </a:p>
        </p:txBody>
      </p:sp>
      <p:sp>
        <p:nvSpPr>
          <p:cNvPr id="720898" name="Rectangle 2">
            <a:extLst>
              <a:ext uri="{FF2B5EF4-FFF2-40B4-BE49-F238E27FC236}">
                <a16:creationId xmlns:a16="http://schemas.microsoft.com/office/drawing/2014/main" id="{74C9FC48-2AE9-AA41-9FEB-F32D60E75A68}"/>
              </a:ext>
            </a:extLst>
          </p:cNvPr>
          <p:cNvSpPr>
            <a:spLocks noGrp="1" noRot="1" noChangeAspect="1" noChangeArrowheads="1" noTextEdit="1"/>
          </p:cNvSpPr>
          <p:nvPr>
            <p:ph type="sldImg"/>
          </p:nvPr>
        </p:nvSpPr>
        <p:spPr>
          <a:ln/>
        </p:spPr>
      </p:sp>
      <p:sp>
        <p:nvSpPr>
          <p:cNvPr id="720899" name="Rectangle 3">
            <a:extLst>
              <a:ext uri="{FF2B5EF4-FFF2-40B4-BE49-F238E27FC236}">
                <a16:creationId xmlns:a16="http://schemas.microsoft.com/office/drawing/2014/main" id="{10BF2904-AFFE-7A4F-992E-742D59F36C1C}"/>
              </a:ext>
            </a:extLst>
          </p:cNvPr>
          <p:cNvSpPr>
            <a:spLocks noGrp="1" noChangeArrowheads="1"/>
          </p:cNvSpPr>
          <p:nvPr>
            <p:ph type="body" idx="1"/>
          </p:nvPr>
        </p:nvSpPr>
        <p:spPr/>
        <p:txBody>
          <a:bodyPr/>
          <a:lstStyle/>
          <a:p>
            <a:r>
              <a:rPr lang="en-US" altLang="en-US" b="1"/>
              <a:t>BAGAIMANA DENGAN YESUS INI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910A4D-5E78-7249-9D9F-4EA5F8283FC4}"/>
              </a:ext>
            </a:extLst>
          </p:cNvPr>
          <p:cNvSpPr>
            <a:spLocks noGrp="1" noChangeArrowheads="1"/>
          </p:cNvSpPr>
          <p:nvPr>
            <p:ph type="sldNum" sz="quarter" idx="5"/>
          </p:nvPr>
        </p:nvSpPr>
        <p:spPr>
          <a:ln/>
        </p:spPr>
        <p:txBody>
          <a:bodyPr/>
          <a:lstStyle/>
          <a:p>
            <a:fld id="{919A3F81-B87C-5349-9E01-CBC13AC370E0}" type="slidenum">
              <a:rPr lang="ko-KR" altLang="en-US"/>
              <a:pPr/>
              <a:t>84</a:t>
            </a:fld>
            <a:endParaRPr lang="en-US" altLang="ko-KR"/>
          </a:p>
        </p:txBody>
      </p:sp>
      <p:sp>
        <p:nvSpPr>
          <p:cNvPr id="721922" name="Rectangle 2">
            <a:extLst>
              <a:ext uri="{FF2B5EF4-FFF2-40B4-BE49-F238E27FC236}">
                <a16:creationId xmlns:a16="http://schemas.microsoft.com/office/drawing/2014/main" id="{01FE0CC9-B697-E641-A563-9A84A983335C}"/>
              </a:ext>
            </a:extLst>
          </p:cNvPr>
          <p:cNvSpPr>
            <a:spLocks noGrp="1" noRot="1" noChangeAspect="1" noChangeArrowheads="1" noTextEdit="1"/>
          </p:cNvSpPr>
          <p:nvPr>
            <p:ph type="sldImg"/>
          </p:nvPr>
        </p:nvSpPr>
        <p:spPr>
          <a:ln/>
        </p:spPr>
      </p:sp>
      <p:sp>
        <p:nvSpPr>
          <p:cNvPr id="721923" name="Rectangle 3">
            <a:extLst>
              <a:ext uri="{FF2B5EF4-FFF2-40B4-BE49-F238E27FC236}">
                <a16:creationId xmlns:a16="http://schemas.microsoft.com/office/drawing/2014/main" id="{DCE3119D-77A5-5E4D-ADEF-6F5124CCD0E3}"/>
              </a:ext>
            </a:extLst>
          </p:cNvPr>
          <p:cNvSpPr>
            <a:spLocks noGrp="1" noChangeArrowheads="1"/>
          </p:cNvSpPr>
          <p:nvPr>
            <p:ph type="body" idx="1"/>
          </p:nvPr>
        </p:nvSpPr>
        <p:spPr/>
        <p:txBody>
          <a:bodyPr/>
          <a:lstStyle/>
          <a:p>
            <a:r>
              <a:rPr lang="en-US" altLang="en-US" b="1"/>
              <a:t>Dengarkan pendapat dari seorang pakar Kristen C.S. Lewis…</a:t>
            </a:r>
          </a:p>
          <a:p>
            <a:r>
              <a:rPr lang="en-US" altLang="en-US" b="1"/>
              <a:t>////	…“Saya sedang berusaha untuk mencegah setiap orang untuk mengatakan hal-hal yang bodoh yang dikatakan setiap orang tentang  – Yesus : mereka mengatakan  </a:t>
            </a:r>
          </a:p>
          <a:p>
            <a:r>
              <a:rPr lang="en-US" altLang="en-US" b="1"/>
              <a:t>////	…”Saya siap untuk menerima Yesus sebagai seorang guru moral yang besar, namun aku tidak menerima klaim atas diri Nya sebagai Tuhan”  </a:t>
            </a:r>
          </a:p>
          <a:p>
            <a:r>
              <a:rPr lang="en-US" altLang="en-US" b="1"/>
              <a:t>////	…Ini adalah suatu hal yang tidak seharusnya kita katakan … </a:t>
            </a:r>
          </a:p>
          <a:p>
            <a:r>
              <a:rPr lang="en-US" altLang="en-US" b="1"/>
              <a:t>////	…Manusia yang adalah makhluk biasa dan mereka yang  mengatakan seperti yang Tuhan Yesus katakan tidak akan menjadi guru moral yang besar.   </a:t>
            </a:r>
            <a:endParaRPr lang="sv-SE" altLang="en-US" b="1"/>
          </a:p>
          <a:p>
            <a:r>
              <a:rPr lang="sv-SE" altLang="en-US" b="1"/>
              <a:t>////	…Ia adalah orang gila – pada dengan manusia yang mengatakan ia adalah pembohong – atau ia adalah Setan Neraka.  </a:t>
            </a:r>
            <a:endParaRPr lang="en-US" altLang="en-US" b="1"/>
          </a:p>
          <a:p>
            <a:r>
              <a:rPr lang="en-US" altLang="en-US" b="1"/>
              <a:t>////	…Buatlah pilihan.  </a:t>
            </a:r>
          </a:p>
          <a:p>
            <a:r>
              <a:rPr lang="en-US" altLang="en-US" b="1"/>
              <a:t>////	…Apa orang ini sebelumnya, atau sekarang, anak Allah; atau orang gila atau lebih buruk.”</a:t>
            </a:r>
            <a:r>
              <a:rPr lang="en-US" altLang="en-US"/>
              <a:t>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D6B58E-44D9-9248-9BEC-1851FE3DEAD3}"/>
              </a:ext>
            </a:extLst>
          </p:cNvPr>
          <p:cNvSpPr>
            <a:spLocks noGrp="1" noChangeArrowheads="1"/>
          </p:cNvSpPr>
          <p:nvPr>
            <p:ph type="sldNum" sz="quarter" idx="5"/>
          </p:nvPr>
        </p:nvSpPr>
        <p:spPr>
          <a:ln/>
        </p:spPr>
        <p:txBody>
          <a:bodyPr/>
          <a:lstStyle/>
          <a:p>
            <a:fld id="{CCAD11D3-0C41-1749-A0D2-0D6ABD4DA8A2}" type="slidenum">
              <a:rPr lang="ko-KR" altLang="en-US"/>
              <a:pPr/>
              <a:t>85</a:t>
            </a:fld>
            <a:endParaRPr lang="en-US" altLang="ko-KR"/>
          </a:p>
        </p:txBody>
      </p:sp>
      <p:sp>
        <p:nvSpPr>
          <p:cNvPr id="722946" name="Rectangle 2">
            <a:extLst>
              <a:ext uri="{FF2B5EF4-FFF2-40B4-BE49-F238E27FC236}">
                <a16:creationId xmlns:a16="http://schemas.microsoft.com/office/drawing/2014/main" id="{E37F178F-6FE9-A84C-A657-83400FDE0E63}"/>
              </a:ext>
            </a:extLst>
          </p:cNvPr>
          <p:cNvSpPr>
            <a:spLocks noGrp="1" noRot="1" noChangeAspect="1" noChangeArrowheads="1" noTextEdit="1"/>
          </p:cNvSpPr>
          <p:nvPr>
            <p:ph type="sldImg"/>
          </p:nvPr>
        </p:nvSpPr>
        <p:spPr>
          <a:ln/>
        </p:spPr>
      </p:sp>
      <p:sp>
        <p:nvSpPr>
          <p:cNvPr id="722947" name="Rectangle 3">
            <a:extLst>
              <a:ext uri="{FF2B5EF4-FFF2-40B4-BE49-F238E27FC236}">
                <a16:creationId xmlns:a16="http://schemas.microsoft.com/office/drawing/2014/main" id="{317C38C1-9ED6-0F45-81CD-9F9ACDF34500}"/>
              </a:ext>
            </a:extLst>
          </p:cNvPr>
          <p:cNvSpPr>
            <a:spLocks noGrp="1" noChangeArrowheads="1"/>
          </p:cNvSpPr>
          <p:nvPr>
            <p:ph type="body" idx="1"/>
          </p:nvPr>
        </p:nvSpPr>
        <p:spPr/>
        <p:txBody>
          <a:bodyPr/>
          <a:lstStyle/>
          <a:p>
            <a:r>
              <a:rPr lang="fi-FI" altLang="en-US" b="1"/>
              <a:t>Jadi …sekali lagi …pertanyaan :  BAGAIMANA KEPUTUSAN ANDA MENGENAI YESUS ?  Adalah merupakan keputusan yang sangat penting yang dibuat oleh setiap umat manusia.</a:t>
            </a:r>
            <a:endParaRPr lang="en-US" altLang="en-US" b="1"/>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B12B05-EE82-904B-8E39-3A589E3A8E82}"/>
              </a:ext>
            </a:extLst>
          </p:cNvPr>
          <p:cNvSpPr>
            <a:spLocks noGrp="1" noChangeArrowheads="1"/>
          </p:cNvSpPr>
          <p:nvPr>
            <p:ph type="sldNum" sz="quarter" idx="5"/>
          </p:nvPr>
        </p:nvSpPr>
        <p:spPr>
          <a:ln/>
        </p:spPr>
        <p:txBody>
          <a:bodyPr/>
          <a:lstStyle/>
          <a:p>
            <a:fld id="{FAA54705-D6BA-2448-80EC-94D9855DC1CD}" type="slidenum">
              <a:rPr lang="ko-KR" altLang="en-US"/>
              <a:pPr/>
              <a:t>86</a:t>
            </a:fld>
            <a:endParaRPr lang="en-US" altLang="ko-KR"/>
          </a:p>
        </p:txBody>
      </p:sp>
      <p:sp>
        <p:nvSpPr>
          <p:cNvPr id="723970" name="Rectangle 2">
            <a:extLst>
              <a:ext uri="{FF2B5EF4-FFF2-40B4-BE49-F238E27FC236}">
                <a16:creationId xmlns:a16="http://schemas.microsoft.com/office/drawing/2014/main" id="{DB84CCB1-C5F1-9948-85F9-C683E1717775}"/>
              </a:ext>
            </a:extLst>
          </p:cNvPr>
          <p:cNvSpPr>
            <a:spLocks noGrp="1" noRot="1" noChangeAspect="1" noChangeArrowheads="1" noTextEdit="1"/>
          </p:cNvSpPr>
          <p:nvPr>
            <p:ph type="sldImg"/>
          </p:nvPr>
        </p:nvSpPr>
        <p:spPr>
          <a:ln/>
        </p:spPr>
      </p:sp>
      <p:sp>
        <p:nvSpPr>
          <p:cNvPr id="723971" name="Rectangle 3">
            <a:extLst>
              <a:ext uri="{FF2B5EF4-FFF2-40B4-BE49-F238E27FC236}">
                <a16:creationId xmlns:a16="http://schemas.microsoft.com/office/drawing/2014/main" id="{E37F4E25-5F9B-4848-B368-E2738B37493B}"/>
              </a:ext>
            </a:extLst>
          </p:cNvPr>
          <p:cNvSpPr>
            <a:spLocks noGrp="1" noChangeArrowheads="1"/>
          </p:cNvSpPr>
          <p:nvPr>
            <p:ph type="body" idx="1"/>
          </p:nvPr>
        </p:nvSpPr>
        <p:spPr/>
        <p:txBody>
          <a:bodyPr/>
          <a:lstStyle/>
          <a:p>
            <a:r>
              <a:rPr lang="en-US" altLang="en-US" b="1"/>
              <a:t>Baik …tarik nafas panjang ! Kita sudah membuat banyak proses …yang ada di benak Anda sekarang  </a:t>
            </a:r>
          </a:p>
          <a:p>
            <a:r>
              <a:rPr lang="en-US" altLang="en-US" b="1"/>
              <a:t>….ide ARSIP ALKITAB …</a:t>
            </a:r>
          </a:p>
          <a:p>
            <a:r>
              <a:rPr lang="en-US" altLang="en-US" b="1"/>
              <a:t>….kunci untuk membuka arsip Anda…</a:t>
            </a:r>
          </a:p>
          <a:p>
            <a:r>
              <a:rPr lang="en-US" altLang="en-US" b="1"/>
              <a:t>….kemampuan untuk membuat map Timur Tengah …</a:t>
            </a:r>
          </a:p>
          <a:p>
            <a:r>
              <a:rPr lang="en-US" altLang="en-US" b="1"/>
              <a:t>….Anda memiliki KRONOLOGIS SINGKAT garis cerita atas Alkitab …dan sekarang </a:t>
            </a:r>
          </a:p>
          <a:p>
            <a:r>
              <a:rPr lang="en-US" altLang="en-US" b="1"/>
              <a:t>////…Dasar Firman dari Abraham yang memimpin kita langsung dari Perjanjian Lama ke dalam pelayanan Tuhan Yesus di Perjanjian Baru. Saat ini – lebih dari yang dulu –– kita berada di posisi di berbagai bagian di Alkitab, itu sendiri …buku aktual …bagaimana disusun dan disistemasi, berdasar pada kronologi ide-ide di ARSIP ALKITAB dan dasar Alkitab dari Abraham. </a:t>
            </a:r>
            <a:endParaRPr lang="sv-SE" altLang="en-US" b="1"/>
          </a:p>
          <a:p>
            <a:r>
              <a:rPr lang="sv-SE" altLang="en-US" b="1"/>
              <a:t>Sekarang dapat kita perkenalkan bagaimana buku tersebut disusun … secara logis dan dengan berkelanjutan.</a:t>
            </a:r>
            <a:r>
              <a:rPr lang="en-US" altLang="en-US"/>
              <a:t>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428126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999C38-8F7F-DB45-B5AF-04AC5BC2F3D5}"/>
              </a:ext>
            </a:extLst>
          </p:cNvPr>
          <p:cNvSpPr>
            <a:spLocks noGrp="1" noChangeArrowheads="1"/>
          </p:cNvSpPr>
          <p:nvPr>
            <p:ph type="sldNum" sz="quarter" idx="5"/>
          </p:nvPr>
        </p:nvSpPr>
        <p:spPr>
          <a:ln/>
        </p:spPr>
        <p:txBody>
          <a:bodyPr/>
          <a:lstStyle/>
          <a:p>
            <a:fld id="{DEA44CE1-8CF2-9A41-AB91-37B773A9FA5B}" type="slidenum">
              <a:rPr lang="ko-KR" altLang="en-US"/>
              <a:pPr/>
              <a:t>10</a:t>
            </a:fld>
            <a:endParaRPr lang="en-US" altLang="ko-KR"/>
          </a:p>
        </p:txBody>
      </p:sp>
      <p:sp>
        <p:nvSpPr>
          <p:cNvPr id="643074" name="Rectangle 2">
            <a:extLst>
              <a:ext uri="{FF2B5EF4-FFF2-40B4-BE49-F238E27FC236}">
                <a16:creationId xmlns:a16="http://schemas.microsoft.com/office/drawing/2014/main" id="{2D58D8EB-B9C0-FD4B-B0CC-D9CE2D769F37}"/>
              </a:ext>
            </a:extLst>
          </p:cNvPr>
          <p:cNvSpPr>
            <a:spLocks noGrp="1" noRot="1" noChangeAspect="1" noChangeArrowheads="1" noTextEdit="1"/>
          </p:cNvSpPr>
          <p:nvPr>
            <p:ph type="sldImg"/>
          </p:nvPr>
        </p:nvSpPr>
        <p:spPr>
          <a:ln/>
        </p:spPr>
      </p:sp>
      <p:sp>
        <p:nvSpPr>
          <p:cNvPr id="643075" name="Rectangle 3">
            <a:extLst>
              <a:ext uri="{FF2B5EF4-FFF2-40B4-BE49-F238E27FC236}">
                <a16:creationId xmlns:a16="http://schemas.microsoft.com/office/drawing/2014/main" id="{CE202728-DC1B-FD41-84F8-D4AFB45F4BC9}"/>
              </a:ext>
            </a:extLst>
          </p:cNvPr>
          <p:cNvSpPr>
            <a:spLocks noGrp="1" noChangeArrowheads="1"/>
          </p:cNvSpPr>
          <p:nvPr>
            <p:ph type="body" idx="1"/>
          </p:nvPr>
        </p:nvSpPr>
        <p:spPr/>
        <p:txBody>
          <a:bodyPr/>
          <a:lstStyle/>
          <a:p>
            <a:r>
              <a:rPr lang="en-US" altLang="en-US" b="1"/>
              <a:t>Dan  “U” dari M-S-U...bagian yang menyajikan UPACARA yang merupakan bagian dari hukum.  </a:t>
            </a:r>
          </a:p>
          <a:p>
            <a:r>
              <a:rPr lang="en-US" altLang="en-US" b="1"/>
              <a:t>//// 	Pasal 25-31: menyebut Kemah Suci …. </a:t>
            </a:r>
            <a:r>
              <a:rPr lang="fi-FI" altLang="en-US" b="1"/>
              <a:t>Menggambarkan tata cara baru …dibangun berdasarkan perjanjian lama . </a:t>
            </a:r>
            <a:r>
              <a:rPr lang="en-US" altLang="en-US" b="1"/>
              <a:t>Dan sekali lagi kita harus ingat bahwa peraturan baru ini disediakan untuk menolong orang Israel setelah keluar dari perbudakan selama empat abad. </a:t>
            </a:r>
          </a:p>
          <a:p>
            <a:r>
              <a:rPr lang="en-US" altLang="en-US" b="1"/>
              <a:t>////	PERATURAN KHUSUS diberikan untuk membawa bangsa Israel untuk menyembah Allah secara langsung dan menyediakan </a:t>
            </a:r>
          </a:p>
          <a:p>
            <a:r>
              <a:rPr lang="en-US" altLang="en-US" b="1"/>
              <a:t>////	dengan SISTEM IBADAH dalam Kemah Suci, bersama dengan </a:t>
            </a:r>
            <a:endParaRPr lang="fi-FI" altLang="en-US" b="1"/>
          </a:p>
          <a:p>
            <a:r>
              <a:rPr lang="fi-FI" altLang="en-US" b="1"/>
              <a:t>//// 	ARAHAN YANG BARU UNTUK HIDUP diantara mereka sendiri dan keadaan di padang belantara. </a:t>
            </a:r>
            <a:endParaRPr lang="en-US" altLang="en-US" b="1"/>
          </a:p>
          <a:p>
            <a:r>
              <a:rPr lang="en-US" altLang="en-US" b="1"/>
              <a:t>////	Juga termasuk …tabut , dua loh batu dan lilin </a:t>
            </a:r>
          </a:p>
          <a:p>
            <a:r>
              <a:rPr lang="en-US" altLang="en-US" b="1"/>
              <a:t>////	dan konstruksi umum ,</a:t>
            </a:r>
          </a:p>
          <a:p>
            <a:r>
              <a:rPr lang="en-US" altLang="en-US" b="1"/>
              <a:t>////	Mezbah Persembahan dan halaman ibadah</a:t>
            </a:r>
          </a:p>
          <a:p>
            <a:r>
              <a:rPr lang="en-US" altLang="en-US" b="1"/>
              <a:t>////	Imam,</a:t>
            </a:r>
          </a:p>
          <a:p>
            <a:r>
              <a:rPr lang="en-US" altLang="en-US" b="1"/>
              <a:t> </a:t>
            </a:r>
            <a:endParaRPr lang="en-US" altLang="en-US"/>
          </a:p>
          <a:p>
            <a:r>
              <a:rPr lang="en-US" altLang="en-US"/>
              <a:t>////	</a:t>
            </a:r>
            <a:r>
              <a:rPr lang="en-US" altLang="en-US" b="1"/>
              <a:t>Pentahbisan para imam,</a:t>
            </a:r>
          </a:p>
          <a:p>
            <a:r>
              <a:rPr lang="en-US" altLang="en-US" b="1"/>
              <a:t>////	Mezbah Dupa dan korban persembahan, dan</a:t>
            </a:r>
          </a:p>
          <a:p>
            <a:r>
              <a:rPr lang="en-US" altLang="en-US" b="1"/>
              <a:t>////	Pekerja yang bertugas di hari Sabat.</a:t>
            </a:r>
            <a:r>
              <a:rPr lang="en-US" altLang="en-US"/>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0F23EF4-F856-AA4F-906D-25A77665F5CB}"/>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075" name="Freeform 3">
            <a:extLst>
              <a:ext uri="{FF2B5EF4-FFF2-40B4-BE49-F238E27FC236}">
                <a16:creationId xmlns:a16="http://schemas.microsoft.com/office/drawing/2014/main" id="{D85335B6-9BD0-8644-9F66-3934DED1ED9A}"/>
              </a:ext>
            </a:extLst>
          </p:cNvPr>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6" name="Freeform 4">
            <a:extLst>
              <a:ext uri="{FF2B5EF4-FFF2-40B4-BE49-F238E27FC236}">
                <a16:creationId xmlns:a16="http://schemas.microsoft.com/office/drawing/2014/main" id="{3FD5982D-773E-AC4C-8568-2C6E47E260B9}"/>
              </a:ext>
            </a:extLst>
          </p:cNvPr>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7" name="Freeform 5">
            <a:extLst>
              <a:ext uri="{FF2B5EF4-FFF2-40B4-BE49-F238E27FC236}">
                <a16:creationId xmlns:a16="http://schemas.microsoft.com/office/drawing/2014/main" id="{C242C6B4-83FF-494D-A5CF-B779DED1F5CE}"/>
              </a:ext>
            </a:extLst>
          </p:cNvPr>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8" name="Freeform 6">
            <a:extLst>
              <a:ext uri="{FF2B5EF4-FFF2-40B4-BE49-F238E27FC236}">
                <a16:creationId xmlns:a16="http://schemas.microsoft.com/office/drawing/2014/main" id="{D26467DA-0706-BF46-9AFD-C4668E5782FD}"/>
              </a:ext>
            </a:extLst>
          </p:cNvPr>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9" name="Freeform 7">
            <a:extLst>
              <a:ext uri="{FF2B5EF4-FFF2-40B4-BE49-F238E27FC236}">
                <a16:creationId xmlns:a16="http://schemas.microsoft.com/office/drawing/2014/main" id="{CEB078DC-5983-1842-81E0-4CACBA860E07}"/>
              </a:ext>
            </a:extLst>
          </p:cNvPr>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0" name="Freeform 8">
            <a:extLst>
              <a:ext uri="{FF2B5EF4-FFF2-40B4-BE49-F238E27FC236}">
                <a16:creationId xmlns:a16="http://schemas.microsoft.com/office/drawing/2014/main" id="{68270FE8-32A3-0C40-8188-732AA97E0510}"/>
              </a:ext>
            </a:extLst>
          </p:cNvPr>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1" name="Freeform 9">
            <a:extLst>
              <a:ext uri="{FF2B5EF4-FFF2-40B4-BE49-F238E27FC236}">
                <a16:creationId xmlns:a16="http://schemas.microsoft.com/office/drawing/2014/main" id="{113EE6C8-AD6A-944E-A0C7-875B7B15BA38}"/>
              </a:ext>
            </a:extLst>
          </p:cNvPr>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2" name="Freeform 10">
            <a:extLst>
              <a:ext uri="{FF2B5EF4-FFF2-40B4-BE49-F238E27FC236}">
                <a16:creationId xmlns:a16="http://schemas.microsoft.com/office/drawing/2014/main" id="{F2BA8579-C9EF-DC42-8621-2F41FEF41EFB}"/>
              </a:ext>
            </a:extLst>
          </p:cNvPr>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3" name="Rectangle 11">
            <a:extLst>
              <a:ext uri="{FF2B5EF4-FFF2-40B4-BE49-F238E27FC236}">
                <a16:creationId xmlns:a16="http://schemas.microsoft.com/office/drawing/2014/main" id="{B607C61B-E24F-4C40-8B4A-771329C59C02}"/>
              </a:ext>
            </a:extLst>
          </p:cNvPr>
          <p:cNvSpPr>
            <a:spLocks noGrp="1" noChangeArrowheads="1"/>
          </p:cNvSpPr>
          <p:nvPr>
            <p:ph type="ctrTitle"/>
          </p:nvPr>
        </p:nvSpPr>
        <p:spPr bwMode="auto">
          <a:xfrm>
            <a:off x="685800" y="2286000"/>
            <a:ext cx="77724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en-US" altLang="ko-KR" noProof="0"/>
              <a:t>Click to edit Master title style</a:t>
            </a:r>
          </a:p>
        </p:txBody>
      </p:sp>
      <p:sp>
        <p:nvSpPr>
          <p:cNvPr id="3084" name="Rectangle 12">
            <a:extLst>
              <a:ext uri="{FF2B5EF4-FFF2-40B4-BE49-F238E27FC236}">
                <a16:creationId xmlns:a16="http://schemas.microsoft.com/office/drawing/2014/main" id="{F69FCDF4-35AF-C945-B181-3B9734ED22A9}"/>
              </a:ext>
            </a:extLst>
          </p:cNvPr>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a:buFontTx/>
              <a:buNone/>
              <a:defRPr/>
            </a:lvl1pPr>
          </a:lstStyle>
          <a:p>
            <a:pPr lvl="0"/>
            <a:r>
              <a:rPr lang="en-US" altLang="ko-KR" noProof="0"/>
              <a:t>Click to edit Master subtitle style</a:t>
            </a:r>
          </a:p>
        </p:txBody>
      </p:sp>
      <p:sp>
        <p:nvSpPr>
          <p:cNvPr id="3085" name="Rectangle 13">
            <a:extLst>
              <a:ext uri="{FF2B5EF4-FFF2-40B4-BE49-F238E27FC236}">
                <a16:creationId xmlns:a16="http://schemas.microsoft.com/office/drawing/2014/main" id="{4E1AB492-2483-3240-8B75-C3C689B74474}"/>
              </a:ext>
            </a:extLst>
          </p:cNvPr>
          <p:cNvSpPr>
            <a:spLocks noGrp="1" noChangeArrowheads="1"/>
          </p:cNvSpPr>
          <p:nvPr>
            <p:ph type="dt" sz="half" idx="2"/>
          </p:nvPr>
        </p:nvSpPr>
        <p:spPr bwMode="auto">
          <a:xfrm>
            <a:off x="6858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latin typeface="+mn-lt"/>
                <a:ea typeface="Gulim" panose="020B0600000101010101" pitchFamily="34" charset="-127"/>
              </a:defRPr>
            </a:lvl1pPr>
          </a:lstStyle>
          <a:p>
            <a:endParaRPr lang="en-US" altLang="ko-KR"/>
          </a:p>
        </p:txBody>
      </p:sp>
      <p:sp>
        <p:nvSpPr>
          <p:cNvPr id="3086" name="Rectangle 14">
            <a:extLst>
              <a:ext uri="{FF2B5EF4-FFF2-40B4-BE49-F238E27FC236}">
                <a16:creationId xmlns:a16="http://schemas.microsoft.com/office/drawing/2014/main" id="{D14CC649-B498-474C-8E46-E378C84AC504}"/>
              </a:ext>
            </a:extLst>
          </p:cNvPr>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latin typeface="+mn-lt"/>
                <a:ea typeface="Gulim" panose="020B0600000101010101" pitchFamily="34" charset="-127"/>
              </a:defRPr>
            </a:lvl1pPr>
          </a:lstStyle>
          <a:p>
            <a:endParaRPr lang="en-US" altLang="ko-KR"/>
          </a:p>
        </p:txBody>
      </p:sp>
      <p:sp>
        <p:nvSpPr>
          <p:cNvPr id="3087" name="Rectangle 15">
            <a:extLst>
              <a:ext uri="{FF2B5EF4-FFF2-40B4-BE49-F238E27FC236}">
                <a16:creationId xmlns:a16="http://schemas.microsoft.com/office/drawing/2014/main" id="{842B331F-8934-A44C-BAD3-4C017FC9B23C}"/>
              </a:ext>
            </a:extLst>
          </p:cNvPr>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effectLst/>
                <a:latin typeface="+mn-lt"/>
                <a:ea typeface="Gulim" panose="020B0600000101010101" pitchFamily="34" charset="-127"/>
              </a:defRPr>
            </a:lvl1pPr>
          </a:lstStyle>
          <a:p>
            <a:fld id="{8DF0D517-1736-7B45-8D3E-ACA2673CB329}" type="slidenum">
              <a:rPr lang="ko-KR" altLang="en-US"/>
              <a:pPr/>
              <a:t>‹#›</a:t>
            </a:fld>
            <a:endParaRPr lang="en-US" altLang="ko-K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62F6-7064-C14A-8A97-7A343A84B33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E51C5C-666E-AB4D-B55D-E20825B3CF1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22367"/>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01D0A-B447-0E42-A61B-803ED9C6BAD9}"/>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AF056-FA4C-294E-9A60-978E1246FA4F}"/>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912267"/>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59800164"/>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657528"/>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20415509"/>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0964956"/>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283657"/>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49497916"/>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93301"/>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68544843"/>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D608-47D4-794F-AD40-D48546833C7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F95973-CD42-F84A-A69A-1184C8EC5B96}"/>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537963"/>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4104714"/>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730124"/>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433681"/>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30936163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138065362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6080893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38251783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352580935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281827271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11278633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D255A-82F8-224C-A7FD-706869194D62}"/>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A15E4-EB67-C74C-8CB0-A555018CC04A}"/>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906902839"/>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378254807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53995050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195339211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27261257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F6D775C-4E98-4B45-8F1F-CE9D665CDB60}"/>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075" name="Freeform 3">
            <a:extLst>
              <a:ext uri="{FF2B5EF4-FFF2-40B4-BE49-F238E27FC236}">
                <a16:creationId xmlns:a16="http://schemas.microsoft.com/office/drawing/2014/main" id="{2A91B4AA-252F-C540-BD0A-AC7BCA3E2635}"/>
              </a:ext>
            </a:extLst>
          </p:cNvPr>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6" name="Freeform 4">
            <a:extLst>
              <a:ext uri="{FF2B5EF4-FFF2-40B4-BE49-F238E27FC236}">
                <a16:creationId xmlns:a16="http://schemas.microsoft.com/office/drawing/2014/main" id="{6CD567C3-17F8-F345-A939-5B3E09760311}"/>
              </a:ext>
            </a:extLst>
          </p:cNvPr>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7" name="Freeform 5">
            <a:extLst>
              <a:ext uri="{FF2B5EF4-FFF2-40B4-BE49-F238E27FC236}">
                <a16:creationId xmlns:a16="http://schemas.microsoft.com/office/drawing/2014/main" id="{F458827F-0B76-7A4D-ACFA-524FEBD3940E}"/>
              </a:ext>
            </a:extLst>
          </p:cNvPr>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8" name="Freeform 6">
            <a:extLst>
              <a:ext uri="{FF2B5EF4-FFF2-40B4-BE49-F238E27FC236}">
                <a16:creationId xmlns:a16="http://schemas.microsoft.com/office/drawing/2014/main" id="{C565A9B4-9C81-574A-9632-AD9BFCB04BBF}"/>
              </a:ext>
            </a:extLst>
          </p:cNvPr>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9" name="Freeform 7">
            <a:extLst>
              <a:ext uri="{FF2B5EF4-FFF2-40B4-BE49-F238E27FC236}">
                <a16:creationId xmlns:a16="http://schemas.microsoft.com/office/drawing/2014/main" id="{4195C847-3CB2-844E-9989-444F016EFD29}"/>
              </a:ext>
            </a:extLst>
          </p:cNvPr>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0" name="Freeform 8">
            <a:extLst>
              <a:ext uri="{FF2B5EF4-FFF2-40B4-BE49-F238E27FC236}">
                <a16:creationId xmlns:a16="http://schemas.microsoft.com/office/drawing/2014/main" id="{0E5D3FE7-6375-7345-A8A7-A08C9B9A4444}"/>
              </a:ext>
            </a:extLst>
          </p:cNvPr>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1" name="Freeform 9">
            <a:extLst>
              <a:ext uri="{FF2B5EF4-FFF2-40B4-BE49-F238E27FC236}">
                <a16:creationId xmlns:a16="http://schemas.microsoft.com/office/drawing/2014/main" id="{4F2A1568-C487-7E49-BFB0-F78366BC98CF}"/>
              </a:ext>
            </a:extLst>
          </p:cNvPr>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3" name="Rectangle 11">
            <a:extLst>
              <a:ext uri="{FF2B5EF4-FFF2-40B4-BE49-F238E27FC236}">
                <a16:creationId xmlns:a16="http://schemas.microsoft.com/office/drawing/2014/main" id="{CDD573F0-F60D-3648-8587-7EF9C92422DE}"/>
              </a:ext>
            </a:extLst>
          </p:cNvPr>
          <p:cNvSpPr>
            <a:spLocks noGrp="1" noChangeArrowheads="1"/>
          </p:cNvSpPr>
          <p:nvPr>
            <p:ph type="ctrTitle"/>
          </p:nvPr>
        </p:nvSpPr>
        <p:spPr bwMode="auto">
          <a:xfrm>
            <a:off x="685800" y="2286000"/>
            <a:ext cx="77724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en-US" altLang="en-US" noProof="0"/>
              <a:t>Click to edit Master title style</a:t>
            </a:r>
          </a:p>
        </p:txBody>
      </p:sp>
      <p:sp>
        <p:nvSpPr>
          <p:cNvPr id="3084" name="Rectangle 12">
            <a:extLst>
              <a:ext uri="{FF2B5EF4-FFF2-40B4-BE49-F238E27FC236}">
                <a16:creationId xmlns:a16="http://schemas.microsoft.com/office/drawing/2014/main" id="{8E03938B-0497-0F49-B0B4-47D6438F8402}"/>
              </a:ext>
            </a:extLst>
          </p:cNvPr>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a:buFontTx/>
              <a:buNone/>
              <a:defRPr/>
            </a:lvl1pPr>
          </a:lstStyle>
          <a:p>
            <a:pPr lvl="0"/>
            <a:r>
              <a:rPr lang="en-US" altLang="en-US" noProof="0"/>
              <a:t>Click to edit Master subtitle style</a:t>
            </a:r>
          </a:p>
        </p:txBody>
      </p:sp>
      <p:sp>
        <p:nvSpPr>
          <p:cNvPr id="3085" name="Rectangle 13">
            <a:extLst>
              <a:ext uri="{FF2B5EF4-FFF2-40B4-BE49-F238E27FC236}">
                <a16:creationId xmlns:a16="http://schemas.microsoft.com/office/drawing/2014/main" id="{90F61281-F713-B342-93A5-80F5056F5EB0}"/>
              </a:ext>
            </a:extLst>
          </p:cNvPr>
          <p:cNvSpPr>
            <a:spLocks noGrp="1" noChangeArrowheads="1"/>
          </p:cNvSpPr>
          <p:nvPr>
            <p:ph type="dt" sz="half" idx="2"/>
          </p:nvPr>
        </p:nvSpPr>
        <p:spPr bwMode="auto">
          <a:xfrm>
            <a:off x="6858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ltLang="en-US"/>
          </a:p>
        </p:txBody>
      </p:sp>
      <p:sp>
        <p:nvSpPr>
          <p:cNvPr id="3086" name="Rectangle 14">
            <a:extLst>
              <a:ext uri="{FF2B5EF4-FFF2-40B4-BE49-F238E27FC236}">
                <a16:creationId xmlns:a16="http://schemas.microsoft.com/office/drawing/2014/main" id="{3EED0556-8B01-6340-9DEB-5270815804FB}"/>
              </a:ext>
            </a:extLst>
          </p:cNvPr>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ltLang="en-US"/>
          </a:p>
        </p:txBody>
      </p:sp>
      <p:sp>
        <p:nvSpPr>
          <p:cNvPr id="3087" name="Rectangle 15">
            <a:extLst>
              <a:ext uri="{FF2B5EF4-FFF2-40B4-BE49-F238E27FC236}">
                <a16:creationId xmlns:a16="http://schemas.microsoft.com/office/drawing/2014/main" id="{8BCA9D0D-3DC1-8E4B-9D44-EA1AED035398}"/>
              </a:ext>
            </a:extLst>
          </p:cNvPr>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B22C5B89-61D2-E843-8D8C-D7A35DFFEDB4}" type="slidenum">
              <a:rPr lang="en-US" altLang="en-US"/>
              <a:pPr/>
              <a:t>‹#›</a:t>
            </a:fld>
            <a:endParaRPr lang="en-US" altLang="en-US"/>
          </a:p>
        </p:txBody>
      </p:sp>
    </p:spTree>
    <p:extLst>
      <p:ext uri="{BB962C8B-B14F-4D97-AF65-F5344CB8AC3E}">
        <p14:creationId xmlns:p14="http://schemas.microsoft.com/office/powerpoint/2010/main" val="106460452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35D7-BCF4-3A48-B6DC-0F8E48D4F99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5837E9-1389-5645-B980-95F1F81AF655}"/>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4813"/>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7AAA-501E-E64B-A308-8BAA75ACC400}"/>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C1375-47B1-8C48-8252-0D46CE6F72C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702259908"/>
      </p:ext>
    </p:extLst>
  </p:cSld>
  <p:clrMapOvr>
    <a:masterClrMapping/>
  </p:clrMapOvr>
  <p:transition>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E593-C02B-E744-A1AA-ABF52C5879D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F4C93C-57C4-0A4E-BFB3-A639EB08551F}"/>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99DC16-8FE7-3E47-9FCB-1A4D99015C18}"/>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946784"/>
      </p:ext>
    </p:extLst>
  </p:cSld>
  <p:clrMapOvr>
    <a:masterClrMapping/>
  </p:clrMapOvr>
  <p:transition>
    <p:wheel spokes="0"/>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76AA-57F5-4943-BB1A-5D5D9D48815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CA3D2B-D9E2-6547-BD74-1D81EE5609C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FF435C-C3D8-6944-A0D9-6510A5C6097F}"/>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7447B-43AC-CB4B-B7AC-1F02BE377668}"/>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0A384D-ED53-694D-B578-28439B196988}"/>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418471"/>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0C35-28B8-DB43-A6C8-FDD943362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73152015"/>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DCEF1-C47B-DA41-B17A-E9F38AB6959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7D4F1B-0CFE-5741-AEDF-43DBCB9B176A}"/>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742A70-5A59-DB42-864C-EABEAC1B1D7C}"/>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336177"/>
      </p:ext>
    </p:extLst>
  </p:cSld>
  <p:clrMapOvr>
    <a:masterClrMapping/>
  </p:clrMapOvr>
  <p:transition>
    <p:wheel spokes="0"/>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199642"/>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08205-BD69-9E4D-BC76-7F3DAF9B942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AEF8E7-B444-3844-825B-F59CED59B61D}"/>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3E456-EC68-A142-99F3-10461B47D05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09564489"/>
      </p:ext>
    </p:extLst>
  </p:cSld>
  <p:clrMapOvr>
    <a:masterClrMapping/>
  </p:clrMapOvr>
  <p:transition>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5F37-274A-A649-815E-87E13F8F87F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E1878F-8A4D-0943-85C7-52B4DB6A327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4EAB6D-6CD4-554E-95D8-4C447F85CFE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81887678"/>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2DE8-207F-B346-A291-55110B2F2B3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16E580-733E-FF48-A842-374E93590AF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057"/>
      </p:ext>
    </p:extLst>
  </p:cSld>
  <p:clrMapOvr>
    <a:masterClrMapping/>
  </p:clrMapOvr>
  <p:transition>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1C64BB-4DC2-5443-8054-41F4613E9BE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6B3EA0-0A0E-C54C-911F-A1473E26DBDD}"/>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8575309"/>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5513-3E87-4447-97FF-54B4BAEF11EE}"/>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87162D-C96D-3A4D-9069-A8A414CF237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A6C6980-E69A-F84B-A626-DCE8276F0D6F}"/>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83307D-F177-8E47-8924-FAAB4B4FFD53}"/>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0C97B-36D1-1F4B-B266-68ABC5E43BB3}"/>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288052"/>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C422-1FC5-A04F-B4D2-674C52FB5AB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37749740"/>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075426"/>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8B9C-33D6-C442-A1D6-201EA626486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9CAA8D-CAC7-D74B-8B39-DA7D358D7F04}"/>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E82B1-4875-C548-8697-C89C08667F5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51182530"/>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73B9-13A4-794D-8C95-0BE92D44DADC}"/>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C5631D-DCD4-CD40-B9A0-82768624D68E}"/>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A7ECC4-0BD8-3C40-BBC5-4B1ABBC2BCB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34246383"/>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9" name="Text Box 21">
            <a:extLst>
              <a:ext uri="{FF2B5EF4-FFF2-40B4-BE49-F238E27FC236}">
                <a16:creationId xmlns:a16="http://schemas.microsoft.com/office/drawing/2014/main" id="{E5C0CA8D-183F-654E-85E7-782A09C5B639}"/>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a:t>
            </a:r>
            <a:r>
              <a:rPr lang="en-US" altLang="ko-KR" sz="900">
                <a:solidFill>
                  <a:srgbClr val="FFFFFF"/>
                </a:solidFill>
                <a:effectLst/>
                <a:latin typeface="Arial" panose="020B0604020202020204" pitchFamily="34" charset="0"/>
                <a:ea typeface="Gulim" panose="020B0600000101010101" pitchFamily="34" charset="-127"/>
              </a:rPr>
              <a:t>6 TBBMI</a:t>
            </a:r>
          </a:p>
        </p:txBody>
      </p:sp>
      <p:sp>
        <p:nvSpPr>
          <p:cNvPr id="2070" name="Rectangle 22">
            <a:extLst>
              <a:ext uri="{FF2B5EF4-FFF2-40B4-BE49-F238E27FC236}">
                <a16:creationId xmlns:a16="http://schemas.microsoft.com/office/drawing/2014/main" id="{BCFF89D6-6796-424D-90EB-7CD1210F32B8}"/>
              </a:ext>
            </a:extLst>
          </p:cNvPr>
          <p:cNvSpPr>
            <a:spLocks noChangeArrowheads="1"/>
          </p:cNvSpPr>
          <p:nvPr userDrawn="1"/>
        </p:nvSpPr>
        <p:spPr bwMode="auto">
          <a:xfrm>
            <a:off x="7473950" y="6526213"/>
            <a:ext cx="814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9.65.05b.</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wheel spokes="0"/>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2470681666"/>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269107519"/>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a:extLst>
              <a:ext uri="{FF2B5EF4-FFF2-40B4-BE49-F238E27FC236}">
                <a16:creationId xmlns:a16="http://schemas.microsoft.com/office/drawing/2014/main" id="{E3755C54-B15D-AA4D-BF37-EC98C23F186A}"/>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2077" name="Rectangle 29">
            <a:extLst>
              <a:ext uri="{FF2B5EF4-FFF2-40B4-BE49-F238E27FC236}">
                <a16:creationId xmlns:a16="http://schemas.microsoft.com/office/drawing/2014/main" id="{56F48F05-7163-F643-8712-28C089104380}"/>
              </a:ext>
            </a:extLst>
          </p:cNvPr>
          <p:cNvSpPr>
            <a:spLocks noChangeArrowheads="1"/>
          </p:cNvSpPr>
          <p:nvPr userDrawn="1"/>
        </p:nvSpPr>
        <p:spPr bwMode="auto">
          <a:xfrm>
            <a:off x="7488238" y="6526213"/>
            <a:ext cx="809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9.65.05a.</a:t>
            </a:r>
          </a:p>
        </p:txBody>
      </p:sp>
    </p:spTree>
    <p:extLst>
      <p:ext uri="{BB962C8B-B14F-4D97-AF65-F5344CB8AC3E}">
        <p14:creationId xmlns:p14="http://schemas.microsoft.com/office/powerpoint/2010/main" val="4106939514"/>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wheel spokes="0"/>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jpeg"/><Relationship Id="rId5" Type="http://schemas.openxmlformats.org/officeDocument/2006/relationships/image" Target="../media/image28.jpe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6.jpeg"/><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29.jpe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jpeg"/></Relationships>
</file>

<file path=ppt/slides/_rels/slide7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8.jpeg"/><Relationship Id="rId9" Type="http://schemas.openxmlformats.org/officeDocument/2006/relationships/image" Target="../media/image39.jpeg"/></Relationships>
</file>

<file path=ppt/slides/_rels/slide7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39.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8.jpeg"/><Relationship Id="rId9" Type="http://schemas.openxmlformats.org/officeDocument/2006/relationships/image" Target="../media/image45.png"/></Relationships>
</file>

<file path=ppt/slides/_rels/slide7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39.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8.jpeg"/><Relationship Id="rId9" Type="http://schemas.openxmlformats.org/officeDocument/2006/relationships/image" Target="../media/image45.png"/></Relationships>
</file>

<file path=ppt/slides/_rels/slide7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39.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8.jpeg"/><Relationship Id="rId9" Type="http://schemas.openxmlformats.org/officeDocument/2006/relationships/image" Target="../media/image4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33.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850F1BFB-B331-594A-A398-6CB1CA5A2C70}"/>
              </a:ext>
            </a:extLst>
          </p:cNvPr>
          <p:cNvSpPr>
            <a:spLocks noChangeArrowheads="1"/>
          </p:cNvSpPr>
          <p:nvPr/>
        </p:nvSpPr>
        <p:spPr bwMode="auto">
          <a:xfrm>
            <a:off x="-165100" y="0"/>
            <a:ext cx="93091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40684" name="Picture 12">
            <a:extLst>
              <a:ext uri="{FF2B5EF4-FFF2-40B4-BE49-F238E27FC236}">
                <a16:creationId xmlns:a16="http://schemas.microsoft.com/office/drawing/2014/main" id="{7D222E63-56E7-9344-B94A-3F38D16139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00" t="35228" r="24957" b="18536"/>
          <a:stretch/>
        </p:blipFill>
        <p:spPr bwMode="auto">
          <a:xfrm>
            <a:off x="-170482" y="0"/>
            <a:ext cx="9314482" cy="6858000"/>
          </a:xfrm>
          <a:prstGeom prst="rect">
            <a:avLst/>
          </a:prstGeom>
          <a:noFill/>
          <a:extLst>
            <a:ext uri="{909E8E84-426E-40DD-AFC4-6F175D3DCCD1}">
              <a14:hiddenFill xmlns:a14="http://schemas.microsoft.com/office/drawing/2010/main">
                <a:solidFill>
                  <a:srgbClr val="FFFFFF"/>
                </a:solidFill>
              </a14:hiddenFill>
            </a:ext>
          </a:extLst>
        </p:spPr>
      </p:pic>
      <p:sp>
        <p:nvSpPr>
          <p:cNvPr id="540676" name="WordArt 4">
            <a:extLst>
              <a:ext uri="{FF2B5EF4-FFF2-40B4-BE49-F238E27FC236}">
                <a16:creationId xmlns:a16="http://schemas.microsoft.com/office/drawing/2014/main" id="{B9711F02-51BB-C14F-AB2D-841B09ABEB88}"/>
              </a:ext>
            </a:extLst>
          </p:cNvPr>
          <p:cNvSpPr>
            <a:spLocks noChangeArrowheads="1" noChangeShapeType="1" noTextEdit="1"/>
          </p:cNvSpPr>
          <p:nvPr/>
        </p:nvSpPr>
        <p:spPr bwMode="auto">
          <a:xfrm>
            <a:off x="420996" y="685736"/>
            <a:ext cx="8080779" cy="567238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8000" kern="10">
                <a:ln w="9525">
                  <a:round/>
                  <a:headEnd/>
                  <a:tailEnd/>
                </a:ln>
                <a:gradFill rotWithShape="0">
                  <a:gsLst>
                    <a:gs pos="0">
                      <a:srgbClr val="FFE701"/>
                    </a:gs>
                    <a:gs pos="100000">
                      <a:srgbClr val="FE3E02"/>
                    </a:gs>
                  </a:gsLst>
                  <a:lin ang="5400000" scaled="1"/>
                </a:gradFill>
                <a:latin typeface="Impact" panose="020B0806030902050204" pitchFamily="34" charset="0"/>
              </a:rPr>
              <a:t>Pondasi </a:t>
            </a:r>
          </a:p>
          <a:p>
            <a:pPr algn="ctr"/>
            <a:r>
              <a:rPr lang="en-US" sz="8000" kern="10">
                <a:ln w="9525">
                  <a:round/>
                  <a:headEnd/>
                  <a:tailEnd/>
                </a:ln>
                <a:gradFill rotWithShape="0">
                  <a:gsLst>
                    <a:gs pos="0">
                      <a:srgbClr val="FFE701"/>
                    </a:gs>
                    <a:gs pos="100000">
                      <a:srgbClr val="FE3E02"/>
                    </a:gs>
                  </a:gsLst>
                  <a:lin ang="5400000" scaled="1"/>
                </a:gradFill>
                <a:latin typeface="Impact" panose="020B0806030902050204" pitchFamily="34" charset="0"/>
              </a:rPr>
              <a:t>Dasar Alkitab</a:t>
            </a:r>
          </a:p>
        </p:txBody>
      </p:sp>
      <p:sp>
        <p:nvSpPr>
          <p:cNvPr id="540677" name="Text Box 5">
            <a:extLst>
              <a:ext uri="{FF2B5EF4-FFF2-40B4-BE49-F238E27FC236}">
                <a16:creationId xmlns:a16="http://schemas.microsoft.com/office/drawing/2014/main" id="{85B80128-71E5-524E-8347-DFD2B38F6374}"/>
              </a:ext>
            </a:extLst>
          </p:cNvPr>
          <p:cNvSpPr txBox="1">
            <a:spLocks noChangeArrowheads="1"/>
          </p:cNvSpPr>
          <p:nvPr/>
        </p:nvSpPr>
        <p:spPr bwMode="auto">
          <a:xfrm>
            <a:off x="4513263" y="4389438"/>
            <a:ext cx="4300537" cy="83099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en-US" sz="4800">
                <a:solidFill>
                  <a:srgbClr val="FBF43D"/>
                </a:solidFill>
                <a:latin typeface="Helvetica" pitchFamily="2" charset="0"/>
              </a:rPr>
              <a:t>BAGIAN 2</a:t>
            </a:r>
          </a:p>
        </p:txBody>
      </p:sp>
      <p:sp>
        <p:nvSpPr>
          <p:cNvPr id="540678" name="Text Box 6">
            <a:extLst>
              <a:ext uri="{FF2B5EF4-FFF2-40B4-BE49-F238E27FC236}">
                <a16:creationId xmlns:a16="http://schemas.microsoft.com/office/drawing/2014/main" id="{E1C14166-FC3C-604A-B6B4-2C5E8BBD2395}"/>
              </a:ext>
            </a:extLst>
          </p:cNvPr>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Tree>
    <p:extLst>
      <p:ext uri="{BB962C8B-B14F-4D97-AF65-F5344CB8AC3E}">
        <p14:creationId xmlns:p14="http://schemas.microsoft.com/office/powerpoint/2010/main" val="1746773241"/>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8D43F8B9-42FF-7A42-9AFF-BC36CF91932A}"/>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9795" name="Rectangle 3">
            <a:extLst>
              <a:ext uri="{FF2B5EF4-FFF2-40B4-BE49-F238E27FC236}">
                <a16:creationId xmlns:a16="http://schemas.microsoft.com/office/drawing/2014/main" id="{33EA0146-A799-964F-A23A-C73FC0232D81}"/>
              </a:ext>
            </a:extLst>
          </p:cNvPr>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9796" name="Rectangle 4">
            <a:extLst>
              <a:ext uri="{FF2B5EF4-FFF2-40B4-BE49-F238E27FC236}">
                <a16:creationId xmlns:a16="http://schemas.microsoft.com/office/drawing/2014/main" id="{A80F2C70-2B48-7146-8C52-15C7A8CED65F}"/>
              </a:ext>
            </a:extLst>
          </p:cNvPr>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effectLst/>
                <a:latin typeface="Helvetica" pitchFamily="2" charset="0"/>
                <a:ea typeface="Gulim" panose="020B0600000101010101" pitchFamily="34" charset="-127"/>
              </a:rPr>
              <a:t>       </a:t>
            </a:r>
          </a:p>
        </p:txBody>
      </p:sp>
      <p:sp>
        <p:nvSpPr>
          <p:cNvPr id="289797" name="Rectangle 5">
            <a:extLst>
              <a:ext uri="{FF2B5EF4-FFF2-40B4-BE49-F238E27FC236}">
                <a16:creationId xmlns:a16="http://schemas.microsoft.com/office/drawing/2014/main" id="{A6F907A9-7385-B446-BAEE-EFD8EE69D293}"/>
              </a:ext>
            </a:extLst>
          </p:cNvPr>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i="1">
                <a:effectLst/>
                <a:latin typeface="Helvetica" pitchFamily="2" charset="0"/>
                <a:ea typeface="Gulim" panose="020B0600000101010101" pitchFamily="34" charset="-127"/>
              </a:rPr>
              <a:t>       </a:t>
            </a:r>
          </a:p>
        </p:txBody>
      </p:sp>
      <p:sp>
        <p:nvSpPr>
          <p:cNvPr id="289798" name="Rectangle 6">
            <a:extLst>
              <a:ext uri="{FF2B5EF4-FFF2-40B4-BE49-F238E27FC236}">
                <a16:creationId xmlns:a16="http://schemas.microsoft.com/office/drawing/2014/main" id="{4464A749-D99D-8646-906B-3D01F13C94CB}"/>
              </a:ext>
            </a:extLst>
          </p:cNvPr>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i="1">
                <a:effectLst/>
                <a:latin typeface="Helvetica" pitchFamily="2" charset="0"/>
                <a:ea typeface="Gulim" panose="020B0600000101010101" pitchFamily="34" charset="-127"/>
              </a:rPr>
              <a:t>                   </a:t>
            </a:r>
          </a:p>
        </p:txBody>
      </p:sp>
      <p:sp>
        <p:nvSpPr>
          <p:cNvPr id="289799" name="Rectangle 7">
            <a:extLst>
              <a:ext uri="{FF2B5EF4-FFF2-40B4-BE49-F238E27FC236}">
                <a16:creationId xmlns:a16="http://schemas.microsoft.com/office/drawing/2014/main" id="{B30CE246-3709-E545-AC58-6DCBFE29831A}"/>
              </a:ext>
            </a:extLst>
          </p:cNvPr>
          <p:cNvSpPr>
            <a:spLocks noChangeArrowheads="1"/>
          </p:cNvSpPr>
          <p:nvPr/>
        </p:nvSpPr>
        <p:spPr bwMode="auto">
          <a:xfrm>
            <a:off x="2551113" y="2071688"/>
            <a:ext cx="244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9800" name="Rectangle 8">
            <a:extLst>
              <a:ext uri="{FF2B5EF4-FFF2-40B4-BE49-F238E27FC236}">
                <a16:creationId xmlns:a16="http://schemas.microsoft.com/office/drawing/2014/main" id="{9126C853-E753-1645-A480-A981F9CF91BB}"/>
              </a:ext>
            </a:extLst>
          </p:cNvPr>
          <p:cNvSpPr>
            <a:spLocks noChangeArrowheads="1"/>
          </p:cNvSpPr>
          <p:nvPr/>
        </p:nvSpPr>
        <p:spPr bwMode="auto">
          <a:xfrm>
            <a:off x="2808288" y="2566988"/>
            <a:ext cx="3494087"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ko-KR" altLang="en-US" sz="2000" i="1">
                <a:solidFill>
                  <a:srgbClr val="000099"/>
                </a:solidFill>
                <a:effectLst/>
                <a:latin typeface="Helvetica" pitchFamily="2" charset="0"/>
                <a:ea typeface="Gulim" panose="020B0600000101010101" pitchFamily="34" charset="-127"/>
              </a:rPr>
              <a:t> </a:t>
            </a:r>
            <a:r>
              <a:rPr lang="en-US" altLang="ko-KR" sz="2000" i="1">
                <a:solidFill>
                  <a:srgbClr val="000099"/>
                </a:solidFill>
                <a:effectLst/>
                <a:latin typeface="Helvetica" pitchFamily="2" charset="0"/>
                <a:ea typeface="Gulim" panose="020B0600000101010101" pitchFamily="34" charset="-127"/>
              </a:rPr>
              <a:t>The First Table – </a:t>
            </a:r>
          </a:p>
          <a:p>
            <a:pPr algn="ctr"/>
            <a:r>
              <a:rPr lang="en-US" altLang="ko-KR" sz="2000" i="1">
                <a:solidFill>
                  <a:srgbClr val="000099"/>
                </a:solidFill>
                <a:effectLst/>
                <a:latin typeface="Helvetica" pitchFamily="2" charset="0"/>
                <a:ea typeface="Gulim" panose="020B0600000101010101" pitchFamily="34" charset="-127"/>
              </a:rPr>
              <a:t>Duties to God (Verses 1-12)</a:t>
            </a:r>
          </a:p>
        </p:txBody>
      </p:sp>
      <p:sp>
        <p:nvSpPr>
          <p:cNvPr id="289801" name="Rectangle 9">
            <a:extLst>
              <a:ext uri="{FF2B5EF4-FFF2-40B4-BE49-F238E27FC236}">
                <a16:creationId xmlns:a16="http://schemas.microsoft.com/office/drawing/2014/main" id="{98D463E1-67B7-C44C-8615-B514CE9C0F7D}"/>
              </a:ext>
            </a:extLst>
          </p:cNvPr>
          <p:cNvSpPr>
            <a:spLocks noChangeArrowheads="1"/>
          </p:cNvSpPr>
          <p:nvPr/>
        </p:nvSpPr>
        <p:spPr bwMode="auto">
          <a:xfrm>
            <a:off x="2779713" y="2211388"/>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9802" name="Rectangle 10">
            <a:extLst>
              <a:ext uri="{FF2B5EF4-FFF2-40B4-BE49-F238E27FC236}">
                <a16:creationId xmlns:a16="http://schemas.microsoft.com/office/drawing/2014/main" id="{05375469-1952-5542-BCB7-ADF7F431ED1D}"/>
              </a:ext>
            </a:extLst>
          </p:cNvPr>
          <p:cNvSpPr>
            <a:spLocks noChangeArrowheads="1"/>
          </p:cNvSpPr>
          <p:nvPr/>
        </p:nvSpPr>
        <p:spPr bwMode="auto">
          <a:xfrm>
            <a:off x="2078038" y="3195638"/>
            <a:ext cx="4948237"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ko-KR" altLang="en-US" sz="2000" i="1">
                <a:solidFill>
                  <a:srgbClr val="000099"/>
                </a:solidFill>
                <a:effectLst/>
                <a:latin typeface="Helvetica" pitchFamily="2" charset="0"/>
                <a:ea typeface="Gulim" panose="020B0600000101010101" pitchFamily="34" charset="-127"/>
              </a:rPr>
              <a:t>  </a:t>
            </a:r>
            <a:r>
              <a:rPr lang="en-US" altLang="ko-KR" sz="2000" i="1">
                <a:solidFill>
                  <a:srgbClr val="000099"/>
                </a:solidFill>
                <a:effectLst/>
                <a:latin typeface="Helvetica" pitchFamily="2" charset="0"/>
                <a:ea typeface="Gulim" panose="020B0600000101010101" pitchFamily="34" charset="-127"/>
              </a:rPr>
              <a:t>Loh Batu Ke dua– </a:t>
            </a:r>
          </a:p>
          <a:p>
            <a:pPr algn="ctr"/>
            <a:r>
              <a:rPr lang="en-US" altLang="ko-KR" sz="2000" i="1">
                <a:solidFill>
                  <a:srgbClr val="000099"/>
                </a:solidFill>
                <a:effectLst/>
                <a:latin typeface="Helvetica" pitchFamily="2" charset="0"/>
                <a:ea typeface="Gulim" panose="020B0600000101010101" pitchFamily="34" charset="-127"/>
              </a:rPr>
              <a:t>Kewajiban kepada manusia (ayat 13-17)</a:t>
            </a:r>
          </a:p>
        </p:txBody>
      </p:sp>
      <p:sp>
        <p:nvSpPr>
          <p:cNvPr id="289803" name="Rectangle 11">
            <a:extLst>
              <a:ext uri="{FF2B5EF4-FFF2-40B4-BE49-F238E27FC236}">
                <a16:creationId xmlns:a16="http://schemas.microsoft.com/office/drawing/2014/main" id="{87A7A103-21EF-024F-A89A-4597E8FBC0BC}"/>
              </a:ext>
            </a:extLst>
          </p:cNvPr>
          <p:cNvSpPr>
            <a:spLocks noChangeArrowheads="1"/>
          </p:cNvSpPr>
          <p:nvPr/>
        </p:nvSpPr>
        <p:spPr bwMode="auto">
          <a:xfrm>
            <a:off x="2551113" y="3582988"/>
            <a:ext cx="561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9804" name="Rectangle 12">
            <a:extLst>
              <a:ext uri="{FF2B5EF4-FFF2-40B4-BE49-F238E27FC236}">
                <a16:creationId xmlns:a16="http://schemas.microsoft.com/office/drawing/2014/main" id="{8D66B91E-57E9-1344-98F6-5B7F0D962477}"/>
              </a:ext>
            </a:extLst>
          </p:cNvPr>
          <p:cNvSpPr>
            <a:spLocks noChangeArrowheads="1"/>
          </p:cNvSpPr>
          <p:nvPr/>
        </p:nvSpPr>
        <p:spPr bwMode="auto">
          <a:xfrm>
            <a:off x="2411413" y="4346575"/>
            <a:ext cx="4321175" cy="7588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1900">
                <a:solidFill>
                  <a:srgbClr val="000099"/>
                </a:solidFill>
                <a:effectLst/>
                <a:latin typeface="Helvetica" pitchFamily="2" charset="0"/>
                <a:ea typeface="Gulim" panose="020B0600000101010101" pitchFamily="34" charset="-127"/>
              </a:rPr>
              <a:t>CHAPTER 21-24: </a:t>
            </a:r>
          </a:p>
          <a:p>
            <a:pPr algn="ctr"/>
            <a:r>
              <a:rPr lang="en-US" altLang="ko-KR" sz="2500">
                <a:solidFill>
                  <a:srgbClr val="000099"/>
                </a:solidFill>
                <a:effectLst/>
                <a:latin typeface="Helvetica" pitchFamily="2" charset="0"/>
                <a:ea typeface="Gulim" panose="020B0600000101010101" pitchFamily="34" charset="-127"/>
              </a:rPr>
              <a:t>THE SOCIAL ORDINANCES</a:t>
            </a:r>
            <a:endParaRPr lang="en-US" altLang="ko-KR" sz="1900">
              <a:solidFill>
                <a:srgbClr val="000099"/>
              </a:solidFill>
              <a:effectLst/>
              <a:latin typeface="Helvetica" pitchFamily="2" charset="0"/>
              <a:ea typeface="Gulim" panose="020B0600000101010101" pitchFamily="34" charset="-127"/>
            </a:endParaRPr>
          </a:p>
        </p:txBody>
      </p:sp>
      <p:sp>
        <p:nvSpPr>
          <p:cNvPr id="289805" name="Rectangle 13">
            <a:extLst>
              <a:ext uri="{FF2B5EF4-FFF2-40B4-BE49-F238E27FC236}">
                <a16:creationId xmlns:a16="http://schemas.microsoft.com/office/drawing/2014/main" id="{25FC756B-1F15-7E47-8E70-3466D0B27BFD}"/>
              </a:ext>
            </a:extLst>
          </p:cNvPr>
          <p:cNvSpPr>
            <a:spLocks noChangeArrowheads="1"/>
          </p:cNvSpPr>
          <p:nvPr/>
        </p:nvSpPr>
        <p:spPr bwMode="auto">
          <a:xfrm>
            <a:off x="2393950" y="5286375"/>
            <a:ext cx="4354513" cy="7588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1900">
                <a:solidFill>
                  <a:schemeClr val="folHlink"/>
                </a:solidFill>
                <a:effectLst/>
                <a:latin typeface="Helvetica" pitchFamily="2" charset="0"/>
                <a:ea typeface="Gulim" panose="020B0600000101010101" pitchFamily="34" charset="-127"/>
              </a:rPr>
              <a:t>PASAL 25-31: </a:t>
            </a:r>
          </a:p>
          <a:p>
            <a:pPr algn="ctr"/>
            <a:r>
              <a:rPr lang="en-US" altLang="ko-KR" sz="2500">
                <a:effectLst/>
                <a:latin typeface="Helvetica" pitchFamily="2" charset="0"/>
                <a:ea typeface="Gulim" panose="020B0600000101010101" pitchFamily="34" charset="-127"/>
              </a:rPr>
              <a:t>PERATURAN KEMAH SUCI </a:t>
            </a:r>
            <a:endParaRPr lang="en-US" altLang="ko-KR" sz="1900">
              <a:solidFill>
                <a:schemeClr val="folHlink"/>
              </a:solidFill>
              <a:effectLst/>
              <a:latin typeface="Helvetica" pitchFamily="2" charset="0"/>
              <a:ea typeface="Gulim" panose="020B0600000101010101" pitchFamily="34" charset="-127"/>
            </a:endParaRPr>
          </a:p>
        </p:txBody>
      </p:sp>
      <p:sp>
        <p:nvSpPr>
          <p:cNvPr id="289806" name="Rectangle 14">
            <a:extLst>
              <a:ext uri="{FF2B5EF4-FFF2-40B4-BE49-F238E27FC236}">
                <a16:creationId xmlns:a16="http://schemas.microsoft.com/office/drawing/2014/main" id="{2AE192E3-6B70-514E-9CF9-D10C1C8BE932}"/>
              </a:ext>
            </a:extLst>
          </p:cNvPr>
          <p:cNvSpPr>
            <a:spLocks noChangeArrowheads="1"/>
          </p:cNvSpPr>
          <p:nvPr/>
        </p:nvSpPr>
        <p:spPr bwMode="auto">
          <a:xfrm>
            <a:off x="2779713" y="5627688"/>
            <a:ext cx="4032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9807" name="Rectangle 15">
            <a:extLst>
              <a:ext uri="{FF2B5EF4-FFF2-40B4-BE49-F238E27FC236}">
                <a16:creationId xmlns:a16="http://schemas.microsoft.com/office/drawing/2014/main" id="{7F726998-EC6D-BC4D-AF89-62C4E47F35D5}"/>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effectLst/>
                <a:latin typeface="Helvetica" pitchFamily="2" charset="0"/>
                <a:ea typeface="Gulim" panose="020B0600000101010101" pitchFamily="34" charset="-127"/>
              </a:rPr>
              <a:t>         </a:t>
            </a:r>
          </a:p>
        </p:txBody>
      </p:sp>
      <p:sp>
        <p:nvSpPr>
          <p:cNvPr id="289808" name="Rectangle 16">
            <a:extLst>
              <a:ext uri="{FF2B5EF4-FFF2-40B4-BE49-F238E27FC236}">
                <a16:creationId xmlns:a16="http://schemas.microsoft.com/office/drawing/2014/main" id="{4414A242-D163-254A-A2D0-6828F19657EA}"/>
              </a:ext>
            </a:extLst>
          </p:cNvPr>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effectLst/>
                <a:latin typeface="Helvetica" pitchFamily="2" charset="0"/>
                <a:ea typeface="Gulim" panose="020B0600000101010101" pitchFamily="34" charset="-127"/>
              </a:rPr>
              <a:t>     </a:t>
            </a:r>
          </a:p>
        </p:txBody>
      </p:sp>
      <p:sp>
        <p:nvSpPr>
          <p:cNvPr id="289809" name="Rectangle 17">
            <a:extLst>
              <a:ext uri="{FF2B5EF4-FFF2-40B4-BE49-F238E27FC236}">
                <a16:creationId xmlns:a16="http://schemas.microsoft.com/office/drawing/2014/main" id="{C12D74B3-3779-2644-B443-D2CF4A0A75A4}"/>
              </a:ext>
            </a:extLst>
          </p:cNvPr>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a:effectLst/>
                <a:latin typeface="Helvetica" pitchFamily="2" charset="0"/>
                <a:ea typeface="Gulim" panose="020B0600000101010101" pitchFamily="34" charset="-127"/>
              </a:rPr>
              <a:t> </a:t>
            </a:r>
          </a:p>
        </p:txBody>
      </p:sp>
      <p:sp>
        <p:nvSpPr>
          <p:cNvPr id="289810" name="Rectangle 18">
            <a:extLst>
              <a:ext uri="{FF2B5EF4-FFF2-40B4-BE49-F238E27FC236}">
                <a16:creationId xmlns:a16="http://schemas.microsoft.com/office/drawing/2014/main" id="{AA368345-5E29-8348-88EF-3EF1FFF37B24}"/>
              </a:ext>
            </a:extLst>
          </p:cNvPr>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9825" name="Rectangle 33">
            <a:extLst>
              <a:ext uri="{FF2B5EF4-FFF2-40B4-BE49-F238E27FC236}">
                <a16:creationId xmlns:a16="http://schemas.microsoft.com/office/drawing/2014/main" id="{80F28605-0B0A-E941-90FA-FF491E3FB66D}"/>
              </a:ext>
            </a:extLst>
          </p:cNvPr>
          <p:cNvSpPr>
            <a:spLocks noChangeArrowheads="1"/>
          </p:cNvSpPr>
          <p:nvPr/>
        </p:nvSpPr>
        <p:spPr bwMode="auto">
          <a:xfrm>
            <a:off x="1660525" y="393700"/>
            <a:ext cx="5795963" cy="515938"/>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2800">
                <a:solidFill>
                  <a:schemeClr val="folHlink"/>
                </a:solidFill>
                <a:effectLst/>
                <a:latin typeface="Helvetica" pitchFamily="2" charset="0"/>
                <a:ea typeface="Gulim" panose="020B0600000101010101" pitchFamily="34" charset="-127"/>
              </a:rPr>
              <a:t>“</a:t>
            </a:r>
            <a:r>
              <a:rPr lang="en-US" altLang="ko-KR" sz="2800">
                <a:solidFill>
                  <a:schemeClr val="folHlink"/>
                </a:solidFill>
                <a:effectLst/>
                <a:latin typeface="Helvetica" pitchFamily="2" charset="0"/>
                <a:ea typeface="Gulim" panose="020B0600000101010101" pitchFamily="34" charset="-127"/>
              </a:rPr>
              <a:t>PERJANJIAN MUSA” </a:t>
            </a:r>
          </a:p>
        </p:txBody>
      </p:sp>
      <p:sp>
        <p:nvSpPr>
          <p:cNvPr id="289826" name="Rectangle 34">
            <a:extLst>
              <a:ext uri="{FF2B5EF4-FFF2-40B4-BE49-F238E27FC236}">
                <a16:creationId xmlns:a16="http://schemas.microsoft.com/office/drawing/2014/main" id="{075B6805-42ED-B64C-AA41-E7DC0F66E251}"/>
              </a:ext>
            </a:extLst>
          </p:cNvPr>
          <p:cNvSpPr>
            <a:spLocks noChangeArrowheads="1"/>
          </p:cNvSpPr>
          <p:nvPr/>
        </p:nvSpPr>
        <p:spPr bwMode="auto">
          <a:xfrm>
            <a:off x="2513013" y="1008063"/>
            <a:ext cx="4124325" cy="7588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1900">
                <a:solidFill>
                  <a:srgbClr val="000099"/>
                </a:solidFill>
                <a:effectLst/>
                <a:latin typeface="Helvetica" pitchFamily="2" charset="0"/>
                <a:ea typeface="Gulim" panose="020B0600000101010101" pitchFamily="34" charset="-127"/>
              </a:rPr>
              <a:t>KELUARAN PASAL 20: </a:t>
            </a:r>
          </a:p>
          <a:p>
            <a:pPr algn="ctr"/>
            <a:r>
              <a:rPr lang="en-US" altLang="ko-KR" sz="2500">
                <a:solidFill>
                  <a:srgbClr val="000099"/>
                </a:solidFill>
                <a:effectLst/>
                <a:latin typeface="Helvetica" pitchFamily="2" charset="0"/>
                <a:ea typeface="Gulim" panose="020B0600000101010101" pitchFamily="34" charset="-127"/>
              </a:rPr>
              <a:t>SEPULUH HUKUM ALLAH</a:t>
            </a:r>
            <a:endParaRPr lang="en-US" altLang="ko-KR" sz="1900">
              <a:solidFill>
                <a:srgbClr val="000099"/>
              </a:solidFill>
              <a:effectLst/>
              <a:latin typeface="Helvetica" pitchFamily="2" charset="0"/>
              <a:ea typeface="Gulim" panose="020B0600000101010101" pitchFamily="34" charset="-127"/>
            </a:endParaRPr>
          </a:p>
        </p:txBody>
      </p:sp>
      <p:sp>
        <p:nvSpPr>
          <p:cNvPr id="289827" name="Text Box 35">
            <a:extLst>
              <a:ext uri="{FF2B5EF4-FFF2-40B4-BE49-F238E27FC236}">
                <a16:creationId xmlns:a16="http://schemas.microsoft.com/office/drawing/2014/main" id="{0486D21F-84BB-1A41-B128-F6B2122CA96D}"/>
              </a:ext>
            </a:extLst>
          </p:cNvPr>
          <p:cNvSpPr txBox="1">
            <a:spLocks noChangeArrowheads="1"/>
          </p:cNvSpPr>
          <p:nvPr/>
        </p:nvSpPr>
        <p:spPr bwMode="auto">
          <a:xfrm>
            <a:off x="558800" y="1231900"/>
            <a:ext cx="1422400" cy="8239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0">
                <a:solidFill>
                  <a:srgbClr val="000099"/>
                </a:solidFill>
                <a:effectLst/>
                <a:latin typeface="Times New Roman" panose="02020603050405020304" pitchFamily="18" charset="0"/>
                <a:ea typeface="Gulim" panose="020B0600000101010101" pitchFamily="34" charset="-127"/>
              </a:rPr>
              <a:t>“</a:t>
            </a:r>
            <a:r>
              <a:rPr lang="en-US" altLang="ko-KR" sz="4800" b="0">
                <a:solidFill>
                  <a:srgbClr val="000099"/>
                </a:solidFill>
                <a:effectLst/>
                <a:latin typeface="Times New Roman" panose="02020603050405020304" pitchFamily="18" charset="0"/>
                <a:ea typeface="Gulim" panose="020B0600000101010101" pitchFamily="34" charset="-127"/>
              </a:rPr>
              <a:t>M”</a:t>
            </a:r>
          </a:p>
        </p:txBody>
      </p:sp>
      <p:sp>
        <p:nvSpPr>
          <p:cNvPr id="289828" name="Text Box 36">
            <a:extLst>
              <a:ext uri="{FF2B5EF4-FFF2-40B4-BE49-F238E27FC236}">
                <a16:creationId xmlns:a16="http://schemas.microsoft.com/office/drawing/2014/main" id="{6CC9364E-C7BE-3648-829B-4AE93A6B99A4}"/>
              </a:ext>
            </a:extLst>
          </p:cNvPr>
          <p:cNvSpPr txBox="1">
            <a:spLocks noChangeArrowheads="1"/>
          </p:cNvSpPr>
          <p:nvPr/>
        </p:nvSpPr>
        <p:spPr bwMode="auto">
          <a:xfrm>
            <a:off x="596900" y="4316413"/>
            <a:ext cx="1689100" cy="8239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0">
                <a:solidFill>
                  <a:srgbClr val="000099"/>
                </a:solidFill>
                <a:effectLst/>
                <a:latin typeface="Times New Roman" panose="02020603050405020304" pitchFamily="18" charset="0"/>
                <a:ea typeface="Gulim" panose="020B0600000101010101" pitchFamily="34" charset="-127"/>
              </a:rPr>
              <a:t>“</a:t>
            </a:r>
            <a:r>
              <a:rPr lang="en-US" altLang="ko-KR" sz="4800" b="0">
                <a:solidFill>
                  <a:srgbClr val="000099"/>
                </a:solidFill>
                <a:effectLst/>
                <a:latin typeface="Times New Roman" panose="02020603050405020304" pitchFamily="18" charset="0"/>
                <a:ea typeface="Gulim" panose="020B0600000101010101" pitchFamily="34" charset="-127"/>
              </a:rPr>
              <a:t>S”</a:t>
            </a:r>
          </a:p>
        </p:txBody>
      </p:sp>
      <p:sp>
        <p:nvSpPr>
          <p:cNvPr id="289829" name="Text Box 37">
            <a:extLst>
              <a:ext uri="{FF2B5EF4-FFF2-40B4-BE49-F238E27FC236}">
                <a16:creationId xmlns:a16="http://schemas.microsoft.com/office/drawing/2014/main" id="{E21FAFA7-3DCC-3242-8266-B064DCED253C}"/>
              </a:ext>
            </a:extLst>
          </p:cNvPr>
          <p:cNvSpPr txBox="1">
            <a:spLocks noChangeArrowheads="1"/>
          </p:cNvSpPr>
          <p:nvPr/>
        </p:nvSpPr>
        <p:spPr bwMode="auto">
          <a:xfrm>
            <a:off x="508000" y="5065713"/>
            <a:ext cx="1765300" cy="1098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6600" b="0">
                <a:solidFill>
                  <a:schemeClr val="folHlink"/>
                </a:solidFill>
                <a:effectLst/>
                <a:latin typeface="Times New Roman" panose="02020603050405020304" pitchFamily="18" charset="0"/>
                <a:ea typeface="Gulim" panose="020B0600000101010101" pitchFamily="34" charset="-127"/>
              </a:rPr>
              <a:t>“</a:t>
            </a:r>
            <a:r>
              <a:rPr lang="en-US" altLang="ko-KR" sz="6600" b="0">
                <a:solidFill>
                  <a:schemeClr val="folHlink"/>
                </a:solidFill>
                <a:effectLst/>
                <a:latin typeface="Times New Roman" panose="02020603050405020304" pitchFamily="18" charset="0"/>
                <a:ea typeface="Gulim" panose="020B0600000101010101" pitchFamily="34" charset="-127"/>
              </a:rPr>
              <a:t>U”</a:t>
            </a:r>
          </a:p>
        </p:txBody>
      </p:sp>
      <p:sp>
        <p:nvSpPr>
          <p:cNvPr id="289830" name="Text Box 38">
            <a:extLst>
              <a:ext uri="{FF2B5EF4-FFF2-40B4-BE49-F238E27FC236}">
                <a16:creationId xmlns:a16="http://schemas.microsoft.com/office/drawing/2014/main" id="{F4182A55-DB56-5347-8667-1F53EF3324F4}"/>
              </a:ext>
            </a:extLst>
          </p:cNvPr>
          <p:cNvSpPr txBox="1">
            <a:spLocks noChangeArrowheads="1"/>
          </p:cNvSpPr>
          <p:nvPr/>
        </p:nvSpPr>
        <p:spPr bwMode="auto">
          <a:xfrm>
            <a:off x="2425700" y="1778000"/>
            <a:ext cx="5029200" cy="5191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800">
                <a:solidFill>
                  <a:srgbClr val="000099"/>
                </a:solidFill>
                <a:effectLst/>
                <a:latin typeface="Times New Roman" panose="02020603050405020304" pitchFamily="18" charset="0"/>
                <a:ea typeface="Gulim" panose="020B0600000101010101" pitchFamily="34" charset="-127"/>
              </a:rPr>
              <a:t>“</a:t>
            </a:r>
            <a:r>
              <a:rPr lang="en-US" altLang="ko-KR" sz="2800">
                <a:solidFill>
                  <a:srgbClr val="000099"/>
                </a:solidFill>
                <a:effectLst/>
                <a:latin typeface="Times New Roman" panose="02020603050405020304" pitchFamily="18" charset="0"/>
                <a:ea typeface="Gulim" panose="020B0600000101010101" pitchFamily="34" charset="-127"/>
              </a:rPr>
              <a:t>Kesepuluh firman”</a:t>
            </a:r>
          </a:p>
        </p:txBody>
      </p:sp>
      <p:grpSp>
        <p:nvGrpSpPr>
          <p:cNvPr id="289836" name="Group 44">
            <a:extLst>
              <a:ext uri="{FF2B5EF4-FFF2-40B4-BE49-F238E27FC236}">
                <a16:creationId xmlns:a16="http://schemas.microsoft.com/office/drawing/2014/main" id="{9EAB09B1-5E52-D242-8946-A7D89774826C}"/>
              </a:ext>
            </a:extLst>
          </p:cNvPr>
          <p:cNvGrpSpPr>
            <a:grpSpLocks/>
          </p:cNvGrpSpPr>
          <p:nvPr/>
        </p:nvGrpSpPr>
        <p:grpSpPr bwMode="auto">
          <a:xfrm>
            <a:off x="1841500" y="2286000"/>
            <a:ext cx="1612900" cy="3786188"/>
            <a:chOff x="1160" y="1440"/>
            <a:chExt cx="1016" cy="2385"/>
          </a:xfrm>
        </p:grpSpPr>
        <p:sp>
          <p:nvSpPr>
            <p:cNvPr id="289832" name="Line 40">
              <a:extLst>
                <a:ext uri="{FF2B5EF4-FFF2-40B4-BE49-F238E27FC236}">
                  <a16:creationId xmlns:a16="http://schemas.microsoft.com/office/drawing/2014/main" id="{402D5B73-E21F-4E4E-A726-C1C2AA54B822}"/>
                </a:ext>
              </a:extLst>
            </p:cNvPr>
            <p:cNvSpPr>
              <a:spLocks noChangeShapeType="1"/>
            </p:cNvSpPr>
            <p:nvPr/>
          </p:nvSpPr>
          <p:spPr bwMode="auto">
            <a:xfrm>
              <a:off x="1480" y="1449"/>
              <a:ext cx="696" cy="0"/>
            </a:xfrm>
            <a:prstGeom prst="line">
              <a:avLst/>
            </a:prstGeom>
            <a:noFill/>
            <a:ln w="57150">
              <a:solidFill>
                <a:srgbClr val="E8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9833" name="Line 41">
              <a:extLst>
                <a:ext uri="{FF2B5EF4-FFF2-40B4-BE49-F238E27FC236}">
                  <a16:creationId xmlns:a16="http://schemas.microsoft.com/office/drawing/2014/main" id="{C9B4EF21-50DA-8240-8AC8-D7577D49D83D}"/>
                </a:ext>
              </a:extLst>
            </p:cNvPr>
            <p:cNvSpPr>
              <a:spLocks noChangeShapeType="1"/>
            </p:cNvSpPr>
            <p:nvPr/>
          </p:nvSpPr>
          <p:spPr bwMode="auto">
            <a:xfrm flipH="1">
              <a:off x="1160" y="1440"/>
              <a:ext cx="328" cy="2385"/>
            </a:xfrm>
            <a:prstGeom prst="line">
              <a:avLst/>
            </a:prstGeom>
            <a:noFill/>
            <a:ln w="57150">
              <a:solidFill>
                <a:srgbClr val="E8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9835" name="Line 43">
              <a:extLst>
                <a:ext uri="{FF2B5EF4-FFF2-40B4-BE49-F238E27FC236}">
                  <a16:creationId xmlns:a16="http://schemas.microsoft.com/office/drawing/2014/main" id="{D7F43F9E-A1C4-344D-AB81-DBCE947482ED}"/>
                </a:ext>
              </a:extLst>
            </p:cNvPr>
            <p:cNvSpPr>
              <a:spLocks noChangeShapeType="1"/>
            </p:cNvSpPr>
            <p:nvPr/>
          </p:nvSpPr>
          <p:spPr bwMode="auto">
            <a:xfrm>
              <a:off x="1168" y="3817"/>
              <a:ext cx="696" cy="0"/>
            </a:xfrm>
            <a:prstGeom prst="line">
              <a:avLst/>
            </a:prstGeom>
            <a:noFill/>
            <a:ln w="57150">
              <a:solidFill>
                <a:srgbClr val="E8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289837" name="Rectangle 45">
            <a:extLst>
              <a:ext uri="{FF2B5EF4-FFF2-40B4-BE49-F238E27FC236}">
                <a16:creationId xmlns:a16="http://schemas.microsoft.com/office/drawing/2014/main" id="{F530032E-96BB-A445-9078-EB7162992A90}"/>
              </a:ext>
            </a:extLst>
          </p:cNvPr>
          <p:cNvSpPr>
            <a:spLocks noChangeArrowheads="1"/>
          </p:cNvSpPr>
          <p:nvPr/>
        </p:nvSpPr>
        <p:spPr bwMode="auto">
          <a:xfrm>
            <a:off x="2486025" y="2370138"/>
            <a:ext cx="5562600" cy="2903537"/>
          </a:xfrm>
          <a:prstGeom prst="rect">
            <a:avLst/>
          </a:prstGeom>
          <a:gradFill rotWithShape="0">
            <a:gsLst>
              <a:gs pos="0">
                <a:srgbClr val="000099"/>
              </a:gs>
              <a:gs pos="50000">
                <a:srgbClr val="000099">
                  <a:gamma/>
                  <a:shade val="46275"/>
                  <a:invGamma/>
                </a:srgbClr>
              </a:gs>
              <a:gs pos="100000">
                <a:srgbClr val="000099"/>
              </a:gs>
            </a:gsLst>
            <a:lin ang="18900000" scaled="1"/>
          </a:gradFill>
          <a:ln w="762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ko-KR" altLang="en-US">
              <a:solidFill>
                <a:schemeClr val="folHlink"/>
              </a:solidFill>
              <a:effectLst/>
              <a:latin typeface="Helvetica" pitchFamily="2" charset="0"/>
              <a:ea typeface="Gulim" panose="020B0600000101010101" pitchFamily="34" charset="-127"/>
            </a:endParaRPr>
          </a:p>
        </p:txBody>
      </p:sp>
      <p:sp>
        <p:nvSpPr>
          <p:cNvPr id="289839" name="Text Box 47">
            <a:extLst>
              <a:ext uri="{FF2B5EF4-FFF2-40B4-BE49-F238E27FC236}">
                <a16:creationId xmlns:a16="http://schemas.microsoft.com/office/drawing/2014/main" id="{E82CF6A5-03EB-CF4A-AA4E-41BA0890E924}"/>
              </a:ext>
            </a:extLst>
          </p:cNvPr>
          <p:cNvSpPr txBox="1">
            <a:spLocks noChangeArrowheads="1"/>
          </p:cNvSpPr>
          <p:nvPr/>
        </p:nvSpPr>
        <p:spPr bwMode="auto">
          <a:xfrm>
            <a:off x="209550" y="6175375"/>
            <a:ext cx="4084638" cy="457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Helvetica" pitchFamily="2" charset="0"/>
                <a:ea typeface="Gulim" panose="020B0600000101010101" pitchFamily="34" charset="-127"/>
              </a:rPr>
              <a:t>     UPACARA</a:t>
            </a:r>
          </a:p>
        </p:txBody>
      </p:sp>
      <p:grpSp>
        <p:nvGrpSpPr>
          <p:cNvPr id="289842" name="Group 50">
            <a:extLst>
              <a:ext uri="{FF2B5EF4-FFF2-40B4-BE49-F238E27FC236}">
                <a16:creationId xmlns:a16="http://schemas.microsoft.com/office/drawing/2014/main" id="{2A8B7057-65BE-C546-BC74-A20EA22EF398}"/>
              </a:ext>
            </a:extLst>
          </p:cNvPr>
          <p:cNvGrpSpPr>
            <a:grpSpLocks/>
          </p:cNvGrpSpPr>
          <p:nvPr/>
        </p:nvGrpSpPr>
        <p:grpSpPr bwMode="auto">
          <a:xfrm>
            <a:off x="7127875" y="304800"/>
            <a:ext cx="1470025" cy="1638300"/>
            <a:chOff x="4490" y="192"/>
            <a:chExt cx="926" cy="1032"/>
          </a:xfrm>
        </p:grpSpPr>
        <p:sp>
          <p:nvSpPr>
            <p:cNvPr id="289843" name="Rectangle 51">
              <a:extLst>
                <a:ext uri="{FF2B5EF4-FFF2-40B4-BE49-F238E27FC236}">
                  <a16:creationId xmlns:a16="http://schemas.microsoft.com/office/drawing/2014/main" id="{FA5769FC-8C7C-1D48-B712-C90F7A29ECAD}"/>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89844" name="Oval 52">
              <a:extLst>
                <a:ext uri="{FF2B5EF4-FFF2-40B4-BE49-F238E27FC236}">
                  <a16:creationId xmlns:a16="http://schemas.microsoft.com/office/drawing/2014/main" id="{720C2FC4-FE70-AB43-A5F6-C6EEFF2F0E01}"/>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89845" name="Rectangle 53">
              <a:extLst>
                <a:ext uri="{FF2B5EF4-FFF2-40B4-BE49-F238E27FC236}">
                  <a16:creationId xmlns:a16="http://schemas.microsoft.com/office/drawing/2014/main" id="{CBC2D7E2-C7C6-0140-B169-353F2B226C6A}"/>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289846" name="Rectangle 54">
              <a:extLst>
                <a:ext uri="{FF2B5EF4-FFF2-40B4-BE49-F238E27FC236}">
                  <a16:creationId xmlns:a16="http://schemas.microsoft.com/office/drawing/2014/main" id="{5ACD519B-A7D7-9D42-A66A-B4061521819E}"/>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89847" name="Oval 55">
              <a:extLst>
                <a:ext uri="{FF2B5EF4-FFF2-40B4-BE49-F238E27FC236}">
                  <a16:creationId xmlns:a16="http://schemas.microsoft.com/office/drawing/2014/main" id="{D652C80D-EEA1-7948-87FC-B98500AAA497}"/>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289848" name="Rectangle 56">
              <a:extLst>
                <a:ext uri="{FF2B5EF4-FFF2-40B4-BE49-F238E27FC236}">
                  <a16:creationId xmlns:a16="http://schemas.microsoft.com/office/drawing/2014/main" id="{0390B36C-6D1A-1D46-9F91-E7381859809C}"/>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89849" name="Rectangle 57">
              <a:extLst>
                <a:ext uri="{FF2B5EF4-FFF2-40B4-BE49-F238E27FC236}">
                  <a16:creationId xmlns:a16="http://schemas.microsoft.com/office/drawing/2014/main" id="{1CC68B80-DA64-F84A-A9CE-4AE6848E08FF}"/>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VI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IX</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X</a:t>
              </a:r>
              <a:endParaRPr lang="en-US" altLang="ko-KR">
                <a:effectLst/>
                <a:latin typeface="Krone" charset="0"/>
                <a:ea typeface="Gulim" panose="020B0600000101010101" pitchFamily="34" charset="-127"/>
              </a:endParaRPr>
            </a:p>
          </p:txBody>
        </p:sp>
        <p:sp>
          <p:nvSpPr>
            <p:cNvPr id="289850" name="Rectangle 58">
              <a:extLst>
                <a:ext uri="{FF2B5EF4-FFF2-40B4-BE49-F238E27FC236}">
                  <a16:creationId xmlns:a16="http://schemas.microsoft.com/office/drawing/2014/main" id="{60C8415B-A8AA-7441-BFDF-F39425E51655}"/>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IV</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a:t>
              </a:r>
              <a:endParaRPr lang="en-US" altLang="ko-KR">
                <a:effectLst/>
                <a:latin typeface="Krone" charset="0"/>
                <a:ea typeface="Gulim" panose="020B0600000101010101" pitchFamily="34" charset="-127"/>
              </a:endParaRPr>
            </a:p>
          </p:txBody>
        </p:sp>
      </p:grpSp>
      <p:sp>
        <p:nvSpPr>
          <p:cNvPr id="289860" name="Text Box 68">
            <a:extLst>
              <a:ext uri="{FF2B5EF4-FFF2-40B4-BE49-F238E27FC236}">
                <a16:creationId xmlns:a16="http://schemas.microsoft.com/office/drawing/2014/main" id="{0152E758-4C83-F645-B18F-9754F52FFD7A}"/>
              </a:ext>
            </a:extLst>
          </p:cNvPr>
          <p:cNvSpPr txBox="1">
            <a:spLocks noChangeArrowheads="1"/>
          </p:cNvSpPr>
          <p:nvPr/>
        </p:nvSpPr>
        <p:spPr bwMode="auto">
          <a:xfrm>
            <a:off x="3155950" y="2905125"/>
            <a:ext cx="440531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b="0">
              <a:effectLst/>
              <a:ea typeface="Gulim" panose="020B0600000101010101" pitchFamily="34" charset="-127"/>
            </a:endParaRPr>
          </a:p>
          <a:p>
            <a:pPr>
              <a:spcBef>
                <a:spcPct val="50000"/>
              </a:spcBef>
            </a:pPr>
            <a:endParaRPr lang="ko-KR" altLang="en-US" b="0">
              <a:effectLst/>
              <a:ea typeface="Gulim" panose="020B0600000101010101" pitchFamily="34" charset="-127"/>
            </a:endParaRPr>
          </a:p>
          <a:p>
            <a:pPr>
              <a:spcBef>
                <a:spcPct val="50000"/>
              </a:spcBef>
            </a:pPr>
            <a:endParaRPr lang="ko-KR" altLang="en-US" b="0">
              <a:effectLst/>
              <a:ea typeface="Gulim" panose="020B0600000101010101" pitchFamily="34" charset="-127"/>
            </a:endParaRPr>
          </a:p>
        </p:txBody>
      </p:sp>
      <p:sp>
        <p:nvSpPr>
          <p:cNvPr id="289861" name="Text Box 69">
            <a:extLst>
              <a:ext uri="{FF2B5EF4-FFF2-40B4-BE49-F238E27FC236}">
                <a16:creationId xmlns:a16="http://schemas.microsoft.com/office/drawing/2014/main" id="{AA8B47CE-2360-6D49-877F-A4BA5ED51E61}"/>
              </a:ext>
            </a:extLst>
          </p:cNvPr>
          <p:cNvSpPr txBox="1">
            <a:spLocks noChangeArrowheads="1"/>
          </p:cNvSpPr>
          <p:nvPr/>
        </p:nvSpPr>
        <p:spPr bwMode="auto">
          <a:xfrm>
            <a:off x="2932113" y="2589213"/>
            <a:ext cx="4657725" cy="5191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800">
                <a:solidFill>
                  <a:schemeClr val="folHlink"/>
                </a:solidFill>
                <a:effectLst/>
                <a:ea typeface="Gulim" panose="020B0600000101010101" pitchFamily="34" charset="-127"/>
              </a:rPr>
              <a:t>Peraturan Khusus</a:t>
            </a:r>
          </a:p>
        </p:txBody>
      </p:sp>
      <p:sp>
        <p:nvSpPr>
          <p:cNvPr id="289862" name="Text Box 70">
            <a:extLst>
              <a:ext uri="{FF2B5EF4-FFF2-40B4-BE49-F238E27FC236}">
                <a16:creationId xmlns:a16="http://schemas.microsoft.com/office/drawing/2014/main" id="{AC8E60C2-5BEA-6241-A826-35B4010DD34D}"/>
              </a:ext>
            </a:extLst>
          </p:cNvPr>
          <p:cNvSpPr txBox="1">
            <a:spLocks noChangeArrowheads="1"/>
          </p:cNvSpPr>
          <p:nvPr/>
        </p:nvSpPr>
        <p:spPr bwMode="auto">
          <a:xfrm>
            <a:off x="3278188" y="3436938"/>
            <a:ext cx="4770437" cy="5191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800">
                <a:solidFill>
                  <a:schemeClr val="folHlink"/>
                </a:solidFill>
                <a:effectLst/>
                <a:ea typeface="Gulim" panose="020B0600000101010101" pitchFamily="34" charset="-127"/>
              </a:rPr>
              <a:t>Sistem Ibadah</a:t>
            </a:r>
          </a:p>
        </p:txBody>
      </p:sp>
      <p:sp>
        <p:nvSpPr>
          <p:cNvPr id="289863" name="Text Box 71">
            <a:extLst>
              <a:ext uri="{FF2B5EF4-FFF2-40B4-BE49-F238E27FC236}">
                <a16:creationId xmlns:a16="http://schemas.microsoft.com/office/drawing/2014/main" id="{4E33C905-55B0-3945-A628-0303E7B6ABD9}"/>
              </a:ext>
            </a:extLst>
          </p:cNvPr>
          <p:cNvSpPr txBox="1">
            <a:spLocks noChangeArrowheads="1"/>
          </p:cNvSpPr>
          <p:nvPr/>
        </p:nvSpPr>
        <p:spPr bwMode="auto">
          <a:xfrm>
            <a:off x="3797300" y="4341813"/>
            <a:ext cx="3960813" cy="5191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800">
                <a:solidFill>
                  <a:schemeClr val="folHlink"/>
                </a:solidFill>
                <a:effectLst/>
                <a:ea typeface="Gulim" panose="020B0600000101010101" pitchFamily="34" charset="-127"/>
              </a:rPr>
              <a:t>Arahan Hidup</a:t>
            </a:r>
          </a:p>
        </p:txBody>
      </p:sp>
      <p:sp>
        <p:nvSpPr>
          <p:cNvPr id="289864" name="Rectangle 72">
            <a:extLst>
              <a:ext uri="{FF2B5EF4-FFF2-40B4-BE49-F238E27FC236}">
                <a16:creationId xmlns:a16="http://schemas.microsoft.com/office/drawing/2014/main" id="{E5688A38-B7E4-9C4A-8761-1E7F9F7DAD8B}"/>
              </a:ext>
            </a:extLst>
          </p:cNvPr>
          <p:cNvSpPr>
            <a:spLocks noChangeArrowheads="1"/>
          </p:cNvSpPr>
          <p:nvPr/>
        </p:nvSpPr>
        <p:spPr bwMode="auto">
          <a:xfrm>
            <a:off x="2495550" y="2743200"/>
            <a:ext cx="5562600" cy="2903538"/>
          </a:xfrm>
          <a:prstGeom prst="rect">
            <a:avLst/>
          </a:prstGeom>
          <a:gradFill rotWithShape="0">
            <a:gsLst>
              <a:gs pos="0">
                <a:srgbClr val="000099"/>
              </a:gs>
              <a:gs pos="50000">
                <a:srgbClr val="000099">
                  <a:gamma/>
                  <a:shade val="46275"/>
                  <a:invGamma/>
                </a:srgbClr>
              </a:gs>
              <a:gs pos="100000">
                <a:srgbClr val="000099"/>
              </a:gs>
            </a:gsLst>
            <a:lin ang="18900000" scaled="1"/>
          </a:gradFill>
          <a:ln w="762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ko-KR" altLang="en-US">
              <a:solidFill>
                <a:schemeClr val="folHlink"/>
              </a:solidFill>
              <a:effectLst/>
              <a:latin typeface="Helvetica" pitchFamily="2" charset="0"/>
              <a:ea typeface="Gulim" panose="020B0600000101010101" pitchFamily="34" charset="-127"/>
            </a:endParaRPr>
          </a:p>
        </p:txBody>
      </p:sp>
      <p:sp>
        <p:nvSpPr>
          <p:cNvPr id="289851" name="Text Box 59">
            <a:extLst>
              <a:ext uri="{FF2B5EF4-FFF2-40B4-BE49-F238E27FC236}">
                <a16:creationId xmlns:a16="http://schemas.microsoft.com/office/drawing/2014/main" id="{916B6D3B-3D4D-4940-8155-BBF58CD6803D}"/>
              </a:ext>
            </a:extLst>
          </p:cNvPr>
          <p:cNvSpPr txBox="1">
            <a:spLocks noChangeArrowheads="1"/>
          </p:cNvSpPr>
          <p:nvPr/>
        </p:nvSpPr>
        <p:spPr bwMode="auto">
          <a:xfrm>
            <a:off x="2692400" y="2419350"/>
            <a:ext cx="5003800" cy="336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a:solidFill>
                  <a:schemeClr val="folHlink"/>
                </a:solidFill>
                <a:effectLst/>
                <a:latin typeface="Helvetica" pitchFamily="2" charset="0"/>
                <a:ea typeface="Gulim" panose="020B0600000101010101" pitchFamily="34" charset="-127"/>
              </a:rPr>
              <a:t>Tabut, Loh batu, dan kaki dian </a:t>
            </a:r>
          </a:p>
        </p:txBody>
      </p:sp>
      <p:sp>
        <p:nvSpPr>
          <p:cNvPr id="289852" name="Text Box 60">
            <a:extLst>
              <a:ext uri="{FF2B5EF4-FFF2-40B4-BE49-F238E27FC236}">
                <a16:creationId xmlns:a16="http://schemas.microsoft.com/office/drawing/2014/main" id="{35FF2874-6830-0F47-B857-92B686E72500}"/>
              </a:ext>
            </a:extLst>
          </p:cNvPr>
          <p:cNvSpPr txBox="1">
            <a:spLocks noChangeArrowheads="1"/>
          </p:cNvSpPr>
          <p:nvPr/>
        </p:nvSpPr>
        <p:spPr bwMode="auto">
          <a:xfrm>
            <a:off x="2800350" y="2800350"/>
            <a:ext cx="4724400" cy="336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a:solidFill>
                  <a:schemeClr val="folHlink"/>
                </a:solidFill>
                <a:effectLst/>
                <a:latin typeface="Helvetica" pitchFamily="2" charset="0"/>
                <a:ea typeface="Gulim" panose="020B0600000101010101" pitchFamily="34" charset="-127"/>
              </a:rPr>
              <a:t> </a:t>
            </a:r>
            <a:r>
              <a:rPr lang="en-US" altLang="ko-KR">
                <a:solidFill>
                  <a:schemeClr val="folHlink"/>
                </a:solidFill>
                <a:effectLst/>
                <a:latin typeface="Helvetica" pitchFamily="2" charset="0"/>
                <a:ea typeface="Gulim" panose="020B0600000101010101" pitchFamily="34" charset="-127"/>
              </a:rPr>
              <a:t>Konstruksi umum</a:t>
            </a:r>
          </a:p>
        </p:txBody>
      </p:sp>
      <p:sp>
        <p:nvSpPr>
          <p:cNvPr id="289853" name="Text Box 61">
            <a:extLst>
              <a:ext uri="{FF2B5EF4-FFF2-40B4-BE49-F238E27FC236}">
                <a16:creationId xmlns:a16="http://schemas.microsoft.com/office/drawing/2014/main" id="{B85AC39A-D484-8E4A-9A07-D8A4135D52B3}"/>
              </a:ext>
            </a:extLst>
          </p:cNvPr>
          <p:cNvSpPr txBox="1">
            <a:spLocks noChangeArrowheads="1"/>
          </p:cNvSpPr>
          <p:nvPr/>
        </p:nvSpPr>
        <p:spPr bwMode="auto">
          <a:xfrm>
            <a:off x="2921000" y="3167063"/>
            <a:ext cx="4749800" cy="581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a:solidFill>
                  <a:schemeClr val="folHlink"/>
                </a:solidFill>
                <a:effectLst/>
                <a:latin typeface="Helvetica" pitchFamily="2" charset="0"/>
                <a:ea typeface="Gulim" panose="020B0600000101010101" pitchFamily="34" charset="-127"/>
              </a:rPr>
              <a:t> </a:t>
            </a:r>
            <a:r>
              <a:rPr lang="en-US" altLang="ko-KR">
                <a:solidFill>
                  <a:schemeClr val="folHlink"/>
                </a:solidFill>
                <a:effectLst/>
                <a:latin typeface="Helvetica" pitchFamily="2" charset="0"/>
                <a:ea typeface="Gulim" panose="020B0600000101010101" pitchFamily="34" charset="-127"/>
              </a:rPr>
              <a:t>Mezbah Persembahan dan ruang penyembahan</a:t>
            </a:r>
          </a:p>
        </p:txBody>
      </p:sp>
      <p:sp>
        <p:nvSpPr>
          <p:cNvPr id="289854" name="Text Box 62">
            <a:extLst>
              <a:ext uri="{FF2B5EF4-FFF2-40B4-BE49-F238E27FC236}">
                <a16:creationId xmlns:a16="http://schemas.microsoft.com/office/drawing/2014/main" id="{3B1F273E-FE34-A145-AD9E-B17097F69FB8}"/>
              </a:ext>
            </a:extLst>
          </p:cNvPr>
          <p:cNvSpPr txBox="1">
            <a:spLocks noChangeArrowheads="1"/>
          </p:cNvSpPr>
          <p:nvPr/>
        </p:nvSpPr>
        <p:spPr bwMode="auto">
          <a:xfrm>
            <a:off x="3132138" y="3660775"/>
            <a:ext cx="3429000" cy="336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a:solidFill>
                  <a:schemeClr val="folHlink"/>
                </a:solidFill>
                <a:effectLst/>
                <a:latin typeface="Helvetica" pitchFamily="2" charset="0"/>
                <a:ea typeface="Gulim" panose="020B0600000101010101" pitchFamily="34" charset="-127"/>
              </a:rPr>
              <a:t> </a:t>
            </a:r>
            <a:r>
              <a:rPr lang="en-US" altLang="ko-KR">
                <a:solidFill>
                  <a:schemeClr val="folHlink"/>
                </a:solidFill>
                <a:effectLst/>
                <a:latin typeface="Helvetica" pitchFamily="2" charset="0"/>
                <a:ea typeface="Gulim" panose="020B0600000101010101" pitchFamily="34" charset="-127"/>
              </a:rPr>
              <a:t>Imam</a:t>
            </a:r>
          </a:p>
        </p:txBody>
      </p:sp>
      <p:sp>
        <p:nvSpPr>
          <p:cNvPr id="289855" name="Text Box 63">
            <a:extLst>
              <a:ext uri="{FF2B5EF4-FFF2-40B4-BE49-F238E27FC236}">
                <a16:creationId xmlns:a16="http://schemas.microsoft.com/office/drawing/2014/main" id="{D61B3DE6-2FCA-2346-B861-691485EE7280}"/>
              </a:ext>
            </a:extLst>
          </p:cNvPr>
          <p:cNvSpPr txBox="1">
            <a:spLocks noChangeArrowheads="1"/>
          </p:cNvSpPr>
          <p:nvPr/>
        </p:nvSpPr>
        <p:spPr bwMode="auto">
          <a:xfrm>
            <a:off x="3303588" y="4003675"/>
            <a:ext cx="4292600" cy="336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a:solidFill>
                  <a:schemeClr val="folHlink"/>
                </a:solidFill>
                <a:effectLst/>
                <a:latin typeface="Helvetica" pitchFamily="2" charset="0"/>
                <a:ea typeface="Gulim" panose="020B0600000101010101" pitchFamily="34" charset="-127"/>
              </a:rPr>
              <a:t> </a:t>
            </a:r>
            <a:r>
              <a:rPr lang="en-US" altLang="ko-KR">
                <a:solidFill>
                  <a:schemeClr val="folHlink"/>
                </a:solidFill>
                <a:effectLst/>
                <a:latin typeface="Helvetica" pitchFamily="2" charset="0"/>
                <a:ea typeface="Gulim" panose="020B0600000101010101" pitchFamily="34" charset="-127"/>
              </a:rPr>
              <a:t>Pentahbisan Imam</a:t>
            </a:r>
          </a:p>
        </p:txBody>
      </p:sp>
      <p:sp>
        <p:nvSpPr>
          <p:cNvPr id="289856" name="Text Box 64">
            <a:extLst>
              <a:ext uri="{FF2B5EF4-FFF2-40B4-BE49-F238E27FC236}">
                <a16:creationId xmlns:a16="http://schemas.microsoft.com/office/drawing/2014/main" id="{224C0CBB-428C-B546-BD4C-3452F383B235}"/>
              </a:ext>
            </a:extLst>
          </p:cNvPr>
          <p:cNvSpPr txBox="1">
            <a:spLocks noChangeArrowheads="1"/>
          </p:cNvSpPr>
          <p:nvPr/>
        </p:nvSpPr>
        <p:spPr bwMode="auto">
          <a:xfrm>
            <a:off x="3533775" y="4410075"/>
            <a:ext cx="5257800" cy="336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a:solidFill>
                  <a:schemeClr val="folHlink"/>
                </a:solidFill>
                <a:effectLst/>
                <a:latin typeface="Helvetica" pitchFamily="2" charset="0"/>
                <a:ea typeface="Gulim" panose="020B0600000101010101" pitchFamily="34" charset="-127"/>
              </a:rPr>
              <a:t>Mezbah dupa dan meja korban persembahan </a:t>
            </a:r>
          </a:p>
        </p:txBody>
      </p:sp>
      <p:sp>
        <p:nvSpPr>
          <p:cNvPr id="289858" name="Text Box 66">
            <a:extLst>
              <a:ext uri="{FF2B5EF4-FFF2-40B4-BE49-F238E27FC236}">
                <a16:creationId xmlns:a16="http://schemas.microsoft.com/office/drawing/2014/main" id="{E0940FAD-D112-4747-BC39-DBCC08E7AA58}"/>
              </a:ext>
            </a:extLst>
          </p:cNvPr>
          <p:cNvSpPr txBox="1">
            <a:spLocks noChangeArrowheads="1"/>
          </p:cNvSpPr>
          <p:nvPr/>
        </p:nvSpPr>
        <p:spPr bwMode="auto">
          <a:xfrm>
            <a:off x="3705225" y="4873625"/>
            <a:ext cx="5257800" cy="336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a:solidFill>
                  <a:schemeClr val="folHlink"/>
                </a:solidFill>
                <a:effectLst/>
                <a:latin typeface="Helvetica" pitchFamily="2" charset="0"/>
                <a:ea typeface="Gulim" panose="020B0600000101010101" pitchFamily="34" charset="-127"/>
              </a:rPr>
              <a:t>Para pekerja dan Sabat ...</a:t>
            </a:r>
          </a:p>
        </p:txBody>
      </p:sp>
      <p:sp>
        <p:nvSpPr>
          <p:cNvPr id="289865" name="Text Box 73">
            <a:extLst>
              <a:ext uri="{FF2B5EF4-FFF2-40B4-BE49-F238E27FC236}">
                <a16:creationId xmlns:a16="http://schemas.microsoft.com/office/drawing/2014/main" id="{510715C9-7C62-C64A-BB48-F60FD0274324}"/>
              </a:ext>
            </a:extLst>
          </p:cNvPr>
          <p:cNvSpPr txBox="1">
            <a:spLocks noChangeArrowheads="1"/>
          </p:cNvSpPr>
          <p:nvPr/>
        </p:nvSpPr>
        <p:spPr bwMode="auto">
          <a:xfrm>
            <a:off x="8764588"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289867" name="Oval 75">
            <a:extLst>
              <a:ext uri="{FF2B5EF4-FFF2-40B4-BE49-F238E27FC236}">
                <a16:creationId xmlns:a16="http://schemas.microsoft.com/office/drawing/2014/main" id="{4F44278D-462E-2A40-ACB5-1FF5575AD7B1}"/>
              </a:ext>
            </a:extLst>
          </p:cNvPr>
          <p:cNvSpPr>
            <a:spLocks noChangeArrowheads="1"/>
          </p:cNvSpPr>
          <p:nvPr/>
        </p:nvSpPr>
        <p:spPr bwMode="auto">
          <a:xfrm>
            <a:off x="4394200" y="5480050"/>
            <a:ext cx="2384425" cy="760413"/>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89868" name="Text Box 76">
            <a:extLst>
              <a:ext uri="{FF2B5EF4-FFF2-40B4-BE49-F238E27FC236}">
                <a16:creationId xmlns:a16="http://schemas.microsoft.com/office/drawing/2014/main" id="{076E6220-5531-1B4E-A41C-3CF2995308C2}"/>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89869" name="Rectangle 77">
            <a:extLst>
              <a:ext uri="{FF2B5EF4-FFF2-40B4-BE49-F238E27FC236}">
                <a16:creationId xmlns:a16="http://schemas.microsoft.com/office/drawing/2014/main" id="{C7ECB266-4927-4F48-BAE5-412D4990AEE9}"/>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89872" name="Rectangle 80">
            <a:extLst>
              <a:ext uri="{FF2B5EF4-FFF2-40B4-BE49-F238E27FC236}">
                <a16:creationId xmlns:a16="http://schemas.microsoft.com/office/drawing/2014/main" id="{079045C2-E168-184D-BB1E-125FF44C2B8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08</a:t>
            </a:r>
          </a:p>
        </p:txBody>
      </p:sp>
      <p:sp>
        <p:nvSpPr>
          <p:cNvPr id="289874" name="Text Box 82">
            <a:extLst>
              <a:ext uri="{FF2B5EF4-FFF2-40B4-BE49-F238E27FC236}">
                <a16:creationId xmlns:a16="http://schemas.microsoft.com/office/drawing/2014/main" id="{902D369B-1DA3-214C-83E7-D1F45E62C7AC}"/>
              </a:ext>
            </a:extLst>
          </p:cNvPr>
          <p:cNvSpPr txBox="1">
            <a:spLocks noChangeArrowheads="1"/>
          </p:cNvSpPr>
          <p:nvPr/>
        </p:nvSpPr>
        <p:spPr bwMode="auto">
          <a:xfrm>
            <a:off x="8661400" y="64262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11</a:t>
            </a:r>
          </a:p>
        </p:txBody>
      </p:sp>
      <p:pic>
        <p:nvPicPr>
          <p:cNvPr id="648250" name="Picture 58" descr="The Tabernacle at Timna, bb n032300 sr">
            <a:extLst>
              <a:ext uri="{FF2B5EF4-FFF2-40B4-BE49-F238E27FC236}">
                <a16:creationId xmlns:a16="http://schemas.microsoft.com/office/drawing/2014/main" id="{4B59B4AE-601E-0647-BF30-06404A1FDF4A}"/>
              </a:ext>
            </a:extLst>
          </p:cNvPr>
          <p:cNvPicPr preferRelativeResize="0">
            <a:picLocks noChangeAspect="1" noChangeArrowheads="1"/>
          </p:cNvPicPr>
          <p:nvPr>
            <p:custDataLst>
              <p:tags r:id="rId1"/>
            </p:custDataLst>
          </p:nvPr>
        </p:nvPicPr>
        <p:blipFill>
          <a:blip r:embed="rId4"/>
          <a:srcRect l="5986" t="10133" r="9976" b="13300"/>
          <a:stretch>
            <a:fillRect/>
          </a:stretch>
        </p:blipFill>
        <p:spPr bwMode="auto">
          <a:xfrm>
            <a:off x="442913" y="1746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3" presetClass="entr" presetSubtype="528" fill="hold" grpId="0" nodeType="afterEffect">
                                  <p:stCondLst>
                                    <p:cond delay="0"/>
                                  </p:stCondLst>
                                  <p:childTnLst>
                                    <p:set>
                                      <p:cBhvr>
                                        <p:cTn id="6" dur="1" fill="hold">
                                          <p:stCondLst>
                                            <p:cond delay="0"/>
                                          </p:stCondLst>
                                        </p:cTn>
                                        <p:tgtEl>
                                          <p:spTgt spid="289829"/>
                                        </p:tgtEl>
                                        <p:attrNameLst>
                                          <p:attrName>style.visibility</p:attrName>
                                        </p:attrNameLst>
                                      </p:cBhvr>
                                      <p:to>
                                        <p:strVal val="visible"/>
                                      </p:to>
                                    </p:set>
                                    <p:anim calcmode="lin" valueType="num">
                                      <p:cBhvr>
                                        <p:cTn id="7" dur="500" fill="hold"/>
                                        <p:tgtEl>
                                          <p:spTgt spid="289829"/>
                                        </p:tgtEl>
                                        <p:attrNameLst>
                                          <p:attrName>ppt_w</p:attrName>
                                        </p:attrNameLst>
                                      </p:cBhvr>
                                      <p:tavLst>
                                        <p:tav tm="0">
                                          <p:val>
                                            <p:fltVal val="0"/>
                                          </p:val>
                                        </p:tav>
                                        <p:tav tm="100000">
                                          <p:val>
                                            <p:strVal val="#ppt_w"/>
                                          </p:val>
                                        </p:tav>
                                      </p:tavLst>
                                    </p:anim>
                                    <p:anim calcmode="lin" valueType="num">
                                      <p:cBhvr>
                                        <p:cTn id="8" dur="500" fill="hold"/>
                                        <p:tgtEl>
                                          <p:spTgt spid="289829"/>
                                        </p:tgtEl>
                                        <p:attrNameLst>
                                          <p:attrName>ppt_h</p:attrName>
                                        </p:attrNameLst>
                                      </p:cBhvr>
                                      <p:tavLst>
                                        <p:tav tm="0">
                                          <p:val>
                                            <p:fltVal val="0"/>
                                          </p:val>
                                        </p:tav>
                                        <p:tav tm="100000">
                                          <p:val>
                                            <p:strVal val="#ppt_h"/>
                                          </p:val>
                                        </p:tav>
                                      </p:tavLst>
                                    </p:anim>
                                    <p:anim calcmode="lin" valueType="num">
                                      <p:cBhvr>
                                        <p:cTn id="9" dur="500" fill="hold"/>
                                        <p:tgtEl>
                                          <p:spTgt spid="289829"/>
                                        </p:tgtEl>
                                        <p:attrNameLst>
                                          <p:attrName>ppt_x</p:attrName>
                                        </p:attrNameLst>
                                      </p:cBhvr>
                                      <p:tavLst>
                                        <p:tav tm="0">
                                          <p:val>
                                            <p:fltVal val="0.5"/>
                                          </p:val>
                                        </p:tav>
                                        <p:tav tm="100000">
                                          <p:val>
                                            <p:strVal val="#ppt_x"/>
                                          </p:val>
                                        </p:tav>
                                      </p:tavLst>
                                    </p:anim>
                                    <p:anim calcmode="lin" valueType="num">
                                      <p:cBhvr>
                                        <p:cTn id="10" dur="500" fill="hold"/>
                                        <p:tgtEl>
                                          <p:spTgt spid="2898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23" presetClass="entr" presetSubtype="36" fill="hold" grpId="0" nodeType="afterEffect">
                                  <p:stCondLst>
                                    <p:cond delay="0"/>
                                  </p:stCondLst>
                                  <p:childTnLst>
                                    <p:set>
                                      <p:cBhvr>
                                        <p:cTn id="13" dur="1" fill="hold">
                                          <p:stCondLst>
                                            <p:cond delay="0"/>
                                          </p:stCondLst>
                                        </p:cTn>
                                        <p:tgtEl>
                                          <p:spTgt spid="289839"/>
                                        </p:tgtEl>
                                        <p:attrNameLst>
                                          <p:attrName>style.visibility</p:attrName>
                                        </p:attrNameLst>
                                      </p:cBhvr>
                                      <p:to>
                                        <p:strVal val="visible"/>
                                      </p:to>
                                    </p:set>
                                    <p:anim calcmode="lin" valueType="num">
                                      <p:cBhvr>
                                        <p:cTn id="14" dur="500" fill="hold"/>
                                        <p:tgtEl>
                                          <p:spTgt spid="28983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8983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89839"/>
                                        </p:tgtEl>
                                        <p:attrNameLst>
                                          <p:attrName>ppt_x</p:attrName>
                                        </p:attrNameLst>
                                      </p:cBhvr>
                                      <p:tavLst>
                                        <p:tav tm="0">
                                          <p:val>
                                            <p:fltVal val="0.5"/>
                                          </p:val>
                                        </p:tav>
                                        <p:tav tm="100000">
                                          <p:val>
                                            <p:strVal val="#ppt_x"/>
                                          </p:val>
                                        </p:tav>
                                      </p:tavLst>
                                    </p:anim>
                                    <p:anim calcmode="lin" valueType="num">
                                      <p:cBhvr>
                                        <p:cTn id="17" dur="500" fill="hold"/>
                                        <p:tgtEl>
                                          <p:spTgt spid="289839"/>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289805"/>
                                        </p:tgtEl>
                                        <p:attrNameLst>
                                          <p:attrName>style.visibility</p:attrName>
                                        </p:attrNameLst>
                                      </p:cBhvr>
                                      <p:to>
                                        <p:strVal val="visible"/>
                                      </p:to>
                                    </p:set>
                                    <p:anim calcmode="lin" valueType="num">
                                      <p:cBhvr>
                                        <p:cTn id="22" dur="500" fill="hold"/>
                                        <p:tgtEl>
                                          <p:spTgt spid="289805"/>
                                        </p:tgtEl>
                                        <p:attrNameLst>
                                          <p:attrName>ppt_w</p:attrName>
                                        </p:attrNameLst>
                                      </p:cBhvr>
                                      <p:tavLst>
                                        <p:tav tm="0">
                                          <p:val>
                                            <p:fltVal val="0"/>
                                          </p:val>
                                        </p:tav>
                                        <p:tav tm="100000">
                                          <p:val>
                                            <p:strVal val="#ppt_w"/>
                                          </p:val>
                                        </p:tav>
                                      </p:tavLst>
                                    </p:anim>
                                    <p:anim calcmode="lin" valueType="num">
                                      <p:cBhvr>
                                        <p:cTn id="23" dur="500" fill="hold"/>
                                        <p:tgtEl>
                                          <p:spTgt spid="289805"/>
                                        </p:tgtEl>
                                        <p:attrNameLst>
                                          <p:attrName>ppt_h</p:attrName>
                                        </p:attrNameLst>
                                      </p:cBhvr>
                                      <p:tavLst>
                                        <p:tav tm="0">
                                          <p:val>
                                            <p:fltVal val="0"/>
                                          </p:val>
                                        </p:tav>
                                        <p:tav tm="100000">
                                          <p:val>
                                            <p:strVal val="#ppt_h"/>
                                          </p:val>
                                        </p:tav>
                                      </p:tavLst>
                                    </p:anim>
                                    <p:anim calcmode="lin" valueType="num">
                                      <p:cBhvr>
                                        <p:cTn id="24" dur="500" fill="hold"/>
                                        <p:tgtEl>
                                          <p:spTgt spid="289805"/>
                                        </p:tgtEl>
                                        <p:attrNameLst>
                                          <p:attrName>ppt_x</p:attrName>
                                        </p:attrNameLst>
                                      </p:cBhvr>
                                      <p:tavLst>
                                        <p:tav tm="0">
                                          <p:val>
                                            <p:fltVal val="0.5"/>
                                          </p:val>
                                        </p:tav>
                                        <p:tav tm="100000">
                                          <p:val>
                                            <p:strVal val="#ppt_x"/>
                                          </p:val>
                                        </p:tav>
                                      </p:tavLst>
                                    </p:anim>
                                    <p:anim calcmode="lin" valueType="num">
                                      <p:cBhvr>
                                        <p:cTn id="25" dur="500" fill="hold"/>
                                        <p:tgtEl>
                                          <p:spTgt spid="2898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nodeType="afterEffect">
                                  <p:stCondLst>
                                    <p:cond delay="0"/>
                                  </p:stCondLst>
                                  <p:childTnLst>
                                    <p:set>
                                      <p:cBhvr>
                                        <p:cTn id="28" dur="1" fill="hold">
                                          <p:stCondLst>
                                            <p:cond delay="0"/>
                                          </p:stCondLst>
                                        </p:cTn>
                                        <p:tgtEl>
                                          <p:spTgt spid="289867"/>
                                        </p:tgtEl>
                                        <p:attrNameLst>
                                          <p:attrName>style.visibility</p:attrName>
                                        </p:attrNameLst>
                                      </p:cBhvr>
                                      <p:to>
                                        <p:strVal val="visible"/>
                                      </p:to>
                                    </p:set>
                                    <p:anim calcmode="lin" valueType="num">
                                      <p:cBhvr>
                                        <p:cTn id="29" dur="500" fill="hold"/>
                                        <p:tgtEl>
                                          <p:spTgt spid="289867"/>
                                        </p:tgtEl>
                                        <p:attrNameLst>
                                          <p:attrName>ppt_w</p:attrName>
                                        </p:attrNameLst>
                                      </p:cBhvr>
                                      <p:tavLst>
                                        <p:tav tm="0">
                                          <p:val>
                                            <p:fltVal val="0"/>
                                          </p:val>
                                        </p:tav>
                                        <p:tav tm="100000">
                                          <p:val>
                                            <p:strVal val="#ppt_w"/>
                                          </p:val>
                                        </p:tav>
                                      </p:tavLst>
                                    </p:anim>
                                    <p:anim calcmode="lin" valueType="num">
                                      <p:cBhvr>
                                        <p:cTn id="30" dur="500" fill="hold"/>
                                        <p:tgtEl>
                                          <p:spTgt spid="289867"/>
                                        </p:tgtEl>
                                        <p:attrNameLst>
                                          <p:attrName>ppt_h</p:attrName>
                                        </p:attrNameLst>
                                      </p:cBhvr>
                                      <p:tavLst>
                                        <p:tav tm="0">
                                          <p:val>
                                            <p:fltVal val="0"/>
                                          </p:val>
                                        </p:tav>
                                        <p:tav tm="100000">
                                          <p:val>
                                            <p:strVal val="#ppt_h"/>
                                          </p:val>
                                        </p:tav>
                                      </p:tavLst>
                                    </p:anim>
                                    <p:anim calcmode="lin" valueType="num">
                                      <p:cBhvr>
                                        <p:cTn id="31" dur="500" fill="hold"/>
                                        <p:tgtEl>
                                          <p:spTgt spid="289867"/>
                                        </p:tgtEl>
                                        <p:attrNameLst>
                                          <p:attrName>ppt_x</p:attrName>
                                        </p:attrNameLst>
                                      </p:cBhvr>
                                      <p:tavLst>
                                        <p:tav tm="0">
                                          <p:val>
                                            <p:fltVal val="0.5"/>
                                          </p:val>
                                        </p:tav>
                                        <p:tav tm="100000">
                                          <p:val>
                                            <p:strVal val="#ppt_x"/>
                                          </p:val>
                                        </p:tav>
                                      </p:tavLst>
                                    </p:anim>
                                    <p:anim calcmode="lin" valueType="num">
                                      <p:cBhvr>
                                        <p:cTn id="32" dur="500" fill="hold"/>
                                        <p:tgtEl>
                                          <p:spTgt spid="289867"/>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fade">
                                      <p:cBhvr>
                                        <p:cTn id="36" dur="10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289836"/>
                                        </p:tgtEl>
                                        <p:attrNameLst>
                                          <p:attrName>style.visibility</p:attrName>
                                        </p:attrNameLst>
                                      </p:cBhvr>
                                      <p:to>
                                        <p:strVal val="visible"/>
                                      </p:to>
                                    </p:set>
                                    <p:animEffect transition="in" filter="wipe(down)">
                                      <p:cBhvr>
                                        <p:cTn id="41" dur="500"/>
                                        <p:tgtEl>
                                          <p:spTgt spid="289836"/>
                                        </p:tgtEl>
                                      </p:cBhvr>
                                    </p:animEffect>
                                  </p:childTnLst>
                                </p:cTn>
                              </p:par>
                            </p:childTnLst>
                          </p:cTn>
                        </p:par>
                        <p:par>
                          <p:cTn id="42" fill="hold" nodeType="afterGroup">
                            <p:stCondLst>
                              <p:cond delay="500"/>
                            </p:stCondLst>
                            <p:childTnLst>
                              <p:par>
                                <p:cTn id="43" presetID="23" presetClass="entr" presetSubtype="528" fill="hold" grpId="0" nodeType="afterEffect">
                                  <p:stCondLst>
                                    <p:cond delay="100"/>
                                  </p:stCondLst>
                                  <p:childTnLst>
                                    <p:set>
                                      <p:cBhvr>
                                        <p:cTn id="44" dur="1" fill="hold">
                                          <p:stCondLst>
                                            <p:cond delay="0"/>
                                          </p:stCondLst>
                                        </p:cTn>
                                        <p:tgtEl>
                                          <p:spTgt spid="289837"/>
                                        </p:tgtEl>
                                        <p:attrNameLst>
                                          <p:attrName>style.visibility</p:attrName>
                                        </p:attrNameLst>
                                      </p:cBhvr>
                                      <p:to>
                                        <p:strVal val="visible"/>
                                      </p:to>
                                    </p:set>
                                    <p:anim calcmode="lin" valueType="num">
                                      <p:cBhvr>
                                        <p:cTn id="45" dur="500" fill="hold"/>
                                        <p:tgtEl>
                                          <p:spTgt spid="289837"/>
                                        </p:tgtEl>
                                        <p:attrNameLst>
                                          <p:attrName>ppt_w</p:attrName>
                                        </p:attrNameLst>
                                      </p:cBhvr>
                                      <p:tavLst>
                                        <p:tav tm="0">
                                          <p:val>
                                            <p:fltVal val="0"/>
                                          </p:val>
                                        </p:tav>
                                        <p:tav tm="100000">
                                          <p:val>
                                            <p:strVal val="#ppt_w"/>
                                          </p:val>
                                        </p:tav>
                                      </p:tavLst>
                                    </p:anim>
                                    <p:anim calcmode="lin" valueType="num">
                                      <p:cBhvr>
                                        <p:cTn id="46" dur="500" fill="hold"/>
                                        <p:tgtEl>
                                          <p:spTgt spid="289837"/>
                                        </p:tgtEl>
                                        <p:attrNameLst>
                                          <p:attrName>ppt_h</p:attrName>
                                        </p:attrNameLst>
                                      </p:cBhvr>
                                      <p:tavLst>
                                        <p:tav tm="0">
                                          <p:val>
                                            <p:fltVal val="0"/>
                                          </p:val>
                                        </p:tav>
                                        <p:tav tm="100000">
                                          <p:val>
                                            <p:strVal val="#ppt_h"/>
                                          </p:val>
                                        </p:tav>
                                      </p:tavLst>
                                    </p:anim>
                                    <p:anim calcmode="lin" valueType="num">
                                      <p:cBhvr>
                                        <p:cTn id="47" dur="500" fill="hold"/>
                                        <p:tgtEl>
                                          <p:spTgt spid="289837"/>
                                        </p:tgtEl>
                                        <p:attrNameLst>
                                          <p:attrName>ppt_x</p:attrName>
                                        </p:attrNameLst>
                                      </p:cBhvr>
                                      <p:tavLst>
                                        <p:tav tm="0">
                                          <p:val>
                                            <p:fltVal val="0.5"/>
                                          </p:val>
                                        </p:tav>
                                        <p:tav tm="100000">
                                          <p:val>
                                            <p:strVal val="#ppt_x"/>
                                          </p:val>
                                        </p:tav>
                                      </p:tavLst>
                                    </p:anim>
                                    <p:anim calcmode="lin" valueType="num">
                                      <p:cBhvr>
                                        <p:cTn id="48" dur="500" fill="hold"/>
                                        <p:tgtEl>
                                          <p:spTgt spid="289837"/>
                                        </p:tgtEl>
                                        <p:attrNameLst>
                                          <p:attrName>ppt_y</p:attrName>
                                        </p:attrNameLst>
                                      </p:cBhvr>
                                      <p:tavLst>
                                        <p:tav tm="0">
                                          <p:val>
                                            <p:fltVal val="0.5"/>
                                          </p:val>
                                        </p:tav>
                                        <p:tav tm="100000">
                                          <p:val>
                                            <p:strVal val="#ppt_y"/>
                                          </p:val>
                                        </p:tav>
                                      </p:tavLst>
                                    </p:anim>
                                  </p:childTnLst>
                                </p:cTn>
                              </p:par>
                            </p:childTnLst>
                          </p:cTn>
                        </p:par>
                        <p:par>
                          <p:cTn id="49" fill="hold" nodeType="afterGroup">
                            <p:stCondLst>
                              <p:cond delay="1100"/>
                            </p:stCondLst>
                            <p:childTnLst>
                              <p:par>
                                <p:cTn id="50" presetID="9" presetClass="entr" presetSubtype="0" fill="hold" grpId="0" nodeType="afterEffect">
                                  <p:stCondLst>
                                    <p:cond delay="0"/>
                                  </p:stCondLst>
                                  <p:childTnLst>
                                    <p:set>
                                      <p:cBhvr>
                                        <p:cTn id="51" dur="1" fill="hold">
                                          <p:stCondLst>
                                            <p:cond delay="0"/>
                                          </p:stCondLst>
                                        </p:cTn>
                                        <p:tgtEl>
                                          <p:spTgt spid="289861"/>
                                        </p:tgtEl>
                                        <p:attrNameLst>
                                          <p:attrName>style.visibility</p:attrName>
                                        </p:attrNameLst>
                                      </p:cBhvr>
                                      <p:to>
                                        <p:strVal val="visible"/>
                                      </p:to>
                                    </p:set>
                                    <p:animEffect transition="in" filter="dissolve">
                                      <p:cBhvr>
                                        <p:cTn id="52" dur="500"/>
                                        <p:tgtEl>
                                          <p:spTgt spid="28986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62"/>
                                        </p:tgtEl>
                                        <p:attrNameLst>
                                          <p:attrName>style.visibility</p:attrName>
                                        </p:attrNameLst>
                                      </p:cBhvr>
                                      <p:to>
                                        <p:strVal val="visible"/>
                                      </p:to>
                                    </p:set>
                                    <p:animEffect transition="in" filter="dissolve">
                                      <p:cBhvr>
                                        <p:cTn id="57" dur="500"/>
                                        <p:tgtEl>
                                          <p:spTgt spid="28986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63"/>
                                        </p:tgtEl>
                                        <p:attrNameLst>
                                          <p:attrName>style.visibility</p:attrName>
                                        </p:attrNameLst>
                                      </p:cBhvr>
                                      <p:to>
                                        <p:strVal val="visible"/>
                                      </p:to>
                                    </p:set>
                                    <p:animEffect transition="in" filter="dissolve">
                                      <p:cBhvr>
                                        <p:cTn id="62" dur="500"/>
                                        <p:tgtEl>
                                          <p:spTgt spid="28986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9864"/>
                                        </p:tgtEl>
                                        <p:attrNameLst>
                                          <p:attrName>style.visibility</p:attrName>
                                        </p:attrNameLst>
                                      </p:cBhvr>
                                      <p:to>
                                        <p:strVal val="visible"/>
                                      </p:to>
                                    </p:set>
                                    <p:animEffect transition="in" filter="wipe(left)">
                                      <p:cBhvr>
                                        <p:cTn id="67" dur="500"/>
                                        <p:tgtEl>
                                          <p:spTgt spid="289864"/>
                                        </p:tgtEl>
                                      </p:cBhvr>
                                    </p:animEffect>
                                  </p:childTnLst>
                                </p:cTn>
                              </p:par>
                            </p:childTnLst>
                          </p:cTn>
                        </p:par>
                        <p:par>
                          <p:cTn id="68" fill="hold" nodeType="afterGroup">
                            <p:stCondLst>
                              <p:cond delay="500"/>
                            </p:stCondLst>
                            <p:childTnLst>
                              <p:par>
                                <p:cTn id="69" presetID="4" presetClass="entr" presetSubtype="32" fill="hold" grpId="0" nodeType="afterEffect">
                                  <p:stCondLst>
                                    <p:cond delay="1000"/>
                                  </p:stCondLst>
                                  <p:childTnLst>
                                    <p:set>
                                      <p:cBhvr>
                                        <p:cTn id="70" dur="1" fill="hold">
                                          <p:stCondLst>
                                            <p:cond delay="0"/>
                                          </p:stCondLst>
                                        </p:cTn>
                                        <p:tgtEl>
                                          <p:spTgt spid="289851">
                                            <p:txEl>
                                              <p:pRg st="0" end="0"/>
                                            </p:txEl>
                                          </p:spTgt>
                                        </p:tgtEl>
                                        <p:attrNameLst>
                                          <p:attrName>style.visibility</p:attrName>
                                        </p:attrNameLst>
                                      </p:cBhvr>
                                      <p:to>
                                        <p:strVal val="visible"/>
                                      </p:to>
                                    </p:set>
                                    <p:animEffect transition="in" filter="box(out)">
                                      <p:cBhvr>
                                        <p:cTn id="71" dur="500"/>
                                        <p:tgtEl>
                                          <p:spTgt spid="289851">
                                            <p:txEl>
                                              <p:pRg st="0" end="0"/>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32" fill="hold" grpId="0" nodeType="clickEffect">
                                  <p:stCondLst>
                                    <p:cond delay="0"/>
                                  </p:stCondLst>
                                  <p:childTnLst>
                                    <p:set>
                                      <p:cBhvr>
                                        <p:cTn id="75" dur="1" fill="hold">
                                          <p:stCondLst>
                                            <p:cond delay="0"/>
                                          </p:stCondLst>
                                        </p:cTn>
                                        <p:tgtEl>
                                          <p:spTgt spid="289852">
                                            <p:txEl>
                                              <p:pRg st="0" end="0"/>
                                            </p:txEl>
                                          </p:spTgt>
                                        </p:tgtEl>
                                        <p:attrNameLst>
                                          <p:attrName>style.visibility</p:attrName>
                                        </p:attrNameLst>
                                      </p:cBhvr>
                                      <p:to>
                                        <p:strVal val="visible"/>
                                      </p:to>
                                    </p:set>
                                    <p:animEffect transition="in" filter="box(out)">
                                      <p:cBhvr>
                                        <p:cTn id="76" dur="500"/>
                                        <p:tgtEl>
                                          <p:spTgt spid="289852">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ntr" presetSubtype="32" fill="hold" grpId="0" nodeType="clickEffect">
                                  <p:stCondLst>
                                    <p:cond delay="0"/>
                                  </p:stCondLst>
                                  <p:childTnLst>
                                    <p:set>
                                      <p:cBhvr>
                                        <p:cTn id="80" dur="1" fill="hold">
                                          <p:stCondLst>
                                            <p:cond delay="0"/>
                                          </p:stCondLst>
                                        </p:cTn>
                                        <p:tgtEl>
                                          <p:spTgt spid="289853">
                                            <p:txEl>
                                              <p:pRg st="0" end="0"/>
                                            </p:txEl>
                                          </p:spTgt>
                                        </p:tgtEl>
                                        <p:attrNameLst>
                                          <p:attrName>style.visibility</p:attrName>
                                        </p:attrNameLst>
                                      </p:cBhvr>
                                      <p:to>
                                        <p:strVal val="visible"/>
                                      </p:to>
                                    </p:set>
                                    <p:animEffect transition="in" filter="box(out)">
                                      <p:cBhvr>
                                        <p:cTn id="81" dur="500"/>
                                        <p:tgtEl>
                                          <p:spTgt spid="289853">
                                            <p:txEl>
                                              <p:pRg st="0" end="0"/>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4" presetClass="entr" presetSubtype="32" fill="hold" grpId="0" nodeType="clickEffect">
                                  <p:stCondLst>
                                    <p:cond delay="0"/>
                                  </p:stCondLst>
                                  <p:childTnLst>
                                    <p:set>
                                      <p:cBhvr>
                                        <p:cTn id="85" dur="1" fill="hold">
                                          <p:stCondLst>
                                            <p:cond delay="0"/>
                                          </p:stCondLst>
                                        </p:cTn>
                                        <p:tgtEl>
                                          <p:spTgt spid="289854">
                                            <p:txEl>
                                              <p:pRg st="0" end="0"/>
                                            </p:txEl>
                                          </p:spTgt>
                                        </p:tgtEl>
                                        <p:attrNameLst>
                                          <p:attrName>style.visibility</p:attrName>
                                        </p:attrNameLst>
                                      </p:cBhvr>
                                      <p:to>
                                        <p:strVal val="visible"/>
                                      </p:to>
                                    </p:set>
                                    <p:animEffect transition="in" filter="box(out)">
                                      <p:cBhvr>
                                        <p:cTn id="86" dur="500"/>
                                        <p:tgtEl>
                                          <p:spTgt spid="289854">
                                            <p:txEl>
                                              <p:pRg st="0" end="0"/>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32" fill="hold" grpId="0" nodeType="clickEffect">
                                  <p:stCondLst>
                                    <p:cond delay="0"/>
                                  </p:stCondLst>
                                  <p:childTnLst>
                                    <p:set>
                                      <p:cBhvr>
                                        <p:cTn id="90" dur="1" fill="hold">
                                          <p:stCondLst>
                                            <p:cond delay="0"/>
                                          </p:stCondLst>
                                        </p:cTn>
                                        <p:tgtEl>
                                          <p:spTgt spid="289855">
                                            <p:txEl>
                                              <p:pRg st="0" end="0"/>
                                            </p:txEl>
                                          </p:spTgt>
                                        </p:tgtEl>
                                        <p:attrNameLst>
                                          <p:attrName>style.visibility</p:attrName>
                                        </p:attrNameLst>
                                      </p:cBhvr>
                                      <p:to>
                                        <p:strVal val="visible"/>
                                      </p:to>
                                    </p:set>
                                    <p:animEffect transition="in" filter="box(out)">
                                      <p:cBhvr>
                                        <p:cTn id="91" dur="500"/>
                                        <p:tgtEl>
                                          <p:spTgt spid="289855">
                                            <p:txEl>
                                              <p:pRg st="0" end="0"/>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32" fill="hold" grpId="0" nodeType="clickEffect">
                                  <p:stCondLst>
                                    <p:cond delay="0"/>
                                  </p:stCondLst>
                                  <p:childTnLst>
                                    <p:set>
                                      <p:cBhvr>
                                        <p:cTn id="95" dur="1" fill="hold">
                                          <p:stCondLst>
                                            <p:cond delay="0"/>
                                          </p:stCondLst>
                                        </p:cTn>
                                        <p:tgtEl>
                                          <p:spTgt spid="289856">
                                            <p:txEl>
                                              <p:pRg st="0" end="0"/>
                                            </p:txEl>
                                          </p:spTgt>
                                        </p:tgtEl>
                                        <p:attrNameLst>
                                          <p:attrName>style.visibility</p:attrName>
                                        </p:attrNameLst>
                                      </p:cBhvr>
                                      <p:to>
                                        <p:strVal val="visible"/>
                                      </p:to>
                                    </p:set>
                                    <p:animEffect transition="in" filter="box(out)">
                                      <p:cBhvr>
                                        <p:cTn id="96" dur="500"/>
                                        <p:tgtEl>
                                          <p:spTgt spid="289856">
                                            <p:txEl>
                                              <p:pRg st="0" end="0"/>
                                            </p:txEl>
                                          </p:spTgt>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4" presetClass="entr" presetSubtype="32" fill="hold" grpId="0" nodeType="clickEffect">
                                  <p:stCondLst>
                                    <p:cond delay="0"/>
                                  </p:stCondLst>
                                  <p:childTnLst>
                                    <p:set>
                                      <p:cBhvr>
                                        <p:cTn id="100" dur="1" fill="hold">
                                          <p:stCondLst>
                                            <p:cond delay="0"/>
                                          </p:stCondLst>
                                        </p:cTn>
                                        <p:tgtEl>
                                          <p:spTgt spid="289858">
                                            <p:txEl>
                                              <p:pRg st="0" end="0"/>
                                            </p:txEl>
                                          </p:spTgt>
                                        </p:tgtEl>
                                        <p:attrNameLst>
                                          <p:attrName>style.visibility</p:attrName>
                                        </p:attrNameLst>
                                      </p:cBhvr>
                                      <p:to>
                                        <p:strVal val="visible"/>
                                      </p:to>
                                    </p:set>
                                    <p:animEffect transition="in" filter="box(out)">
                                      <p:cBhvr>
                                        <p:cTn id="101" dur="500"/>
                                        <p:tgtEl>
                                          <p:spTgt spid="2898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05" grpId="0" autoUpdateAnimBg="0"/>
      <p:bldP spid="289829" grpId="0" autoUpdateAnimBg="0"/>
      <p:bldP spid="289837" grpId="0" animBg="1" autoUpdateAnimBg="0"/>
      <p:bldP spid="289839" grpId="0" autoUpdateAnimBg="0"/>
      <p:bldP spid="289861" grpId="0" autoUpdateAnimBg="0"/>
      <p:bldP spid="289862" grpId="0" autoUpdateAnimBg="0"/>
      <p:bldP spid="289863" grpId="0" autoUpdateAnimBg="0"/>
      <p:bldP spid="289864" grpId="0" animBg="1" autoUpdateAnimBg="0"/>
      <p:bldP spid="289851" grpId="0" build="p" autoUpdateAnimBg="0" advAuto="1000"/>
      <p:bldP spid="289852" grpId="0" build="p" autoUpdateAnimBg="0"/>
      <p:bldP spid="289853" grpId="0" build="p" autoUpdateAnimBg="0"/>
      <p:bldP spid="289854" grpId="0" build="p" autoUpdateAnimBg="0"/>
      <p:bldP spid="289855" grpId="0" build="p" autoUpdateAnimBg="0"/>
      <p:bldP spid="289856" grpId="0" build="p" autoUpdateAnimBg="0"/>
      <p:bldP spid="289858" grpId="0" build="p" autoUpdateAnimBg="0"/>
      <p:bldP spid="64825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5FBB8930-17B7-5149-A45A-9DF55ED73DD8}"/>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819" name="Rectangle 3">
            <a:extLst>
              <a:ext uri="{FF2B5EF4-FFF2-40B4-BE49-F238E27FC236}">
                <a16:creationId xmlns:a16="http://schemas.microsoft.com/office/drawing/2014/main" id="{0693B548-E451-D840-893A-2F4402F25627}"/>
              </a:ext>
            </a:extLst>
          </p:cNvPr>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90820" name="Rectangle 4">
            <a:extLst>
              <a:ext uri="{FF2B5EF4-FFF2-40B4-BE49-F238E27FC236}">
                <a16:creationId xmlns:a16="http://schemas.microsoft.com/office/drawing/2014/main" id="{1602C41B-A5B9-4948-A60F-F3E733C37887}"/>
              </a:ext>
            </a:extLst>
          </p:cNvPr>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effectLst/>
                <a:latin typeface="Helvetica" pitchFamily="2" charset="0"/>
                <a:ea typeface="Gulim" panose="020B0600000101010101" pitchFamily="34" charset="-127"/>
              </a:rPr>
              <a:t>       </a:t>
            </a:r>
          </a:p>
        </p:txBody>
      </p:sp>
      <p:sp>
        <p:nvSpPr>
          <p:cNvPr id="290821" name="Rectangle 5">
            <a:extLst>
              <a:ext uri="{FF2B5EF4-FFF2-40B4-BE49-F238E27FC236}">
                <a16:creationId xmlns:a16="http://schemas.microsoft.com/office/drawing/2014/main" id="{1D4B9722-9BC1-0F40-B048-F3949AFA9E1D}"/>
              </a:ext>
            </a:extLst>
          </p:cNvPr>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i="1">
                <a:effectLst/>
                <a:latin typeface="Helvetica" pitchFamily="2" charset="0"/>
                <a:ea typeface="Gulim" panose="020B0600000101010101" pitchFamily="34" charset="-127"/>
              </a:rPr>
              <a:t>       </a:t>
            </a:r>
          </a:p>
        </p:txBody>
      </p:sp>
      <p:sp>
        <p:nvSpPr>
          <p:cNvPr id="290822" name="Rectangle 6">
            <a:extLst>
              <a:ext uri="{FF2B5EF4-FFF2-40B4-BE49-F238E27FC236}">
                <a16:creationId xmlns:a16="http://schemas.microsoft.com/office/drawing/2014/main" id="{8B781BCF-9FC0-9A48-87B0-967866DEC455}"/>
              </a:ext>
            </a:extLst>
          </p:cNvPr>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i="1">
                <a:effectLst/>
                <a:latin typeface="Helvetica" pitchFamily="2" charset="0"/>
                <a:ea typeface="Gulim" panose="020B0600000101010101" pitchFamily="34" charset="-127"/>
              </a:rPr>
              <a:t>                   </a:t>
            </a:r>
          </a:p>
        </p:txBody>
      </p:sp>
      <p:sp>
        <p:nvSpPr>
          <p:cNvPr id="290823" name="Rectangle 7">
            <a:extLst>
              <a:ext uri="{FF2B5EF4-FFF2-40B4-BE49-F238E27FC236}">
                <a16:creationId xmlns:a16="http://schemas.microsoft.com/office/drawing/2014/main" id="{947DD1E2-4972-174B-84B3-BF0092801E62}"/>
              </a:ext>
            </a:extLst>
          </p:cNvPr>
          <p:cNvSpPr>
            <a:spLocks noChangeArrowheads="1"/>
          </p:cNvSpPr>
          <p:nvPr/>
        </p:nvSpPr>
        <p:spPr bwMode="auto">
          <a:xfrm>
            <a:off x="2551113" y="2071688"/>
            <a:ext cx="244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90825" name="Rectangle 9">
            <a:extLst>
              <a:ext uri="{FF2B5EF4-FFF2-40B4-BE49-F238E27FC236}">
                <a16:creationId xmlns:a16="http://schemas.microsoft.com/office/drawing/2014/main" id="{0A156A15-A1F2-934C-A6BE-848A64870E22}"/>
              </a:ext>
            </a:extLst>
          </p:cNvPr>
          <p:cNvSpPr>
            <a:spLocks noChangeArrowheads="1"/>
          </p:cNvSpPr>
          <p:nvPr/>
        </p:nvSpPr>
        <p:spPr bwMode="auto">
          <a:xfrm>
            <a:off x="2779713" y="2211388"/>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90827" name="Rectangle 11">
            <a:extLst>
              <a:ext uri="{FF2B5EF4-FFF2-40B4-BE49-F238E27FC236}">
                <a16:creationId xmlns:a16="http://schemas.microsoft.com/office/drawing/2014/main" id="{4D9197EE-CD7F-3A4A-BD92-8EB145E9CB67}"/>
              </a:ext>
            </a:extLst>
          </p:cNvPr>
          <p:cNvSpPr>
            <a:spLocks noChangeArrowheads="1"/>
          </p:cNvSpPr>
          <p:nvPr/>
        </p:nvSpPr>
        <p:spPr bwMode="auto">
          <a:xfrm>
            <a:off x="2551113" y="3582988"/>
            <a:ext cx="561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90830" name="Rectangle 14">
            <a:extLst>
              <a:ext uri="{FF2B5EF4-FFF2-40B4-BE49-F238E27FC236}">
                <a16:creationId xmlns:a16="http://schemas.microsoft.com/office/drawing/2014/main" id="{887CC167-32BB-A14E-B01B-E339BB6D6540}"/>
              </a:ext>
            </a:extLst>
          </p:cNvPr>
          <p:cNvSpPr>
            <a:spLocks noChangeArrowheads="1"/>
          </p:cNvSpPr>
          <p:nvPr/>
        </p:nvSpPr>
        <p:spPr bwMode="auto">
          <a:xfrm>
            <a:off x="2779713" y="5627688"/>
            <a:ext cx="4032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90831" name="Rectangle 15">
            <a:extLst>
              <a:ext uri="{FF2B5EF4-FFF2-40B4-BE49-F238E27FC236}">
                <a16:creationId xmlns:a16="http://schemas.microsoft.com/office/drawing/2014/main" id="{EACCC2E4-6FF3-814B-BF58-A9173F1D5398}"/>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effectLst/>
                <a:latin typeface="Helvetica" pitchFamily="2" charset="0"/>
                <a:ea typeface="Gulim" panose="020B0600000101010101" pitchFamily="34" charset="-127"/>
              </a:rPr>
              <a:t>         </a:t>
            </a:r>
          </a:p>
        </p:txBody>
      </p:sp>
      <p:sp>
        <p:nvSpPr>
          <p:cNvPr id="290832" name="Rectangle 16">
            <a:extLst>
              <a:ext uri="{FF2B5EF4-FFF2-40B4-BE49-F238E27FC236}">
                <a16:creationId xmlns:a16="http://schemas.microsoft.com/office/drawing/2014/main" id="{E5B643B4-DA6C-574B-A529-2421417A3F3C}"/>
              </a:ext>
            </a:extLst>
          </p:cNvPr>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effectLst/>
                <a:latin typeface="Helvetica" pitchFamily="2" charset="0"/>
                <a:ea typeface="Gulim" panose="020B0600000101010101" pitchFamily="34" charset="-127"/>
              </a:rPr>
              <a:t>     </a:t>
            </a:r>
          </a:p>
        </p:txBody>
      </p:sp>
      <p:sp>
        <p:nvSpPr>
          <p:cNvPr id="290833" name="Rectangle 17">
            <a:extLst>
              <a:ext uri="{FF2B5EF4-FFF2-40B4-BE49-F238E27FC236}">
                <a16:creationId xmlns:a16="http://schemas.microsoft.com/office/drawing/2014/main" id="{3D94AF1A-4867-5D45-8F5D-F83E2F40132E}"/>
              </a:ext>
            </a:extLst>
          </p:cNvPr>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a:effectLst/>
                <a:latin typeface="Helvetica" pitchFamily="2" charset="0"/>
                <a:ea typeface="Gulim" panose="020B0600000101010101" pitchFamily="34" charset="-127"/>
              </a:rPr>
              <a:t> </a:t>
            </a:r>
          </a:p>
        </p:txBody>
      </p:sp>
      <p:sp>
        <p:nvSpPr>
          <p:cNvPr id="290834" name="Rectangle 18">
            <a:extLst>
              <a:ext uri="{FF2B5EF4-FFF2-40B4-BE49-F238E27FC236}">
                <a16:creationId xmlns:a16="http://schemas.microsoft.com/office/drawing/2014/main" id="{1A96D74C-8504-1A41-8D37-ED7B6FC141FA}"/>
              </a:ext>
            </a:extLst>
          </p:cNvPr>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849" name="Rectangle 33">
            <a:extLst>
              <a:ext uri="{FF2B5EF4-FFF2-40B4-BE49-F238E27FC236}">
                <a16:creationId xmlns:a16="http://schemas.microsoft.com/office/drawing/2014/main" id="{CF45D42B-9EE5-9245-98DE-61B7077B7547}"/>
              </a:ext>
            </a:extLst>
          </p:cNvPr>
          <p:cNvSpPr>
            <a:spLocks noChangeArrowheads="1"/>
          </p:cNvSpPr>
          <p:nvPr/>
        </p:nvSpPr>
        <p:spPr bwMode="auto">
          <a:xfrm>
            <a:off x="71438" y="860425"/>
            <a:ext cx="7273925" cy="13081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4000">
                <a:solidFill>
                  <a:schemeClr val="folHlink"/>
                </a:solidFill>
                <a:effectLst/>
                <a:latin typeface="Helvetica" pitchFamily="2" charset="0"/>
                <a:ea typeface="Gulim" panose="020B0600000101010101" pitchFamily="34" charset="-127"/>
              </a:rPr>
              <a:t>“</a:t>
            </a:r>
            <a:r>
              <a:rPr lang="en-US" altLang="ko-KR" sz="4000">
                <a:solidFill>
                  <a:schemeClr val="folHlink"/>
                </a:solidFill>
                <a:effectLst/>
                <a:latin typeface="Helvetica" pitchFamily="2" charset="0"/>
                <a:ea typeface="Gulim" panose="020B0600000101010101" pitchFamily="34" charset="-127"/>
              </a:rPr>
              <a:t>PERJANJIAN MUSA”  KESIMPULAN:</a:t>
            </a:r>
          </a:p>
        </p:txBody>
      </p:sp>
      <p:grpSp>
        <p:nvGrpSpPr>
          <p:cNvPr id="290866" name="Group 50">
            <a:extLst>
              <a:ext uri="{FF2B5EF4-FFF2-40B4-BE49-F238E27FC236}">
                <a16:creationId xmlns:a16="http://schemas.microsoft.com/office/drawing/2014/main" id="{1B9E95D5-FD77-4246-BF1D-2A09C7C928DA}"/>
              </a:ext>
            </a:extLst>
          </p:cNvPr>
          <p:cNvGrpSpPr>
            <a:grpSpLocks/>
          </p:cNvGrpSpPr>
          <p:nvPr/>
        </p:nvGrpSpPr>
        <p:grpSpPr bwMode="auto">
          <a:xfrm>
            <a:off x="558800" y="2400300"/>
            <a:ext cx="7019925" cy="839788"/>
            <a:chOff x="352" y="1512"/>
            <a:chExt cx="4422" cy="529"/>
          </a:xfrm>
        </p:grpSpPr>
        <p:sp>
          <p:nvSpPr>
            <p:cNvPr id="290850" name="Rectangle 34">
              <a:extLst>
                <a:ext uri="{FF2B5EF4-FFF2-40B4-BE49-F238E27FC236}">
                  <a16:creationId xmlns:a16="http://schemas.microsoft.com/office/drawing/2014/main" id="{BBDA1C1B-3A05-EE44-BC2B-DDAA0E171F93}"/>
                </a:ext>
              </a:extLst>
            </p:cNvPr>
            <p:cNvSpPr>
              <a:spLocks noChangeArrowheads="1"/>
            </p:cNvSpPr>
            <p:nvPr/>
          </p:nvSpPr>
          <p:spPr bwMode="auto">
            <a:xfrm>
              <a:off x="1544" y="1563"/>
              <a:ext cx="3230" cy="47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900">
                  <a:solidFill>
                    <a:schemeClr val="folHlink"/>
                  </a:solidFill>
                  <a:effectLst/>
                  <a:latin typeface="Helvetica" pitchFamily="2" charset="0"/>
                  <a:ea typeface="Gulim" panose="020B0600000101010101" pitchFamily="34" charset="-127"/>
                </a:rPr>
                <a:t>PASAL 20: </a:t>
              </a:r>
            </a:p>
            <a:p>
              <a:r>
                <a:rPr lang="en-US" altLang="ko-KR" sz="2500">
                  <a:effectLst/>
                  <a:latin typeface="Helvetica" pitchFamily="2" charset="0"/>
                  <a:ea typeface="Gulim" panose="020B0600000101010101" pitchFamily="34" charset="-127"/>
                </a:rPr>
                <a:t>	SEPULUH HUKUM ALLAH </a:t>
              </a:r>
              <a:endParaRPr lang="en-US" altLang="ko-KR" sz="1900">
                <a:solidFill>
                  <a:schemeClr val="folHlink"/>
                </a:solidFill>
                <a:effectLst/>
                <a:latin typeface="Helvetica" pitchFamily="2" charset="0"/>
                <a:ea typeface="Gulim" panose="020B0600000101010101" pitchFamily="34" charset="-127"/>
              </a:endParaRPr>
            </a:p>
          </p:txBody>
        </p:sp>
        <p:sp>
          <p:nvSpPr>
            <p:cNvPr id="290851" name="Text Box 35">
              <a:extLst>
                <a:ext uri="{FF2B5EF4-FFF2-40B4-BE49-F238E27FC236}">
                  <a16:creationId xmlns:a16="http://schemas.microsoft.com/office/drawing/2014/main" id="{0CDF17AF-4E46-3145-BA28-7D7CAFB65D9A}"/>
                </a:ext>
              </a:extLst>
            </p:cNvPr>
            <p:cNvSpPr txBox="1">
              <a:spLocks noChangeArrowheads="1"/>
            </p:cNvSpPr>
            <p:nvPr/>
          </p:nvSpPr>
          <p:spPr bwMode="auto">
            <a:xfrm>
              <a:off x="352" y="1512"/>
              <a:ext cx="896" cy="519"/>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0">
                  <a:solidFill>
                    <a:srgbClr val="66FF66"/>
                  </a:solidFill>
                  <a:effectLst/>
                  <a:latin typeface="Times New Roman" panose="02020603050405020304" pitchFamily="18" charset="0"/>
                  <a:ea typeface="Gulim" panose="020B0600000101010101" pitchFamily="34" charset="-127"/>
                </a:rPr>
                <a:t>“</a:t>
              </a:r>
              <a:r>
                <a:rPr lang="en-US" altLang="ko-KR" sz="4800" b="0">
                  <a:solidFill>
                    <a:srgbClr val="66FF66"/>
                  </a:solidFill>
                  <a:effectLst/>
                  <a:latin typeface="Times New Roman" panose="02020603050405020304" pitchFamily="18" charset="0"/>
                  <a:ea typeface="Gulim" panose="020B0600000101010101" pitchFamily="34" charset="-127"/>
                </a:rPr>
                <a:t>M”</a:t>
              </a:r>
            </a:p>
          </p:txBody>
        </p:sp>
      </p:grpSp>
      <p:grpSp>
        <p:nvGrpSpPr>
          <p:cNvPr id="290867" name="Group 51">
            <a:extLst>
              <a:ext uri="{FF2B5EF4-FFF2-40B4-BE49-F238E27FC236}">
                <a16:creationId xmlns:a16="http://schemas.microsoft.com/office/drawing/2014/main" id="{EFDAEEAC-E2BE-0047-84F4-3BBC29E8BC57}"/>
              </a:ext>
            </a:extLst>
          </p:cNvPr>
          <p:cNvGrpSpPr>
            <a:grpSpLocks/>
          </p:cNvGrpSpPr>
          <p:nvPr/>
        </p:nvGrpSpPr>
        <p:grpSpPr bwMode="auto">
          <a:xfrm>
            <a:off x="596900" y="3503613"/>
            <a:ext cx="6167438" cy="823912"/>
            <a:chOff x="376" y="2207"/>
            <a:chExt cx="3885" cy="519"/>
          </a:xfrm>
        </p:grpSpPr>
        <p:sp>
          <p:nvSpPr>
            <p:cNvPr id="290828" name="Rectangle 12">
              <a:extLst>
                <a:ext uri="{FF2B5EF4-FFF2-40B4-BE49-F238E27FC236}">
                  <a16:creationId xmlns:a16="http://schemas.microsoft.com/office/drawing/2014/main" id="{E06CF804-61E3-DE4B-8B11-0F8EC6188279}"/>
                </a:ext>
              </a:extLst>
            </p:cNvPr>
            <p:cNvSpPr>
              <a:spLocks noChangeArrowheads="1"/>
            </p:cNvSpPr>
            <p:nvPr/>
          </p:nvSpPr>
          <p:spPr bwMode="auto">
            <a:xfrm>
              <a:off x="1519" y="2226"/>
              <a:ext cx="2742" cy="47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900">
                  <a:solidFill>
                    <a:schemeClr val="folHlink"/>
                  </a:solidFill>
                  <a:effectLst/>
                  <a:latin typeface="Helvetica" pitchFamily="2" charset="0"/>
                  <a:ea typeface="Gulim" panose="020B0600000101010101" pitchFamily="34" charset="-127"/>
                </a:rPr>
                <a:t>PASAL 21-24: </a:t>
              </a:r>
            </a:p>
            <a:p>
              <a:r>
                <a:rPr lang="en-US" altLang="ko-KR" sz="2500">
                  <a:effectLst/>
                  <a:latin typeface="Helvetica" pitchFamily="2" charset="0"/>
                  <a:ea typeface="Gulim" panose="020B0600000101010101" pitchFamily="34" charset="-127"/>
                </a:rPr>
                <a:t>	PERATURAN SOSIAL</a:t>
              </a:r>
              <a:endParaRPr lang="en-US" altLang="ko-KR" sz="1900">
                <a:solidFill>
                  <a:schemeClr val="folHlink"/>
                </a:solidFill>
                <a:effectLst/>
                <a:latin typeface="Helvetica" pitchFamily="2" charset="0"/>
                <a:ea typeface="Gulim" panose="020B0600000101010101" pitchFamily="34" charset="-127"/>
              </a:endParaRPr>
            </a:p>
          </p:txBody>
        </p:sp>
        <p:sp>
          <p:nvSpPr>
            <p:cNvPr id="290852" name="Text Box 36">
              <a:extLst>
                <a:ext uri="{FF2B5EF4-FFF2-40B4-BE49-F238E27FC236}">
                  <a16:creationId xmlns:a16="http://schemas.microsoft.com/office/drawing/2014/main" id="{72B894F3-2560-9F40-9530-8BC27BBB693C}"/>
                </a:ext>
              </a:extLst>
            </p:cNvPr>
            <p:cNvSpPr txBox="1">
              <a:spLocks noChangeArrowheads="1"/>
            </p:cNvSpPr>
            <p:nvPr/>
          </p:nvSpPr>
          <p:spPr bwMode="auto">
            <a:xfrm>
              <a:off x="376" y="2207"/>
              <a:ext cx="1064" cy="519"/>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0">
                  <a:solidFill>
                    <a:srgbClr val="66FF66"/>
                  </a:solidFill>
                  <a:effectLst/>
                  <a:latin typeface="Times New Roman" panose="02020603050405020304" pitchFamily="18" charset="0"/>
                  <a:ea typeface="Gulim" panose="020B0600000101010101" pitchFamily="34" charset="-127"/>
                </a:rPr>
                <a:t>“</a:t>
              </a:r>
              <a:r>
                <a:rPr lang="en-US" altLang="ko-KR" sz="4800" b="0">
                  <a:solidFill>
                    <a:srgbClr val="66FF66"/>
                  </a:solidFill>
                  <a:effectLst/>
                  <a:latin typeface="Times New Roman" panose="02020603050405020304" pitchFamily="18" charset="0"/>
                  <a:ea typeface="Gulim" panose="020B0600000101010101" pitchFamily="34" charset="-127"/>
                </a:rPr>
                <a:t>S”</a:t>
              </a:r>
            </a:p>
          </p:txBody>
        </p:sp>
      </p:grpSp>
      <p:grpSp>
        <p:nvGrpSpPr>
          <p:cNvPr id="290868" name="Group 52">
            <a:extLst>
              <a:ext uri="{FF2B5EF4-FFF2-40B4-BE49-F238E27FC236}">
                <a16:creationId xmlns:a16="http://schemas.microsoft.com/office/drawing/2014/main" id="{4FDB3349-7C31-154F-AFBB-439F108AF7F2}"/>
              </a:ext>
            </a:extLst>
          </p:cNvPr>
          <p:cNvGrpSpPr>
            <a:grpSpLocks/>
          </p:cNvGrpSpPr>
          <p:nvPr/>
        </p:nvGrpSpPr>
        <p:grpSpPr bwMode="auto">
          <a:xfrm>
            <a:off x="596900" y="4468813"/>
            <a:ext cx="8547100" cy="823912"/>
            <a:chOff x="376" y="2815"/>
            <a:chExt cx="5384" cy="519"/>
          </a:xfrm>
        </p:grpSpPr>
        <p:sp>
          <p:nvSpPr>
            <p:cNvPr id="290829" name="Rectangle 13">
              <a:extLst>
                <a:ext uri="{FF2B5EF4-FFF2-40B4-BE49-F238E27FC236}">
                  <a16:creationId xmlns:a16="http://schemas.microsoft.com/office/drawing/2014/main" id="{BA607902-07FB-4047-A982-47682E4FED55}"/>
                </a:ext>
              </a:extLst>
            </p:cNvPr>
            <p:cNvSpPr>
              <a:spLocks noChangeArrowheads="1"/>
            </p:cNvSpPr>
            <p:nvPr/>
          </p:nvSpPr>
          <p:spPr bwMode="auto">
            <a:xfrm>
              <a:off x="1526" y="2818"/>
              <a:ext cx="4234" cy="47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1900">
                  <a:solidFill>
                    <a:schemeClr val="folHlink"/>
                  </a:solidFill>
                  <a:effectLst/>
                  <a:latin typeface="Helvetica" pitchFamily="2" charset="0"/>
                  <a:ea typeface="Gulim" panose="020B0600000101010101" pitchFamily="34" charset="-127"/>
                </a:rPr>
                <a:t>PASAL 25-31:</a:t>
              </a:r>
              <a:endParaRPr lang="en-US" altLang="ko-KR">
                <a:solidFill>
                  <a:schemeClr val="folHlink"/>
                </a:solidFill>
                <a:effectLst/>
                <a:ea typeface="Gulim" panose="020B0600000101010101" pitchFamily="34" charset="-127"/>
              </a:endParaRPr>
            </a:p>
            <a:p>
              <a:r>
                <a:rPr lang="en-US" altLang="ko-KR">
                  <a:effectLst/>
                  <a:ea typeface="Gulim" panose="020B0600000101010101" pitchFamily="34" charset="-127"/>
                </a:rPr>
                <a:t>	</a:t>
              </a:r>
              <a:r>
                <a:rPr lang="en-US" altLang="ko-KR" sz="2500">
                  <a:effectLst/>
                  <a:latin typeface="Helvetica" pitchFamily="2" charset="0"/>
                  <a:ea typeface="Gulim" panose="020B0600000101010101" pitchFamily="34" charset="-127"/>
                </a:rPr>
                <a:t>PERATURAN KEMAH SUCI </a:t>
              </a:r>
            </a:p>
          </p:txBody>
        </p:sp>
        <p:sp>
          <p:nvSpPr>
            <p:cNvPr id="290853" name="Text Box 37">
              <a:extLst>
                <a:ext uri="{FF2B5EF4-FFF2-40B4-BE49-F238E27FC236}">
                  <a16:creationId xmlns:a16="http://schemas.microsoft.com/office/drawing/2014/main" id="{8A0AF57F-BDA4-0643-B91C-AA74564736A1}"/>
                </a:ext>
              </a:extLst>
            </p:cNvPr>
            <p:cNvSpPr txBox="1">
              <a:spLocks noChangeArrowheads="1"/>
            </p:cNvSpPr>
            <p:nvPr/>
          </p:nvSpPr>
          <p:spPr bwMode="auto">
            <a:xfrm>
              <a:off x="376" y="2815"/>
              <a:ext cx="1112" cy="519"/>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0">
                  <a:solidFill>
                    <a:srgbClr val="66FF66"/>
                  </a:solidFill>
                  <a:effectLst/>
                  <a:latin typeface="Times New Roman" panose="02020603050405020304" pitchFamily="18" charset="0"/>
                  <a:ea typeface="Gulim" panose="020B0600000101010101" pitchFamily="34" charset="-127"/>
                </a:rPr>
                <a:t>“</a:t>
              </a:r>
              <a:r>
                <a:rPr lang="en-US" altLang="ko-KR" sz="4800" b="0">
                  <a:solidFill>
                    <a:srgbClr val="66FF66"/>
                  </a:solidFill>
                  <a:effectLst/>
                  <a:latin typeface="Times New Roman" panose="02020603050405020304" pitchFamily="18" charset="0"/>
                  <a:ea typeface="Gulim" panose="020B0600000101010101" pitchFamily="34" charset="-127"/>
                </a:rPr>
                <a:t>U”</a:t>
              </a:r>
            </a:p>
          </p:txBody>
        </p:sp>
      </p:grpSp>
      <p:grpSp>
        <p:nvGrpSpPr>
          <p:cNvPr id="290856" name="Group 40">
            <a:extLst>
              <a:ext uri="{FF2B5EF4-FFF2-40B4-BE49-F238E27FC236}">
                <a16:creationId xmlns:a16="http://schemas.microsoft.com/office/drawing/2014/main" id="{88C33AB4-3B7B-284C-B27D-366D71471194}"/>
              </a:ext>
            </a:extLst>
          </p:cNvPr>
          <p:cNvGrpSpPr>
            <a:grpSpLocks/>
          </p:cNvGrpSpPr>
          <p:nvPr/>
        </p:nvGrpSpPr>
        <p:grpSpPr bwMode="auto">
          <a:xfrm>
            <a:off x="7127875" y="304800"/>
            <a:ext cx="1470025" cy="1638300"/>
            <a:chOff x="4490" y="192"/>
            <a:chExt cx="926" cy="1032"/>
          </a:xfrm>
        </p:grpSpPr>
        <p:sp>
          <p:nvSpPr>
            <p:cNvPr id="290857" name="Rectangle 41">
              <a:extLst>
                <a:ext uri="{FF2B5EF4-FFF2-40B4-BE49-F238E27FC236}">
                  <a16:creationId xmlns:a16="http://schemas.microsoft.com/office/drawing/2014/main" id="{2427A601-BAA6-DE48-8CAA-DE4F0B43F782}"/>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90858" name="Oval 42">
              <a:extLst>
                <a:ext uri="{FF2B5EF4-FFF2-40B4-BE49-F238E27FC236}">
                  <a16:creationId xmlns:a16="http://schemas.microsoft.com/office/drawing/2014/main" id="{E638FFAF-4E4E-2744-992C-16C09BB5F527}"/>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90859" name="Rectangle 43">
              <a:extLst>
                <a:ext uri="{FF2B5EF4-FFF2-40B4-BE49-F238E27FC236}">
                  <a16:creationId xmlns:a16="http://schemas.microsoft.com/office/drawing/2014/main" id="{D940DD7E-2D2B-0241-BE49-8D6D09F69AF0}"/>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290860" name="Rectangle 44">
              <a:extLst>
                <a:ext uri="{FF2B5EF4-FFF2-40B4-BE49-F238E27FC236}">
                  <a16:creationId xmlns:a16="http://schemas.microsoft.com/office/drawing/2014/main" id="{71791E73-A978-2144-B26B-B6EED37AADC3}"/>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90861" name="Oval 45">
              <a:extLst>
                <a:ext uri="{FF2B5EF4-FFF2-40B4-BE49-F238E27FC236}">
                  <a16:creationId xmlns:a16="http://schemas.microsoft.com/office/drawing/2014/main" id="{CE580323-E0DD-5F49-9ECA-CF7B612BDFBB}"/>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290862" name="Rectangle 46">
              <a:extLst>
                <a:ext uri="{FF2B5EF4-FFF2-40B4-BE49-F238E27FC236}">
                  <a16:creationId xmlns:a16="http://schemas.microsoft.com/office/drawing/2014/main" id="{F3D73ADD-3031-7142-9BEB-E90986FD8762}"/>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90863" name="Rectangle 47">
              <a:extLst>
                <a:ext uri="{FF2B5EF4-FFF2-40B4-BE49-F238E27FC236}">
                  <a16:creationId xmlns:a16="http://schemas.microsoft.com/office/drawing/2014/main" id="{468A4F5A-EE99-3840-B85E-BC236CE76BDB}"/>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VI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IX</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X</a:t>
              </a:r>
              <a:endParaRPr lang="en-US" altLang="ko-KR">
                <a:effectLst/>
                <a:latin typeface="Krone" charset="0"/>
                <a:ea typeface="Gulim" panose="020B0600000101010101" pitchFamily="34" charset="-127"/>
              </a:endParaRPr>
            </a:p>
          </p:txBody>
        </p:sp>
        <p:sp>
          <p:nvSpPr>
            <p:cNvPr id="290864" name="Rectangle 48">
              <a:extLst>
                <a:ext uri="{FF2B5EF4-FFF2-40B4-BE49-F238E27FC236}">
                  <a16:creationId xmlns:a16="http://schemas.microsoft.com/office/drawing/2014/main" id="{D8272BEB-9933-1F4E-87C6-EB9CC1F3657E}"/>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IV</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a:t>
              </a:r>
              <a:endParaRPr lang="en-US" altLang="ko-KR">
                <a:effectLst/>
                <a:latin typeface="Krone" charset="0"/>
                <a:ea typeface="Gulim" panose="020B0600000101010101" pitchFamily="34" charset="-127"/>
              </a:endParaRPr>
            </a:p>
          </p:txBody>
        </p:sp>
      </p:grpSp>
      <p:sp>
        <p:nvSpPr>
          <p:cNvPr id="290870" name="Text Box 54">
            <a:extLst>
              <a:ext uri="{FF2B5EF4-FFF2-40B4-BE49-F238E27FC236}">
                <a16:creationId xmlns:a16="http://schemas.microsoft.com/office/drawing/2014/main" id="{DE4DA777-E208-E545-B69A-C94B1DD8F6EA}"/>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290872" name="Text Box 56">
            <a:extLst>
              <a:ext uri="{FF2B5EF4-FFF2-40B4-BE49-F238E27FC236}">
                <a16:creationId xmlns:a16="http://schemas.microsoft.com/office/drawing/2014/main" id="{8D62EC8B-88B4-F343-9397-AFBD851A3DA4}"/>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90873" name="Rectangle 57">
            <a:extLst>
              <a:ext uri="{FF2B5EF4-FFF2-40B4-BE49-F238E27FC236}">
                <a16:creationId xmlns:a16="http://schemas.microsoft.com/office/drawing/2014/main" id="{55C21E1C-258B-C047-A6F6-F9140EF85FC2}"/>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90876" name="Rectangle 60">
            <a:extLst>
              <a:ext uri="{FF2B5EF4-FFF2-40B4-BE49-F238E27FC236}">
                <a16:creationId xmlns:a16="http://schemas.microsoft.com/office/drawing/2014/main" id="{AF21529E-458F-C542-A14E-D806193FDA1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09</a:t>
            </a:r>
          </a:p>
        </p:txBody>
      </p:sp>
      <p:sp>
        <p:nvSpPr>
          <p:cNvPr id="290878" name="Text Box 62">
            <a:extLst>
              <a:ext uri="{FF2B5EF4-FFF2-40B4-BE49-F238E27FC236}">
                <a16:creationId xmlns:a16="http://schemas.microsoft.com/office/drawing/2014/main" id="{FE3D7723-FDAA-0340-8892-834C397B4BBD}"/>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0866"/>
                                        </p:tgtEl>
                                        <p:attrNameLst>
                                          <p:attrName>style.visibility</p:attrName>
                                        </p:attrNameLst>
                                      </p:cBhvr>
                                      <p:to>
                                        <p:strVal val="visible"/>
                                      </p:to>
                                    </p:set>
                                    <p:animEffect transition="in" filter="wipe(left)">
                                      <p:cBhvr>
                                        <p:cTn id="7" dur="500"/>
                                        <p:tgtEl>
                                          <p:spTgt spid="290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90867"/>
                                        </p:tgtEl>
                                        <p:attrNameLst>
                                          <p:attrName>style.visibility</p:attrName>
                                        </p:attrNameLst>
                                      </p:cBhvr>
                                      <p:to>
                                        <p:strVal val="visible"/>
                                      </p:to>
                                    </p:set>
                                    <p:animEffect transition="in" filter="wipe(left)">
                                      <p:cBhvr>
                                        <p:cTn id="12" dur="500"/>
                                        <p:tgtEl>
                                          <p:spTgt spid="2908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90868"/>
                                        </p:tgtEl>
                                        <p:attrNameLst>
                                          <p:attrName>style.visibility</p:attrName>
                                        </p:attrNameLst>
                                      </p:cBhvr>
                                      <p:to>
                                        <p:strVal val="visible"/>
                                      </p:to>
                                    </p:set>
                                    <p:animEffect transition="in" filter="wipe(left)">
                                      <p:cBhvr>
                                        <p:cTn id="17" dur="500"/>
                                        <p:tgtEl>
                                          <p:spTgt spid="290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a:extLst>
              <a:ext uri="{FF2B5EF4-FFF2-40B4-BE49-F238E27FC236}">
                <a16:creationId xmlns:a16="http://schemas.microsoft.com/office/drawing/2014/main" id="{0F55810E-2125-214F-8249-FC428986630B}"/>
              </a:ext>
            </a:extLst>
          </p:cNvPr>
          <p:cNvSpPr>
            <a:spLocks noChangeArrowheads="1"/>
          </p:cNvSpPr>
          <p:nvPr/>
        </p:nvSpPr>
        <p:spPr bwMode="auto">
          <a:xfrm>
            <a:off x="0" y="0"/>
            <a:ext cx="9144000" cy="68580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24992" name="Picture 32" descr="Sinai view2">
            <a:extLst>
              <a:ext uri="{FF2B5EF4-FFF2-40B4-BE49-F238E27FC236}">
                <a16:creationId xmlns:a16="http://schemas.microsoft.com/office/drawing/2014/main" id="{FEEE32E1-632A-A849-97C3-CF9B1105CB15}"/>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207500" cy="6905625"/>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4995" name="Rectangle 35">
            <a:extLst>
              <a:ext uri="{FF2B5EF4-FFF2-40B4-BE49-F238E27FC236}">
                <a16:creationId xmlns:a16="http://schemas.microsoft.com/office/drawing/2014/main" id="{5A2352BC-0FE9-D949-AAE0-E86FD5BAD01C}"/>
              </a:ext>
            </a:extLst>
          </p:cNvPr>
          <p:cNvSpPr>
            <a:spLocks noChangeArrowheads="1"/>
          </p:cNvSpPr>
          <p:nvPr/>
        </p:nvSpPr>
        <p:spPr bwMode="auto">
          <a:xfrm>
            <a:off x="0" y="0"/>
            <a:ext cx="9201150" cy="68580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976" name="Text Box 16">
            <a:extLst>
              <a:ext uri="{FF2B5EF4-FFF2-40B4-BE49-F238E27FC236}">
                <a16:creationId xmlns:a16="http://schemas.microsoft.com/office/drawing/2014/main" id="{6A08C18D-8935-4945-B878-463B0E6E3E62}"/>
              </a:ext>
            </a:extLst>
          </p:cNvPr>
          <p:cNvSpPr txBox="1">
            <a:spLocks noChangeArrowheads="1"/>
          </p:cNvSpPr>
          <p:nvPr/>
        </p:nvSpPr>
        <p:spPr bwMode="auto">
          <a:xfrm>
            <a:off x="406400" y="457200"/>
            <a:ext cx="8737600" cy="641350"/>
          </a:xfrm>
          <a:prstGeom prst="rect">
            <a:avLst/>
          </a:prstGeom>
          <a:noFill/>
          <a:ln>
            <a:noFill/>
          </a:ln>
          <a:effectLst>
            <a:outerShdw dist="81320" dir="3080412"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3600">
                <a:solidFill>
                  <a:schemeClr val="folHlink"/>
                </a:solidFill>
                <a:effectLst/>
                <a:ea typeface="Gulim" panose="020B0600000101010101" pitchFamily="34" charset="-127"/>
              </a:rPr>
              <a:t>Maksud dari Perjanjian Musa</a:t>
            </a:r>
          </a:p>
        </p:txBody>
      </p:sp>
      <p:sp>
        <p:nvSpPr>
          <p:cNvPr id="424977" name="Text Box 17">
            <a:extLst>
              <a:ext uri="{FF2B5EF4-FFF2-40B4-BE49-F238E27FC236}">
                <a16:creationId xmlns:a16="http://schemas.microsoft.com/office/drawing/2014/main" id="{DC65FDDE-B98C-9343-9E32-75E5EA6C4711}"/>
              </a:ext>
            </a:extLst>
          </p:cNvPr>
          <p:cNvSpPr txBox="1">
            <a:spLocks noChangeArrowheads="1"/>
          </p:cNvSpPr>
          <p:nvPr/>
        </p:nvSpPr>
        <p:spPr bwMode="auto">
          <a:xfrm>
            <a:off x="393700" y="1397000"/>
            <a:ext cx="7518400" cy="519113"/>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800">
                <a:solidFill>
                  <a:schemeClr val="folHlink"/>
                </a:solidFill>
                <a:effectLst/>
                <a:ea typeface="Gulim" panose="020B0600000101010101" pitchFamily="34" charset="-127"/>
              </a:rPr>
              <a:t>1. </a:t>
            </a:r>
            <a:r>
              <a:rPr lang="en-US" altLang="ko-KR" sz="2800">
                <a:solidFill>
                  <a:schemeClr val="folHlink"/>
                </a:solidFill>
                <a:effectLst/>
                <a:ea typeface="Gulim" panose="020B0600000101010101" pitchFamily="34" charset="-127"/>
              </a:rPr>
              <a:t>Perjanjian yang bersifat Sementara.</a:t>
            </a:r>
          </a:p>
        </p:txBody>
      </p:sp>
      <p:sp>
        <p:nvSpPr>
          <p:cNvPr id="424978" name="Text Box 18">
            <a:extLst>
              <a:ext uri="{FF2B5EF4-FFF2-40B4-BE49-F238E27FC236}">
                <a16:creationId xmlns:a16="http://schemas.microsoft.com/office/drawing/2014/main" id="{ADA9A178-2442-F64B-ADEE-15447EC22923}"/>
              </a:ext>
            </a:extLst>
          </p:cNvPr>
          <p:cNvSpPr txBox="1">
            <a:spLocks noChangeArrowheads="1"/>
          </p:cNvSpPr>
          <p:nvPr/>
        </p:nvSpPr>
        <p:spPr bwMode="auto">
          <a:xfrm>
            <a:off x="355600" y="2286000"/>
            <a:ext cx="7747000" cy="519113"/>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800">
                <a:solidFill>
                  <a:schemeClr val="folHlink"/>
                </a:solidFill>
                <a:effectLst/>
                <a:ea typeface="Gulim" panose="020B0600000101010101" pitchFamily="34" charset="-127"/>
              </a:rPr>
              <a:t>2. </a:t>
            </a:r>
            <a:r>
              <a:rPr lang="en-US" altLang="ko-KR" sz="2800">
                <a:solidFill>
                  <a:schemeClr val="folHlink"/>
                </a:solidFill>
                <a:effectLst/>
                <a:ea typeface="Gulim" panose="020B0600000101010101" pitchFamily="34" charset="-127"/>
              </a:rPr>
              <a:t>Perjanjian bersyarat.</a:t>
            </a:r>
          </a:p>
        </p:txBody>
      </p:sp>
      <p:sp>
        <p:nvSpPr>
          <p:cNvPr id="424979" name="Text Box 19">
            <a:extLst>
              <a:ext uri="{FF2B5EF4-FFF2-40B4-BE49-F238E27FC236}">
                <a16:creationId xmlns:a16="http://schemas.microsoft.com/office/drawing/2014/main" id="{D9AD0F0D-004A-6345-9884-E3DDECB19244}"/>
              </a:ext>
            </a:extLst>
          </p:cNvPr>
          <p:cNvSpPr txBox="1">
            <a:spLocks noChangeArrowheads="1"/>
          </p:cNvSpPr>
          <p:nvPr/>
        </p:nvSpPr>
        <p:spPr bwMode="auto">
          <a:xfrm>
            <a:off x="355600" y="3302000"/>
            <a:ext cx="8991600" cy="946150"/>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800">
                <a:solidFill>
                  <a:schemeClr val="folHlink"/>
                </a:solidFill>
                <a:effectLst/>
                <a:ea typeface="Gulim" panose="020B0600000101010101" pitchFamily="34" charset="-127"/>
              </a:rPr>
              <a:t>3. </a:t>
            </a:r>
            <a:r>
              <a:rPr lang="en-US" altLang="ko-KR" sz="2800">
                <a:solidFill>
                  <a:schemeClr val="folHlink"/>
                </a:solidFill>
                <a:effectLst/>
                <a:ea typeface="Gulim" panose="020B0600000101010101" pitchFamily="34" charset="-127"/>
              </a:rPr>
              <a:t>Perjanjian itu berakhir ketika Yesus datang melakukan pelayananNya. </a:t>
            </a:r>
            <a:endParaRPr lang="en-US" altLang="ko-KR" sz="2800">
              <a:solidFill>
                <a:srgbClr val="99CCFF"/>
              </a:solidFill>
              <a:effectLst/>
              <a:ea typeface="Gulim" panose="020B0600000101010101" pitchFamily="34" charset="-127"/>
            </a:endParaRPr>
          </a:p>
        </p:txBody>
      </p:sp>
      <p:sp>
        <p:nvSpPr>
          <p:cNvPr id="424980" name="Text Box 20">
            <a:extLst>
              <a:ext uri="{FF2B5EF4-FFF2-40B4-BE49-F238E27FC236}">
                <a16:creationId xmlns:a16="http://schemas.microsoft.com/office/drawing/2014/main" id="{160334E3-6C72-5246-9356-F13AF847576C}"/>
              </a:ext>
            </a:extLst>
          </p:cNvPr>
          <p:cNvSpPr txBox="1">
            <a:spLocks noChangeArrowheads="1"/>
          </p:cNvSpPr>
          <p:nvPr/>
        </p:nvSpPr>
        <p:spPr bwMode="auto">
          <a:xfrm>
            <a:off x="349250" y="4648200"/>
            <a:ext cx="8677275" cy="1373188"/>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800">
                <a:solidFill>
                  <a:schemeClr val="folHlink"/>
                </a:solidFill>
                <a:effectLst/>
                <a:ea typeface="Gulim" panose="020B0600000101010101" pitchFamily="34" charset="-127"/>
              </a:rPr>
              <a:t>4.</a:t>
            </a:r>
            <a:r>
              <a:rPr lang="en-US" altLang="ko-KR" sz="2800">
                <a:solidFill>
                  <a:schemeClr val="folHlink"/>
                </a:solidFill>
                <a:effectLst/>
                <a:ea typeface="Gulim" panose="020B0600000101010101" pitchFamily="34" charset="-127"/>
              </a:rPr>
              <a:t>Setelah Roh Kudus dicurahkan ke bumi, Hukum Musa menjadi bagian yang diinternalisasikan dalam hidup dan hati setiap orang percaya !...</a:t>
            </a:r>
          </a:p>
        </p:txBody>
      </p:sp>
      <p:sp>
        <p:nvSpPr>
          <p:cNvPr id="424981" name="Oval 21">
            <a:extLst>
              <a:ext uri="{FF2B5EF4-FFF2-40B4-BE49-F238E27FC236}">
                <a16:creationId xmlns:a16="http://schemas.microsoft.com/office/drawing/2014/main" id="{0B8C07FF-F42C-7A4B-B8C0-E0B53B5EE238}"/>
              </a:ext>
            </a:extLst>
          </p:cNvPr>
          <p:cNvSpPr>
            <a:spLocks noChangeArrowheads="1"/>
          </p:cNvSpPr>
          <p:nvPr/>
        </p:nvSpPr>
        <p:spPr bwMode="auto">
          <a:xfrm>
            <a:off x="5113338" y="1285875"/>
            <a:ext cx="2168525" cy="693738"/>
          </a:xfrm>
          <a:prstGeom prst="ellipse">
            <a:avLst/>
          </a:prstGeom>
          <a:noFill/>
          <a:ln w="381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4982" name="Oval 22">
            <a:extLst>
              <a:ext uri="{FF2B5EF4-FFF2-40B4-BE49-F238E27FC236}">
                <a16:creationId xmlns:a16="http://schemas.microsoft.com/office/drawing/2014/main" id="{BB8A7F15-9619-464E-A96B-531F1EE4D8FE}"/>
              </a:ext>
            </a:extLst>
          </p:cNvPr>
          <p:cNvSpPr>
            <a:spLocks noChangeArrowheads="1"/>
          </p:cNvSpPr>
          <p:nvPr/>
        </p:nvSpPr>
        <p:spPr bwMode="auto">
          <a:xfrm>
            <a:off x="2657475" y="2316163"/>
            <a:ext cx="1955800" cy="558800"/>
          </a:xfrm>
          <a:prstGeom prst="ellipse">
            <a:avLst/>
          </a:prstGeom>
          <a:noFill/>
          <a:ln w="381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4983" name="Oval 23">
            <a:extLst>
              <a:ext uri="{FF2B5EF4-FFF2-40B4-BE49-F238E27FC236}">
                <a16:creationId xmlns:a16="http://schemas.microsoft.com/office/drawing/2014/main" id="{523E57F9-7261-DA4C-B25A-79F7B7538425}"/>
              </a:ext>
            </a:extLst>
          </p:cNvPr>
          <p:cNvSpPr>
            <a:spLocks noChangeArrowheads="1"/>
          </p:cNvSpPr>
          <p:nvPr/>
        </p:nvSpPr>
        <p:spPr bwMode="auto">
          <a:xfrm>
            <a:off x="3163888" y="3263900"/>
            <a:ext cx="3051175" cy="558800"/>
          </a:xfrm>
          <a:prstGeom prst="ellipse">
            <a:avLst/>
          </a:prstGeom>
          <a:noFill/>
          <a:ln w="381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4985" name="Text Box 25">
            <a:extLst>
              <a:ext uri="{FF2B5EF4-FFF2-40B4-BE49-F238E27FC236}">
                <a16:creationId xmlns:a16="http://schemas.microsoft.com/office/drawing/2014/main" id="{912ECF0C-F1DF-034D-B8B6-4B7D116A8049}"/>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24986" name="Rectangle 26">
            <a:extLst>
              <a:ext uri="{FF2B5EF4-FFF2-40B4-BE49-F238E27FC236}">
                <a16:creationId xmlns:a16="http://schemas.microsoft.com/office/drawing/2014/main" id="{741A19F5-F43A-8D48-A976-EDF131F4A43C}"/>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24989" name="Rectangle 29">
            <a:extLst>
              <a:ext uri="{FF2B5EF4-FFF2-40B4-BE49-F238E27FC236}">
                <a16:creationId xmlns:a16="http://schemas.microsoft.com/office/drawing/2014/main" id="{4A4BB4C6-9ED4-1048-A43F-6F3697DC3C67}"/>
              </a:ext>
            </a:extLst>
          </p:cNvPr>
          <p:cNvSpPr>
            <a:spLocks noChangeArrowheads="1"/>
          </p:cNvSpPr>
          <p:nvPr/>
        </p:nvSpPr>
        <p:spPr bwMode="auto">
          <a:xfrm>
            <a:off x="8085138" y="6527800"/>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10</a:t>
            </a:r>
          </a:p>
        </p:txBody>
      </p:sp>
      <p:sp>
        <p:nvSpPr>
          <p:cNvPr id="424991" name="Text Box 31">
            <a:extLst>
              <a:ext uri="{FF2B5EF4-FFF2-40B4-BE49-F238E27FC236}">
                <a16:creationId xmlns:a16="http://schemas.microsoft.com/office/drawing/2014/main" id="{222D638B-7FC3-2F40-B91A-B1D0BEAAAD24}"/>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4</a:t>
            </a:r>
          </a:p>
        </p:txBody>
      </p:sp>
      <p:sp>
        <p:nvSpPr>
          <p:cNvPr id="424998" name="Text Box 38">
            <a:extLst>
              <a:ext uri="{FF2B5EF4-FFF2-40B4-BE49-F238E27FC236}">
                <a16:creationId xmlns:a16="http://schemas.microsoft.com/office/drawing/2014/main" id="{6F4CC3F3-AB78-AB49-81AD-79B81EC2AF9A}"/>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a:t>
            </a:r>
            <a:r>
              <a:rPr lang="en-US" altLang="ko-KR" sz="900">
                <a:solidFill>
                  <a:srgbClr val="FFFFFF"/>
                </a:solidFill>
                <a:effectLst/>
                <a:latin typeface="Arial" panose="020B0604020202020204" pitchFamily="34" charset="0"/>
                <a:ea typeface="Gulim" panose="020B0600000101010101" pitchFamily="34" charset="-127"/>
              </a:rPr>
              <a:t>6 TBBMI</a:t>
            </a:r>
          </a:p>
        </p:txBody>
      </p:sp>
      <p:sp>
        <p:nvSpPr>
          <p:cNvPr id="424999" name="Rectangle 39">
            <a:extLst>
              <a:ext uri="{FF2B5EF4-FFF2-40B4-BE49-F238E27FC236}">
                <a16:creationId xmlns:a16="http://schemas.microsoft.com/office/drawing/2014/main" id="{6ABEEEE6-DD07-E44F-9974-E301A4A18469}"/>
              </a:ext>
            </a:extLst>
          </p:cNvPr>
          <p:cNvSpPr>
            <a:spLocks noChangeArrowheads="1"/>
          </p:cNvSpPr>
          <p:nvPr/>
        </p:nvSpPr>
        <p:spPr bwMode="auto">
          <a:xfrm>
            <a:off x="7486650" y="6526213"/>
            <a:ext cx="814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9.65.05b.</a:t>
            </a:r>
          </a:p>
        </p:txBody>
      </p:sp>
      <p:sp>
        <p:nvSpPr>
          <p:cNvPr id="425001" name="Text Box 41">
            <a:extLst>
              <a:ext uri="{FF2B5EF4-FFF2-40B4-BE49-F238E27FC236}">
                <a16:creationId xmlns:a16="http://schemas.microsoft.com/office/drawing/2014/main" id="{A38A4434-0CE8-1E4D-8196-2258BF380AAC}"/>
              </a:ext>
            </a:extLst>
          </p:cNvPr>
          <p:cNvSpPr txBox="1">
            <a:spLocks noChangeArrowheads="1"/>
          </p:cNvSpPr>
          <p:nvPr/>
        </p:nvSpPr>
        <p:spPr bwMode="auto">
          <a:xfrm>
            <a:off x="344488" y="4640263"/>
            <a:ext cx="8677275" cy="519112"/>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800">
                <a:solidFill>
                  <a:srgbClr val="FF0000"/>
                </a:solidFill>
                <a:effectLst/>
                <a:latin typeface="Comic Sans MS" panose="030F0902030302020204" pitchFamily="66" charset="0"/>
                <a:ea typeface="ＭＳ Ｐゴシック" panose="020B0600070205080204" pitchFamily="34" charset="-128"/>
              </a:rPr>
              <a:t>4.Setelah Roh Kudus dicurahkan ke bumi,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dissolve">
                                      <p:cBhvr>
                                        <p:cTn id="15" dur="5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9" presetClass="entr" presetSubtype="0" fill="hold"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dissolve">
                                      <p:cBhvr>
                                        <p:cTn id="24" dur="5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9" presetClass="entr" presetSubtype="0" fill="hold"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dissolve">
                                      <p:cBhvr>
                                        <p:cTn id="33" dur="5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iterate type="lt">
                                    <p:tmPct val="0"/>
                                  </p:iterate>
                                  <p:childTnLst>
                                    <p:set>
                                      <p:cBhvr>
                                        <p:cTn id="42" dur="1" fill="hold">
                                          <p:stCondLst>
                                            <p:cond delay="0"/>
                                          </p:stCondLst>
                                        </p:cTn>
                                        <p:tgtEl>
                                          <p:spTgt spid="425001"/>
                                        </p:tgtEl>
                                        <p:attrNameLst>
                                          <p:attrName>style.visibility</p:attrName>
                                        </p:attrNameLst>
                                      </p:cBhvr>
                                      <p:to>
                                        <p:strVal val="visible"/>
                                      </p:to>
                                    </p:set>
                                    <p:anim calcmode="lin" valueType="num">
                                      <p:cBhvr>
                                        <p:cTn id="43" dur="500" fill="hold"/>
                                        <p:tgtEl>
                                          <p:spTgt spid="425001"/>
                                        </p:tgtEl>
                                        <p:attrNameLst>
                                          <p:attrName>ppt_w</p:attrName>
                                        </p:attrNameLst>
                                      </p:cBhvr>
                                      <p:tavLst>
                                        <p:tav tm="0">
                                          <p:val>
                                            <p:fltVal val="0"/>
                                          </p:val>
                                        </p:tav>
                                        <p:tav tm="100000">
                                          <p:val>
                                            <p:strVal val="#ppt_w"/>
                                          </p:val>
                                        </p:tav>
                                      </p:tavLst>
                                    </p:anim>
                                    <p:anim calcmode="lin" valueType="num">
                                      <p:cBhvr>
                                        <p:cTn id="44" dur="500" fill="hold"/>
                                        <p:tgtEl>
                                          <p:spTgt spid="4250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77" grpId="0" autoUpdateAnimBg="0"/>
      <p:bldP spid="424978" grpId="0" autoUpdateAnimBg="0"/>
      <p:bldP spid="424979" grpId="0" autoUpdateAnimBg="0"/>
      <p:bldP spid="424980" grpId="0" autoUpdateAnimBg="0"/>
      <p:bldP spid="42500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04120A9-B661-A84C-89DC-DF3D0F69640E}"/>
              </a:ext>
            </a:extLst>
          </p:cNvPr>
          <p:cNvSpPr>
            <a:spLocks noChangeArrowheads="1"/>
          </p:cNvSpPr>
          <p:nvPr/>
        </p:nvSpPr>
        <p:spPr bwMode="auto">
          <a:xfrm>
            <a:off x="1035050" y="1933575"/>
            <a:ext cx="7440613" cy="4268788"/>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Lst>
        </p:spPr>
        <p:txBody>
          <a:bodyPr lIns="90487" tIns="44450" rIns="90487" bIns="44450">
            <a:spAutoFit/>
          </a:bodyPr>
          <a:lstStyle/>
          <a:p>
            <a:pPr algn="ctr">
              <a:spcBef>
                <a:spcPct val="50000"/>
              </a:spcBef>
            </a:pPr>
            <a:r>
              <a:rPr lang="en-US" altLang="ko-KR" sz="4000" i="1">
                <a:effectLst/>
                <a:latin typeface="Times New Roman" panose="02020603050405020304" pitchFamily="18" charset="0"/>
                <a:ea typeface="Gulim" panose="020B0600000101010101" pitchFamily="34" charset="-127"/>
              </a:rPr>
              <a:t>Yesus berkata:</a:t>
            </a:r>
            <a:endParaRPr lang="en-US" altLang="ko-KR" sz="4000" b="0" i="1">
              <a:effectLst/>
              <a:latin typeface="Times New Roman" panose="02020603050405020304" pitchFamily="18" charset="0"/>
              <a:ea typeface="Gulim" panose="020B0600000101010101" pitchFamily="34" charset="-127"/>
            </a:endParaRPr>
          </a:p>
          <a:p>
            <a:pPr>
              <a:spcBef>
                <a:spcPct val="50000"/>
              </a:spcBef>
            </a:pPr>
            <a:r>
              <a:rPr lang="en-US" altLang="ko-KR" sz="3600" i="1">
                <a:solidFill>
                  <a:schemeClr val="tx2"/>
                </a:solidFill>
                <a:effectLst/>
                <a:latin typeface="Times New Roman" panose="02020603050405020304" pitchFamily="18" charset="0"/>
                <a:ea typeface="Gulim" panose="020B0600000101010101" pitchFamily="34" charset="-127"/>
              </a:rPr>
              <a:t>“Janganlah kamu menyangka, bahwa Aku datang untuk meniadakan hukum Taurat atau kitab para nabi. Aku datang bukan untuk meniadakannya, melainkan untuk menggenapinya.” </a:t>
            </a:r>
            <a:endParaRPr lang="en-US" altLang="ko-KR" sz="3600" i="1" u="sng">
              <a:solidFill>
                <a:schemeClr val="tx2"/>
              </a:solidFill>
              <a:effectLst/>
              <a:latin typeface="Times New Roman" panose="02020603050405020304" pitchFamily="18" charset="0"/>
              <a:ea typeface="Gulim" panose="020B0600000101010101" pitchFamily="34" charset="-127"/>
            </a:endParaRPr>
          </a:p>
        </p:txBody>
      </p:sp>
      <p:sp>
        <p:nvSpPr>
          <p:cNvPr id="47107" name="Rectangle 3">
            <a:extLst>
              <a:ext uri="{FF2B5EF4-FFF2-40B4-BE49-F238E27FC236}">
                <a16:creationId xmlns:a16="http://schemas.microsoft.com/office/drawing/2014/main" id="{3304A090-1C1D-984A-A1FB-91B8D9E9DE8E}"/>
              </a:ext>
            </a:extLst>
          </p:cNvPr>
          <p:cNvSpPr>
            <a:spLocks noChangeArrowheads="1"/>
          </p:cNvSpPr>
          <p:nvPr/>
        </p:nvSpPr>
        <p:spPr bwMode="auto">
          <a:xfrm>
            <a:off x="1471613" y="536575"/>
            <a:ext cx="6545262" cy="9112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ko-KR" sz="5400" i="1">
                <a:effectLst/>
                <a:latin typeface="Times New Roman" panose="02020603050405020304" pitchFamily="18" charset="0"/>
                <a:ea typeface="Gulim" panose="020B0600000101010101" pitchFamily="34" charset="-127"/>
              </a:rPr>
              <a:t>MATIUS 5:17</a:t>
            </a:r>
          </a:p>
        </p:txBody>
      </p:sp>
      <p:sp>
        <p:nvSpPr>
          <p:cNvPr id="47109" name="Rectangle 5">
            <a:extLst>
              <a:ext uri="{FF2B5EF4-FFF2-40B4-BE49-F238E27FC236}">
                <a16:creationId xmlns:a16="http://schemas.microsoft.com/office/drawing/2014/main" id="{1278C4D8-E21B-324D-8F5A-376E13939975}"/>
              </a:ext>
            </a:extLst>
          </p:cNvPr>
          <p:cNvSpPr>
            <a:spLocks noChangeArrowheads="1"/>
          </p:cNvSpPr>
          <p:nvPr/>
        </p:nvSpPr>
        <p:spPr bwMode="auto">
          <a:xfrm>
            <a:off x="1038225" y="4462463"/>
            <a:ext cx="7226300" cy="1736725"/>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Lst>
        </p:spPr>
        <p:txBody>
          <a:bodyPr lIns="90487" tIns="44450" rIns="90487" bIns="44450">
            <a:spAutoFit/>
          </a:bodyPr>
          <a:lstStyle/>
          <a:p>
            <a:pPr>
              <a:spcBef>
                <a:spcPct val="50000"/>
              </a:spcBef>
            </a:pPr>
            <a:r>
              <a:rPr lang="en-US" altLang="ko-KR" sz="3600" i="1" u="sng">
                <a:solidFill>
                  <a:srgbClr val="00CC00"/>
                </a:solidFill>
                <a:effectLst/>
                <a:latin typeface="Times New Roman" panose="02020603050405020304" pitchFamily="18" charset="0"/>
                <a:ea typeface="Gulim" panose="020B0600000101010101" pitchFamily="34" charset="-127"/>
              </a:rPr>
              <a:t>Aku datang bukan untuk meniadakannya, melainkan untuk menggenapinya.”</a:t>
            </a:r>
          </a:p>
        </p:txBody>
      </p:sp>
      <p:sp>
        <p:nvSpPr>
          <p:cNvPr id="47111" name="Text Box 7">
            <a:extLst>
              <a:ext uri="{FF2B5EF4-FFF2-40B4-BE49-F238E27FC236}">
                <a16:creationId xmlns:a16="http://schemas.microsoft.com/office/drawing/2014/main" id="{8EDAC31A-E5E5-8B46-AE1C-DC1D695BB7D7}"/>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47113" name="Text Box 9">
            <a:extLst>
              <a:ext uri="{FF2B5EF4-FFF2-40B4-BE49-F238E27FC236}">
                <a16:creationId xmlns:a16="http://schemas.microsoft.com/office/drawing/2014/main" id="{27F425B2-29D8-A743-B32F-F5007EB7D272}"/>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7114" name="Rectangle 10">
            <a:extLst>
              <a:ext uri="{FF2B5EF4-FFF2-40B4-BE49-F238E27FC236}">
                <a16:creationId xmlns:a16="http://schemas.microsoft.com/office/drawing/2014/main" id="{523C8631-B6E1-954E-80FA-952B9CCB1001}"/>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7117" name="Rectangle 13">
            <a:extLst>
              <a:ext uri="{FF2B5EF4-FFF2-40B4-BE49-F238E27FC236}">
                <a16:creationId xmlns:a16="http://schemas.microsoft.com/office/drawing/2014/main" id="{171C45E4-7B38-714C-B442-17B241887ED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11</a:t>
            </a:r>
          </a:p>
        </p:txBody>
      </p:sp>
      <p:sp>
        <p:nvSpPr>
          <p:cNvPr id="47119" name="Text Box 15">
            <a:extLst>
              <a:ext uri="{FF2B5EF4-FFF2-40B4-BE49-F238E27FC236}">
                <a16:creationId xmlns:a16="http://schemas.microsoft.com/office/drawing/2014/main" id="{4F3430AB-0F91-674D-AFFB-7EA1B3FA4523}"/>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4097" name="Picture 49" descr="Slide1">
            <a:extLst>
              <a:ext uri="{FF2B5EF4-FFF2-40B4-BE49-F238E27FC236}">
                <a16:creationId xmlns:a16="http://schemas.microsoft.com/office/drawing/2014/main" id="{73A777C3-CD12-C944-97B2-D8E33087D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Rectangle 3">
            <a:extLst>
              <a:ext uri="{FF2B5EF4-FFF2-40B4-BE49-F238E27FC236}">
                <a16:creationId xmlns:a16="http://schemas.microsoft.com/office/drawing/2014/main" id="{C5C30294-E468-B341-8C42-FB09533DCE48}"/>
              </a:ext>
            </a:extLst>
          </p:cNvPr>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514052" name="Rectangle 4">
            <a:extLst>
              <a:ext uri="{FF2B5EF4-FFF2-40B4-BE49-F238E27FC236}">
                <a16:creationId xmlns:a16="http://schemas.microsoft.com/office/drawing/2014/main" id="{1AD8D38B-5D4A-C445-8BCE-F9751735C6D3}"/>
              </a:ext>
            </a:extLst>
          </p:cNvPr>
          <p:cNvSpPr>
            <a:spLocks noChangeArrowheads="1"/>
          </p:cNvSpPr>
          <p:nvPr/>
        </p:nvSpPr>
        <p:spPr bwMode="auto">
          <a:xfrm>
            <a:off x="2093913" y="479425"/>
            <a:ext cx="5427662" cy="106362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ko-KR" sz="4000" i="1">
                <a:solidFill>
                  <a:schemeClr val="tx2"/>
                </a:solidFill>
                <a:effectLst/>
                <a:latin typeface="Kosher-Normal" charset="0"/>
                <a:ea typeface="Gulim" panose="020B0600000101010101" pitchFamily="34" charset="-127"/>
              </a:rPr>
              <a:t>PERJANJIAN ABRAHAM</a:t>
            </a:r>
          </a:p>
        </p:txBody>
      </p:sp>
      <p:sp>
        <p:nvSpPr>
          <p:cNvPr id="514053" name="Rectangle 5">
            <a:extLst>
              <a:ext uri="{FF2B5EF4-FFF2-40B4-BE49-F238E27FC236}">
                <a16:creationId xmlns:a16="http://schemas.microsoft.com/office/drawing/2014/main" id="{F246E017-B27D-D743-B94E-D9899746783C}"/>
              </a:ext>
            </a:extLst>
          </p:cNvPr>
          <p:cNvSpPr>
            <a:spLocks noChangeArrowheads="1"/>
          </p:cNvSpPr>
          <p:nvPr/>
        </p:nvSpPr>
        <p:spPr bwMode="auto">
          <a:xfrm>
            <a:off x="261938" y="623888"/>
            <a:ext cx="1881187" cy="15494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ko-KR" sz="2400">
                <a:solidFill>
                  <a:srgbClr val="FD2558"/>
                </a:solidFill>
                <a:effectLst/>
                <a:latin typeface="Helvetica" pitchFamily="2" charset="0"/>
                <a:ea typeface="Gulim" panose="020B0600000101010101" pitchFamily="34" charset="-127"/>
              </a:rPr>
              <a:t>Panggilan kepada  Abraham        </a:t>
            </a:r>
            <a:r>
              <a:rPr lang="en-US" altLang="ko-KR" sz="2400">
                <a:effectLst/>
                <a:latin typeface="Helvetica" pitchFamily="2" charset="0"/>
                <a:ea typeface="Gulim" panose="020B0600000101010101" pitchFamily="34" charset="-127"/>
              </a:rPr>
              <a:t> Kej 12:1-3</a:t>
            </a:r>
          </a:p>
        </p:txBody>
      </p:sp>
      <p:sp>
        <p:nvSpPr>
          <p:cNvPr id="514055" name="Rectangle 7">
            <a:extLst>
              <a:ext uri="{FF2B5EF4-FFF2-40B4-BE49-F238E27FC236}">
                <a16:creationId xmlns:a16="http://schemas.microsoft.com/office/drawing/2014/main" id="{F2B1EB00-DAAA-5146-8975-39B64583D78F}"/>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14056" name="Line 8">
            <a:extLst>
              <a:ext uri="{FF2B5EF4-FFF2-40B4-BE49-F238E27FC236}">
                <a16:creationId xmlns:a16="http://schemas.microsoft.com/office/drawing/2014/main" id="{005AA98B-CD4F-2E47-8E7A-A4702503CB90}"/>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7" name="Line 9">
            <a:extLst>
              <a:ext uri="{FF2B5EF4-FFF2-40B4-BE49-F238E27FC236}">
                <a16:creationId xmlns:a16="http://schemas.microsoft.com/office/drawing/2014/main" id="{51422AB6-D3F4-9140-A00A-336C236D3C4D}"/>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8" name="Line 10">
            <a:extLst>
              <a:ext uri="{FF2B5EF4-FFF2-40B4-BE49-F238E27FC236}">
                <a16:creationId xmlns:a16="http://schemas.microsoft.com/office/drawing/2014/main" id="{071FA4EA-C742-194F-918A-BB77E38584AF}"/>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9" name="Line 11">
            <a:extLst>
              <a:ext uri="{FF2B5EF4-FFF2-40B4-BE49-F238E27FC236}">
                <a16:creationId xmlns:a16="http://schemas.microsoft.com/office/drawing/2014/main" id="{CEAE6225-1A2B-4A45-8B45-961A473853EF}"/>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60" name="Line 12">
            <a:extLst>
              <a:ext uri="{FF2B5EF4-FFF2-40B4-BE49-F238E27FC236}">
                <a16:creationId xmlns:a16="http://schemas.microsoft.com/office/drawing/2014/main" id="{C019D043-7AB0-204A-A4B9-484F80EA7085}"/>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62" name="Text Box 14">
            <a:extLst>
              <a:ext uri="{FF2B5EF4-FFF2-40B4-BE49-F238E27FC236}">
                <a16:creationId xmlns:a16="http://schemas.microsoft.com/office/drawing/2014/main" id="{620CE337-CC19-BD46-975B-BF4700FA1AEF}"/>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14063" name="Text Box 15">
            <a:extLst>
              <a:ext uri="{FF2B5EF4-FFF2-40B4-BE49-F238E27FC236}">
                <a16:creationId xmlns:a16="http://schemas.microsoft.com/office/drawing/2014/main" id="{E95497A4-3D0D-4744-96CA-44EE68D2459B}"/>
              </a:ext>
            </a:extLst>
          </p:cNvPr>
          <p:cNvSpPr txBox="1">
            <a:spLocks noChangeArrowheads="1"/>
          </p:cNvSpPr>
          <p:nvPr/>
        </p:nvSpPr>
        <p:spPr bwMode="auto">
          <a:xfrm>
            <a:off x="6950075" y="1038225"/>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ko-KR" sz="2400">
                <a:solidFill>
                  <a:srgbClr val="FD2558"/>
                </a:solidFill>
                <a:effectLst/>
                <a:latin typeface="Helvetica" pitchFamily="2" charset="0"/>
                <a:ea typeface="Gulim" panose="020B0600000101010101" pitchFamily="34" charset="-127"/>
              </a:rPr>
              <a:t>Perjanjian </a:t>
            </a:r>
            <a:r>
              <a:rPr lang="en-US" altLang="ko-KR" sz="2400">
                <a:effectLst/>
                <a:latin typeface="Helvetica" pitchFamily="2" charset="0"/>
                <a:ea typeface="Gulim" panose="020B0600000101010101" pitchFamily="34" charset="-127"/>
              </a:rPr>
              <a:t>  Kej 15:9-18</a:t>
            </a:r>
            <a:endParaRPr lang="en-US" altLang="ko-KR" sz="2000" b="0">
              <a:effectLst/>
              <a:ea typeface="Gulim" panose="020B0600000101010101" pitchFamily="34" charset="-127"/>
            </a:endParaRPr>
          </a:p>
        </p:txBody>
      </p:sp>
      <p:sp>
        <p:nvSpPr>
          <p:cNvPr id="514077" name="Rectangle 29">
            <a:extLst>
              <a:ext uri="{FF2B5EF4-FFF2-40B4-BE49-F238E27FC236}">
                <a16:creationId xmlns:a16="http://schemas.microsoft.com/office/drawing/2014/main" id="{F2BF3B53-8F49-074C-ADF5-9103496EDAF8}"/>
              </a:ext>
            </a:extLst>
          </p:cNvPr>
          <p:cNvSpPr>
            <a:spLocks noChangeArrowheads="1"/>
          </p:cNvSpPr>
          <p:nvPr/>
        </p:nvSpPr>
        <p:spPr bwMode="auto">
          <a:xfrm>
            <a:off x="315913" y="63658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i="1">
                <a:solidFill>
                  <a:srgbClr val="FFFF39"/>
                </a:solidFill>
                <a:effectLst/>
                <a:latin typeface="Helvetica" pitchFamily="2" charset="0"/>
                <a:ea typeface="Gulim" panose="020B0600000101010101" pitchFamily="34" charset="-127"/>
              </a:rPr>
              <a:t>Pondasi dasar Wahyu Alkitab </a:t>
            </a:r>
          </a:p>
        </p:txBody>
      </p:sp>
      <p:sp>
        <p:nvSpPr>
          <p:cNvPr id="514085" name="Rectangle 37">
            <a:extLst>
              <a:ext uri="{FF2B5EF4-FFF2-40B4-BE49-F238E27FC236}">
                <a16:creationId xmlns:a16="http://schemas.microsoft.com/office/drawing/2014/main" id="{42C088C5-2451-6C40-BAEE-4E5A63E10E52}"/>
              </a:ext>
            </a:extLst>
          </p:cNvPr>
          <p:cNvSpPr>
            <a:spLocks noChangeArrowheads="1"/>
          </p:cNvSpPr>
          <p:nvPr/>
        </p:nvSpPr>
        <p:spPr bwMode="auto">
          <a:xfrm>
            <a:off x="703263" y="2624138"/>
            <a:ext cx="8043862" cy="2436812"/>
          </a:xfrm>
          <a:prstGeom prst="rect">
            <a:avLst/>
          </a:prstGeom>
          <a:noFill/>
          <a:ln>
            <a:noFill/>
          </a:ln>
          <a:effectLst>
            <a:outerShdw dist="162639"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6600">
                <a:solidFill>
                  <a:schemeClr val="folHlink"/>
                </a:solidFill>
                <a:effectLst/>
                <a:latin typeface="Helvetica" pitchFamily="2" charset="0"/>
                <a:ea typeface="Gulim" panose="020B0600000101010101" pitchFamily="34" charset="-127"/>
              </a:rPr>
              <a:t>Bagian perjanjian dipertegas</a:t>
            </a:r>
            <a:r>
              <a:rPr lang="en-US" altLang="ko-KR" sz="8800">
                <a:solidFill>
                  <a:schemeClr val="folHlink"/>
                </a:solidFill>
                <a:effectLst/>
                <a:latin typeface="Helvetica" pitchFamily="2" charset="0"/>
                <a:ea typeface="Gulim" panose="020B0600000101010101" pitchFamily="34" charset="-127"/>
              </a:rPr>
              <a:t> </a:t>
            </a:r>
          </a:p>
        </p:txBody>
      </p:sp>
      <p:sp>
        <p:nvSpPr>
          <p:cNvPr id="514087" name="Text Box 39">
            <a:extLst>
              <a:ext uri="{FF2B5EF4-FFF2-40B4-BE49-F238E27FC236}">
                <a16:creationId xmlns:a16="http://schemas.microsoft.com/office/drawing/2014/main" id="{44552245-49A4-9948-BF73-482CEB4CC4CE}"/>
              </a:ext>
            </a:extLst>
          </p:cNvPr>
          <p:cNvSpPr txBox="1">
            <a:spLocks noChangeArrowheads="1"/>
          </p:cNvSpPr>
          <p:nvPr/>
        </p:nvSpPr>
        <p:spPr bwMode="auto">
          <a:xfrm>
            <a:off x="685800" y="5381625"/>
            <a:ext cx="8080375" cy="636588"/>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200">
                <a:solidFill>
                  <a:srgbClr val="FFFF00"/>
                </a:solidFill>
                <a:effectLst/>
                <a:ea typeface="Gulim" panose="020B0600000101010101" pitchFamily="34" charset="-127"/>
              </a:rPr>
              <a:t>BERLANJUT KE LEMBAR KERJA #14</a:t>
            </a:r>
          </a:p>
        </p:txBody>
      </p:sp>
      <p:sp>
        <p:nvSpPr>
          <p:cNvPr id="514088" name="Text Box 40">
            <a:extLst>
              <a:ext uri="{FF2B5EF4-FFF2-40B4-BE49-F238E27FC236}">
                <a16:creationId xmlns:a16="http://schemas.microsoft.com/office/drawing/2014/main" id="{F48D1A13-1E74-D849-A1D0-8F8C11A5F583}"/>
              </a:ext>
            </a:extLst>
          </p:cNvPr>
          <p:cNvSpPr txBox="1">
            <a:spLocks noChangeArrowheads="1"/>
          </p:cNvSpPr>
          <p:nvPr/>
        </p:nvSpPr>
        <p:spPr bwMode="auto">
          <a:xfrm>
            <a:off x="8666163" y="4535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FFFF"/>
              </a:solidFill>
              <a:effectLst/>
              <a:latin typeface="Arial" panose="020B0604020202020204" pitchFamily="34" charset="0"/>
              <a:ea typeface="Gulim" panose="020B0600000101010101" pitchFamily="34" charset="-127"/>
            </a:endParaRPr>
          </a:p>
        </p:txBody>
      </p:sp>
      <p:sp>
        <p:nvSpPr>
          <p:cNvPr id="514089" name="Text Box 41">
            <a:extLst>
              <a:ext uri="{FF2B5EF4-FFF2-40B4-BE49-F238E27FC236}">
                <a16:creationId xmlns:a16="http://schemas.microsoft.com/office/drawing/2014/main" id="{AA4B8919-E144-5643-9B4B-573B543EAB3B}"/>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14090" name="Rectangle 42">
            <a:extLst>
              <a:ext uri="{FF2B5EF4-FFF2-40B4-BE49-F238E27FC236}">
                <a16:creationId xmlns:a16="http://schemas.microsoft.com/office/drawing/2014/main" id="{84E9C4AF-244F-FE46-9A64-5702B43846FB}"/>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14093" name="Rectangle 45">
            <a:extLst>
              <a:ext uri="{FF2B5EF4-FFF2-40B4-BE49-F238E27FC236}">
                <a16:creationId xmlns:a16="http://schemas.microsoft.com/office/drawing/2014/main" id="{31D712D8-163E-9C4E-A9C4-9C3F1774C18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12</a:t>
            </a:r>
          </a:p>
        </p:txBody>
      </p:sp>
      <p:sp>
        <p:nvSpPr>
          <p:cNvPr id="514095" name="Text Box 47">
            <a:extLst>
              <a:ext uri="{FF2B5EF4-FFF2-40B4-BE49-F238E27FC236}">
                <a16:creationId xmlns:a16="http://schemas.microsoft.com/office/drawing/2014/main" id="{A8982738-6995-8F45-A7CB-07905C08915E}"/>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©2003 </a:t>
            </a:r>
            <a:r>
              <a:rPr lang="en-US" altLang="ko-KR" sz="900">
                <a:solidFill>
                  <a:srgbClr val="FFFFFF"/>
                </a:solidFill>
                <a:effectLst/>
                <a:latin typeface="Arial" panose="020B0604020202020204" pitchFamily="34" charset="0"/>
                <a:ea typeface="Gulim" panose="020B0600000101010101" pitchFamily="34" charset="-127"/>
              </a:rPr>
              <a:t>TBBMI</a:t>
            </a:r>
          </a:p>
        </p:txBody>
      </p:sp>
      <p:sp>
        <p:nvSpPr>
          <p:cNvPr id="514096" name="Rectangle 48">
            <a:extLst>
              <a:ext uri="{FF2B5EF4-FFF2-40B4-BE49-F238E27FC236}">
                <a16:creationId xmlns:a16="http://schemas.microsoft.com/office/drawing/2014/main" id="{3655741E-0428-6947-A4A5-95835C8467AE}"/>
              </a:ext>
            </a:extLst>
          </p:cNvPr>
          <p:cNvSpPr>
            <a:spLocks noChangeArrowheads="1"/>
          </p:cNvSpPr>
          <p:nvPr/>
        </p:nvSpPr>
        <p:spPr bwMode="auto">
          <a:xfrm>
            <a:off x="7556500" y="6526213"/>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7.2.05</a:t>
            </a:r>
            <a:r>
              <a:rPr lang="en-US" altLang="ko-KR" sz="1000">
                <a:effectLst>
                  <a:outerShdw blurRad="38100" dist="38100" dir="2700000" algn="tl">
                    <a:srgbClr val="000000"/>
                  </a:outerShdw>
                </a:effectLst>
                <a:ea typeface="Gulim" panose="020B0600000101010101" pitchFamily="34" charset="-127"/>
              </a:rPr>
              <a:t>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dissolve">
                                      <p:cBhvr>
                                        <p:cTn id="7" dur="500"/>
                                        <p:tgtEl>
                                          <p:spTgt spid="514085"/>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7183" name="Picture 49" descr="Slide1">
            <a:extLst>
              <a:ext uri="{FF2B5EF4-FFF2-40B4-BE49-F238E27FC236}">
                <a16:creationId xmlns:a16="http://schemas.microsoft.com/office/drawing/2014/main" id="{6A70509B-7121-E640-AC17-681DBB80B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Rectangle 3">
            <a:extLst>
              <a:ext uri="{FF2B5EF4-FFF2-40B4-BE49-F238E27FC236}">
                <a16:creationId xmlns:a16="http://schemas.microsoft.com/office/drawing/2014/main" id="{11D6D97D-1F6E-5B41-8AB5-D328A4D33F94}"/>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517124" name="Rectangle 4">
            <a:extLst>
              <a:ext uri="{FF2B5EF4-FFF2-40B4-BE49-F238E27FC236}">
                <a16:creationId xmlns:a16="http://schemas.microsoft.com/office/drawing/2014/main" id="{5C596511-F73D-DB48-9BBD-ED97E36E9B4C}"/>
              </a:ext>
            </a:extLst>
          </p:cNvPr>
          <p:cNvSpPr>
            <a:spLocks noChangeArrowheads="1"/>
          </p:cNvSpPr>
          <p:nvPr/>
        </p:nvSpPr>
        <p:spPr bwMode="auto">
          <a:xfrm>
            <a:off x="2306638" y="458788"/>
            <a:ext cx="4999037" cy="106362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ko-KR" sz="4000" i="1">
                <a:solidFill>
                  <a:schemeClr val="tx2"/>
                </a:solidFill>
                <a:effectLst/>
                <a:latin typeface="Kosher-Normal" charset="0"/>
                <a:ea typeface="Gulim" panose="020B0600000101010101" pitchFamily="34" charset="-127"/>
              </a:rPr>
              <a:t>PERJANJIAN ABRAHAM</a:t>
            </a:r>
          </a:p>
        </p:txBody>
      </p:sp>
      <p:sp>
        <p:nvSpPr>
          <p:cNvPr id="517125" name="Rectangle 5">
            <a:extLst>
              <a:ext uri="{FF2B5EF4-FFF2-40B4-BE49-F238E27FC236}">
                <a16:creationId xmlns:a16="http://schemas.microsoft.com/office/drawing/2014/main" id="{210602D7-CE20-DE4D-831B-568A6044E2F8}"/>
              </a:ext>
            </a:extLst>
          </p:cNvPr>
          <p:cNvSpPr>
            <a:spLocks noChangeArrowheads="1"/>
          </p:cNvSpPr>
          <p:nvPr/>
        </p:nvSpPr>
        <p:spPr bwMode="auto">
          <a:xfrm>
            <a:off x="650875" y="681038"/>
            <a:ext cx="1881188" cy="15494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ko-KR" sz="2400">
                <a:solidFill>
                  <a:srgbClr val="FD2558"/>
                </a:solidFill>
                <a:effectLst/>
                <a:latin typeface="Helvetica" pitchFamily="2" charset="0"/>
                <a:ea typeface="Gulim" panose="020B0600000101010101" pitchFamily="34" charset="-127"/>
              </a:rPr>
              <a:t>Panggilan kepada  Abraham        </a:t>
            </a:r>
            <a:r>
              <a:rPr lang="en-US" altLang="ko-KR" sz="2400">
                <a:effectLst/>
                <a:latin typeface="Helvetica" pitchFamily="2" charset="0"/>
                <a:ea typeface="Gulim" panose="020B0600000101010101" pitchFamily="34" charset="-127"/>
              </a:rPr>
              <a:t> Kej 12:1-3</a:t>
            </a:r>
          </a:p>
        </p:txBody>
      </p:sp>
      <p:sp>
        <p:nvSpPr>
          <p:cNvPr id="517126" name="Rectangle 6">
            <a:extLst>
              <a:ext uri="{FF2B5EF4-FFF2-40B4-BE49-F238E27FC236}">
                <a16:creationId xmlns:a16="http://schemas.microsoft.com/office/drawing/2014/main" id="{D4AFB388-1482-6C44-9342-7CCC6F52F150}"/>
              </a:ext>
            </a:extLst>
          </p:cNvPr>
          <p:cNvSpPr>
            <a:spLocks noChangeArrowheads="1"/>
          </p:cNvSpPr>
          <p:nvPr/>
        </p:nvSpPr>
        <p:spPr bwMode="auto">
          <a:xfrm>
            <a:off x="1108075" y="3603625"/>
            <a:ext cx="15732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TANAH</a:t>
            </a:r>
          </a:p>
        </p:txBody>
      </p:sp>
      <p:sp>
        <p:nvSpPr>
          <p:cNvPr id="517127" name="Rectangle 7">
            <a:extLst>
              <a:ext uri="{FF2B5EF4-FFF2-40B4-BE49-F238E27FC236}">
                <a16:creationId xmlns:a16="http://schemas.microsoft.com/office/drawing/2014/main" id="{50773ADE-D288-2049-B78C-BC3B2349D2F9}"/>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17128" name="Line 8">
            <a:extLst>
              <a:ext uri="{FF2B5EF4-FFF2-40B4-BE49-F238E27FC236}">
                <a16:creationId xmlns:a16="http://schemas.microsoft.com/office/drawing/2014/main" id="{C7CAAD94-C716-3446-8B7F-4C19BB79F83C}"/>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29" name="Line 9">
            <a:extLst>
              <a:ext uri="{FF2B5EF4-FFF2-40B4-BE49-F238E27FC236}">
                <a16:creationId xmlns:a16="http://schemas.microsoft.com/office/drawing/2014/main" id="{8763912C-F357-AA44-8669-A6C0BE30BAC1}"/>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30" name="Line 10">
            <a:extLst>
              <a:ext uri="{FF2B5EF4-FFF2-40B4-BE49-F238E27FC236}">
                <a16:creationId xmlns:a16="http://schemas.microsoft.com/office/drawing/2014/main" id="{40F9798D-7A4E-FC4D-888F-685F43ACECBA}"/>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31" name="Line 11">
            <a:extLst>
              <a:ext uri="{FF2B5EF4-FFF2-40B4-BE49-F238E27FC236}">
                <a16:creationId xmlns:a16="http://schemas.microsoft.com/office/drawing/2014/main" id="{EE7B7160-44C1-AC45-AB83-8DFF6A02F3CD}"/>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32" name="Line 12">
            <a:extLst>
              <a:ext uri="{FF2B5EF4-FFF2-40B4-BE49-F238E27FC236}">
                <a16:creationId xmlns:a16="http://schemas.microsoft.com/office/drawing/2014/main" id="{DABEA8DD-187D-B944-8FA9-D8212B328D23}"/>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34" name="Text Box 14">
            <a:extLst>
              <a:ext uri="{FF2B5EF4-FFF2-40B4-BE49-F238E27FC236}">
                <a16:creationId xmlns:a16="http://schemas.microsoft.com/office/drawing/2014/main" id="{1F4FFE2F-C69B-4441-9E9A-59DF53838273}"/>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17135" name="Text Box 15">
            <a:extLst>
              <a:ext uri="{FF2B5EF4-FFF2-40B4-BE49-F238E27FC236}">
                <a16:creationId xmlns:a16="http://schemas.microsoft.com/office/drawing/2014/main" id="{E253DB58-807D-814A-98F4-2B7DB0970146}"/>
              </a:ext>
            </a:extLst>
          </p:cNvPr>
          <p:cNvSpPr txBox="1">
            <a:spLocks noChangeArrowheads="1"/>
          </p:cNvSpPr>
          <p:nvPr/>
        </p:nvSpPr>
        <p:spPr bwMode="auto">
          <a:xfrm>
            <a:off x="6950075" y="1212850"/>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ko-KR" sz="2400">
                <a:solidFill>
                  <a:srgbClr val="FD2558"/>
                </a:solidFill>
                <a:effectLst/>
                <a:latin typeface="Helvetica" pitchFamily="2" charset="0"/>
                <a:ea typeface="Gulim" panose="020B0600000101010101" pitchFamily="34" charset="-127"/>
              </a:rPr>
              <a:t>Perjanjian </a:t>
            </a:r>
            <a:r>
              <a:rPr lang="en-US" altLang="ko-KR" sz="2400">
                <a:effectLst/>
                <a:latin typeface="Helvetica" pitchFamily="2" charset="0"/>
                <a:ea typeface="Gulim" panose="020B0600000101010101" pitchFamily="34" charset="-127"/>
              </a:rPr>
              <a:t>  Kej: 15:9-18</a:t>
            </a:r>
          </a:p>
        </p:txBody>
      </p:sp>
      <p:sp>
        <p:nvSpPr>
          <p:cNvPr id="517138" name="Rectangle 18">
            <a:extLst>
              <a:ext uri="{FF2B5EF4-FFF2-40B4-BE49-F238E27FC236}">
                <a16:creationId xmlns:a16="http://schemas.microsoft.com/office/drawing/2014/main" id="{A1A84957-1E65-E245-B503-F698EF7D50BF}"/>
              </a:ext>
            </a:extLst>
          </p:cNvPr>
          <p:cNvSpPr>
            <a:spLocks noChangeArrowheads="1"/>
          </p:cNvSpPr>
          <p:nvPr/>
        </p:nvSpPr>
        <p:spPr bwMode="auto">
          <a:xfrm>
            <a:off x="3951288" y="3582988"/>
            <a:ext cx="157162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BENIH</a:t>
            </a:r>
          </a:p>
        </p:txBody>
      </p:sp>
      <p:sp>
        <p:nvSpPr>
          <p:cNvPr id="517139" name="Rectangle 19">
            <a:extLst>
              <a:ext uri="{FF2B5EF4-FFF2-40B4-BE49-F238E27FC236}">
                <a16:creationId xmlns:a16="http://schemas.microsoft.com/office/drawing/2014/main" id="{1EA780D2-B771-4D48-A046-DDA671410174}"/>
              </a:ext>
            </a:extLst>
          </p:cNvPr>
          <p:cNvSpPr>
            <a:spLocks noChangeArrowheads="1"/>
          </p:cNvSpPr>
          <p:nvPr/>
        </p:nvSpPr>
        <p:spPr bwMode="auto">
          <a:xfrm>
            <a:off x="6118225" y="3598863"/>
            <a:ext cx="24876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BERKAT</a:t>
            </a:r>
          </a:p>
        </p:txBody>
      </p:sp>
      <p:sp>
        <p:nvSpPr>
          <p:cNvPr id="517140" name="Rectangle 20">
            <a:extLst>
              <a:ext uri="{FF2B5EF4-FFF2-40B4-BE49-F238E27FC236}">
                <a16:creationId xmlns:a16="http://schemas.microsoft.com/office/drawing/2014/main" id="{62AF3384-0FB5-614E-A950-CF2B92BA5E3F}"/>
              </a:ext>
            </a:extLst>
          </p:cNvPr>
          <p:cNvSpPr>
            <a:spLocks noChangeArrowheads="1"/>
          </p:cNvSpPr>
          <p:nvPr/>
        </p:nvSpPr>
        <p:spPr bwMode="auto">
          <a:xfrm>
            <a:off x="1109663" y="2859088"/>
            <a:ext cx="157162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13:15</a:t>
            </a:r>
          </a:p>
        </p:txBody>
      </p:sp>
      <p:sp>
        <p:nvSpPr>
          <p:cNvPr id="517141" name="Rectangle 21">
            <a:extLst>
              <a:ext uri="{FF2B5EF4-FFF2-40B4-BE49-F238E27FC236}">
                <a16:creationId xmlns:a16="http://schemas.microsoft.com/office/drawing/2014/main" id="{AF03011F-4894-AD40-8CED-C033160138BB}"/>
              </a:ext>
            </a:extLst>
          </p:cNvPr>
          <p:cNvSpPr>
            <a:spLocks noChangeArrowheads="1"/>
          </p:cNvSpPr>
          <p:nvPr/>
        </p:nvSpPr>
        <p:spPr bwMode="auto">
          <a:xfrm>
            <a:off x="1065213" y="4032250"/>
            <a:ext cx="135255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  Kej 12:1</a:t>
            </a:r>
          </a:p>
        </p:txBody>
      </p:sp>
      <p:sp>
        <p:nvSpPr>
          <p:cNvPr id="517145" name="Rectangle 25">
            <a:extLst>
              <a:ext uri="{FF2B5EF4-FFF2-40B4-BE49-F238E27FC236}">
                <a16:creationId xmlns:a16="http://schemas.microsoft.com/office/drawing/2014/main" id="{DF27C714-8E6C-064B-9FED-19C53CA1E94C}"/>
              </a:ext>
            </a:extLst>
          </p:cNvPr>
          <p:cNvSpPr>
            <a:spLocks noChangeArrowheads="1"/>
          </p:cNvSpPr>
          <p:nvPr/>
        </p:nvSpPr>
        <p:spPr bwMode="auto">
          <a:xfrm>
            <a:off x="3884613"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 Kej 12:2</a:t>
            </a:r>
          </a:p>
        </p:txBody>
      </p:sp>
      <p:sp>
        <p:nvSpPr>
          <p:cNvPr id="517146" name="Rectangle 26">
            <a:extLst>
              <a:ext uri="{FF2B5EF4-FFF2-40B4-BE49-F238E27FC236}">
                <a16:creationId xmlns:a16="http://schemas.microsoft.com/office/drawing/2014/main" id="{279A1E18-8E98-F749-AC18-02F0F93025A7}"/>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12:3</a:t>
            </a:r>
          </a:p>
        </p:txBody>
      </p:sp>
      <p:sp>
        <p:nvSpPr>
          <p:cNvPr id="517147" name="Rectangle 27">
            <a:extLst>
              <a:ext uri="{FF2B5EF4-FFF2-40B4-BE49-F238E27FC236}">
                <a16:creationId xmlns:a16="http://schemas.microsoft.com/office/drawing/2014/main" id="{D60EA870-A652-EE44-B476-979FE467697D}"/>
              </a:ext>
            </a:extLst>
          </p:cNvPr>
          <p:cNvSpPr>
            <a:spLocks noChangeArrowheads="1"/>
          </p:cNvSpPr>
          <p:nvPr/>
        </p:nvSpPr>
        <p:spPr bwMode="auto">
          <a:xfrm>
            <a:off x="3184525" y="2832100"/>
            <a:ext cx="22256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  Kej 13:14-16</a:t>
            </a:r>
          </a:p>
        </p:txBody>
      </p:sp>
      <p:sp>
        <p:nvSpPr>
          <p:cNvPr id="517148" name="Rectangle 28">
            <a:extLst>
              <a:ext uri="{FF2B5EF4-FFF2-40B4-BE49-F238E27FC236}">
                <a16:creationId xmlns:a16="http://schemas.microsoft.com/office/drawing/2014/main" id="{03B258C6-E6EF-BF47-9C0F-1106D9D0D0EB}"/>
              </a:ext>
            </a:extLst>
          </p:cNvPr>
          <p:cNvSpPr>
            <a:spLocks noChangeArrowheads="1"/>
          </p:cNvSpPr>
          <p:nvPr/>
        </p:nvSpPr>
        <p:spPr bwMode="auto">
          <a:xfrm>
            <a:off x="6435725" y="2860675"/>
            <a:ext cx="168910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15:9-18</a:t>
            </a:r>
          </a:p>
        </p:txBody>
      </p:sp>
      <p:sp>
        <p:nvSpPr>
          <p:cNvPr id="517149" name="Rectangle 29">
            <a:extLst>
              <a:ext uri="{FF2B5EF4-FFF2-40B4-BE49-F238E27FC236}">
                <a16:creationId xmlns:a16="http://schemas.microsoft.com/office/drawing/2014/main" id="{62CBAE68-7D04-7545-8297-299B258C6534}"/>
              </a:ext>
            </a:extLst>
          </p:cNvPr>
          <p:cNvSpPr>
            <a:spLocks noChangeArrowheads="1"/>
          </p:cNvSpPr>
          <p:nvPr/>
        </p:nvSpPr>
        <p:spPr bwMode="auto">
          <a:xfrm>
            <a:off x="315913" y="63658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i="1">
                <a:solidFill>
                  <a:srgbClr val="FFFF39"/>
                </a:solidFill>
                <a:effectLst/>
                <a:latin typeface="Helvetica" pitchFamily="2" charset="0"/>
                <a:ea typeface="Gulim" panose="020B0600000101010101" pitchFamily="34" charset="-127"/>
              </a:rPr>
              <a:t>Pondasi dasar  Wahyu Alkitab</a:t>
            </a:r>
          </a:p>
        </p:txBody>
      </p:sp>
      <p:sp>
        <p:nvSpPr>
          <p:cNvPr id="517154" name="Rectangle 34">
            <a:extLst>
              <a:ext uri="{FF2B5EF4-FFF2-40B4-BE49-F238E27FC236}">
                <a16:creationId xmlns:a16="http://schemas.microsoft.com/office/drawing/2014/main" id="{DE1753AC-D5BA-C548-8F87-EB9520957887}"/>
              </a:ext>
            </a:extLst>
          </p:cNvPr>
          <p:cNvSpPr>
            <a:spLocks noChangeArrowheads="1"/>
          </p:cNvSpPr>
          <p:nvPr/>
        </p:nvSpPr>
        <p:spPr bwMode="auto">
          <a:xfrm>
            <a:off x="1139825" y="2462213"/>
            <a:ext cx="219868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KEKAL </a:t>
            </a:r>
          </a:p>
        </p:txBody>
      </p:sp>
      <p:sp>
        <p:nvSpPr>
          <p:cNvPr id="517155" name="Rectangle 35">
            <a:extLst>
              <a:ext uri="{FF2B5EF4-FFF2-40B4-BE49-F238E27FC236}">
                <a16:creationId xmlns:a16="http://schemas.microsoft.com/office/drawing/2014/main" id="{3CD105CA-C77C-D646-B06C-BE1CFECF0BA1}"/>
              </a:ext>
            </a:extLst>
          </p:cNvPr>
          <p:cNvSpPr>
            <a:spLocks noChangeArrowheads="1"/>
          </p:cNvSpPr>
          <p:nvPr/>
        </p:nvSpPr>
        <p:spPr bwMode="auto">
          <a:xfrm>
            <a:off x="3148013" y="2405063"/>
            <a:ext cx="2195512"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HARAFIAH</a:t>
            </a:r>
          </a:p>
        </p:txBody>
      </p:sp>
      <p:sp>
        <p:nvSpPr>
          <p:cNvPr id="517156" name="Rectangle 36">
            <a:extLst>
              <a:ext uri="{FF2B5EF4-FFF2-40B4-BE49-F238E27FC236}">
                <a16:creationId xmlns:a16="http://schemas.microsoft.com/office/drawing/2014/main" id="{7F42C310-17A6-2E40-A681-B348D9118EB9}"/>
              </a:ext>
            </a:extLst>
          </p:cNvPr>
          <p:cNvSpPr>
            <a:spLocks noChangeArrowheads="1"/>
          </p:cNvSpPr>
          <p:nvPr/>
        </p:nvSpPr>
        <p:spPr bwMode="auto">
          <a:xfrm>
            <a:off x="5376863" y="2419350"/>
            <a:ext cx="3767137"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TIDAK BERSYARAT </a:t>
            </a:r>
          </a:p>
        </p:txBody>
      </p:sp>
      <p:sp>
        <p:nvSpPr>
          <p:cNvPr id="517163" name="Text Box 43">
            <a:extLst>
              <a:ext uri="{FF2B5EF4-FFF2-40B4-BE49-F238E27FC236}">
                <a16:creationId xmlns:a16="http://schemas.microsoft.com/office/drawing/2014/main" id="{E14CC00C-73BF-B44F-801B-3CE179C645A4}"/>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17164" name="Rectangle 44">
            <a:extLst>
              <a:ext uri="{FF2B5EF4-FFF2-40B4-BE49-F238E27FC236}">
                <a16:creationId xmlns:a16="http://schemas.microsoft.com/office/drawing/2014/main" id="{FD23E520-8702-5F41-94B5-E7219ACFFE1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17167" name="Rectangle 47">
            <a:extLst>
              <a:ext uri="{FF2B5EF4-FFF2-40B4-BE49-F238E27FC236}">
                <a16:creationId xmlns:a16="http://schemas.microsoft.com/office/drawing/2014/main" id="{48D282AE-F3F1-6140-B33D-9B03C83D312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13</a:t>
            </a:r>
          </a:p>
        </p:txBody>
      </p:sp>
      <p:sp>
        <p:nvSpPr>
          <p:cNvPr id="517169" name="Text Box 49">
            <a:extLst>
              <a:ext uri="{FF2B5EF4-FFF2-40B4-BE49-F238E27FC236}">
                <a16:creationId xmlns:a16="http://schemas.microsoft.com/office/drawing/2014/main" id="{510A2A8C-1E11-274D-9E31-883C031B9D63}"/>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©2003 </a:t>
            </a:r>
            <a:r>
              <a:rPr lang="en-US" altLang="ko-KR" sz="900">
                <a:solidFill>
                  <a:srgbClr val="FFFFFF"/>
                </a:solidFill>
                <a:effectLst/>
                <a:latin typeface="Arial" panose="020B0604020202020204" pitchFamily="34" charset="0"/>
                <a:ea typeface="Gulim" panose="020B0600000101010101" pitchFamily="34" charset="-127"/>
              </a:rPr>
              <a:t>TBBMI</a:t>
            </a:r>
          </a:p>
        </p:txBody>
      </p:sp>
      <p:sp>
        <p:nvSpPr>
          <p:cNvPr id="517170" name="Rectangle 50">
            <a:extLst>
              <a:ext uri="{FF2B5EF4-FFF2-40B4-BE49-F238E27FC236}">
                <a16:creationId xmlns:a16="http://schemas.microsoft.com/office/drawing/2014/main" id="{25639266-DCBB-0848-8511-3BDAAFA793D1}"/>
              </a:ext>
            </a:extLst>
          </p:cNvPr>
          <p:cNvSpPr>
            <a:spLocks noChangeArrowheads="1"/>
          </p:cNvSpPr>
          <p:nvPr/>
        </p:nvSpPr>
        <p:spPr bwMode="auto">
          <a:xfrm>
            <a:off x="7556500" y="6526213"/>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7.2.05</a:t>
            </a:r>
            <a:r>
              <a:rPr lang="en-US" altLang="ko-KR" sz="1000">
                <a:effectLst>
                  <a:outerShdw blurRad="38100" dist="38100" dir="2700000" algn="tl">
                    <a:srgbClr val="000000"/>
                  </a:outerShdw>
                </a:effectLst>
                <a:ea typeface="Gulim" panose="020B0600000101010101" pitchFamily="34" charset="-127"/>
              </a:rPr>
              <a:t>b.</a:t>
            </a:r>
          </a:p>
        </p:txBody>
      </p:sp>
      <p:grpSp>
        <p:nvGrpSpPr>
          <p:cNvPr id="517178" name="Group 58">
            <a:extLst>
              <a:ext uri="{FF2B5EF4-FFF2-40B4-BE49-F238E27FC236}">
                <a16:creationId xmlns:a16="http://schemas.microsoft.com/office/drawing/2014/main" id="{3898A111-D15E-0B4C-97D0-2762EB20CC45}"/>
              </a:ext>
            </a:extLst>
          </p:cNvPr>
          <p:cNvGrpSpPr>
            <a:grpSpLocks/>
          </p:cNvGrpSpPr>
          <p:nvPr/>
        </p:nvGrpSpPr>
        <p:grpSpPr bwMode="auto">
          <a:xfrm>
            <a:off x="133350" y="1200150"/>
            <a:ext cx="307975" cy="4598988"/>
            <a:chOff x="84" y="756"/>
            <a:chExt cx="194" cy="2897"/>
          </a:xfrm>
        </p:grpSpPr>
        <p:sp>
          <p:nvSpPr>
            <p:cNvPr id="517179" name="AutoShape 59">
              <a:extLst>
                <a:ext uri="{FF2B5EF4-FFF2-40B4-BE49-F238E27FC236}">
                  <a16:creationId xmlns:a16="http://schemas.microsoft.com/office/drawing/2014/main" id="{352DF789-3CEB-6D4E-A621-412EC471EFCF}"/>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80" name="AutoShape 60">
              <a:extLst>
                <a:ext uri="{FF2B5EF4-FFF2-40B4-BE49-F238E27FC236}">
                  <a16:creationId xmlns:a16="http://schemas.microsoft.com/office/drawing/2014/main" id="{6441F880-24B9-4146-8023-132859F266EB}"/>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81" name="AutoShape 61">
              <a:extLst>
                <a:ext uri="{FF2B5EF4-FFF2-40B4-BE49-F238E27FC236}">
                  <a16:creationId xmlns:a16="http://schemas.microsoft.com/office/drawing/2014/main" id="{B4205B15-62FA-3844-A0C4-69454DED7DA0}"/>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82" name="AutoShape 62">
              <a:extLst>
                <a:ext uri="{FF2B5EF4-FFF2-40B4-BE49-F238E27FC236}">
                  <a16:creationId xmlns:a16="http://schemas.microsoft.com/office/drawing/2014/main" id="{AE7A2AE5-67B8-794D-9886-A5568695529A}"/>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39"/>
                                        </p:tgtEl>
                                        <p:attrNameLst>
                                          <p:attrName>style.visibility</p:attrName>
                                        </p:attrNameLst>
                                      </p:cBhvr>
                                      <p:to>
                                        <p:strVal val="visible"/>
                                      </p:to>
                                    </p:set>
                                    <p:anim calcmode="lin" valueType="num">
                                      <p:cBhvr>
                                        <p:cTn id="17" dur="500" fill="hold"/>
                                        <p:tgtEl>
                                          <p:spTgt spid="517139"/>
                                        </p:tgtEl>
                                        <p:attrNameLst>
                                          <p:attrName>ppt_w</p:attrName>
                                        </p:attrNameLst>
                                      </p:cBhvr>
                                      <p:tavLst>
                                        <p:tav tm="0">
                                          <p:val>
                                            <p:strVal val="2/3*#ppt_w"/>
                                          </p:val>
                                        </p:tav>
                                        <p:tav tm="100000">
                                          <p:val>
                                            <p:strVal val="#ppt_w"/>
                                          </p:val>
                                        </p:tav>
                                      </p:tavLst>
                                    </p:anim>
                                    <p:anim calcmode="lin" valueType="num">
                                      <p:cBhvr>
                                        <p:cTn id="18" dur="500" fill="hold"/>
                                        <p:tgtEl>
                                          <p:spTgt spid="517139"/>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17154"/>
                                        </p:tgtEl>
                                        <p:attrNameLst>
                                          <p:attrName>style.visibility</p:attrName>
                                        </p:attrNameLst>
                                      </p:cBhvr>
                                      <p:to>
                                        <p:strVal val="visible"/>
                                      </p:to>
                                    </p:set>
                                    <p:anim calcmode="lin" valueType="num">
                                      <p:cBhvr>
                                        <p:cTn id="22" dur="500" fill="hold"/>
                                        <p:tgtEl>
                                          <p:spTgt spid="517154"/>
                                        </p:tgtEl>
                                        <p:attrNameLst>
                                          <p:attrName>ppt_w</p:attrName>
                                        </p:attrNameLst>
                                      </p:cBhvr>
                                      <p:tavLst>
                                        <p:tav tm="0">
                                          <p:val>
                                            <p:strVal val="2/3*#ppt_w"/>
                                          </p:val>
                                        </p:tav>
                                        <p:tav tm="100000">
                                          <p:val>
                                            <p:strVal val="#ppt_w"/>
                                          </p:val>
                                        </p:tav>
                                      </p:tavLst>
                                    </p:anim>
                                    <p:anim calcmode="lin" valueType="num">
                                      <p:cBhvr>
                                        <p:cTn id="23" dur="500" fill="hold"/>
                                        <p:tgtEl>
                                          <p:spTgt spid="51715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17155"/>
                                        </p:tgtEl>
                                        <p:attrNameLst>
                                          <p:attrName>style.visibility</p:attrName>
                                        </p:attrNameLst>
                                      </p:cBhvr>
                                      <p:to>
                                        <p:strVal val="visible"/>
                                      </p:to>
                                    </p:set>
                                    <p:anim calcmode="lin" valueType="num">
                                      <p:cBhvr>
                                        <p:cTn id="27" dur="500" fill="hold"/>
                                        <p:tgtEl>
                                          <p:spTgt spid="517155"/>
                                        </p:tgtEl>
                                        <p:attrNameLst>
                                          <p:attrName>ppt_w</p:attrName>
                                        </p:attrNameLst>
                                      </p:cBhvr>
                                      <p:tavLst>
                                        <p:tav tm="0">
                                          <p:val>
                                            <p:strVal val="2/3*#ppt_w"/>
                                          </p:val>
                                        </p:tav>
                                        <p:tav tm="100000">
                                          <p:val>
                                            <p:strVal val="#ppt_w"/>
                                          </p:val>
                                        </p:tav>
                                      </p:tavLst>
                                    </p:anim>
                                    <p:anim calcmode="lin" valueType="num">
                                      <p:cBhvr>
                                        <p:cTn id="28" dur="500" fill="hold"/>
                                        <p:tgtEl>
                                          <p:spTgt spid="517155"/>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17156"/>
                                        </p:tgtEl>
                                        <p:attrNameLst>
                                          <p:attrName>style.visibility</p:attrName>
                                        </p:attrNameLst>
                                      </p:cBhvr>
                                      <p:to>
                                        <p:strVal val="visible"/>
                                      </p:to>
                                    </p:set>
                                    <p:anim calcmode="lin" valueType="num">
                                      <p:cBhvr>
                                        <p:cTn id="32" dur="500" fill="hold"/>
                                        <p:tgtEl>
                                          <p:spTgt spid="517156"/>
                                        </p:tgtEl>
                                        <p:attrNameLst>
                                          <p:attrName>ppt_w</p:attrName>
                                        </p:attrNameLst>
                                      </p:cBhvr>
                                      <p:tavLst>
                                        <p:tav tm="0">
                                          <p:val>
                                            <p:strVal val="2/3*#ppt_w"/>
                                          </p:val>
                                        </p:tav>
                                        <p:tav tm="100000">
                                          <p:val>
                                            <p:strVal val="#ppt_w"/>
                                          </p:val>
                                        </p:tav>
                                      </p:tavLst>
                                    </p:anim>
                                    <p:anim calcmode="lin" valueType="num">
                                      <p:cBhvr>
                                        <p:cTn id="33"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39" grpId="0" autoUpdateAnimBg="0"/>
      <p:bldP spid="517154" grpId="0" autoUpdateAnimBg="0"/>
      <p:bldP spid="517155" grpId="0" autoUpdateAnimBg="0"/>
      <p:bldP spid="51715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9019" name="Picture 49" descr="Slide1">
            <a:extLst>
              <a:ext uri="{FF2B5EF4-FFF2-40B4-BE49-F238E27FC236}">
                <a16:creationId xmlns:a16="http://schemas.microsoft.com/office/drawing/2014/main" id="{455E973D-CF22-DC4D-A14D-9C5278F15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Rectangle 3">
            <a:extLst>
              <a:ext uri="{FF2B5EF4-FFF2-40B4-BE49-F238E27FC236}">
                <a16:creationId xmlns:a16="http://schemas.microsoft.com/office/drawing/2014/main" id="{27F94F12-86D6-D445-9E68-9E96FF8D20BE}"/>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638980" name="Rectangle 4">
            <a:extLst>
              <a:ext uri="{FF2B5EF4-FFF2-40B4-BE49-F238E27FC236}">
                <a16:creationId xmlns:a16="http://schemas.microsoft.com/office/drawing/2014/main" id="{447561A6-2DBB-F14C-BF8D-5B457DB62EE1}"/>
              </a:ext>
            </a:extLst>
          </p:cNvPr>
          <p:cNvSpPr>
            <a:spLocks noChangeArrowheads="1"/>
          </p:cNvSpPr>
          <p:nvPr/>
        </p:nvSpPr>
        <p:spPr bwMode="auto">
          <a:xfrm>
            <a:off x="2306638" y="458788"/>
            <a:ext cx="4999037" cy="106362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ko-KR" sz="4000" i="1">
                <a:solidFill>
                  <a:schemeClr val="tx2"/>
                </a:solidFill>
                <a:effectLst/>
                <a:latin typeface="Kosher-Normal" charset="0"/>
                <a:ea typeface="Gulim" panose="020B0600000101010101" pitchFamily="34" charset="-127"/>
              </a:rPr>
              <a:t>PERJANJIAN ABRAHAM</a:t>
            </a:r>
          </a:p>
        </p:txBody>
      </p:sp>
      <p:sp>
        <p:nvSpPr>
          <p:cNvPr id="638981" name="Rectangle 5">
            <a:extLst>
              <a:ext uri="{FF2B5EF4-FFF2-40B4-BE49-F238E27FC236}">
                <a16:creationId xmlns:a16="http://schemas.microsoft.com/office/drawing/2014/main" id="{C8EC1F9C-3DDC-ED46-8423-0CFB8D7A4B40}"/>
              </a:ext>
            </a:extLst>
          </p:cNvPr>
          <p:cNvSpPr>
            <a:spLocks noChangeArrowheads="1"/>
          </p:cNvSpPr>
          <p:nvPr/>
        </p:nvSpPr>
        <p:spPr bwMode="auto">
          <a:xfrm>
            <a:off x="650875" y="681038"/>
            <a:ext cx="1881188" cy="15494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ko-KR" sz="2400">
                <a:solidFill>
                  <a:srgbClr val="FD2558"/>
                </a:solidFill>
                <a:effectLst/>
                <a:latin typeface="Helvetica" pitchFamily="2" charset="0"/>
                <a:ea typeface="Gulim" panose="020B0600000101010101" pitchFamily="34" charset="-127"/>
              </a:rPr>
              <a:t>Panggilan kepada  Abraham        </a:t>
            </a:r>
            <a:r>
              <a:rPr lang="en-US" altLang="ko-KR" sz="2400">
                <a:effectLst/>
                <a:latin typeface="Helvetica" pitchFamily="2" charset="0"/>
                <a:ea typeface="Gulim" panose="020B0600000101010101" pitchFamily="34" charset="-127"/>
              </a:rPr>
              <a:t> Kej 12:1-3</a:t>
            </a:r>
          </a:p>
        </p:txBody>
      </p:sp>
      <p:sp>
        <p:nvSpPr>
          <p:cNvPr id="638982" name="Rectangle 6">
            <a:extLst>
              <a:ext uri="{FF2B5EF4-FFF2-40B4-BE49-F238E27FC236}">
                <a16:creationId xmlns:a16="http://schemas.microsoft.com/office/drawing/2014/main" id="{CC97860F-78D5-104A-A9F1-CE1F77FB8052}"/>
              </a:ext>
            </a:extLst>
          </p:cNvPr>
          <p:cNvSpPr>
            <a:spLocks noChangeArrowheads="1"/>
          </p:cNvSpPr>
          <p:nvPr/>
        </p:nvSpPr>
        <p:spPr bwMode="auto">
          <a:xfrm>
            <a:off x="1108075" y="3603625"/>
            <a:ext cx="15732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TANAH</a:t>
            </a:r>
          </a:p>
        </p:txBody>
      </p:sp>
      <p:sp>
        <p:nvSpPr>
          <p:cNvPr id="638983" name="Rectangle 7">
            <a:extLst>
              <a:ext uri="{FF2B5EF4-FFF2-40B4-BE49-F238E27FC236}">
                <a16:creationId xmlns:a16="http://schemas.microsoft.com/office/drawing/2014/main" id="{3DA204F9-A8AB-D04D-8EA8-A73A13D73D58}"/>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638984" name="Line 8">
            <a:extLst>
              <a:ext uri="{FF2B5EF4-FFF2-40B4-BE49-F238E27FC236}">
                <a16:creationId xmlns:a16="http://schemas.microsoft.com/office/drawing/2014/main" id="{C083AE35-D656-1245-AFE1-4A859989E752}"/>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8985" name="Line 9">
            <a:extLst>
              <a:ext uri="{FF2B5EF4-FFF2-40B4-BE49-F238E27FC236}">
                <a16:creationId xmlns:a16="http://schemas.microsoft.com/office/drawing/2014/main" id="{9F8825C8-920F-D741-8620-7CDAAF8B19A5}"/>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8986" name="Line 10">
            <a:extLst>
              <a:ext uri="{FF2B5EF4-FFF2-40B4-BE49-F238E27FC236}">
                <a16:creationId xmlns:a16="http://schemas.microsoft.com/office/drawing/2014/main" id="{C3667814-9770-4849-AE77-5A9D6C39B470}"/>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8987" name="Line 11">
            <a:extLst>
              <a:ext uri="{FF2B5EF4-FFF2-40B4-BE49-F238E27FC236}">
                <a16:creationId xmlns:a16="http://schemas.microsoft.com/office/drawing/2014/main" id="{908040BA-B008-D240-86C8-4A0FD9CAF2A8}"/>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8988" name="Line 12">
            <a:extLst>
              <a:ext uri="{FF2B5EF4-FFF2-40B4-BE49-F238E27FC236}">
                <a16:creationId xmlns:a16="http://schemas.microsoft.com/office/drawing/2014/main" id="{837E8629-36E3-C547-B7A4-32A25B738A25}"/>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8989" name="Text Box 13">
            <a:extLst>
              <a:ext uri="{FF2B5EF4-FFF2-40B4-BE49-F238E27FC236}">
                <a16:creationId xmlns:a16="http://schemas.microsoft.com/office/drawing/2014/main" id="{6F7A9D96-50CB-6E4E-B6B2-4FD4F0E2374B}"/>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638990" name="Text Box 14">
            <a:extLst>
              <a:ext uri="{FF2B5EF4-FFF2-40B4-BE49-F238E27FC236}">
                <a16:creationId xmlns:a16="http://schemas.microsoft.com/office/drawing/2014/main" id="{E3DFCA3C-6257-7442-AFAE-03B3953A2031}"/>
              </a:ext>
            </a:extLst>
          </p:cNvPr>
          <p:cNvSpPr txBox="1">
            <a:spLocks noChangeArrowheads="1"/>
          </p:cNvSpPr>
          <p:nvPr/>
        </p:nvSpPr>
        <p:spPr bwMode="auto">
          <a:xfrm>
            <a:off x="6950075" y="1212850"/>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ko-KR" sz="2400">
                <a:solidFill>
                  <a:srgbClr val="FD2558"/>
                </a:solidFill>
                <a:effectLst/>
                <a:latin typeface="Helvetica" pitchFamily="2" charset="0"/>
                <a:ea typeface="Gulim" panose="020B0600000101010101" pitchFamily="34" charset="-127"/>
              </a:rPr>
              <a:t>Perjanjian </a:t>
            </a:r>
            <a:r>
              <a:rPr lang="en-US" altLang="ko-KR" sz="2400">
                <a:effectLst/>
                <a:latin typeface="Helvetica" pitchFamily="2" charset="0"/>
                <a:ea typeface="Gulim" panose="020B0600000101010101" pitchFamily="34" charset="-127"/>
              </a:rPr>
              <a:t>  Kej: 15:9-18</a:t>
            </a:r>
          </a:p>
        </p:txBody>
      </p:sp>
      <p:sp>
        <p:nvSpPr>
          <p:cNvPr id="638991" name="Rectangle 15">
            <a:extLst>
              <a:ext uri="{FF2B5EF4-FFF2-40B4-BE49-F238E27FC236}">
                <a16:creationId xmlns:a16="http://schemas.microsoft.com/office/drawing/2014/main" id="{D568CF68-9825-A445-9854-58A40F455143}"/>
              </a:ext>
            </a:extLst>
          </p:cNvPr>
          <p:cNvSpPr>
            <a:spLocks noChangeArrowheads="1"/>
          </p:cNvSpPr>
          <p:nvPr/>
        </p:nvSpPr>
        <p:spPr bwMode="auto">
          <a:xfrm>
            <a:off x="3951288" y="3582988"/>
            <a:ext cx="157162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BENIH</a:t>
            </a:r>
          </a:p>
        </p:txBody>
      </p:sp>
      <p:sp>
        <p:nvSpPr>
          <p:cNvPr id="638992" name="Rectangle 16">
            <a:extLst>
              <a:ext uri="{FF2B5EF4-FFF2-40B4-BE49-F238E27FC236}">
                <a16:creationId xmlns:a16="http://schemas.microsoft.com/office/drawing/2014/main" id="{CC54D3CE-599A-3F48-942D-BBE5585955ED}"/>
              </a:ext>
            </a:extLst>
          </p:cNvPr>
          <p:cNvSpPr>
            <a:spLocks noChangeArrowheads="1"/>
          </p:cNvSpPr>
          <p:nvPr/>
        </p:nvSpPr>
        <p:spPr bwMode="auto">
          <a:xfrm>
            <a:off x="6118225" y="3598863"/>
            <a:ext cx="24876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BERKAT</a:t>
            </a:r>
          </a:p>
        </p:txBody>
      </p:sp>
      <p:sp>
        <p:nvSpPr>
          <p:cNvPr id="638993" name="Rectangle 17">
            <a:extLst>
              <a:ext uri="{FF2B5EF4-FFF2-40B4-BE49-F238E27FC236}">
                <a16:creationId xmlns:a16="http://schemas.microsoft.com/office/drawing/2014/main" id="{38172A7A-AA3A-6441-A957-541217B570D2}"/>
              </a:ext>
            </a:extLst>
          </p:cNvPr>
          <p:cNvSpPr>
            <a:spLocks noChangeArrowheads="1"/>
          </p:cNvSpPr>
          <p:nvPr/>
        </p:nvSpPr>
        <p:spPr bwMode="auto">
          <a:xfrm>
            <a:off x="1109663" y="2859088"/>
            <a:ext cx="157162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13:15</a:t>
            </a:r>
          </a:p>
        </p:txBody>
      </p:sp>
      <p:sp>
        <p:nvSpPr>
          <p:cNvPr id="638994" name="Rectangle 18">
            <a:extLst>
              <a:ext uri="{FF2B5EF4-FFF2-40B4-BE49-F238E27FC236}">
                <a16:creationId xmlns:a16="http://schemas.microsoft.com/office/drawing/2014/main" id="{475C2725-8CB6-854E-9A0C-EC13E5EA036D}"/>
              </a:ext>
            </a:extLst>
          </p:cNvPr>
          <p:cNvSpPr>
            <a:spLocks noChangeArrowheads="1"/>
          </p:cNvSpPr>
          <p:nvPr/>
        </p:nvSpPr>
        <p:spPr bwMode="auto">
          <a:xfrm>
            <a:off x="1065213" y="4032250"/>
            <a:ext cx="135255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  Kej 12:1</a:t>
            </a:r>
          </a:p>
        </p:txBody>
      </p:sp>
      <p:sp>
        <p:nvSpPr>
          <p:cNvPr id="638995" name="Rectangle 19">
            <a:extLst>
              <a:ext uri="{FF2B5EF4-FFF2-40B4-BE49-F238E27FC236}">
                <a16:creationId xmlns:a16="http://schemas.microsoft.com/office/drawing/2014/main" id="{D5BB8D04-8986-0841-815B-810D5B33F663}"/>
              </a:ext>
            </a:extLst>
          </p:cNvPr>
          <p:cNvSpPr>
            <a:spLocks noChangeArrowheads="1"/>
          </p:cNvSpPr>
          <p:nvPr/>
        </p:nvSpPr>
        <p:spPr bwMode="auto">
          <a:xfrm>
            <a:off x="3884613"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 Kej 12:2</a:t>
            </a:r>
          </a:p>
        </p:txBody>
      </p:sp>
      <p:sp>
        <p:nvSpPr>
          <p:cNvPr id="638996" name="Rectangle 20">
            <a:extLst>
              <a:ext uri="{FF2B5EF4-FFF2-40B4-BE49-F238E27FC236}">
                <a16:creationId xmlns:a16="http://schemas.microsoft.com/office/drawing/2014/main" id="{9970BA84-623D-3549-9D71-326BBDE3586C}"/>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12:3</a:t>
            </a:r>
          </a:p>
        </p:txBody>
      </p:sp>
      <p:sp>
        <p:nvSpPr>
          <p:cNvPr id="638997" name="Rectangle 21">
            <a:extLst>
              <a:ext uri="{FF2B5EF4-FFF2-40B4-BE49-F238E27FC236}">
                <a16:creationId xmlns:a16="http://schemas.microsoft.com/office/drawing/2014/main" id="{7A62BAF8-E507-0649-8C11-B29884BA5ADA}"/>
              </a:ext>
            </a:extLst>
          </p:cNvPr>
          <p:cNvSpPr>
            <a:spLocks noChangeArrowheads="1"/>
          </p:cNvSpPr>
          <p:nvPr/>
        </p:nvSpPr>
        <p:spPr bwMode="auto">
          <a:xfrm>
            <a:off x="3184525" y="2832100"/>
            <a:ext cx="22256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  Kej 13:14-16</a:t>
            </a:r>
          </a:p>
        </p:txBody>
      </p:sp>
      <p:sp>
        <p:nvSpPr>
          <p:cNvPr id="638998" name="Rectangle 22">
            <a:extLst>
              <a:ext uri="{FF2B5EF4-FFF2-40B4-BE49-F238E27FC236}">
                <a16:creationId xmlns:a16="http://schemas.microsoft.com/office/drawing/2014/main" id="{0AAB4135-F75D-184F-B384-049A6EAA9169}"/>
              </a:ext>
            </a:extLst>
          </p:cNvPr>
          <p:cNvSpPr>
            <a:spLocks noChangeArrowheads="1"/>
          </p:cNvSpPr>
          <p:nvPr/>
        </p:nvSpPr>
        <p:spPr bwMode="auto">
          <a:xfrm>
            <a:off x="6435725" y="2860675"/>
            <a:ext cx="168910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15:9-18</a:t>
            </a:r>
          </a:p>
        </p:txBody>
      </p:sp>
      <p:sp>
        <p:nvSpPr>
          <p:cNvPr id="638999" name="Rectangle 23">
            <a:extLst>
              <a:ext uri="{FF2B5EF4-FFF2-40B4-BE49-F238E27FC236}">
                <a16:creationId xmlns:a16="http://schemas.microsoft.com/office/drawing/2014/main" id="{7F98B2DF-1A99-4444-9AF6-724F28B92F38}"/>
              </a:ext>
            </a:extLst>
          </p:cNvPr>
          <p:cNvSpPr>
            <a:spLocks noChangeArrowheads="1"/>
          </p:cNvSpPr>
          <p:nvPr/>
        </p:nvSpPr>
        <p:spPr bwMode="auto">
          <a:xfrm>
            <a:off x="315913" y="63658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i="1">
                <a:solidFill>
                  <a:srgbClr val="FFFF39"/>
                </a:solidFill>
                <a:effectLst/>
                <a:latin typeface="Helvetica" pitchFamily="2" charset="0"/>
                <a:ea typeface="Gulim" panose="020B0600000101010101" pitchFamily="34" charset="-127"/>
              </a:rPr>
              <a:t>Pondasi dasar  Wahyu Alkitab</a:t>
            </a:r>
          </a:p>
        </p:txBody>
      </p:sp>
      <p:sp>
        <p:nvSpPr>
          <p:cNvPr id="639000" name="Rectangle 24">
            <a:extLst>
              <a:ext uri="{FF2B5EF4-FFF2-40B4-BE49-F238E27FC236}">
                <a16:creationId xmlns:a16="http://schemas.microsoft.com/office/drawing/2014/main" id="{7E53BBAC-3A5A-D045-BC94-6756400D90E9}"/>
              </a:ext>
            </a:extLst>
          </p:cNvPr>
          <p:cNvSpPr>
            <a:spLocks noChangeArrowheads="1"/>
          </p:cNvSpPr>
          <p:nvPr/>
        </p:nvSpPr>
        <p:spPr bwMode="auto">
          <a:xfrm>
            <a:off x="1139825" y="2462213"/>
            <a:ext cx="219868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KEKAL </a:t>
            </a:r>
          </a:p>
        </p:txBody>
      </p:sp>
      <p:sp>
        <p:nvSpPr>
          <p:cNvPr id="639001" name="Rectangle 25">
            <a:extLst>
              <a:ext uri="{FF2B5EF4-FFF2-40B4-BE49-F238E27FC236}">
                <a16:creationId xmlns:a16="http://schemas.microsoft.com/office/drawing/2014/main" id="{88477A69-643D-BA47-9680-F185FA658ACB}"/>
              </a:ext>
            </a:extLst>
          </p:cNvPr>
          <p:cNvSpPr>
            <a:spLocks noChangeArrowheads="1"/>
          </p:cNvSpPr>
          <p:nvPr/>
        </p:nvSpPr>
        <p:spPr bwMode="auto">
          <a:xfrm>
            <a:off x="3148013" y="2405063"/>
            <a:ext cx="2195512"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HARAFIAH</a:t>
            </a:r>
          </a:p>
        </p:txBody>
      </p:sp>
      <p:sp>
        <p:nvSpPr>
          <p:cNvPr id="639002" name="Rectangle 26">
            <a:extLst>
              <a:ext uri="{FF2B5EF4-FFF2-40B4-BE49-F238E27FC236}">
                <a16:creationId xmlns:a16="http://schemas.microsoft.com/office/drawing/2014/main" id="{B8B16C06-744F-C24D-9915-BC4057D04BB9}"/>
              </a:ext>
            </a:extLst>
          </p:cNvPr>
          <p:cNvSpPr>
            <a:spLocks noChangeArrowheads="1"/>
          </p:cNvSpPr>
          <p:nvPr/>
        </p:nvSpPr>
        <p:spPr bwMode="auto">
          <a:xfrm>
            <a:off x="5376863" y="2419350"/>
            <a:ext cx="3767137"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TIDAK BERSYARAT </a:t>
            </a:r>
          </a:p>
        </p:txBody>
      </p:sp>
      <p:sp>
        <p:nvSpPr>
          <p:cNvPr id="639003" name="Text Box 27">
            <a:extLst>
              <a:ext uri="{FF2B5EF4-FFF2-40B4-BE49-F238E27FC236}">
                <a16:creationId xmlns:a16="http://schemas.microsoft.com/office/drawing/2014/main" id="{D9CD73FF-22A6-214C-977B-2C85D355B809}"/>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639004" name="Rectangle 28">
            <a:extLst>
              <a:ext uri="{FF2B5EF4-FFF2-40B4-BE49-F238E27FC236}">
                <a16:creationId xmlns:a16="http://schemas.microsoft.com/office/drawing/2014/main" id="{2CC5FEA5-48CE-C043-9925-DBC6A079F548}"/>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639005" name="Rectangle 29">
            <a:extLst>
              <a:ext uri="{FF2B5EF4-FFF2-40B4-BE49-F238E27FC236}">
                <a16:creationId xmlns:a16="http://schemas.microsoft.com/office/drawing/2014/main" id="{06E0C18A-DC41-8743-98FC-1FBA4C5181E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a:t>
            </a:r>
            <a:r>
              <a:rPr lang="en-US" altLang="ko-KR" sz="1000">
                <a:effectLst>
                  <a:outerShdw blurRad="38100" dist="38100" dir="2700000" algn="tl">
                    <a:srgbClr val="000000"/>
                  </a:outerShdw>
                </a:effectLst>
                <a:ea typeface="Gulim" panose="020B0600000101010101" pitchFamily="34" charset="-127"/>
              </a:rPr>
              <a:t>4</a:t>
            </a:r>
          </a:p>
        </p:txBody>
      </p:sp>
      <p:sp>
        <p:nvSpPr>
          <p:cNvPr id="639006" name="Text Box 30">
            <a:extLst>
              <a:ext uri="{FF2B5EF4-FFF2-40B4-BE49-F238E27FC236}">
                <a16:creationId xmlns:a16="http://schemas.microsoft.com/office/drawing/2014/main" id="{62E78525-2BAC-B84B-BBAC-E96D0CB73648}"/>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©2003 </a:t>
            </a:r>
            <a:r>
              <a:rPr lang="en-US" altLang="ko-KR" sz="900">
                <a:solidFill>
                  <a:srgbClr val="FFFFFF"/>
                </a:solidFill>
                <a:effectLst/>
                <a:latin typeface="Arial" panose="020B0604020202020204" pitchFamily="34" charset="0"/>
                <a:ea typeface="Gulim" panose="020B0600000101010101" pitchFamily="34" charset="-127"/>
              </a:rPr>
              <a:t>TBBMI</a:t>
            </a:r>
          </a:p>
        </p:txBody>
      </p:sp>
      <p:sp>
        <p:nvSpPr>
          <p:cNvPr id="639007" name="Rectangle 31">
            <a:extLst>
              <a:ext uri="{FF2B5EF4-FFF2-40B4-BE49-F238E27FC236}">
                <a16:creationId xmlns:a16="http://schemas.microsoft.com/office/drawing/2014/main" id="{26125644-E66F-704D-904A-6698B7158D7F}"/>
              </a:ext>
            </a:extLst>
          </p:cNvPr>
          <p:cNvSpPr>
            <a:spLocks noChangeArrowheads="1"/>
          </p:cNvSpPr>
          <p:nvPr/>
        </p:nvSpPr>
        <p:spPr bwMode="auto">
          <a:xfrm>
            <a:off x="7556500" y="6526213"/>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7.2.05</a:t>
            </a:r>
            <a:r>
              <a:rPr lang="en-US" altLang="ko-KR" sz="1000">
                <a:effectLst>
                  <a:outerShdw blurRad="38100" dist="38100" dir="2700000" algn="tl">
                    <a:srgbClr val="000000"/>
                  </a:outerShdw>
                </a:effectLst>
                <a:ea typeface="Gulim" panose="020B0600000101010101" pitchFamily="34" charset="-127"/>
              </a:rPr>
              <a:t>b.</a:t>
            </a:r>
          </a:p>
        </p:txBody>
      </p:sp>
      <p:grpSp>
        <p:nvGrpSpPr>
          <p:cNvPr id="639008" name="Group 32">
            <a:extLst>
              <a:ext uri="{FF2B5EF4-FFF2-40B4-BE49-F238E27FC236}">
                <a16:creationId xmlns:a16="http://schemas.microsoft.com/office/drawing/2014/main" id="{EBAADBA4-4F08-6C45-BF46-4C3E12E0856F}"/>
              </a:ext>
            </a:extLst>
          </p:cNvPr>
          <p:cNvGrpSpPr>
            <a:grpSpLocks/>
          </p:cNvGrpSpPr>
          <p:nvPr/>
        </p:nvGrpSpPr>
        <p:grpSpPr bwMode="auto">
          <a:xfrm>
            <a:off x="133350" y="1200150"/>
            <a:ext cx="307975" cy="4598988"/>
            <a:chOff x="84" y="756"/>
            <a:chExt cx="194" cy="2897"/>
          </a:xfrm>
        </p:grpSpPr>
        <p:sp>
          <p:nvSpPr>
            <p:cNvPr id="639009" name="AutoShape 33">
              <a:extLst>
                <a:ext uri="{FF2B5EF4-FFF2-40B4-BE49-F238E27FC236}">
                  <a16:creationId xmlns:a16="http://schemas.microsoft.com/office/drawing/2014/main" id="{5A6DA58E-FC9E-DF46-8E1C-FD160B4D475A}"/>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9010" name="AutoShape 34">
              <a:extLst>
                <a:ext uri="{FF2B5EF4-FFF2-40B4-BE49-F238E27FC236}">
                  <a16:creationId xmlns:a16="http://schemas.microsoft.com/office/drawing/2014/main" id="{9CEA5768-A81E-AC45-A126-FF8FE3F792E2}"/>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9011" name="AutoShape 35">
              <a:extLst>
                <a:ext uri="{FF2B5EF4-FFF2-40B4-BE49-F238E27FC236}">
                  <a16:creationId xmlns:a16="http://schemas.microsoft.com/office/drawing/2014/main" id="{E30A9E8D-F6C8-7D47-9911-8B7D41295C3C}"/>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9012" name="AutoShape 36">
              <a:extLst>
                <a:ext uri="{FF2B5EF4-FFF2-40B4-BE49-F238E27FC236}">
                  <a16:creationId xmlns:a16="http://schemas.microsoft.com/office/drawing/2014/main" id="{DB6B0777-E589-C548-BABF-D0458EFDFA9E}"/>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39013" name="Text Box 37">
            <a:extLst>
              <a:ext uri="{FF2B5EF4-FFF2-40B4-BE49-F238E27FC236}">
                <a16:creationId xmlns:a16="http://schemas.microsoft.com/office/drawing/2014/main" id="{5B2ABFF2-8FFB-4D46-95AE-BACBB68280ED}"/>
              </a:ext>
            </a:extLst>
          </p:cNvPr>
          <p:cNvSpPr txBox="1">
            <a:spLocks noChangeArrowheads="1"/>
          </p:cNvSpPr>
          <p:nvPr/>
        </p:nvSpPr>
        <p:spPr bwMode="auto">
          <a:xfrm>
            <a:off x="2743200" y="4689475"/>
            <a:ext cx="4748213"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sz="2000" i="1">
                <a:solidFill>
                  <a:schemeClr val="folHlink"/>
                </a:solidFill>
                <a:effectLst/>
                <a:latin typeface="Helvetica" pitchFamily="2" charset="0"/>
                <a:ea typeface="Gulim" panose="020B0600000101010101" pitchFamily="34" charset="-127"/>
              </a:rPr>
              <a:t>Bagian Perjanjian yang di perjelas </a:t>
            </a:r>
          </a:p>
          <a:p>
            <a:pPr>
              <a:spcBef>
                <a:spcPct val="50000"/>
              </a:spcBef>
            </a:pPr>
            <a:endParaRPr lang="ko-KR" altLang="en-US">
              <a:effectLst>
                <a:outerShdw blurRad="38100" dist="38100" dir="2700000" algn="tl">
                  <a:srgbClr val="000000"/>
                </a:outerShdw>
              </a:effectLst>
              <a:ea typeface="Gulim" panose="020B0600000101010101" pitchFamily="34" charset="-127"/>
            </a:endParaRPr>
          </a:p>
        </p:txBody>
      </p:sp>
      <p:sp>
        <p:nvSpPr>
          <p:cNvPr id="639014" name="AutoShape 38">
            <a:extLst>
              <a:ext uri="{FF2B5EF4-FFF2-40B4-BE49-F238E27FC236}">
                <a16:creationId xmlns:a16="http://schemas.microsoft.com/office/drawing/2014/main" id="{09EE361D-8EA6-2945-8638-7D1E289619DE}"/>
              </a:ext>
            </a:extLst>
          </p:cNvPr>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39016" name="Text Box 40">
            <a:extLst>
              <a:ext uri="{FF2B5EF4-FFF2-40B4-BE49-F238E27FC236}">
                <a16:creationId xmlns:a16="http://schemas.microsoft.com/office/drawing/2014/main" id="{EA5A5C63-5044-F34A-BDF7-445D2BE29143}"/>
              </a:ext>
            </a:extLst>
          </p:cNvPr>
          <p:cNvSpPr txBox="1">
            <a:spLocks noChangeArrowheads="1"/>
          </p:cNvSpPr>
          <p:nvPr/>
        </p:nvSpPr>
        <p:spPr bwMode="auto">
          <a:xfrm>
            <a:off x="487363" y="5778500"/>
            <a:ext cx="2409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2000">
                <a:effectLst/>
                <a:latin typeface="Helvetica" pitchFamily="2" charset="0"/>
                <a:ea typeface="Gulim" panose="020B0600000101010101" pitchFamily="34" charset="-127"/>
              </a:rPr>
              <a:t>Ulangan  30: 1-10</a:t>
            </a:r>
            <a:endParaRPr lang="ko-KR" altLang="en-US" sz="2000">
              <a:effectLst/>
              <a:latin typeface="Helvetica" pitchFamily="2" charset="0"/>
              <a:ea typeface="Gulim" panose="020B0600000101010101" pitchFamily="34" charset="-127"/>
            </a:endParaRPr>
          </a:p>
        </p:txBody>
      </p:sp>
      <p:sp>
        <p:nvSpPr>
          <p:cNvPr id="639017" name="Text Box 41">
            <a:extLst>
              <a:ext uri="{FF2B5EF4-FFF2-40B4-BE49-F238E27FC236}">
                <a16:creationId xmlns:a16="http://schemas.microsoft.com/office/drawing/2014/main" id="{94F6F9E1-64DF-FC48-AE4B-98EBB5253D36}"/>
              </a:ext>
            </a:extLst>
          </p:cNvPr>
          <p:cNvSpPr txBox="1">
            <a:spLocks noChangeArrowheads="1"/>
          </p:cNvSpPr>
          <p:nvPr/>
        </p:nvSpPr>
        <p:spPr bwMode="auto">
          <a:xfrm>
            <a:off x="1031875" y="5311775"/>
            <a:ext cx="1458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2800">
                <a:effectLst/>
                <a:latin typeface="HallmarkeCondBold" charset="0"/>
                <a:ea typeface="Gulim" panose="020B0600000101010101" pitchFamily="34" charset="-127"/>
              </a:rPr>
              <a:t>Tanah</a:t>
            </a:r>
          </a:p>
        </p:txBody>
      </p:sp>
      <p:sp>
        <p:nvSpPr>
          <p:cNvPr id="639018" name="Line 42">
            <a:extLst>
              <a:ext uri="{FF2B5EF4-FFF2-40B4-BE49-F238E27FC236}">
                <a16:creationId xmlns:a16="http://schemas.microsoft.com/office/drawing/2014/main" id="{012559A2-68D5-8247-81E5-00F5789C0102}"/>
              </a:ext>
            </a:extLst>
          </p:cNvPr>
          <p:cNvSpPr>
            <a:spLocks noChangeShapeType="1"/>
          </p:cNvSpPr>
          <p:nvPr/>
        </p:nvSpPr>
        <p:spPr bwMode="auto">
          <a:xfrm flipV="1">
            <a:off x="1746250" y="4389438"/>
            <a:ext cx="1588" cy="868362"/>
          </a:xfrm>
          <a:prstGeom prst="line">
            <a:avLst/>
          </a:prstGeom>
          <a:noFill/>
          <a:ln w="76200" cmpd="tri">
            <a:solidFill>
              <a:schemeClr val="hlink"/>
            </a:solidFill>
            <a:round/>
            <a:headEnd/>
            <a:tailEnd/>
          </a:ln>
          <a:effectLst>
            <a:outerShdw dist="81320" dir="2319588"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8208" name="WordArt 64">
            <a:extLst>
              <a:ext uri="{FF2B5EF4-FFF2-40B4-BE49-F238E27FC236}">
                <a16:creationId xmlns:a16="http://schemas.microsoft.com/office/drawing/2014/main" id="{E40CD468-D9D1-CA42-AE19-9B6BF352AC85}"/>
              </a:ext>
            </a:extLst>
          </p:cNvPr>
          <p:cNvSpPr>
            <a:spLocks noChangeArrowheads="1" noChangeShapeType="1" noTextEdit="1"/>
          </p:cNvSpPr>
          <p:nvPr/>
        </p:nvSpPr>
        <p:spPr bwMode="auto">
          <a:xfrm>
            <a:off x="377825" y="749300"/>
            <a:ext cx="7831138" cy="5757863"/>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PERJANJIAN</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TANAH</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638982"/>
                                        </p:tgtEl>
                                        <p:attrNameLst>
                                          <p:attrName>style.visibility</p:attrName>
                                        </p:attrNameLst>
                                      </p:cBhvr>
                                      <p:to>
                                        <p:strVal val="visible"/>
                                      </p:to>
                                    </p:set>
                                    <p:anim calcmode="lin" valueType="num">
                                      <p:cBhvr>
                                        <p:cTn id="7" dur="500" fill="hold"/>
                                        <p:tgtEl>
                                          <p:spTgt spid="638982"/>
                                        </p:tgtEl>
                                        <p:attrNameLst>
                                          <p:attrName>ppt_w</p:attrName>
                                        </p:attrNameLst>
                                      </p:cBhvr>
                                      <p:tavLst>
                                        <p:tav tm="0">
                                          <p:val>
                                            <p:strVal val="2/3*#ppt_w"/>
                                          </p:val>
                                        </p:tav>
                                        <p:tav tm="100000">
                                          <p:val>
                                            <p:strVal val="#ppt_w"/>
                                          </p:val>
                                        </p:tav>
                                      </p:tavLst>
                                    </p:anim>
                                    <p:anim calcmode="lin" valueType="num">
                                      <p:cBhvr>
                                        <p:cTn id="8" dur="500" fill="hold"/>
                                        <p:tgtEl>
                                          <p:spTgt spid="638982"/>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638991"/>
                                        </p:tgtEl>
                                        <p:attrNameLst>
                                          <p:attrName>style.visibility</p:attrName>
                                        </p:attrNameLst>
                                      </p:cBhvr>
                                      <p:to>
                                        <p:strVal val="visible"/>
                                      </p:to>
                                    </p:set>
                                    <p:anim calcmode="lin" valueType="num">
                                      <p:cBhvr>
                                        <p:cTn id="12" dur="500" fill="hold"/>
                                        <p:tgtEl>
                                          <p:spTgt spid="638991"/>
                                        </p:tgtEl>
                                        <p:attrNameLst>
                                          <p:attrName>ppt_w</p:attrName>
                                        </p:attrNameLst>
                                      </p:cBhvr>
                                      <p:tavLst>
                                        <p:tav tm="0">
                                          <p:val>
                                            <p:strVal val="2/3*#ppt_w"/>
                                          </p:val>
                                        </p:tav>
                                        <p:tav tm="100000">
                                          <p:val>
                                            <p:strVal val="#ppt_w"/>
                                          </p:val>
                                        </p:tav>
                                      </p:tavLst>
                                    </p:anim>
                                    <p:anim calcmode="lin" valueType="num">
                                      <p:cBhvr>
                                        <p:cTn id="13" dur="500" fill="hold"/>
                                        <p:tgtEl>
                                          <p:spTgt spid="638991"/>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638992"/>
                                        </p:tgtEl>
                                        <p:attrNameLst>
                                          <p:attrName>style.visibility</p:attrName>
                                        </p:attrNameLst>
                                      </p:cBhvr>
                                      <p:to>
                                        <p:strVal val="visible"/>
                                      </p:to>
                                    </p:set>
                                    <p:anim calcmode="lin" valueType="num">
                                      <p:cBhvr>
                                        <p:cTn id="17" dur="500" fill="hold"/>
                                        <p:tgtEl>
                                          <p:spTgt spid="638992"/>
                                        </p:tgtEl>
                                        <p:attrNameLst>
                                          <p:attrName>ppt_w</p:attrName>
                                        </p:attrNameLst>
                                      </p:cBhvr>
                                      <p:tavLst>
                                        <p:tav tm="0">
                                          <p:val>
                                            <p:strVal val="2/3*#ppt_w"/>
                                          </p:val>
                                        </p:tav>
                                        <p:tav tm="100000">
                                          <p:val>
                                            <p:strVal val="#ppt_w"/>
                                          </p:val>
                                        </p:tav>
                                      </p:tavLst>
                                    </p:anim>
                                    <p:anim calcmode="lin" valueType="num">
                                      <p:cBhvr>
                                        <p:cTn id="18" dur="500" fill="hold"/>
                                        <p:tgtEl>
                                          <p:spTgt spid="638992"/>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639000"/>
                                        </p:tgtEl>
                                        <p:attrNameLst>
                                          <p:attrName>style.visibility</p:attrName>
                                        </p:attrNameLst>
                                      </p:cBhvr>
                                      <p:to>
                                        <p:strVal val="visible"/>
                                      </p:to>
                                    </p:set>
                                    <p:anim calcmode="lin" valueType="num">
                                      <p:cBhvr>
                                        <p:cTn id="22" dur="500" fill="hold"/>
                                        <p:tgtEl>
                                          <p:spTgt spid="639000"/>
                                        </p:tgtEl>
                                        <p:attrNameLst>
                                          <p:attrName>ppt_w</p:attrName>
                                        </p:attrNameLst>
                                      </p:cBhvr>
                                      <p:tavLst>
                                        <p:tav tm="0">
                                          <p:val>
                                            <p:strVal val="2/3*#ppt_w"/>
                                          </p:val>
                                        </p:tav>
                                        <p:tav tm="100000">
                                          <p:val>
                                            <p:strVal val="#ppt_w"/>
                                          </p:val>
                                        </p:tav>
                                      </p:tavLst>
                                    </p:anim>
                                    <p:anim calcmode="lin" valueType="num">
                                      <p:cBhvr>
                                        <p:cTn id="23" dur="500" fill="hold"/>
                                        <p:tgtEl>
                                          <p:spTgt spid="639000"/>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528" fill="hold" nodeType="afterEffect">
                                  <p:stCondLst>
                                    <p:cond delay="0"/>
                                  </p:stCondLst>
                                  <p:childTnLst>
                                    <p:set>
                                      <p:cBhvr>
                                        <p:cTn id="26" dur="1" fill="hold">
                                          <p:stCondLst>
                                            <p:cond delay="0"/>
                                          </p:stCondLst>
                                        </p:cTn>
                                        <p:tgtEl>
                                          <p:spTgt spid="639014"/>
                                        </p:tgtEl>
                                        <p:attrNameLst>
                                          <p:attrName>style.visibility</p:attrName>
                                        </p:attrNameLst>
                                      </p:cBhvr>
                                      <p:to>
                                        <p:strVal val="visible"/>
                                      </p:to>
                                    </p:set>
                                    <p:anim calcmode="lin" valueType="num">
                                      <p:cBhvr>
                                        <p:cTn id="27" dur="500" fill="hold"/>
                                        <p:tgtEl>
                                          <p:spTgt spid="639014"/>
                                        </p:tgtEl>
                                        <p:attrNameLst>
                                          <p:attrName>ppt_w</p:attrName>
                                        </p:attrNameLst>
                                      </p:cBhvr>
                                      <p:tavLst>
                                        <p:tav tm="0">
                                          <p:val>
                                            <p:fltVal val="0"/>
                                          </p:val>
                                        </p:tav>
                                        <p:tav tm="100000">
                                          <p:val>
                                            <p:strVal val="#ppt_w"/>
                                          </p:val>
                                        </p:tav>
                                      </p:tavLst>
                                    </p:anim>
                                    <p:anim calcmode="lin" valueType="num">
                                      <p:cBhvr>
                                        <p:cTn id="28" dur="500" fill="hold"/>
                                        <p:tgtEl>
                                          <p:spTgt spid="639014"/>
                                        </p:tgtEl>
                                        <p:attrNameLst>
                                          <p:attrName>ppt_h</p:attrName>
                                        </p:attrNameLst>
                                      </p:cBhvr>
                                      <p:tavLst>
                                        <p:tav tm="0">
                                          <p:val>
                                            <p:fltVal val="0"/>
                                          </p:val>
                                        </p:tav>
                                        <p:tav tm="100000">
                                          <p:val>
                                            <p:strVal val="#ppt_h"/>
                                          </p:val>
                                        </p:tav>
                                      </p:tavLst>
                                    </p:anim>
                                    <p:anim calcmode="lin" valueType="num">
                                      <p:cBhvr>
                                        <p:cTn id="29" dur="500" fill="hold"/>
                                        <p:tgtEl>
                                          <p:spTgt spid="639014"/>
                                        </p:tgtEl>
                                        <p:attrNameLst>
                                          <p:attrName>ppt_x</p:attrName>
                                        </p:attrNameLst>
                                      </p:cBhvr>
                                      <p:tavLst>
                                        <p:tav tm="0">
                                          <p:val>
                                            <p:fltVal val="0.5"/>
                                          </p:val>
                                        </p:tav>
                                        <p:tav tm="100000">
                                          <p:val>
                                            <p:strVal val="#ppt_x"/>
                                          </p:val>
                                        </p:tav>
                                      </p:tavLst>
                                    </p:anim>
                                    <p:anim calcmode="lin" valueType="num">
                                      <p:cBhvr>
                                        <p:cTn id="30" dur="500" fill="hold"/>
                                        <p:tgtEl>
                                          <p:spTgt spid="639014"/>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2500"/>
                            </p:stCondLst>
                            <p:childTnLst>
                              <p:par>
                                <p:cTn id="32" presetID="23" presetClass="entr" presetSubtype="272" fill="hold" grpId="0" nodeType="afterEffect">
                                  <p:stCondLst>
                                    <p:cond delay="0"/>
                                  </p:stCondLst>
                                  <p:childTnLst>
                                    <p:set>
                                      <p:cBhvr>
                                        <p:cTn id="33" dur="1" fill="hold">
                                          <p:stCondLst>
                                            <p:cond delay="0"/>
                                          </p:stCondLst>
                                        </p:cTn>
                                        <p:tgtEl>
                                          <p:spTgt spid="639001"/>
                                        </p:tgtEl>
                                        <p:attrNameLst>
                                          <p:attrName>style.visibility</p:attrName>
                                        </p:attrNameLst>
                                      </p:cBhvr>
                                      <p:to>
                                        <p:strVal val="visible"/>
                                      </p:to>
                                    </p:set>
                                    <p:anim calcmode="lin" valueType="num">
                                      <p:cBhvr>
                                        <p:cTn id="34" dur="500" fill="hold"/>
                                        <p:tgtEl>
                                          <p:spTgt spid="639001"/>
                                        </p:tgtEl>
                                        <p:attrNameLst>
                                          <p:attrName>ppt_w</p:attrName>
                                        </p:attrNameLst>
                                      </p:cBhvr>
                                      <p:tavLst>
                                        <p:tav tm="0">
                                          <p:val>
                                            <p:strVal val="2/3*#ppt_w"/>
                                          </p:val>
                                        </p:tav>
                                        <p:tav tm="100000">
                                          <p:val>
                                            <p:strVal val="#ppt_w"/>
                                          </p:val>
                                        </p:tav>
                                      </p:tavLst>
                                    </p:anim>
                                    <p:anim calcmode="lin" valueType="num">
                                      <p:cBhvr>
                                        <p:cTn id="35" dur="500" fill="hold"/>
                                        <p:tgtEl>
                                          <p:spTgt spid="639001"/>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000"/>
                            </p:stCondLst>
                            <p:childTnLst>
                              <p:par>
                                <p:cTn id="37" presetID="23" presetClass="entr" presetSubtype="272" fill="hold" grpId="0" nodeType="afterEffect">
                                  <p:stCondLst>
                                    <p:cond delay="0"/>
                                  </p:stCondLst>
                                  <p:childTnLst>
                                    <p:set>
                                      <p:cBhvr>
                                        <p:cTn id="38" dur="1" fill="hold">
                                          <p:stCondLst>
                                            <p:cond delay="0"/>
                                          </p:stCondLst>
                                        </p:cTn>
                                        <p:tgtEl>
                                          <p:spTgt spid="639002"/>
                                        </p:tgtEl>
                                        <p:attrNameLst>
                                          <p:attrName>style.visibility</p:attrName>
                                        </p:attrNameLst>
                                      </p:cBhvr>
                                      <p:to>
                                        <p:strVal val="visible"/>
                                      </p:to>
                                    </p:set>
                                    <p:anim calcmode="lin" valueType="num">
                                      <p:cBhvr>
                                        <p:cTn id="39" dur="500" fill="hold"/>
                                        <p:tgtEl>
                                          <p:spTgt spid="639002"/>
                                        </p:tgtEl>
                                        <p:attrNameLst>
                                          <p:attrName>ppt_w</p:attrName>
                                        </p:attrNameLst>
                                      </p:cBhvr>
                                      <p:tavLst>
                                        <p:tav tm="0">
                                          <p:val>
                                            <p:strVal val="2/3*#ppt_w"/>
                                          </p:val>
                                        </p:tav>
                                        <p:tav tm="100000">
                                          <p:val>
                                            <p:strVal val="#ppt_w"/>
                                          </p:val>
                                        </p:tav>
                                      </p:tavLst>
                                    </p:anim>
                                    <p:anim calcmode="lin" valueType="num">
                                      <p:cBhvr>
                                        <p:cTn id="40" dur="500" fill="hold"/>
                                        <p:tgtEl>
                                          <p:spTgt spid="639002"/>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3500"/>
                            </p:stCondLst>
                            <p:childTnLst>
                              <p:par>
                                <p:cTn id="42" presetID="10" presetClass="entr" presetSubtype="0" fill="hold" nodeType="afterEffect">
                                  <p:stCondLst>
                                    <p:cond delay="0"/>
                                  </p:stCondLst>
                                  <p:childTnLst>
                                    <p:set>
                                      <p:cBhvr>
                                        <p:cTn id="43" dur="1" fill="hold">
                                          <p:stCondLst>
                                            <p:cond delay="0"/>
                                          </p:stCondLst>
                                        </p:cTn>
                                        <p:tgtEl>
                                          <p:spTgt spid="518208"/>
                                        </p:tgtEl>
                                        <p:attrNameLst>
                                          <p:attrName>style.visibility</p:attrName>
                                        </p:attrNameLst>
                                      </p:cBhvr>
                                      <p:to>
                                        <p:strVal val="visible"/>
                                      </p:to>
                                    </p:set>
                                    <p:animEffect transition="in" filter="fade">
                                      <p:cBhvr>
                                        <p:cTn id="44" dur="1000"/>
                                        <p:tgtEl>
                                          <p:spTgt spid="51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2" grpId="0" autoUpdateAnimBg="0"/>
      <p:bldP spid="638991" grpId="0" autoUpdateAnimBg="0"/>
      <p:bldP spid="638992" grpId="0" autoUpdateAnimBg="0"/>
      <p:bldP spid="639000" grpId="0" autoUpdateAnimBg="0"/>
      <p:bldP spid="639001" grpId="0" autoUpdateAnimBg="0"/>
      <p:bldP spid="63900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a:extLst>
              <a:ext uri="{FF2B5EF4-FFF2-40B4-BE49-F238E27FC236}">
                <a16:creationId xmlns:a16="http://schemas.microsoft.com/office/drawing/2014/main" id="{78F70F2D-C957-8341-9F8A-C91316A87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74" t="7483" r="8778" b="16632"/>
          <a:stretch>
            <a:fillRect/>
          </a:stretch>
        </p:blipFill>
        <p:spPr bwMode="auto">
          <a:xfrm>
            <a:off x="4149725" y="3597275"/>
            <a:ext cx="4756150" cy="2927350"/>
          </a:xfrm>
          <a:prstGeom prst="rect">
            <a:avLst/>
          </a:prstGeom>
          <a:noFill/>
          <a:ln w="57150">
            <a:solidFill>
              <a:srgbClr val="990033"/>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25998" name="Picture 14">
            <a:extLst>
              <a:ext uri="{FF2B5EF4-FFF2-40B4-BE49-F238E27FC236}">
                <a16:creationId xmlns:a16="http://schemas.microsoft.com/office/drawing/2014/main" id="{71549575-A8F2-AF44-B4EB-3572365A6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25994" name="Picture 10">
            <a:extLst>
              <a:ext uri="{FF2B5EF4-FFF2-40B4-BE49-F238E27FC236}">
                <a16:creationId xmlns:a16="http://schemas.microsoft.com/office/drawing/2014/main" id="{C99FFD71-FE88-8442-AD23-694611E61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221" t="14136" r="1152" b="6653"/>
          <a:stretch>
            <a:fillRect/>
          </a:stretch>
        </p:blipFill>
        <p:spPr bwMode="auto">
          <a:xfrm>
            <a:off x="5000625" y="768350"/>
            <a:ext cx="3887788" cy="2243138"/>
          </a:xfrm>
          <a:prstGeom prst="rect">
            <a:avLst/>
          </a:prstGeom>
          <a:noFill/>
          <a:ln w="57150">
            <a:solidFill>
              <a:srgbClr val="990033"/>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25999" name="Picture 15">
            <a:extLst>
              <a:ext uri="{FF2B5EF4-FFF2-40B4-BE49-F238E27FC236}">
                <a16:creationId xmlns:a16="http://schemas.microsoft.com/office/drawing/2014/main" id="{A67FC701-05FD-6941-86E5-F2D4E3836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88" y="3357563"/>
            <a:ext cx="2370137" cy="3197225"/>
          </a:xfrm>
          <a:prstGeom prst="rect">
            <a:avLst/>
          </a:prstGeom>
          <a:noFill/>
          <a:ln w="57150">
            <a:solidFill>
              <a:srgbClr val="9C0031"/>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5996" name="Text Box 12">
            <a:extLst>
              <a:ext uri="{FF2B5EF4-FFF2-40B4-BE49-F238E27FC236}">
                <a16:creationId xmlns:a16="http://schemas.microsoft.com/office/drawing/2014/main" id="{8A5BED15-E48C-7445-92BD-9776E79F6EE1}"/>
              </a:ext>
            </a:extLst>
          </p:cNvPr>
          <p:cNvSpPr txBox="1">
            <a:spLocks noChangeArrowheads="1"/>
          </p:cNvSpPr>
          <p:nvPr/>
        </p:nvSpPr>
        <p:spPr bwMode="auto">
          <a:xfrm>
            <a:off x="104775" y="5467350"/>
            <a:ext cx="9685338" cy="5794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3200">
                <a:solidFill>
                  <a:schemeClr val="folHlink"/>
                </a:solidFill>
                <a:effectLst/>
                <a:ea typeface="Gulim" panose="020B0600000101010101" pitchFamily="34" charset="-127"/>
              </a:rPr>
              <a:t>		TANAH WARISAN ABRAHAM</a:t>
            </a:r>
          </a:p>
        </p:txBody>
      </p:sp>
      <p:sp>
        <p:nvSpPr>
          <p:cNvPr id="426000" name="Text Box 16">
            <a:extLst>
              <a:ext uri="{FF2B5EF4-FFF2-40B4-BE49-F238E27FC236}">
                <a16:creationId xmlns:a16="http://schemas.microsoft.com/office/drawing/2014/main" id="{48314F28-A0C6-6E4C-9F80-E53CFA89E5B4}"/>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pic>
        <p:nvPicPr>
          <p:cNvPr id="426002" name="Picture 18">
            <a:extLst>
              <a:ext uri="{FF2B5EF4-FFF2-40B4-BE49-F238E27FC236}">
                <a16:creationId xmlns:a16="http://schemas.microsoft.com/office/drawing/2014/main" id="{8A691607-3B34-F642-9104-5E7B7ABD6B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1879600"/>
            <a:ext cx="4572000" cy="3098800"/>
          </a:xfrm>
          <a:prstGeom prst="rect">
            <a:avLst/>
          </a:prstGeom>
          <a:noFill/>
          <a:ln w="57150">
            <a:solidFill>
              <a:srgbClr val="9C003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6003" name="Text Box 19">
            <a:extLst>
              <a:ext uri="{FF2B5EF4-FFF2-40B4-BE49-F238E27FC236}">
                <a16:creationId xmlns:a16="http://schemas.microsoft.com/office/drawing/2014/main" id="{C1A6BD13-FB40-3740-8019-F02F075FCFEE}"/>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26004" name="Rectangle 20">
            <a:extLst>
              <a:ext uri="{FF2B5EF4-FFF2-40B4-BE49-F238E27FC236}">
                <a16:creationId xmlns:a16="http://schemas.microsoft.com/office/drawing/2014/main" id="{44E3F0CB-8C02-C643-B481-C3DB30A0A5D6}"/>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26007" name="Rectangle 23">
            <a:extLst>
              <a:ext uri="{FF2B5EF4-FFF2-40B4-BE49-F238E27FC236}">
                <a16:creationId xmlns:a16="http://schemas.microsoft.com/office/drawing/2014/main" id="{54971085-9073-BD4D-89E4-F82B2F1BC53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25998"/>
                                        </p:tgtEl>
                                        <p:attrNameLst>
                                          <p:attrName>style.visibility</p:attrName>
                                        </p:attrNameLst>
                                      </p:cBhvr>
                                      <p:to>
                                        <p:strVal val="visible"/>
                                      </p:to>
                                    </p:set>
                                    <p:animEffect transition="in" filter="dissolve">
                                      <p:cBhvr>
                                        <p:cTn id="7" dur="500"/>
                                        <p:tgtEl>
                                          <p:spTgt spid="42599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5999"/>
                                        </p:tgtEl>
                                        <p:attrNameLst>
                                          <p:attrName>style.visibility</p:attrName>
                                        </p:attrNameLst>
                                      </p:cBhvr>
                                      <p:to>
                                        <p:strVal val="visible"/>
                                      </p:to>
                                    </p:set>
                                    <p:animEffect transition="in" filter="dissolve">
                                      <p:cBhvr>
                                        <p:cTn id="11" dur="500"/>
                                        <p:tgtEl>
                                          <p:spTgt spid="42599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25994"/>
                                        </p:tgtEl>
                                        <p:attrNameLst>
                                          <p:attrName>style.visibility</p:attrName>
                                        </p:attrNameLst>
                                      </p:cBhvr>
                                      <p:to>
                                        <p:strVal val="visible"/>
                                      </p:to>
                                    </p:set>
                                    <p:animEffect transition="in" filter="dissolve">
                                      <p:cBhvr>
                                        <p:cTn id="15" dur="500"/>
                                        <p:tgtEl>
                                          <p:spTgt spid="425994"/>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25993"/>
                                        </p:tgtEl>
                                        <p:attrNameLst>
                                          <p:attrName>style.visibility</p:attrName>
                                        </p:attrNameLst>
                                      </p:cBhvr>
                                      <p:to>
                                        <p:strVal val="visible"/>
                                      </p:to>
                                    </p:set>
                                    <p:animEffect transition="in" filter="dissolve">
                                      <p:cBhvr>
                                        <p:cTn id="19" dur="500"/>
                                        <p:tgtEl>
                                          <p:spTgt spid="42599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26002"/>
                                        </p:tgtEl>
                                        <p:attrNameLst>
                                          <p:attrName>style.visibility</p:attrName>
                                        </p:attrNameLst>
                                      </p:cBhvr>
                                      <p:to>
                                        <p:strVal val="visible"/>
                                      </p:to>
                                    </p:set>
                                    <p:animEffect transition="in" filter="dissolve">
                                      <p:cBhvr>
                                        <p:cTn id="23" dur="500"/>
                                        <p:tgtEl>
                                          <p:spTgt spid="426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AD37D010-D207-0D40-BEA6-4B0185DAD28A}"/>
              </a:ext>
            </a:extLst>
          </p:cNvPr>
          <p:cNvSpPr>
            <a:spLocks noChangeArrowheads="1"/>
          </p:cNvSpPr>
          <p:nvPr/>
        </p:nvSpPr>
        <p:spPr bwMode="auto">
          <a:xfrm>
            <a:off x="1376363" y="1042988"/>
            <a:ext cx="7110412" cy="3259137"/>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3200">
                <a:effectLst/>
                <a:latin typeface="Times New Roman" panose="02020603050405020304" pitchFamily="18" charset="0"/>
                <a:ea typeface="Gulim" panose="020B0600000101010101" pitchFamily="34" charset="-127"/>
              </a:rPr>
              <a:t>                 </a:t>
            </a:r>
            <a:endParaRPr lang="ko-KR" altLang="en-US" sz="2800">
              <a:effectLst/>
              <a:latin typeface="Times New Roman" panose="02020603050405020304" pitchFamily="18" charset="0"/>
              <a:ea typeface="Gulim" panose="020B0600000101010101" pitchFamily="34" charset="-127"/>
            </a:endParaRPr>
          </a:p>
          <a:p>
            <a:r>
              <a:rPr lang="ko-KR" altLang="en-US" sz="2800">
                <a:effectLst/>
                <a:latin typeface="Times New Roman" panose="02020603050405020304" pitchFamily="18" charset="0"/>
                <a:ea typeface="Gulim" panose="020B0600000101010101" pitchFamily="34" charset="-127"/>
              </a:rPr>
              <a:t>	</a:t>
            </a:r>
            <a:r>
              <a:rPr lang="ko-KR" altLang="en-US" sz="3600" baseline="30000">
                <a:effectLst/>
                <a:latin typeface="Times New Roman" panose="02020603050405020304" pitchFamily="18" charset="0"/>
                <a:ea typeface="Gulim" panose="020B0600000101010101" pitchFamily="34" charset="-127"/>
              </a:rPr>
              <a:t>5</a:t>
            </a:r>
            <a:r>
              <a:rPr lang="ko-KR" altLang="en-US" sz="3200">
                <a:effectLst/>
                <a:latin typeface="Times New Roman" panose="02020603050405020304" pitchFamily="18" charset="0"/>
                <a:ea typeface="Gulim" panose="020B0600000101010101" pitchFamily="34" charset="-127"/>
              </a:rPr>
              <a:t> </a:t>
            </a:r>
            <a:r>
              <a:rPr lang="en-US" altLang="ko-KR" sz="2800">
                <a:effectLst/>
                <a:latin typeface="Times New Roman" panose="02020603050405020304" pitchFamily="18" charset="0"/>
                <a:ea typeface="Gulim" panose="020B0600000101010101" pitchFamily="34" charset="-127"/>
              </a:rPr>
              <a:t>Tuhan, Allahmu, akan membawa engkau masuk </a:t>
            </a:r>
            <a:r>
              <a:rPr lang="en-US" altLang="ko-KR" sz="2800">
                <a:solidFill>
                  <a:schemeClr val="tx2"/>
                </a:solidFill>
                <a:effectLst/>
                <a:latin typeface="Times New Roman" panose="02020603050405020304" pitchFamily="18" charset="0"/>
                <a:ea typeface="Gulim" panose="020B0600000101010101" pitchFamily="34" charset="-127"/>
              </a:rPr>
              <a:t>ke negeri</a:t>
            </a:r>
            <a:r>
              <a:rPr lang="en-US" altLang="ko-KR" sz="2800">
                <a:effectLst/>
                <a:latin typeface="Times New Roman" panose="02020603050405020304" pitchFamily="18" charset="0"/>
                <a:ea typeface="Gulim" panose="020B0600000101010101" pitchFamily="34" charset="-127"/>
              </a:rPr>
              <a:t> </a:t>
            </a:r>
            <a:r>
              <a:rPr lang="en-US" altLang="ko-KR" sz="2800">
                <a:solidFill>
                  <a:schemeClr val="folHlink"/>
                </a:solidFill>
                <a:effectLst/>
                <a:latin typeface="Times New Roman" panose="02020603050405020304" pitchFamily="18" charset="0"/>
                <a:ea typeface="Gulim" panose="020B0600000101010101" pitchFamily="34" charset="-127"/>
              </a:rPr>
              <a:t>yang sudah dimiliki nenek moyangmu, dan engkau pun akan memilikinya pula.</a:t>
            </a:r>
            <a:r>
              <a:rPr lang="en-US" altLang="ko-KR" sz="2800">
                <a:effectLst/>
                <a:latin typeface="Times New Roman" panose="02020603050405020304" pitchFamily="18" charset="0"/>
                <a:ea typeface="Gulim" panose="020B0600000101010101" pitchFamily="34" charset="-127"/>
              </a:rPr>
              <a:t> Ia akan berbuat baik kepadamu dan membuat engkau banyak melebihi nenek moyangmu.</a:t>
            </a:r>
            <a:r>
              <a:rPr lang="en-US" altLang="ko-KR" sz="3200">
                <a:effectLst/>
                <a:latin typeface="Times New Roman" panose="02020603050405020304" pitchFamily="18" charset="0"/>
                <a:ea typeface="Gulim" panose="020B0600000101010101" pitchFamily="34" charset="-127"/>
              </a:rPr>
              <a:t> </a:t>
            </a:r>
            <a:endParaRPr lang="en-US" altLang="ko-KR" sz="2000">
              <a:effectLst/>
              <a:latin typeface="Times New Roman" panose="02020603050405020304" pitchFamily="18" charset="0"/>
              <a:ea typeface="Gulim" panose="020B0600000101010101" pitchFamily="34" charset="-127"/>
            </a:endParaRPr>
          </a:p>
        </p:txBody>
      </p:sp>
      <p:sp>
        <p:nvSpPr>
          <p:cNvPr id="164867" name="Rectangle 3">
            <a:extLst>
              <a:ext uri="{FF2B5EF4-FFF2-40B4-BE49-F238E27FC236}">
                <a16:creationId xmlns:a16="http://schemas.microsoft.com/office/drawing/2014/main" id="{FD1DBFE1-BD45-154E-9F7F-72648FA738A5}"/>
              </a:ext>
            </a:extLst>
          </p:cNvPr>
          <p:cNvSpPr>
            <a:spLocks noChangeArrowheads="1"/>
          </p:cNvSpPr>
          <p:nvPr/>
        </p:nvSpPr>
        <p:spPr bwMode="auto">
          <a:xfrm>
            <a:off x="715963" y="266700"/>
            <a:ext cx="7110412" cy="515938"/>
          </a:xfrm>
          <a:prstGeom prst="rect">
            <a:avLst/>
          </a:prstGeom>
          <a:noFill/>
          <a:ln>
            <a:noFill/>
          </a:ln>
          <a:effectLst>
            <a:outerShdw dist="53882"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2800">
                <a:effectLst/>
                <a:latin typeface="Times New Roman" panose="02020603050405020304" pitchFamily="18" charset="0"/>
                <a:ea typeface="Gulim" panose="020B0600000101010101" pitchFamily="34" charset="-127"/>
              </a:rPr>
              <a:t>                            </a:t>
            </a:r>
          </a:p>
        </p:txBody>
      </p:sp>
      <p:sp>
        <p:nvSpPr>
          <p:cNvPr id="164868" name="Rectangle 4">
            <a:extLst>
              <a:ext uri="{FF2B5EF4-FFF2-40B4-BE49-F238E27FC236}">
                <a16:creationId xmlns:a16="http://schemas.microsoft.com/office/drawing/2014/main" id="{32B9727A-991E-EE4D-9FCB-9D1C03998E34}"/>
              </a:ext>
            </a:extLst>
          </p:cNvPr>
          <p:cNvSpPr>
            <a:spLocks noChangeArrowheads="1"/>
          </p:cNvSpPr>
          <p:nvPr/>
        </p:nvSpPr>
        <p:spPr bwMode="auto">
          <a:xfrm>
            <a:off x="1179513" y="406400"/>
            <a:ext cx="7089775" cy="9747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ko-KR" sz="3200">
                <a:effectLst/>
                <a:latin typeface="Times New Roman" panose="02020603050405020304" pitchFamily="18" charset="0"/>
                <a:ea typeface="Gulim" panose="020B0600000101010101" pitchFamily="34" charset="-127"/>
              </a:rPr>
              <a:t>Ulangan 30</a:t>
            </a:r>
            <a:r>
              <a:rPr lang="en-US" altLang="ko-KR" sz="2800">
                <a:effectLst/>
                <a:latin typeface="Times New Roman" panose="02020603050405020304" pitchFamily="18" charset="0"/>
                <a:ea typeface="Gulim" panose="020B0600000101010101" pitchFamily="34" charset="-127"/>
              </a:rPr>
              <a:t> </a:t>
            </a:r>
          </a:p>
          <a:p>
            <a:pPr algn="ctr">
              <a:spcBef>
                <a:spcPct val="50000"/>
              </a:spcBef>
            </a:pPr>
            <a:r>
              <a:rPr lang="en-US" altLang="ko-KR" sz="2800">
                <a:solidFill>
                  <a:schemeClr val="folHlink"/>
                </a:solidFill>
                <a:effectLst/>
                <a:latin typeface="Times New Roman" panose="02020603050405020304" pitchFamily="18" charset="0"/>
                <a:ea typeface="Gulim" panose="020B0600000101010101" pitchFamily="34" charset="-127"/>
              </a:rPr>
              <a:t>PERJANJIAN TANAH</a:t>
            </a:r>
            <a:endParaRPr lang="en-US" altLang="ko-KR" sz="2800">
              <a:solidFill>
                <a:schemeClr val="tx2"/>
              </a:solidFill>
              <a:effectLst/>
              <a:latin typeface="Times New Roman" panose="02020603050405020304" pitchFamily="18" charset="0"/>
              <a:ea typeface="Gulim" panose="020B0600000101010101" pitchFamily="34" charset="-127"/>
            </a:endParaRPr>
          </a:p>
        </p:txBody>
      </p:sp>
      <p:sp>
        <p:nvSpPr>
          <p:cNvPr id="164870" name="Rectangle 6">
            <a:extLst>
              <a:ext uri="{FF2B5EF4-FFF2-40B4-BE49-F238E27FC236}">
                <a16:creationId xmlns:a16="http://schemas.microsoft.com/office/drawing/2014/main" id="{D558555B-672D-F040-85BE-579AB3C89FB2}"/>
              </a:ext>
            </a:extLst>
          </p:cNvPr>
          <p:cNvSpPr>
            <a:spLocks noChangeArrowheads="1"/>
          </p:cNvSpPr>
          <p:nvPr/>
        </p:nvSpPr>
        <p:spPr bwMode="auto">
          <a:xfrm>
            <a:off x="1273175" y="4327525"/>
            <a:ext cx="7110413" cy="222408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3600" baseline="30000">
                <a:effectLst/>
                <a:latin typeface="Times New Roman" panose="02020603050405020304" pitchFamily="18" charset="0"/>
                <a:ea typeface="Gulim" panose="020B0600000101010101" pitchFamily="34" charset="-127"/>
              </a:rPr>
              <a:t>	6 </a:t>
            </a:r>
            <a:r>
              <a:rPr lang="en-US" altLang="ko-KR" sz="2800">
                <a:effectLst/>
                <a:latin typeface="Times New Roman" panose="02020603050405020304" pitchFamily="18" charset="0"/>
                <a:ea typeface="Gulim" panose="020B0600000101010101" pitchFamily="34" charset="-127"/>
              </a:rPr>
              <a:t>Dan Tuhan, Allahmu, </a:t>
            </a:r>
            <a:r>
              <a:rPr lang="en-US" altLang="ko-KR" sz="2800">
                <a:solidFill>
                  <a:schemeClr val="folHlink"/>
                </a:solidFill>
                <a:effectLst/>
                <a:latin typeface="Times New Roman" panose="02020603050405020304" pitchFamily="18" charset="0"/>
                <a:ea typeface="Gulim" panose="020B0600000101010101" pitchFamily="34" charset="-127"/>
              </a:rPr>
              <a:t>akan menyunat hatimu dan hati keturunanmu</a:t>
            </a:r>
            <a:r>
              <a:rPr lang="en-US" altLang="ko-KR" sz="2800">
                <a:effectLst/>
                <a:latin typeface="Times New Roman" panose="02020603050405020304" pitchFamily="18" charset="0"/>
                <a:ea typeface="Gulim" panose="020B0600000101010101" pitchFamily="34" charset="-127"/>
              </a:rPr>
              <a:t>, sehingga engkau mengasihi Tuhan, Allahmu, dengan segenap hatimu dan dengan segenap jiwamu, supaya engkau hidup.</a:t>
            </a:r>
          </a:p>
        </p:txBody>
      </p:sp>
      <p:sp>
        <p:nvSpPr>
          <p:cNvPr id="164872" name="Text Box 8">
            <a:extLst>
              <a:ext uri="{FF2B5EF4-FFF2-40B4-BE49-F238E27FC236}">
                <a16:creationId xmlns:a16="http://schemas.microsoft.com/office/drawing/2014/main" id="{D0012649-6B1E-CC48-9013-CDC23E3A6E04}"/>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164874" name="Text Box 10">
            <a:extLst>
              <a:ext uri="{FF2B5EF4-FFF2-40B4-BE49-F238E27FC236}">
                <a16:creationId xmlns:a16="http://schemas.microsoft.com/office/drawing/2014/main" id="{4EB94C5D-54A9-6645-A2BE-E27AB3E5D4BC}"/>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164875" name="Rectangle 11">
            <a:extLst>
              <a:ext uri="{FF2B5EF4-FFF2-40B4-BE49-F238E27FC236}">
                <a16:creationId xmlns:a16="http://schemas.microsoft.com/office/drawing/2014/main" id="{FFD05E41-83B1-1B4D-9EC6-7ACFDB2F706E}"/>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164878" name="Rectangle 14">
            <a:extLst>
              <a:ext uri="{FF2B5EF4-FFF2-40B4-BE49-F238E27FC236}">
                <a16:creationId xmlns:a16="http://schemas.microsoft.com/office/drawing/2014/main" id="{BE4A3D70-4D7C-8F44-8A0C-CB37F5BCF77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16</a:t>
            </a:r>
          </a:p>
        </p:txBody>
      </p:sp>
      <p:sp>
        <p:nvSpPr>
          <p:cNvPr id="164880" name="Text Box 16">
            <a:extLst>
              <a:ext uri="{FF2B5EF4-FFF2-40B4-BE49-F238E27FC236}">
                <a16:creationId xmlns:a16="http://schemas.microsoft.com/office/drawing/2014/main" id="{D190105F-7A92-AC42-B906-0B75551C3BE8}"/>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70"/>
                                        </p:tgtEl>
                                        <p:attrNameLst>
                                          <p:attrName>style.visibility</p:attrName>
                                        </p:attrNameLst>
                                      </p:cBhvr>
                                      <p:to>
                                        <p:strVal val="visible"/>
                                      </p:to>
                                    </p:set>
                                    <p:animEffect transition="in" filter="dissolve">
                                      <p:cBhvr>
                                        <p:cTn id="7" dur="5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320555FC-8A0A-7B4E-B506-728149579B58}"/>
              </a:ext>
            </a:extLst>
          </p:cNvPr>
          <p:cNvSpPr>
            <a:spLocks noChangeArrowheads="1"/>
          </p:cNvSpPr>
          <p:nvPr/>
        </p:nvSpPr>
        <p:spPr bwMode="auto">
          <a:xfrm>
            <a:off x="715963" y="266700"/>
            <a:ext cx="7110412" cy="515938"/>
          </a:xfrm>
          <a:prstGeom prst="rect">
            <a:avLst/>
          </a:prstGeom>
          <a:noFill/>
          <a:ln>
            <a:noFill/>
          </a:ln>
          <a:effectLst>
            <a:outerShdw dist="53882"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2800">
                <a:effectLst/>
                <a:latin typeface="Times New Roman" panose="02020603050405020304" pitchFamily="18" charset="0"/>
                <a:ea typeface="Gulim" panose="020B0600000101010101" pitchFamily="34" charset="-127"/>
              </a:rPr>
              <a:t>                            </a:t>
            </a:r>
          </a:p>
        </p:txBody>
      </p:sp>
      <p:sp>
        <p:nvSpPr>
          <p:cNvPr id="590851" name="Text Box 3">
            <a:extLst>
              <a:ext uri="{FF2B5EF4-FFF2-40B4-BE49-F238E27FC236}">
                <a16:creationId xmlns:a16="http://schemas.microsoft.com/office/drawing/2014/main" id="{B6881F70-BFAD-274F-9138-0A723D824C52}"/>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90852" name="Text Box 4">
            <a:extLst>
              <a:ext uri="{FF2B5EF4-FFF2-40B4-BE49-F238E27FC236}">
                <a16:creationId xmlns:a16="http://schemas.microsoft.com/office/drawing/2014/main" id="{69D1B131-F418-6848-8B8F-00BF51A51C51}"/>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90853" name="Rectangle 5">
            <a:extLst>
              <a:ext uri="{FF2B5EF4-FFF2-40B4-BE49-F238E27FC236}">
                <a16:creationId xmlns:a16="http://schemas.microsoft.com/office/drawing/2014/main" id="{358105FC-FA5B-8440-A27B-9C3490F60033}"/>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90854" name="Rectangle 6">
            <a:extLst>
              <a:ext uri="{FF2B5EF4-FFF2-40B4-BE49-F238E27FC236}">
                <a16:creationId xmlns:a16="http://schemas.microsoft.com/office/drawing/2014/main" id="{80A10871-DAEB-294A-8B24-89FE22A4DEF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17</a:t>
            </a:r>
          </a:p>
        </p:txBody>
      </p:sp>
      <p:pic>
        <p:nvPicPr>
          <p:cNvPr id="590861" name="Picture 13">
            <a:extLst>
              <a:ext uri="{FF2B5EF4-FFF2-40B4-BE49-F238E27FC236}">
                <a16:creationId xmlns:a16="http://schemas.microsoft.com/office/drawing/2014/main" id="{69E1DA68-0948-6E4A-AB81-C6ED149A1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46063"/>
            <a:ext cx="3709988" cy="27797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0862" name="Picture 14">
            <a:extLst>
              <a:ext uri="{FF2B5EF4-FFF2-40B4-BE49-F238E27FC236}">
                <a16:creationId xmlns:a16="http://schemas.microsoft.com/office/drawing/2014/main" id="{836227D0-5951-B94F-8ECF-0F6149D00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378"/>
          <a:stretch>
            <a:fillRect/>
          </a:stretch>
        </p:blipFill>
        <p:spPr bwMode="auto">
          <a:xfrm>
            <a:off x="5738813" y="4381500"/>
            <a:ext cx="3216275" cy="2039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0863" name="Picture 15">
            <a:extLst>
              <a:ext uri="{FF2B5EF4-FFF2-40B4-BE49-F238E27FC236}">
                <a16:creationId xmlns:a16="http://schemas.microsoft.com/office/drawing/2014/main" id="{33B83F57-C1B3-304B-B248-2CD8CF4CC5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5591"/>
          <a:stretch>
            <a:fillRect/>
          </a:stretch>
        </p:blipFill>
        <p:spPr bwMode="auto">
          <a:xfrm>
            <a:off x="703263" y="3765550"/>
            <a:ext cx="4081462" cy="2582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0864" name="Picture 16">
            <a:extLst>
              <a:ext uri="{FF2B5EF4-FFF2-40B4-BE49-F238E27FC236}">
                <a16:creationId xmlns:a16="http://schemas.microsoft.com/office/drawing/2014/main" id="{1D924800-402E-044E-BF52-5335C4BC05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3660"/>
          <a:stretch>
            <a:fillRect/>
          </a:stretch>
        </p:blipFill>
        <p:spPr bwMode="auto">
          <a:xfrm>
            <a:off x="5219700" y="350838"/>
            <a:ext cx="3627438" cy="23479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0865" name="Picture 17">
            <a:extLst>
              <a:ext uri="{FF2B5EF4-FFF2-40B4-BE49-F238E27FC236}">
                <a16:creationId xmlns:a16="http://schemas.microsoft.com/office/drawing/2014/main" id="{08C8FB95-98DD-6F4E-8AC3-F2F61C2F47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8154" b="12256"/>
          <a:stretch>
            <a:fillRect/>
          </a:stretch>
        </p:blipFill>
        <p:spPr bwMode="auto">
          <a:xfrm>
            <a:off x="1744663" y="812800"/>
            <a:ext cx="4562475" cy="335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0866" name="Picture 18">
            <a:extLst>
              <a:ext uri="{FF2B5EF4-FFF2-40B4-BE49-F238E27FC236}">
                <a16:creationId xmlns:a16="http://schemas.microsoft.com/office/drawing/2014/main" id="{94500C68-1175-3946-BE4E-3C5075F116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2953"/>
          <a:stretch>
            <a:fillRect/>
          </a:stretch>
        </p:blipFill>
        <p:spPr bwMode="auto">
          <a:xfrm>
            <a:off x="3944938" y="2336800"/>
            <a:ext cx="4562475" cy="29765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0867" name="Text Box 19">
            <a:extLst>
              <a:ext uri="{FF2B5EF4-FFF2-40B4-BE49-F238E27FC236}">
                <a16:creationId xmlns:a16="http://schemas.microsoft.com/office/drawing/2014/main" id="{19A2CCCB-7F0B-414C-89A8-9A3B4CA7B372}"/>
              </a:ext>
            </a:extLst>
          </p:cNvPr>
          <p:cNvSpPr txBox="1">
            <a:spLocks noChangeArrowheads="1"/>
          </p:cNvSpPr>
          <p:nvPr/>
        </p:nvSpPr>
        <p:spPr bwMode="auto">
          <a:xfrm>
            <a:off x="0" y="5730875"/>
            <a:ext cx="9144000" cy="5794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3200">
                <a:solidFill>
                  <a:schemeClr val="folHlink"/>
                </a:solidFill>
                <a:effectLst/>
                <a:ea typeface="Gulim" panose="020B0600000101010101" pitchFamily="34" charset="-127"/>
              </a:rPr>
              <a:t>TANAH YANG INDAH DAN MAKMUR </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590862"/>
                                        </p:tgtEl>
                                        <p:attrNameLst>
                                          <p:attrName>style.visibility</p:attrName>
                                        </p:attrNameLst>
                                      </p:cBhvr>
                                      <p:to>
                                        <p:strVal val="visible"/>
                                      </p:to>
                                    </p:set>
                                    <p:animEffect transition="in" filter="dissolve">
                                      <p:cBhvr>
                                        <p:cTn id="7" dur="500"/>
                                        <p:tgtEl>
                                          <p:spTgt spid="590862"/>
                                        </p:tgtEl>
                                      </p:cBhvr>
                                    </p:animEffect>
                                  </p:childTnLst>
                                </p:cTn>
                              </p:par>
                            </p:childTnLst>
                          </p:cTn>
                        </p:par>
                        <p:par>
                          <p:cTn id="8" fill="hold" nodeType="afterGroup">
                            <p:stCondLst>
                              <p:cond delay="2500"/>
                            </p:stCondLst>
                            <p:childTnLst>
                              <p:par>
                                <p:cTn id="9" presetID="9" presetClass="entr" presetSubtype="0" fill="hold" nodeType="afterEffect">
                                  <p:stCondLst>
                                    <p:cond delay="2000"/>
                                  </p:stCondLst>
                                  <p:childTnLst>
                                    <p:set>
                                      <p:cBhvr>
                                        <p:cTn id="10" dur="1" fill="hold">
                                          <p:stCondLst>
                                            <p:cond delay="0"/>
                                          </p:stCondLst>
                                        </p:cTn>
                                        <p:tgtEl>
                                          <p:spTgt spid="590864"/>
                                        </p:tgtEl>
                                        <p:attrNameLst>
                                          <p:attrName>style.visibility</p:attrName>
                                        </p:attrNameLst>
                                      </p:cBhvr>
                                      <p:to>
                                        <p:strVal val="visible"/>
                                      </p:to>
                                    </p:set>
                                    <p:animEffect transition="in" filter="dissolve">
                                      <p:cBhvr>
                                        <p:cTn id="11" dur="500"/>
                                        <p:tgtEl>
                                          <p:spTgt spid="590864"/>
                                        </p:tgtEl>
                                      </p:cBhvr>
                                    </p:animEffect>
                                  </p:childTnLst>
                                </p:cTn>
                              </p:par>
                            </p:childTnLst>
                          </p:cTn>
                        </p:par>
                        <p:par>
                          <p:cTn id="12" fill="hold" nodeType="afterGroup">
                            <p:stCondLst>
                              <p:cond delay="5000"/>
                            </p:stCondLst>
                            <p:childTnLst>
                              <p:par>
                                <p:cTn id="13" presetID="9" presetClass="entr" presetSubtype="0" fill="hold" nodeType="afterEffect">
                                  <p:stCondLst>
                                    <p:cond delay="2000"/>
                                  </p:stCondLst>
                                  <p:childTnLst>
                                    <p:set>
                                      <p:cBhvr>
                                        <p:cTn id="14" dur="1" fill="hold">
                                          <p:stCondLst>
                                            <p:cond delay="0"/>
                                          </p:stCondLst>
                                        </p:cTn>
                                        <p:tgtEl>
                                          <p:spTgt spid="590863"/>
                                        </p:tgtEl>
                                        <p:attrNameLst>
                                          <p:attrName>style.visibility</p:attrName>
                                        </p:attrNameLst>
                                      </p:cBhvr>
                                      <p:to>
                                        <p:strVal val="visible"/>
                                      </p:to>
                                    </p:set>
                                    <p:animEffect transition="in" filter="dissolve">
                                      <p:cBhvr>
                                        <p:cTn id="15" dur="500"/>
                                        <p:tgtEl>
                                          <p:spTgt spid="590863"/>
                                        </p:tgtEl>
                                      </p:cBhvr>
                                    </p:animEffect>
                                  </p:childTnLst>
                                </p:cTn>
                              </p:par>
                            </p:childTnLst>
                          </p:cTn>
                        </p:par>
                        <p:par>
                          <p:cTn id="16" fill="hold" nodeType="afterGroup">
                            <p:stCondLst>
                              <p:cond delay="7500"/>
                            </p:stCondLst>
                            <p:childTnLst>
                              <p:par>
                                <p:cTn id="17" presetID="9" presetClass="entr" presetSubtype="0" fill="hold" nodeType="afterEffect">
                                  <p:stCondLst>
                                    <p:cond delay="2000"/>
                                  </p:stCondLst>
                                  <p:childTnLst>
                                    <p:set>
                                      <p:cBhvr>
                                        <p:cTn id="18" dur="1" fill="hold">
                                          <p:stCondLst>
                                            <p:cond delay="0"/>
                                          </p:stCondLst>
                                        </p:cTn>
                                        <p:tgtEl>
                                          <p:spTgt spid="590865"/>
                                        </p:tgtEl>
                                        <p:attrNameLst>
                                          <p:attrName>style.visibility</p:attrName>
                                        </p:attrNameLst>
                                      </p:cBhvr>
                                      <p:to>
                                        <p:strVal val="visible"/>
                                      </p:to>
                                    </p:set>
                                    <p:animEffect transition="in" filter="dissolve">
                                      <p:cBhvr>
                                        <p:cTn id="19" dur="500"/>
                                        <p:tgtEl>
                                          <p:spTgt spid="590865"/>
                                        </p:tgtEl>
                                      </p:cBhvr>
                                    </p:animEffect>
                                  </p:childTnLst>
                                </p:cTn>
                              </p:par>
                            </p:childTnLst>
                          </p:cTn>
                        </p:par>
                        <p:par>
                          <p:cTn id="20" fill="hold" nodeType="afterGroup">
                            <p:stCondLst>
                              <p:cond delay="10000"/>
                            </p:stCondLst>
                            <p:childTnLst>
                              <p:par>
                                <p:cTn id="21" presetID="9" presetClass="entr" presetSubtype="0" fill="hold" nodeType="afterEffect">
                                  <p:stCondLst>
                                    <p:cond delay="2000"/>
                                  </p:stCondLst>
                                  <p:childTnLst>
                                    <p:set>
                                      <p:cBhvr>
                                        <p:cTn id="22" dur="1" fill="hold">
                                          <p:stCondLst>
                                            <p:cond delay="0"/>
                                          </p:stCondLst>
                                        </p:cTn>
                                        <p:tgtEl>
                                          <p:spTgt spid="590866"/>
                                        </p:tgtEl>
                                        <p:attrNameLst>
                                          <p:attrName>style.visibility</p:attrName>
                                        </p:attrNameLst>
                                      </p:cBhvr>
                                      <p:to>
                                        <p:strVal val="visible"/>
                                      </p:to>
                                    </p:set>
                                    <p:animEffect transition="in" filter="dissolve">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3318838764"/>
      </p:ext>
    </p:extLst>
  </p:cSld>
  <p:clrMapOvr>
    <a:masterClrMapping/>
  </p:clrMapOvr>
  <p:transition spd="slow">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0047" name="Picture 64" descr="Slide1">
            <a:extLst>
              <a:ext uri="{FF2B5EF4-FFF2-40B4-BE49-F238E27FC236}">
                <a16:creationId xmlns:a16="http://schemas.microsoft.com/office/drawing/2014/main" id="{AAFF9E88-E66F-264A-B65F-0D0D59635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Rectangle 3">
            <a:extLst>
              <a:ext uri="{FF2B5EF4-FFF2-40B4-BE49-F238E27FC236}">
                <a16:creationId xmlns:a16="http://schemas.microsoft.com/office/drawing/2014/main" id="{89346A31-E7F6-5C47-95C1-3CBBB9EB6BA2}"/>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640004" name="Rectangle 4">
            <a:extLst>
              <a:ext uri="{FF2B5EF4-FFF2-40B4-BE49-F238E27FC236}">
                <a16:creationId xmlns:a16="http://schemas.microsoft.com/office/drawing/2014/main" id="{53A81E95-AF94-BA40-9F08-D93A588B9C3D}"/>
              </a:ext>
            </a:extLst>
          </p:cNvPr>
          <p:cNvSpPr>
            <a:spLocks noChangeArrowheads="1"/>
          </p:cNvSpPr>
          <p:nvPr/>
        </p:nvSpPr>
        <p:spPr bwMode="auto">
          <a:xfrm>
            <a:off x="2306638" y="458788"/>
            <a:ext cx="5067300" cy="155257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ko-KR" sz="6000" i="1">
                <a:solidFill>
                  <a:schemeClr val="tx2"/>
                </a:solidFill>
                <a:effectLst/>
                <a:latin typeface="Kosher-Normal" charset="0"/>
                <a:ea typeface="Gulim" panose="020B0600000101010101" pitchFamily="34" charset="-127"/>
              </a:rPr>
              <a:t>PERJANJIAN ABRAHAM</a:t>
            </a:r>
          </a:p>
        </p:txBody>
      </p:sp>
      <p:sp>
        <p:nvSpPr>
          <p:cNvPr id="640005" name="Rectangle 5">
            <a:extLst>
              <a:ext uri="{FF2B5EF4-FFF2-40B4-BE49-F238E27FC236}">
                <a16:creationId xmlns:a16="http://schemas.microsoft.com/office/drawing/2014/main" id="{7F0A28C6-B4D0-D04F-826F-23A0EE84C4ED}"/>
              </a:ext>
            </a:extLst>
          </p:cNvPr>
          <p:cNvSpPr>
            <a:spLocks noChangeArrowheads="1"/>
          </p:cNvSpPr>
          <p:nvPr/>
        </p:nvSpPr>
        <p:spPr bwMode="auto">
          <a:xfrm>
            <a:off x="650875" y="681038"/>
            <a:ext cx="1881188" cy="15494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ko-KR" sz="2400">
                <a:solidFill>
                  <a:srgbClr val="FD2558"/>
                </a:solidFill>
                <a:effectLst/>
                <a:latin typeface="Helvetica" pitchFamily="2" charset="0"/>
                <a:ea typeface="Gulim" panose="020B0600000101010101" pitchFamily="34" charset="-127"/>
              </a:rPr>
              <a:t>Panggilan kepada  Abraham        </a:t>
            </a:r>
            <a:r>
              <a:rPr lang="en-US" altLang="ko-KR" sz="2400">
                <a:effectLst/>
                <a:latin typeface="Helvetica" pitchFamily="2" charset="0"/>
                <a:ea typeface="Gulim" panose="020B0600000101010101" pitchFamily="34" charset="-127"/>
              </a:rPr>
              <a:t> Kej 12:1-3</a:t>
            </a:r>
          </a:p>
        </p:txBody>
      </p:sp>
      <p:sp>
        <p:nvSpPr>
          <p:cNvPr id="640006" name="Rectangle 6">
            <a:extLst>
              <a:ext uri="{FF2B5EF4-FFF2-40B4-BE49-F238E27FC236}">
                <a16:creationId xmlns:a16="http://schemas.microsoft.com/office/drawing/2014/main" id="{07E8AF24-2345-1E49-AAB3-AFD90A0AB9EC}"/>
              </a:ext>
            </a:extLst>
          </p:cNvPr>
          <p:cNvSpPr>
            <a:spLocks noChangeArrowheads="1"/>
          </p:cNvSpPr>
          <p:nvPr/>
        </p:nvSpPr>
        <p:spPr bwMode="auto">
          <a:xfrm>
            <a:off x="1108075" y="3603625"/>
            <a:ext cx="15732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TANAH</a:t>
            </a:r>
          </a:p>
        </p:txBody>
      </p:sp>
      <p:sp>
        <p:nvSpPr>
          <p:cNvPr id="640007" name="Rectangle 7">
            <a:extLst>
              <a:ext uri="{FF2B5EF4-FFF2-40B4-BE49-F238E27FC236}">
                <a16:creationId xmlns:a16="http://schemas.microsoft.com/office/drawing/2014/main" id="{C114AE06-3C9D-2344-B994-AD22A48631DF}"/>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640008" name="Line 8">
            <a:extLst>
              <a:ext uri="{FF2B5EF4-FFF2-40B4-BE49-F238E27FC236}">
                <a16:creationId xmlns:a16="http://schemas.microsoft.com/office/drawing/2014/main" id="{923B91A0-2CE5-C947-BA5A-9CCAF917145C}"/>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0009" name="Line 9">
            <a:extLst>
              <a:ext uri="{FF2B5EF4-FFF2-40B4-BE49-F238E27FC236}">
                <a16:creationId xmlns:a16="http://schemas.microsoft.com/office/drawing/2014/main" id="{41D6D571-BDC6-1646-8489-580118D852E2}"/>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0010" name="Line 10">
            <a:extLst>
              <a:ext uri="{FF2B5EF4-FFF2-40B4-BE49-F238E27FC236}">
                <a16:creationId xmlns:a16="http://schemas.microsoft.com/office/drawing/2014/main" id="{02FC228E-C4B8-4E42-A2B8-F670AC3BDC5E}"/>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0011" name="Line 11">
            <a:extLst>
              <a:ext uri="{FF2B5EF4-FFF2-40B4-BE49-F238E27FC236}">
                <a16:creationId xmlns:a16="http://schemas.microsoft.com/office/drawing/2014/main" id="{75244766-401A-3E45-AF6D-E0A0F30252D7}"/>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0012" name="Line 12">
            <a:extLst>
              <a:ext uri="{FF2B5EF4-FFF2-40B4-BE49-F238E27FC236}">
                <a16:creationId xmlns:a16="http://schemas.microsoft.com/office/drawing/2014/main" id="{F2042D14-452E-8B4A-8A00-F42F8B97054D}"/>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0013" name="Text Box 13">
            <a:extLst>
              <a:ext uri="{FF2B5EF4-FFF2-40B4-BE49-F238E27FC236}">
                <a16:creationId xmlns:a16="http://schemas.microsoft.com/office/drawing/2014/main" id="{61FD61FA-927C-D547-A94D-F5CD576A60E8}"/>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640014" name="Text Box 14">
            <a:extLst>
              <a:ext uri="{FF2B5EF4-FFF2-40B4-BE49-F238E27FC236}">
                <a16:creationId xmlns:a16="http://schemas.microsoft.com/office/drawing/2014/main" id="{190C98A4-C529-0848-978F-AB8E3718474B}"/>
              </a:ext>
            </a:extLst>
          </p:cNvPr>
          <p:cNvSpPr txBox="1">
            <a:spLocks noChangeArrowheads="1"/>
          </p:cNvSpPr>
          <p:nvPr/>
        </p:nvSpPr>
        <p:spPr bwMode="auto">
          <a:xfrm>
            <a:off x="6950075" y="1212850"/>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ko-KR" sz="2400">
                <a:solidFill>
                  <a:srgbClr val="FD2558"/>
                </a:solidFill>
                <a:effectLst/>
                <a:latin typeface="Helvetica" pitchFamily="2" charset="0"/>
                <a:ea typeface="Gulim" panose="020B0600000101010101" pitchFamily="34" charset="-127"/>
              </a:rPr>
              <a:t>Perjanjian </a:t>
            </a:r>
            <a:r>
              <a:rPr lang="en-US" altLang="ko-KR" sz="2400">
                <a:effectLst/>
                <a:latin typeface="Helvetica" pitchFamily="2" charset="0"/>
                <a:ea typeface="Gulim" panose="020B0600000101010101" pitchFamily="34" charset="-127"/>
              </a:rPr>
              <a:t>  Kej: 15:9-18</a:t>
            </a:r>
          </a:p>
        </p:txBody>
      </p:sp>
      <p:sp>
        <p:nvSpPr>
          <p:cNvPr id="640015" name="Rectangle 15">
            <a:extLst>
              <a:ext uri="{FF2B5EF4-FFF2-40B4-BE49-F238E27FC236}">
                <a16:creationId xmlns:a16="http://schemas.microsoft.com/office/drawing/2014/main" id="{5FB62DBD-5F6C-6B49-9B16-955EEE0040EC}"/>
              </a:ext>
            </a:extLst>
          </p:cNvPr>
          <p:cNvSpPr>
            <a:spLocks noChangeArrowheads="1"/>
          </p:cNvSpPr>
          <p:nvPr/>
        </p:nvSpPr>
        <p:spPr bwMode="auto">
          <a:xfrm>
            <a:off x="3951288" y="3582988"/>
            <a:ext cx="157162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BENIH</a:t>
            </a:r>
          </a:p>
        </p:txBody>
      </p:sp>
      <p:sp>
        <p:nvSpPr>
          <p:cNvPr id="640016" name="Rectangle 16">
            <a:extLst>
              <a:ext uri="{FF2B5EF4-FFF2-40B4-BE49-F238E27FC236}">
                <a16:creationId xmlns:a16="http://schemas.microsoft.com/office/drawing/2014/main" id="{476BB810-69D7-D540-B0C9-3B02E853E2EB}"/>
              </a:ext>
            </a:extLst>
          </p:cNvPr>
          <p:cNvSpPr>
            <a:spLocks noChangeArrowheads="1"/>
          </p:cNvSpPr>
          <p:nvPr/>
        </p:nvSpPr>
        <p:spPr bwMode="auto">
          <a:xfrm>
            <a:off x="6118225" y="3598863"/>
            <a:ext cx="24876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BERKAT</a:t>
            </a:r>
          </a:p>
        </p:txBody>
      </p:sp>
      <p:sp>
        <p:nvSpPr>
          <p:cNvPr id="640017" name="Rectangle 17">
            <a:extLst>
              <a:ext uri="{FF2B5EF4-FFF2-40B4-BE49-F238E27FC236}">
                <a16:creationId xmlns:a16="http://schemas.microsoft.com/office/drawing/2014/main" id="{35A77EF8-C665-7D4C-99C2-E8C8AEB55543}"/>
              </a:ext>
            </a:extLst>
          </p:cNvPr>
          <p:cNvSpPr>
            <a:spLocks noChangeArrowheads="1"/>
          </p:cNvSpPr>
          <p:nvPr/>
        </p:nvSpPr>
        <p:spPr bwMode="auto">
          <a:xfrm>
            <a:off x="1109663" y="2859088"/>
            <a:ext cx="157162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13:15</a:t>
            </a:r>
          </a:p>
        </p:txBody>
      </p:sp>
      <p:sp>
        <p:nvSpPr>
          <p:cNvPr id="640018" name="Rectangle 18">
            <a:extLst>
              <a:ext uri="{FF2B5EF4-FFF2-40B4-BE49-F238E27FC236}">
                <a16:creationId xmlns:a16="http://schemas.microsoft.com/office/drawing/2014/main" id="{A1BB6D01-155A-3A4F-A04A-E62F7C64DC15}"/>
              </a:ext>
            </a:extLst>
          </p:cNvPr>
          <p:cNvSpPr>
            <a:spLocks noChangeArrowheads="1"/>
          </p:cNvSpPr>
          <p:nvPr/>
        </p:nvSpPr>
        <p:spPr bwMode="auto">
          <a:xfrm>
            <a:off x="1065213" y="4032250"/>
            <a:ext cx="135255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  Kej 12:1</a:t>
            </a:r>
          </a:p>
        </p:txBody>
      </p:sp>
      <p:sp>
        <p:nvSpPr>
          <p:cNvPr id="640019" name="Rectangle 19">
            <a:extLst>
              <a:ext uri="{FF2B5EF4-FFF2-40B4-BE49-F238E27FC236}">
                <a16:creationId xmlns:a16="http://schemas.microsoft.com/office/drawing/2014/main" id="{362FF1D0-B328-A047-B4FE-72BAED2FC34F}"/>
              </a:ext>
            </a:extLst>
          </p:cNvPr>
          <p:cNvSpPr>
            <a:spLocks noChangeArrowheads="1"/>
          </p:cNvSpPr>
          <p:nvPr/>
        </p:nvSpPr>
        <p:spPr bwMode="auto">
          <a:xfrm>
            <a:off x="3884613"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 Kej 12:2</a:t>
            </a:r>
          </a:p>
        </p:txBody>
      </p:sp>
      <p:sp>
        <p:nvSpPr>
          <p:cNvPr id="640020" name="Rectangle 20">
            <a:extLst>
              <a:ext uri="{FF2B5EF4-FFF2-40B4-BE49-F238E27FC236}">
                <a16:creationId xmlns:a16="http://schemas.microsoft.com/office/drawing/2014/main" id="{04250B5F-79E2-6540-ADB5-64AD58874651}"/>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12:3</a:t>
            </a:r>
          </a:p>
        </p:txBody>
      </p:sp>
      <p:sp>
        <p:nvSpPr>
          <p:cNvPr id="640021" name="Rectangle 21">
            <a:extLst>
              <a:ext uri="{FF2B5EF4-FFF2-40B4-BE49-F238E27FC236}">
                <a16:creationId xmlns:a16="http://schemas.microsoft.com/office/drawing/2014/main" id="{32C3257F-65CD-3442-AD02-1E68FEF656FB}"/>
              </a:ext>
            </a:extLst>
          </p:cNvPr>
          <p:cNvSpPr>
            <a:spLocks noChangeArrowheads="1"/>
          </p:cNvSpPr>
          <p:nvPr/>
        </p:nvSpPr>
        <p:spPr bwMode="auto">
          <a:xfrm>
            <a:off x="3184525" y="2832100"/>
            <a:ext cx="22256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  Kej 13:14-16</a:t>
            </a:r>
          </a:p>
        </p:txBody>
      </p:sp>
      <p:sp>
        <p:nvSpPr>
          <p:cNvPr id="640022" name="Rectangle 22">
            <a:extLst>
              <a:ext uri="{FF2B5EF4-FFF2-40B4-BE49-F238E27FC236}">
                <a16:creationId xmlns:a16="http://schemas.microsoft.com/office/drawing/2014/main" id="{66F2A96E-44EE-B24B-9526-49AB45BC0CBE}"/>
              </a:ext>
            </a:extLst>
          </p:cNvPr>
          <p:cNvSpPr>
            <a:spLocks noChangeArrowheads="1"/>
          </p:cNvSpPr>
          <p:nvPr/>
        </p:nvSpPr>
        <p:spPr bwMode="auto">
          <a:xfrm>
            <a:off x="6435725" y="2860675"/>
            <a:ext cx="168910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15:9-18</a:t>
            </a:r>
          </a:p>
        </p:txBody>
      </p:sp>
      <p:sp>
        <p:nvSpPr>
          <p:cNvPr id="640023" name="Rectangle 23">
            <a:extLst>
              <a:ext uri="{FF2B5EF4-FFF2-40B4-BE49-F238E27FC236}">
                <a16:creationId xmlns:a16="http://schemas.microsoft.com/office/drawing/2014/main" id="{07330FDF-9D01-3D40-BF51-536F591973CF}"/>
              </a:ext>
            </a:extLst>
          </p:cNvPr>
          <p:cNvSpPr>
            <a:spLocks noChangeArrowheads="1"/>
          </p:cNvSpPr>
          <p:nvPr/>
        </p:nvSpPr>
        <p:spPr bwMode="auto">
          <a:xfrm>
            <a:off x="315913" y="63658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i="1">
                <a:solidFill>
                  <a:srgbClr val="FFFF39"/>
                </a:solidFill>
                <a:effectLst/>
                <a:latin typeface="Helvetica" pitchFamily="2" charset="0"/>
                <a:ea typeface="Gulim" panose="020B0600000101010101" pitchFamily="34" charset="-127"/>
              </a:rPr>
              <a:t>Pondasi dasar  Wahyu Alkitab</a:t>
            </a:r>
          </a:p>
        </p:txBody>
      </p:sp>
      <p:sp>
        <p:nvSpPr>
          <p:cNvPr id="640024" name="Rectangle 24">
            <a:extLst>
              <a:ext uri="{FF2B5EF4-FFF2-40B4-BE49-F238E27FC236}">
                <a16:creationId xmlns:a16="http://schemas.microsoft.com/office/drawing/2014/main" id="{4DDB58D0-ECCA-FB4D-BD19-DF623EA7C404}"/>
              </a:ext>
            </a:extLst>
          </p:cNvPr>
          <p:cNvSpPr>
            <a:spLocks noChangeArrowheads="1"/>
          </p:cNvSpPr>
          <p:nvPr/>
        </p:nvSpPr>
        <p:spPr bwMode="auto">
          <a:xfrm>
            <a:off x="1139825" y="2462213"/>
            <a:ext cx="219868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KEKAL </a:t>
            </a:r>
          </a:p>
        </p:txBody>
      </p:sp>
      <p:sp>
        <p:nvSpPr>
          <p:cNvPr id="640025" name="Rectangle 25">
            <a:extLst>
              <a:ext uri="{FF2B5EF4-FFF2-40B4-BE49-F238E27FC236}">
                <a16:creationId xmlns:a16="http://schemas.microsoft.com/office/drawing/2014/main" id="{357EF2B2-2C1C-B341-805D-D075268FF439}"/>
              </a:ext>
            </a:extLst>
          </p:cNvPr>
          <p:cNvSpPr>
            <a:spLocks noChangeArrowheads="1"/>
          </p:cNvSpPr>
          <p:nvPr/>
        </p:nvSpPr>
        <p:spPr bwMode="auto">
          <a:xfrm>
            <a:off x="3148013" y="2405063"/>
            <a:ext cx="2195512"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HARAFIAH</a:t>
            </a:r>
          </a:p>
        </p:txBody>
      </p:sp>
      <p:sp>
        <p:nvSpPr>
          <p:cNvPr id="640026" name="Rectangle 26">
            <a:extLst>
              <a:ext uri="{FF2B5EF4-FFF2-40B4-BE49-F238E27FC236}">
                <a16:creationId xmlns:a16="http://schemas.microsoft.com/office/drawing/2014/main" id="{A869C0C4-3AD3-CC4C-9253-AC6EAF100053}"/>
              </a:ext>
            </a:extLst>
          </p:cNvPr>
          <p:cNvSpPr>
            <a:spLocks noChangeArrowheads="1"/>
          </p:cNvSpPr>
          <p:nvPr/>
        </p:nvSpPr>
        <p:spPr bwMode="auto">
          <a:xfrm>
            <a:off x="5376863" y="2419350"/>
            <a:ext cx="3767137"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TIDAK BERSYARAT </a:t>
            </a:r>
          </a:p>
        </p:txBody>
      </p:sp>
      <p:sp>
        <p:nvSpPr>
          <p:cNvPr id="640027" name="Text Box 27">
            <a:extLst>
              <a:ext uri="{FF2B5EF4-FFF2-40B4-BE49-F238E27FC236}">
                <a16:creationId xmlns:a16="http://schemas.microsoft.com/office/drawing/2014/main" id="{23F2BE19-DDDB-0149-B4BB-ABA33A43BDBC}"/>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640028" name="Rectangle 28">
            <a:extLst>
              <a:ext uri="{FF2B5EF4-FFF2-40B4-BE49-F238E27FC236}">
                <a16:creationId xmlns:a16="http://schemas.microsoft.com/office/drawing/2014/main" id="{73BD14F9-6D76-EA45-AD86-0915E5A2CCEF}"/>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640029" name="Rectangle 29">
            <a:extLst>
              <a:ext uri="{FF2B5EF4-FFF2-40B4-BE49-F238E27FC236}">
                <a16:creationId xmlns:a16="http://schemas.microsoft.com/office/drawing/2014/main" id="{6EC9AE34-4ABE-6F46-836F-1168C5FC3A6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a:t>
            </a:r>
            <a:r>
              <a:rPr lang="en-US" altLang="ko-KR" sz="1000">
                <a:effectLst>
                  <a:outerShdw blurRad="38100" dist="38100" dir="2700000" algn="tl">
                    <a:srgbClr val="000000"/>
                  </a:outerShdw>
                </a:effectLst>
                <a:ea typeface="Gulim" panose="020B0600000101010101" pitchFamily="34" charset="-127"/>
              </a:rPr>
              <a:t>8</a:t>
            </a:r>
          </a:p>
        </p:txBody>
      </p:sp>
      <p:sp>
        <p:nvSpPr>
          <p:cNvPr id="640030" name="Text Box 30">
            <a:extLst>
              <a:ext uri="{FF2B5EF4-FFF2-40B4-BE49-F238E27FC236}">
                <a16:creationId xmlns:a16="http://schemas.microsoft.com/office/drawing/2014/main" id="{88A1D29B-99E4-3147-840F-77727AD408D5}"/>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©2003 </a:t>
            </a:r>
            <a:r>
              <a:rPr lang="en-US" altLang="ko-KR" sz="900">
                <a:solidFill>
                  <a:srgbClr val="FFFFFF"/>
                </a:solidFill>
                <a:effectLst/>
                <a:latin typeface="Arial" panose="020B0604020202020204" pitchFamily="34" charset="0"/>
                <a:ea typeface="Gulim" panose="020B0600000101010101" pitchFamily="34" charset="-127"/>
              </a:rPr>
              <a:t>TBBMI</a:t>
            </a:r>
          </a:p>
        </p:txBody>
      </p:sp>
      <p:sp>
        <p:nvSpPr>
          <p:cNvPr id="640031" name="Rectangle 31">
            <a:extLst>
              <a:ext uri="{FF2B5EF4-FFF2-40B4-BE49-F238E27FC236}">
                <a16:creationId xmlns:a16="http://schemas.microsoft.com/office/drawing/2014/main" id="{1B3A3D04-3565-4B46-A444-D61DF8394D4B}"/>
              </a:ext>
            </a:extLst>
          </p:cNvPr>
          <p:cNvSpPr>
            <a:spLocks noChangeArrowheads="1"/>
          </p:cNvSpPr>
          <p:nvPr/>
        </p:nvSpPr>
        <p:spPr bwMode="auto">
          <a:xfrm>
            <a:off x="7556500" y="6526213"/>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7.2.05</a:t>
            </a:r>
            <a:r>
              <a:rPr lang="en-US" altLang="ko-KR" sz="1000">
                <a:effectLst>
                  <a:outerShdw blurRad="38100" dist="38100" dir="2700000" algn="tl">
                    <a:srgbClr val="000000"/>
                  </a:outerShdw>
                </a:effectLst>
                <a:ea typeface="Gulim" panose="020B0600000101010101" pitchFamily="34" charset="-127"/>
              </a:rPr>
              <a:t>b.</a:t>
            </a:r>
          </a:p>
        </p:txBody>
      </p:sp>
      <p:grpSp>
        <p:nvGrpSpPr>
          <p:cNvPr id="640032" name="Group 32">
            <a:extLst>
              <a:ext uri="{FF2B5EF4-FFF2-40B4-BE49-F238E27FC236}">
                <a16:creationId xmlns:a16="http://schemas.microsoft.com/office/drawing/2014/main" id="{7C629E93-75E0-8B4F-B1D0-9FA22E985BA3}"/>
              </a:ext>
            </a:extLst>
          </p:cNvPr>
          <p:cNvGrpSpPr>
            <a:grpSpLocks/>
          </p:cNvGrpSpPr>
          <p:nvPr/>
        </p:nvGrpSpPr>
        <p:grpSpPr bwMode="auto">
          <a:xfrm>
            <a:off x="133350" y="1200150"/>
            <a:ext cx="307975" cy="4598988"/>
            <a:chOff x="84" y="756"/>
            <a:chExt cx="194" cy="2897"/>
          </a:xfrm>
        </p:grpSpPr>
        <p:sp>
          <p:nvSpPr>
            <p:cNvPr id="640033" name="AutoShape 33">
              <a:extLst>
                <a:ext uri="{FF2B5EF4-FFF2-40B4-BE49-F238E27FC236}">
                  <a16:creationId xmlns:a16="http://schemas.microsoft.com/office/drawing/2014/main" id="{48C82240-6BA8-A345-A45D-AF26350FD42F}"/>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0034" name="AutoShape 34">
              <a:extLst>
                <a:ext uri="{FF2B5EF4-FFF2-40B4-BE49-F238E27FC236}">
                  <a16:creationId xmlns:a16="http://schemas.microsoft.com/office/drawing/2014/main" id="{75F09753-5BC3-5848-86F9-83126DEB76A9}"/>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0035" name="AutoShape 35">
              <a:extLst>
                <a:ext uri="{FF2B5EF4-FFF2-40B4-BE49-F238E27FC236}">
                  <a16:creationId xmlns:a16="http://schemas.microsoft.com/office/drawing/2014/main" id="{3EA77E33-DD18-1D4C-B778-37C6557FFB68}"/>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0036" name="AutoShape 36">
              <a:extLst>
                <a:ext uri="{FF2B5EF4-FFF2-40B4-BE49-F238E27FC236}">
                  <a16:creationId xmlns:a16="http://schemas.microsoft.com/office/drawing/2014/main" id="{4FDAF60C-15D6-1E42-ACE5-03CAD0816A17}"/>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0037" name="Text Box 37">
            <a:extLst>
              <a:ext uri="{FF2B5EF4-FFF2-40B4-BE49-F238E27FC236}">
                <a16:creationId xmlns:a16="http://schemas.microsoft.com/office/drawing/2014/main" id="{51E11C5E-AFE2-6544-96E2-7C91C628FE91}"/>
              </a:ext>
            </a:extLst>
          </p:cNvPr>
          <p:cNvSpPr txBox="1">
            <a:spLocks noChangeArrowheads="1"/>
          </p:cNvSpPr>
          <p:nvPr/>
        </p:nvSpPr>
        <p:spPr bwMode="auto">
          <a:xfrm>
            <a:off x="2743200" y="4689475"/>
            <a:ext cx="4748213"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sz="2000" i="1">
                <a:solidFill>
                  <a:schemeClr val="folHlink"/>
                </a:solidFill>
                <a:effectLst/>
                <a:latin typeface="Helvetica" pitchFamily="2" charset="0"/>
                <a:ea typeface="Gulim" panose="020B0600000101010101" pitchFamily="34" charset="-127"/>
              </a:rPr>
              <a:t>Bagian Perjanjian yang diperjelas </a:t>
            </a:r>
          </a:p>
          <a:p>
            <a:pPr>
              <a:spcBef>
                <a:spcPct val="50000"/>
              </a:spcBef>
            </a:pPr>
            <a:endParaRPr lang="ko-KR" altLang="en-US">
              <a:effectLst>
                <a:outerShdw blurRad="38100" dist="38100" dir="2700000" algn="tl">
                  <a:srgbClr val="000000"/>
                </a:outerShdw>
              </a:effectLst>
              <a:ea typeface="Gulim" panose="020B0600000101010101" pitchFamily="34" charset="-127"/>
            </a:endParaRPr>
          </a:p>
        </p:txBody>
      </p:sp>
      <p:sp>
        <p:nvSpPr>
          <p:cNvPr id="640038" name="AutoShape 38">
            <a:extLst>
              <a:ext uri="{FF2B5EF4-FFF2-40B4-BE49-F238E27FC236}">
                <a16:creationId xmlns:a16="http://schemas.microsoft.com/office/drawing/2014/main" id="{07CD3D7E-8E5B-E14A-A796-A33069C9BBF1}"/>
              </a:ext>
            </a:extLst>
          </p:cNvPr>
          <p:cNvSpPr>
            <a:spLocks noChangeArrowheads="1"/>
          </p:cNvSpPr>
          <p:nvPr/>
        </p:nvSpPr>
        <p:spPr bwMode="auto">
          <a:xfrm>
            <a:off x="609600" y="5356225"/>
            <a:ext cx="2044700"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40039" name="Text Box 39">
            <a:extLst>
              <a:ext uri="{FF2B5EF4-FFF2-40B4-BE49-F238E27FC236}">
                <a16:creationId xmlns:a16="http://schemas.microsoft.com/office/drawing/2014/main" id="{8661F22B-B3E3-7A49-B017-083F1005FC3A}"/>
              </a:ext>
            </a:extLst>
          </p:cNvPr>
          <p:cNvSpPr txBox="1">
            <a:spLocks noChangeArrowheads="1"/>
          </p:cNvSpPr>
          <p:nvPr/>
        </p:nvSpPr>
        <p:spPr bwMode="auto">
          <a:xfrm>
            <a:off x="487363" y="5778500"/>
            <a:ext cx="2409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2000">
                <a:effectLst/>
                <a:latin typeface="Helvetica" pitchFamily="2" charset="0"/>
                <a:ea typeface="Gulim" panose="020B0600000101010101" pitchFamily="34" charset="-127"/>
              </a:rPr>
              <a:t>Ulangan  30: 1-10</a:t>
            </a:r>
            <a:endParaRPr lang="ko-KR" altLang="en-US" sz="2000">
              <a:effectLst/>
              <a:latin typeface="Helvetica" pitchFamily="2" charset="0"/>
              <a:ea typeface="Gulim" panose="020B0600000101010101" pitchFamily="34" charset="-127"/>
            </a:endParaRPr>
          </a:p>
        </p:txBody>
      </p:sp>
      <p:sp>
        <p:nvSpPr>
          <p:cNvPr id="640040" name="Text Box 40">
            <a:extLst>
              <a:ext uri="{FF2B5EF4-FFF2-40B4-BE49-F238E27FC236}">
                <a16:creationId xmlns:a16="http://schemas.microsoft.com/office/drawing/2014/main" id="{B6B517B0-2C51-BB44-BF9F-48CE343F7459}"/>
              </a:ext>
            </a:extLst>
          </p:cNvPr>
          <p:cNvSpPr txBox="1">
            <a:spLocks noChangeArrowheads="1"/>
          </p:cNvSpPr>
          <p:nvPr/>
        </p:nvSpPr>
        <p:spPr bwMode="auto">
          <a:xfrm>
            <a:off x="1031875" y="5311775"/>
            <a:ext cx="1458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2800">
                <a:effectLst/>
                <a:latin typeface="HallmarkeCondBold" charset="0"/>
                <a:ea typeface="Gulim" panose="020B0600000101010101" pitchFamily="34" charset="-127"/>
              </a:rPr>
              <a:t>Tanah</a:t>
            </a:r>
          </a:p>
        </p:txBody>
      </p:sp>
      <p:sp>
        <p:nvSpPr>
          <p:cNvPr id="640041" name="Line 41">
            <a:extLst>
              <a:ext uri="{FF2B5EF4-FFF2-40B4-BE49-F238E27FC236}">
                <a16:creationId xmlns:a16="http://schemas.microsoft.com/office/drawing/2014/main" id="{6157CAE8-67AB-F34F-88EE-8372168F7679}"/>
              </a:ext>
            </a:extLst>
          </p:cNvPr>
          <p:cNvSpPr>
            <a:spLocks noChangeShapeType="1"/>
          </p:cNvSpPr>
          <p:nvPr/>
        </p:nvSpPr>
        <p:spPr bwMode="auto">
          <a:xfrm flipV="1">
            <a:off x="1668463" y="4524375"/>
            <a:ext cx="1587" cy="868363"/>
          </a:xfrm>
          <a:prstGeom prst="line">
            <a:avLst/>
          </a:prstGeom>
          <a:noFill/>
          <a:ln w="76200" cmpd="tri">
            <a:solidFill>
              <a:schemeClr val="hlink"/>
            </a:solidFill>
            <a:round/>
            <a:headEnd/>
            <a:tailEnd/>
          </a:ln>
          <a:effectLst>
            <a:outerShdw dist="81320" dir="2319588"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40042" name="Line 42">
            <a:extLst>
              <a:ext uri="{FF2B5EF4-FFF2-40B4-BE49-F238E27FC236}">
                <a16:creationId xmlns:a16="http://schemas.microsoft.com/office/drawing/2014/main" id="{309859D8-D232-3544-A0BC-BD546623F81D}"/>
              </a:ext>
            </a:extLst>
          </p:cNvPr>
          <p:cNvSpPr>
            <a:spLocks noChangeShapeType="1"/>
          </p:cNvSpPr>
          <p:nvPr/>
        </p:nvSpPr>
        <p:spPr bwMode="auto">
          <a:xfrm flipV="1">
            <a:off x="4468813" y="4465638"/>
            <a:ext cx="1587" cy="868362"/>
          </a:xfrm>
          <a:prstGeom prst="line">
            <a:avLst/>
          </a:prstGeom>
          <a:noFill/>
          <a:ln w="76200" cmpd="tri">
            <a:solidFill>
              <a:schemeClr val="hlink"/>
            </a:solidFill>
            <a:round/>
            <a:headEnd/>
            <a:tailEnd/>
          </a:ln>
          <a:effectLst>
            <a:outerShdw dist="81320" dir="2319588"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40043" name="AutoShape 43">
            <a:extLst>
              <a:ext uri="{FF2B5EF4-FFF2-40B4-BE49-F238E27FC236}">
                <a16:creationId xmlns:a16="http://schemas.microsoft.com/office/drawing/2014/main" id="{B3452787-04B1-BB4E-A4AF-0EDCF24C3012}"/>
              </a:ext>
            </a:extLst>
          </p:cNvPr>
          <p:cNvSpPr>
            <a:spLocks noChangeArrowheads="1"/>
          </p:cNvSpPr>
          <p:nvPr/>
        </p:nvSpPr>
        <p:spPr bwMode="auto">
          <a:xfrm>
            <a:off x="3429000" y="5375275"/>
            <a:ext cx="2044700"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40044" name="Text Box 44">
            <a:extLst>
              <a:ext uri="{FF2B5EF4-FFF2-40B4-BE49-F238E27FC236}">
                <a16:creationId xmlns:a16="http://schemas.microsoft.com/office/drawing/2014/main" id="{74C70BA9-95C2-5541-AEB6-D4F96E83095A}"/>
              </a:ext>
            </a:extLst>
          </p:cNvPr>
          <p:cNvSpPr txBox="1">
            <a:spLocks noChangeArrowheads="1"/>
          </p:cNvSpPr>
          <p:nvPr/>
        </p:nvSpPr>
        <p:spPr bwMode="auto">
          <a:xfrm>
            <a:off x="3968750" y="5387975"/>
            <a:ext cx="1381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2800">
                <a:effectLst/>
                <a:latin typeface="HallmarkeCondBold" charset="0"/>
                <a:ea typeface="Gulim" panose="020B0600000101010101" pitchFamily="34" charset="-127"/>
              </a:rPr>
              <a:t>Daud</a:t>
            </a:r>
            <a:endParaRPr lang="ko-KR" altLang="en-US" sz="2800">
              <a:effectLst/>
              <a:latin typeface="HallmarkeCondBold" charset="0"/>
              <a:ea typeface="Gulim" panose="020B0600000101010101" pitchFamily="34" charset="-127"/>
            </a:endParaRPr>
          </a:p>
        </p:txBody>
      </p:sp>
      <p:sp>
        <p:nvSpPr>
          <p:cNvPr id="640045" name="Text Box 45">
            <a:extLst>
              <a:ext uri="{FF2B5EF4-FFF2-40B4-BE49-F238E27FC236}">
                <a16:creationId xmlns:a16="http://schemas.microsoft.com/office/drawing/2014/main" id="{2B5B8F9E-5110-C945-AE46-67B0425A7E68}"/>
              </a:ext>
            </a:extLst>
          </p:cNvPr>
          <p:cNvSpPr txBox="1">
            <a:spLocks noChangeArrowheads="1"/>
          </p:cNvSpPr>
          <p:nvPr/>
        </p:nvSpPr>
        <p:spPr bwMode="auto">
          <a:xfrm>
            <a:off x="3600450" y="5878513"/>
            <a:ext cx="1906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ko-KR" altLang="en-US" sz="2000">
                <a:effectLst/>
                <a:latin typeface="Helvetica" pitchFamily="2" charset="0"/>
                <a:ea typeface="Gulim" panose="020B0600000101010101" pitchFamily="34" charset="-127"/>
              </a:rPr>
              <a:t>2 </a:t>
            </a:r>
            <a:r>
              <a:rPr lang="en-US" altLang="ko-KR" sz="2000">
                <a:effectLst/>
                <a:latin typeface="Helvetica" pitchFamily="2" charset="0"/>
                <a:ea typeface="Gulim" panose="020B0600000101010101" pitchFamily="34" charset="-127"/>
              </a:rPr>
              <a:t>Sam 7: 4-16</a:t>
            </a:r>
            <a:endParaRPr lang="ko-KR" altLang="en-US" sz="2000">
              <a:effectLst/>
              <a:latin typeface="Helvetica" pitchFamily="2" charset="0"/>
              <a:ea typeface="Gulim" panose="020B0600000101010101" pitchFamily="34" charset="-127"/>
            </a:endParaRPr>
          </a:p>
        </p:txBody>
      </p:sp>
      <p:sp>
        <p:nvSpPr>
          <p:cNvPr id="515139" name="WordArt 67">
            <a:extLst>
              <a:ext uri="{FF2B5EF4-FFF2-40B4-BE49-F238E27FC236}">
                <a16:creationId xmlns:a16="http://schemas.microsoft.com/office/drawing/2014/main" id="{3487697E-A617-D548-9DBB-417C39E32A7E}"/>
              </a:ext>
            </a:extLst>
          </p:cNvPr>
          <p:cNvSpPr>
            <a:spLocks noChangeArrowheads="1" noChangeShapeType="1" noTextEdit="1"/>
          </p:cNvSpPr>
          <p:nvPr/>
        </p:nvSpPr>
        <p:spPr bwMode="auto">
          <a:xfrm>
            <a:off x="366713" y="709613"/>
            <a:ext cx="7831137" cy="5757862"/>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PERJANJIAN</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DAUD</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640006"/>
                                        </p:tgtEl>
                                        <p:attrNameLst>
                                          <p:attrName>style.visibility</p:attrName>
                                        </p:attrNameLst>
                                      </p:cBhvr>
                                      <p:to>
                                        <p:strVal val="visible"/>
                                      </p:to>
                                    </p:set>
                                    <p:anim calcmode="lin" valueType="num">
                                      <p:cBhvr>
                                        <p:cTn id="7" dur="500" fill="hold"/>
                                        <p:tgtEl>
                                          <p:spTgt spid="640006"/>
                                        </p:tgtEl>
                                        <p:attrNameLst>
                                          <p:attrName>ppt_w</p:attrName>
                                        </p:attrNameLst>
                                      </p:cBhvr>
                                      <p:tavLst>
                                        <p:tav tm="0">
                                          <p:val>
                                            <p:strVal val="2/3*#ppt_w"/>
                                          </p:val>
                                        </p:tav>
                                        <p:tav tm="100000">
                                          <p:val>
                                            <p:strVal val="#ppt_w"/>
                                          </p:val>
                                        </p:tav>
                                      </p:tavLst>
                                    </p:anim>
                                    <p:anim calcmode="lin" valueType="num">
                                      <p:cBhvr>
                                        <p:cTn id="8" dur="500" fill="hold"/>
                                        <p:tgtEl>
                                          <p:spTgt spid="64000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640015"/>
                                        </p:tgtEl>
                                        <p:attrNameLst>
                                          <p:attrName>style.visibility</p:attrName>
                                        </p:attrNameLst>
                                      </p:cBhvr>
                                      <p:to>
                                        <p:strVal val="visible"/>
                                      </p:to>
                                    </p:set>
                                    <p:anim calcmode="lin" valueType="num">
                                      <p:cBhvr>
                                        <p:cTn id="12" dur="500" fill="hold"/>
                                        <p:tgtEl>
                                          <p:spTgt spid="640015"/>
                                        </p:tgtEl>
                                        <p:attrNameLst>
                                          <p:attrName>ppt_w</p:attrName>
                                        </p:attrNameLst>
                                      </p:cBhvr>
                                      <p:tavLst>
                                        <p:tav tm="0">
                                          <p:val>
                                            <p:strVal val="2/3*#ppt_w"/>
                                          </p:val>
                                        </p:tav>
                                        <p:tav tm="100000">
                                          <p:val>
                                            <p:strVal val="#ppt_w"/>
                                          </p:val>
                                        </p:tav>
                                      </p:tavLst>
                                    </p:anim>
                                    <p:anim calcmode="lin" valueType="num">
                                      <p:cBhvr>
                                        <p:cTn id="13" dur="500" fill="hold"/>
                                        <p:tgtEl>
                                          <p:spTgt spid="640015"/>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640016"/>
                                        </p:tgtEl>
                                        <p:attrNameLst>
                                          <p:attrName>style.visibility</p:attrName>
                                        </p:attrNameLst>
                                      </p:cBhvr>
                                      <p:to>
                                        <p:strVal val="visible"/>
                                      </p:to>
                                    </p:set>
                                    <p:anim calcmode="lin" valueType="num">
                                      <p:cBhvr>
                                        <p:cTn id="17" dur="500" fill="hold"/>
                                        <p:tgtEl>
                                          <p:spTgt spid="640016"/>
                                        </p:tgtEl>
                                        <p:attrNameLst>
                                          <p:attrName>ppt_w</p:attrName>
                                        </p:attrNameLst>
                                      </p:cBhvr>
                                      <p:tavLst>
                                        <p:tav tm="0">
                                          <p:val>
                                            <p:strVal val="2/3*#ppt_w"/>
                                          </p:val>
                                        </p:tav>
                                        <p:tav tm="100000">
                                          <p:val>
                                            <p:strVal val="#ppt_w"/>
                                          </p:val>
                                        </p:tav>
                                      </p:tavLst>
                                    </p:anim>
                                    <p:anim calcmode="lin" valueType="num">
                                      <p:cBhvr>
                                        <p:cTn id="18" dur="500" fill="hold"/>
                                        <p:tgtEl>
                                          <p:spTgt spid="640016"/>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640024"/>
                                        </p:tgtEl>
                                        <p:attrNameLst>
                                          <p:attrName>style.visibility</p:attrName>
                                        </p:attrNameLst>
                                      </p:cBhvr>
                                      <p:to>
                                        <p:strVal val="visible"/>
                                      </p:to>
                                    </p:set>
                                    <p:anim calcmode="lin" valueType="num">
                                      <p:cBhvr>
                                        <p:cTn id="22" dur="500" fill="hold"/>
                                        <p:tgtEl>
                                          <p:spTgt spid="640024"/>
                                        </p:tgtEl>
                                        <p:attrNameLst>
                                          <p:attrName>ppt_w</p:attrName>
                                        </p:attrNameLst>
                                      </p:cBhvr>
                                      <p:tavLst>
                                        <p:tav tm="0">
                                          <p:val>
                                            <p:strVal val="2/3*#ppt_w"/>
                                          </p:val>
                                        </p:tav>
                                        <p:tav tm="100000">
                                          <p:val>
                                            <p:strVal val="#ppt_w"/>
                                          </p:val>
                                        </p:tav>
                                      </p:tavLst>
                                    </p:anim>
                                    <p:anim calcmode="lin" valueType="num">
                                      <p:cBhvr>
                                        <p:cTn id="23" dur="500" fill="hold"/>
                                        <p:tgtEl>
                                          <p:spTgt spid="64002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528" fill="hold" nodeType="afterEffect">
                                  <p:stCondLst>
                                    <p:cond delay="0"/>
                                  </p:stCondLst>
                                  <p:childTnLst>
                                    <p:set>
                                      <p:cBhvr>
                                        <p:cTn id="26" dur="1" fill="hold">
                                          <p:stCondLst>
                                            <p:cond delay="0"/>
                                          </p:stCondLst>
                                        </p:cTn>
                                        <p:tgtEl>
                                          <p:spTgt spid="640038"/>
                                        </p:tgtEl>
                                        <p:attrNameLst>
                                          <p:attrName>style.visibility</p:attrName>
                                        </p:attrNameLst>
                                      </p:cBhvr>
                                      <p:to>
                                        <p:strVal val="visible"/>
                                      </p:to>
                                    </p:set>
                                    <p:anim calcmode="lin" valueType="num">
                                      <p:cBhvr>
                                        <p:cTn id="27" dur="500" fill="hold"/>
                                        <p:tgtEl>
                                          <p:spTgt spid="640038"/>
                                        </p:tgtEl>
                                        <p:attrNameLst>
                                          <p:attrName>ppt_w</p:attrName>
                                        </p:attrNameLst>
                                      </p:cBhvr>
                                      <p:tavLst>
                                        <p:tav tm="0">
                                          <p:val>
                                            <p:fltVal val="0"/>
                                          </p:val>
                                        </p:tav>
                                        <p:tav tm="100000">
                                          <p:val>
                                            <p:strVal val="#ppt_w"/>
                                          </p:val>
                                        </p:tav>
                                      </p:tavLst>
                                    </p:anim>
                                    <p:anim calcmode="lin" valueType="num">
                                      <p:cBhvr>
                                        <p:cTn id="28" dur="500" fill="hold"/>
                                        <p:tgtEl>
                                          <p:spTgt spid="640038"/>
                                        </p:tgtEl>
                                        <p:attrNameLst>
                                          <p:attrName>ppt_h</p:attrName>
                                        </p:attrNameLst>
                                      </p:cBhvr>
                                      <p:tavLst>
                                        <p:tav tm="0">
                                          <p:val>
                                            <p:fltVal val="0"/>
                                          </p:val>
                                        </p:tav>
                                        <p:tav tm="100000">
                                          <p:val>
                                            <p:strVal val="#ppt_h"/>
                                          </p:val>
                                        </p:tav>
                                      </p:tavLst>
                                    </p:anim>
                                    <p:anim calcmode="lin" valueType="num">
                                      <p:cBhvr>
                                        <p:cTn id="29" dur="500" fill="hold"/>
                                        <p:tgtEl>
                                          <p:spTgt spid="640038"/>
                                        </p:tgtEl>
                                        <p:attrNameLst>
                                          <p:attrName>ppt_x</p:attrName>
                                        </p:attrNameLst>
                                      </p:cBhvr>
                                      <p:tavLst>
                                        <p:tav tm="0">
                                          <p:val>
                                            <p:fltVal val="0.5"/>
                                          </p:val>
                                        </p:tav>
                                        <p:tav tm="100000">
                                          <p:val>
                                            <p:strVal val="#ppt_x"/>
                                          </p:val>
                                        </p:tav>
                                      </p:tavLst>
                                    </p:anim>
                                    <p:anim calcmode="lin" valueType="num">
                                      <p:cBhvr>
                                        <p:cTn id="30" dur="500" fill="hold"/>
                                        <p:tgtEl>
                                          <p:spTgt spid="640038"/>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2500"/>
                            </p:stCondLst>
                            <p:childTnLst>
                              <p:par>
                                <p:cTn id="32" presetID="23" presetClass="entr" presetSubtype="528" fill="hold" nodeType="afterEffect">
                                  <p:stCondLst>
                                    <p:cond delay="0"/>
                                  </p:stCondLst>
                                  <p:childTnLst>
                                    <p:set>
                                      <p:cBhvr>
                                        <p:cTn id="33" dur="1" fill="hold">
                                          <p:stCondLst>
                                            <p:cond delay="0"/>
                                          </p:stCondLst>
                                        </p:cTn>
                                        <p:tgtEl>
                                          <p:spTgt spid="640043"/>
                                        </p:tgtEl>
                                        <p:attrNameLst>
                                          <p:attrName>style.visibility</p:attrName>
                                        </p:attrNameLst>
                                      </p:cBhvr>
                                      <p:to>
                                        <p:strVal val="visible"/>
                                      </p:to>
                                    </p:set>
                                    <p:anim calcmode="lin" valueType="num">
                                      <p:cBhvr>
                                        <p:cTn id="34" dur="500" fill="hold"/>
                                        <p:tgtEl>
                                          <p:spTgt spid="640043"/>
                                        </p:tgtEl>
                                        <p:attrNameLst>
                                          <p:attrName>ppt_w</p:attrName>
                                        </p:attrNameLst>
                                      </p:cBhvr>
                                      <p:tavLst>
                                        <p:tav tm="0">
                                          <p:val>
                                            <p:fltVal val="0"/>
                                          </p:val>
                                        </p:tav>
                                        <p:tav tm="100000">
                                          <p:val>
                                            <p:strVal val="#ppt_w"/>
                                          </p:val>
                                        </p:tav>
                                      </p:tavLst>
                                    </p:anim>
                                    <p:anim calcmode="lin" valueType="num">
                                      <p:cBhvr>
                                        <p:cTn id="35" dur="500" fill="hold"/>
                                        <p:tgtEl>
                                          <p:spTgt spid="640043"/>
                                        </p:tgtEl>
                                        <p:attrNameLst>
                                          <p:attrName>ppt_h</p:attrName>
                                        </p:attrNameLst>
                                      </p:cBhvr>
                                      <p:tavLst>
                                        <p:tav tm="0">
                                          <p:val>
                                            <p:fltVal val="0"/>
                                          </p:val>
                                        </p:tav>
                                        <p:tav tm="100000">
                                          <p:val>
                                            <p:strVal val="#ppt_h"/>
                                          </p:val>
                                        </p:tav>
                                      </p:tavLst>
                                    </p:anim>
                                    <p:anim calcmode="lin" valueType="num">
                                      <p:cBhvr>
                                        <p:cTn id="36" dur="500" fill="hold"/>
                                        <p:tgtEl>
                                          <p:spTgt spid="640043"/>
                                        </p:tgtEl>
                                        <p:attrNameLst>
                                          <p:attrName>ppt_x</p:attrName>
                                        </p:attrNameLst>
                                      </p:cBhvr>
                                      <p:tavLst>
                                        <p:tav tm="0">
                                          <p:val>
                                            <p:fltVal val="0.5"/>
                                          </p:val>
                                        </p:tav>
                                        <p:tav tm="100000">
                                          <p:val>
                                            <p:strVal val="#ppt_x"/>
                                          </p:val>
                                        </p:tav>
                                      </p:tavLst>
                                    </p:anim>
                                    <p:anim calcmode="lin" valueType="num">
                                      <p:cBhvr>
                                        <p:cTn id="37" dur="500" fill="hold"/>
                                        <p:tgtEl>
                                          <p:spTgt spid="640043"/>
                                        </p:tgtEl>
                                        <p:attrNameLst>
                                          <p:attrName>ppt_y</p:attrName>
                                        </p:attrNameLst>
                                      </p:cBhvr>
                                      <p:tavLst>
                                        <p:tav tm="0">
                                          <p:val>
                                            <p:fltVal val="0.5"/>
                                          </p:val>
                                        </p:tav>
                                        <p:tav tm="100000">
                                          <p:val>
                                            <p:strVal val="#ppt_y"/>
                                          </p:val>
                                        </p:tav>
                                      </p:tavLst>
                                    </p:anim>
                                  </p:childTnLst>
                                </p:cTn>
                              </p:par>
                            </p:childTnLst>
                          </p:cTn>
                        </p:par>
                        <p:par>
                          <p:cTn id="38" fill="hold" nodeType="afterGroup">
                            <p:stCondLst>
                              <p:cond delay="3000"/>
                            </p:stCondLst>
                            <p:childTnLst>
                              <p:par>
                                <p:cTn id="39" presetID="23" presetClass="entr" presetSubtype="272" fill="hold" grpId="0" nodeType="afterEffect">
                                  <p:stCondLst>
                                    <p:cond delay="0"/>
                                  </p:stCondLst>
                                  <p:childTnLst>
                                    <p:set>
                                      <p:cBhvr>
                                        <p:cTn id="40" dur="1" fill="hold">
                                          <p:stCondLst>
                                            <p:cond delay="0"/>
                                          </p:stCondLst>
                                        </p:cTn>
                                        <p:tgtEl>
                                          <p:spTgt spid="640025"/>
                                        </p:tgtEl>
                                        <p:attrNameLst>
                                          <p:attrName>style.visibility</p:attrName>
                                        </p:attrNameLst>
                                      </p:cBhvr>
                                      <p:to>
                                        <p:strVal val="visible"/>
                                      </p:to>
                                    </p:set>
                                    <p:anim calcmode="lin" valueType="num">
                                      <p:cBhvr>
                                        <p:cTn id="41" dur="500" fill="hold"/>
                                        <p:tgtEl>
                                          <p:spTgt spid="640025"/>
                                        </p:tgtEl>
                                        <p:attrNameLst>
                                          <p:attrName>ppt_w</p:attrName>
                                        </p:attrNameLst>
                                      </p:cBhvr>
                                      <p:tavLst>
                                        <p:tav tm="0">
                                          <p:val>
                                            <p:strVal val="2/3*#ppt_w"/>
                                          </p:val>
                                        </p:tav>
                                        <p:tav tm="100000">
                                          <p:val>
                                            <p:strVal val="#ppt_w"/>
                                          </p:val>
                                        </p:tav>
                                      </p:tavLst>
                                    </p:anim>
                                    <p:anim calcmode="lin" valueType="num">
                                      <p:cBhvr>
                                        <p:cTn id="42" dur="500" fill="hold"/>
                                        <p:tgtEl>
                                          <p:spTgt spid="640025"/>
                                        </p:tgtEl>
                                        <p:attrNameLst>
                                          <p:attrName>ppt_h</p:attrName>
                                        </p:attrNameLst>
                                      </p:cBhvr>
                                      <p:tavLst>
                                        <p:tav tm="0">
                                          <p:val>
                                            <p:strVal val="2/3*#ppt_h"/>
                                          </p:val>
                                        </p:tav>
                                        <p:tav tm="100000">
                                          <p:val>
                                            <p:strVal val="#ppt_h"/>
                                          </p:val>
                                        </p:tav>
                                      </p:tavLst>
                                    </p:anim>
                                  </p:childTnLst>
                                </p:cTn>
                              </p:par>
                            </p:childTnLst>
                          </p:cTn>
                        </p:par>
                        <p:par>
                          <p:cTn id="43" fill="hold" nodeType="afterGroup">
                            <p:stCondLst>
                              <p:cond delay="3500"/>
                            </p:stCondLst>
                            <p:childTnLst>
                              <p:par>
                                <p:cTn id="44" presetID="23" presetClass="entr" presetSubtype="272" fill="hold" grpId="0" nodeType="afterEffect">
                                  <p:stCondLst>
                                    <p:cond delay="0"/>
                                  </p:stCondLst>
                                  <p:childTnLst>
                                    <p:set>
                                      <p:cBhvr>
                                        <p:cTn id="45" dur="1" fill="hold">
                                          <p:stCondLst>
                                            <p:cond delay="0"/>
                                          </p:stCondLst>
                                        </p:cTn>
                                        <p:tgtEl>
                                          <p:spTgt spid="640026"/>
                                        </p:tgtEl>
                                        <p:attrNameLst>
                                          <p:attrName>style.visibility</p:attrName>
                                        </p:attrNameLst>
                                      </p:cBhvr>
                                      <p:to>
                                        <p:strVal val="visible"/>
                                      </p:to>
                                    </p:set>
                                    <p:anim calcmode="lin" valueType="num">
                                      <p:cBhvr>
                                        <p:cTn id="46" dur="500" fill="hold"/>
                                        <p:tgtEl>
                                          <p:spTgt spid="640026"/>
                                        </p:tgtEl>
                                        <p:attrNameLst>
                                          <p:attrName>ppt_w</p:attrName>
                                        </p:attrNameLst>
                                      </p:cBhvr>
                                      <p:tavLst>
                                        <p:tav tm="0">
                                          <p:val>
                                            <p:strVal val="2/3*#ppt_w"/>
                                          </p:val>
                                        </p:tav>
                                        <p:tav tm="100000">
                                          <p:val>
                                            <p:strVal val="#ppt_w"/>
                                          </p:val>
                                        </p:tav>
                                      </p:tavLst>
                                    </p:anim>
                                    <p:anim calcmode="lin" valueType="num">
                                      <p:cBhvr>
                                        <p:cTn id="47" dur="500" fill="hold"/>
                                        <p:tgtEl>
                                          <p:spTgt spid="640026"/>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4000"/>
                            </p:stCondLst>
                            <p:childTnLst>
                              <p:par>
                                <p:cTn id="49" presetID="23" presetClass="entr" presetSubtype="16" fill="hold" nodeType="afterEffect">
                                  <p:stCondLst>
                                    <p:cond delay="0"/>
                                  </p:stCondLst>
                                  <p:childTnLst>
                                    <p:set>
                                      <p:cBhvr>
                                        <p:cTn id="50" dur="1" fill="hold">
                                          <p:stCondLst>
                                            <p:cond delay="0"/>
                                          </p:stCondLst>
                                        </p:cTn>
                                        <p:tgtEl>
                                          <p:spTgt spid="515139"/>
                                        </p:tgtEl>
                                        <p:attrNameLst>
                                          <p:attrName>style.visibility</p:attrName>
                                        </p:attrNameLst>
                                      </p:cBhvr>
                                      <p:to>
                                        <p:strVal val="visible"/>
                                      </p:to>
                                    </p:set>
                                    <p:anim calcmode="lin" valueType="num">
                                      <p:cBhvr>
                                        <p:cTn id="51" dur="500" fill="hold"/>
                                        <p:tgtEl>
                                          <p:spTgt spid="515139"/>
                                        </p:tgtEl>
                                        <p:attrNameLst>
                                          <p:attrName>ppt_w</p:attrName>
                                        </p:attrNameLst>
                                      </p:cBhvr>
                                      <p:tavLst>
                                        <p:tav tm="0">
                                          <p:val>
                                            <p:fltVal val="0"/>
                                          </p:val>
                                        </p:tav>
                                        <p:tav tm="100000">
                                          <p:val>
                                            <p:strVal val="#ppt_w"/>
                                          </p:val>
                                        </p:tav>
                                      </p:tavLst>
                                    </p:anim>
                                    <p:anim calcmode="lin" valueType="num">
                                      <p:cBhvr>
                                        <p:cTn id="52" dur="500" fill="hold"/>
                                        <p:tgtEl>
                                          <p:spTgt spid="5151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6" grpId="0" autoUpdateAnimBg="0"/>
      <p:bldP spid="640015" grpId="0" autoUpdateAnimBg="0"/>
      <p:bldP spid="640016" grpId="0" autoUpdateAnimBg="0"/>
      <p:bldP spid="640024" grpId="0" autoUpdateAnimBg="0"/>
      <p:bldP spid="640025" grpId="0" autoUpdateAnimBg="0"/>
      <p:bldP spid="64002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47" name="Picture 23">
            <a:extLst>
              <a:ext uri="{FF2B5EF4-FFF2-40B4-BE49-F238E27FC236}">
                <a16:creationId xmlns:a16="http://schemas.microsoft.com/office/drawing/2014/main" id="{B55420C3-DF2E-0C45-BF78-CBE608FA922F}"/>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extLst>
            <a:ext uri="{909E8E84-426E-40DD-AFC4-6F175D3DCCD1}">
              <a14:hiddenFill xmlns:a14="http://schemas.microsoft.com/office/drawing/2010/main">
                <a:solidFill>
                  <a:srgbClr val="FFFFFF"/>
                </a:solidFill>
              </a14:hiddenFill>
            </a:ext>
          </a:extLst>
        </p:spPr>
      </p:pic>
      <p:sp>
        <p:nvSpPr>
          <p:cNvPr id="52253" name="Rectangle 29">
            <a:extLst>
              <a:ext uri="{FF2B5EF4-FFF2-40B4-BE49-F238E27FC236}">
                <a16:creationId xmlns:a16="http://schemas.microsoft.com/office/drawing/2014/main" id="{2718107F-33F3-8F4F-BEF6-B12FC61A0F18}"/>
              </a:ext>
            </a:extLst>
          </p:cNvPr>
          <p:cNvSpPr>
            <a:spLocks noChangeArrowheads="1"/>
          </p:cNvSpPr>
          <p:nvPr/>
        </p:nvSpPr>
        <p:spPr bwMode="auto">
          <a:xfrm>
            <a:off x="0" y="0"/>
            <a:ext cx="9201150" cy="68580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B21274A8-740F-804F-9D1F-1F43E71E3042}"/>
              </a:ext>
            </a:extLst>
          </p:cNvPr>
          <p:cNvSpPr>
            <a:spLocks noChangeArrowheads="1"/>
          </p:cNvSpPr>
          <p:nvPr/>
        </p:nvSpPr>
        <p:spPr bwMode="auto">
          <a:xfrm>
            <a:off x="241300" y="3903663"/>
            <a:ext cx="8081963" cy="2835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3600">
                <a:effectLst/>
                <a:latin typeface="Times New Roman" panose="02020603050405020304" pitchFamily="18" charset="0"/>
                <a:ea typeface="Gulim" panose="020B0600000101010101" pitchFamily="34" charset="-127"/>
              </a:rPr>
              <a:t>                           2 </a:t>
            </a:r>
            <a:r>
              <a:rPr lang="en-US" altLang="ko-KR" sz="3600">
                <a:effectLst/>
                <a:latin typeface="Times New Roman" panose="02020603050405020304" pitchFamily="18" charset="0"/>
                <a:ea typeface="Gulim" panose="020B0600000101010101" pitchFamily="34" charset="-127"/>
              </a:rPr>
              <a:t>Samuel 7</a:t>
            </a:r>
            <a:endParaRPr lang="en-US" altLang="ko-KR" sz="3200">
              <a:effectLst/>
              <a:latin typeface="Times New Roman" panose="02020603050405020304" pitchFamily="18" charset="0"/>
              <a:ea typeface="Gulim" panose="020B0600000101010101" pitchFamily="34" charset="-127"/>
            </a:endParaRPr>
          </a:p>
          <a:p>
            <a:r>
              <a:rPr lang="en-US" altLang="ko-KR" sz="3200">
                <a:effectLst/>
                <a:latin typeface="Times New Roman" panose="02020603050405020304" pitchFamily="18" charset="0"/>
                <a:ea typeface="Gulim" panose="020B0600000101010101" pitchFamily="34" charset="-127"/>
              </a:rPr>
              <a:t>	</a:t>
            </a:r>
            <a:r>
              <a:rPr lang="en-US" altLang="ko-KR" sz="4000" baseline="30000">
                <a:effectLst/>
                <a:latin typeface="Times New Roman" panose="02020603050405020304" pitchFamily="18" charset="0"/>
                <a:ea typeface="Gulim" panose="020B0600000101010101" pitchFamily="34" charset="-127"/>
              </a:rPr>
              <a:t>16</a:t>
            </a:r>
            <a:r>
              <a:rPr lang="en-US" altLang="ko-KR" sz="3600">
                <a:effectLst/>
                <a:latin typeface="Times New Roman" panose="02020603050405020304" pitchFamily="18" charset="0"/>
                <a:ea typeface="Gulim" panose="020B0600000101010101" pitchFamily="34" charset="-127"/>
              </a:rPr>
              <a:t> </a:t>
            </a:r>
            <a:r>
              <a:rPr lang="en-US" altLang="ko-KR" sz="3600">
                <a:solidFill>
                  <a:schemeClr val="folHlink"/>
                </a:solidFill>
                <a:effectLst/>
                <a:latin typeface="Times New Roman" panose="02020603050405020304" pitchFamily="18" charset="0"/>
                <a:ea typeface="Gulim" panose="020B0600000101010101" pitchFamily="34" charset="-127"/>
              </a:rPr>
              <a:t>Keluarga</a:t>
            </a:r>
            <a:r>
              <a:rPr lang="en-US" altLang="ko-KR" sz="3600">
                <a:effectLst/>
                <a:latin typeface="Times New Roman" panose="02020603050405020304" pitchFamily="18" charset="0"/>
                <a:ea typeface="Gulim" panose="020B0600000101010101" pitchFamily="34" charset="-127"/>
              </a:rPr>
              <a:t> dan </a:t>
            </a:r>
            <a:r>
              <a:rPr lang="en-US" altLang="ko-KR" sz="3600">
                <a:solidFill>
                  <a:schemeClr val="folHlink"/>
                </a:solidFill>
                <a:effectLst/>
                <a:latin typeface="Times New Roman" panose="02020603050405020304" pitchFamily="18" charset="0"/>
                <a:ea typeface="Gulim" panose="020B0600000101010101" pitchFamily="34" charset="-127"/>
              </a:rPr>
              <a:t>kerajaan</a:t>
            </a:r>
            <a:r>
              <a:rPr lang="en-US" altLang="ko-KR" sz="3600">
                <a:effectLst/>
                <a:latin typeface="Times New Roman" panose="02020603050405020304" pitchFamily="18" charset="0"/>
                <a:ea typeface="Gulim" panose="020B0600000101010101" pitchFamily="34" charset="-127"/>
              </a:rPr>
              <a:t>mu akan kokoh untuk selama-lamanya di hadapan Ku, </a:t>
            </a:r>
            <a:r>
              <a:rPr lang="en-US" altLang="ko-KR" sz="3600">
                <a:solidFill>
                  <a:schemeClr val="folHlink"/>
                </a:solidFill>
                <a:effectLst/>
                <a:latin typeface="Times New Roman" panose="02020603050405020304" pitchFamily="18" charset="0"/>
                <a:ea typeface="Gulim" panose="020B0600000101010101" pitchFamily="34" charset="-127"/>
              </a:rPr>
              <a:t>takhta</a:t>
            </a:r>
            <a:r>
              <a:rPr lang="en-US" altLang="ko-KR" sz="3600">
                <a:effectLst/>
                <a:latin typeface="Times New Roman" panose="02020603050405020304" pitchFamily="18" charset="0"/>
                <a:ea typeface="Gulim" panose="020B0600000101010101" pitchFamily="34" charset="-127"/>
              </a:rPr>
              <a:t>mu akan kokoh untuk selama-lamanya. </a:t>
            </a:r>
            <a:endParaRPr lang="en-US" altLang="ko-KR" sz="3200">
              <a:effectLst/>
              <a:latin typeface="Times New Roman" panose="02020603050405020304" pitchFamily="18" charset="0"/>
              <a:ea typeface="Gulim" panose="020B0600000101010101" pitchFamily="34" charset="-127"/>
            </a:endParaRPr>
          </a:p>
        </p:txBody>
      </p:sp>
      <p:sp>
        <p:nvSpPr>
          <p:cNvPr id="52227" name="Rectangle 3">
            <a:extLst>
              <a:ext uri="{FF2B5EF4-FFF2-40B4-BE49-F238E27FC236}">
                <a16:creationId xmlns:a16="http://schemas.microsoft.com/office/drawing/2014/main" id="{2B2389DF-ADF8-C44A-8E68-43BAABBC14D4}"/>
              </a:ext>
            </a:extLst>
          </p:cNvPr>
          <p:cNvSpPr>
            <a:spLocks noChangeArrowheads="1"/>
          </p:cNvSpPr>
          <p:nvPr/>
        </p:nvSpPr>
        <p:spPr bwMode="auto">
          <a:xfrm>
            <a:off x="754063" y="357188"/>
            <a:ext cx="7110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2800">
                <a:solidFill>
                  <a:srgbClr val="FAFD00"/>
                </a:solidFill>
                <a:effectLst/>
                <a:latin typeface="Times New Roman" panose="02020603050405020304" pitchFamily="18" charset="0"/>
                <a:ea typeface="Gulim" panose="020B0600000101010101" pitchFamily="34" charset="-127"/>
              </a:rPr>
              <a:t>                            </a:t>
            </a:r>
          </a:p>
        </p:txBody>
      </p:sp>
      <p:sp>
        <p:nvSpPr>
          <p:cNvPr id="52228" name="Rectangle 4">
            <a:extLst>
              <a:ext uri="{FF2B5EF4-FFF2-40B4-BE49-F238E27FC236}">
                <a16:creationId xmlns:a16="http://schemas.microsoft.com/office/drawing/2014/main" id="{C707C8C7-8940-C44B-BD53-17D384FA368A}"/>
              </a:ext>
            </a:extLst>
          </p:cNvPr>
          <p:cNvSpPr>
            <a:spLocks noChangeArrowheads="1"/>
          </p:cNvSpPr>
          <p:nvPr/>
        </p:nvSpPr>
        <p:spPr bwMode="auto">
          <a:xfrm>
            <a:off x="1128713" y="474663"/>
            <a:ext cx="7177087" cy="21018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ko-KR" sz="6600" i="1">
                <a:effectLst/>
                <a:latin typeface="Kosher-Normal" charset="0"/>
                <a:ea typeface="Gulim" panose="020B0600000101010101" pitchFamily="34" charset="-127"/>
              </a:rPr>
              <a:t>PERJANJIAN DAUD </a:t>
            </a:r>
          </a:p>
        </p:txBody>
      </p:sp>
      <p:sp>
        <p:nvSpPr>
          <p:cNvPr id="52229" name="Oval 5">
            <a:extLst>
              <a:ext uri="{FF2B5EF4-FFF2-40B4-BE49-F238E27FC236}">
                <a16:creationId xmlns:a16="http://schemas.microsoft.com/office/drawing/2014/main" id="{F75A024D-A9EE-1747-BFA4-3BB578726FC6}"/>
              </a:ext>
            </a:extLst>
          </p:cNvPr>
          <p:cNvSpPr>
            <a:spLocks noChangeArrowheads="1"/>
          </p:cNvSpPr>
          <p:nvPr/>
        </p:nvSpPr>
        <p:spPr bwMode="auto">
          <a:xfrm>
            <a:off x="1489075" y="4387850"/>
            <a:ext cx="2246313" cy="795338"/>
          </a:xfrm>
          <a:prstGeom prst="ellipse">
            <a:avLst/>
          </a:prstGeom>
          <a:noFill/>
          <a:ln w="76200">
            <a:solidFill>
              <a:srgbClr val="E800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30" name="Oval 6">
            <a:extLst>
              <a:ext uri="{FF2B5EF4-FFF2-40B4-BE49-F238E27FC236}">
                <a16:creationId xmlns:a16="http://schemas.microsoft.com/office/drawing/2014/main" id="{DBBFE35F-D27A-5148-9461-205900B8284F}"/>
              </a:ext>
            </a:extLst>
          </p:cNvPr>
          <p:cNvSpPr>
            <a:spLocks noChangeArrowheads="1"/>
          </p:cNvSpPr>
          <p:nvPr/>
        </p:nvSpPr>
        <p:spPr bwMode="auto">
          <a:xfrm>
            <a:off x="4254500" y="4383088"/>
            <a:ext cx="2216150" cy="776287"/>
          </a:xfrm>
          <a:prstGeom prst="ellipse">
            <a:avLst/>
          </a:prstGeom>
          <a:noFill/>
          <a:ln w="76200">
            <a:solidFill>
              <a:srgbClr val="E800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39" name="Text Box 15">
            <a:extLst>
              <a:ext uri="{FF2B5EF4-FFF2-40B4-BE49-F238E27FC236}">
                <a16:creationId xmlns:a16="http://schemas.microsoft.com/office/drawing/2014/main" id="{22128725-F63F-1842-87F1-F6C8E67A85D3}"/>
              </a:ext>
            </a:extLst>
          </p:cNvPr>
          <p:cNvSpPr txBox="1">
            <a:spLocks noChangeArrowheads="1"/>
          </p:cNvSpPr>
          <p:nvPr/>
        </p:nvSpPr>
        <p:spPr bwMode="auto">
          <a:xfrm>
            <a:off x="8470900" y="52260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2240" name="Text Box 16">
            <a:extLst>
              <a:ext uri="{FF2B5EF4-FFF2-40B4-BE49-F238E27FC236}">
                <a16:creationId xmlns:a16="http://schemas.microsoft.com/office/drawing/2014/main" id="{0F6C41E2-1731-A041-BE1F-E81F12AA9D2D}"/>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2241" name="Rectangle 17">
            <a:extLst>
              <a:ext uri="{FF2B5EF4-FFF2-40B4-BE49-F238E27FC236}">
                <a16:creationId xmlns:a16="http://schemas.microsoft.com/office/drawing/2014/main" id="{153482A2-3778-0349-B57A-01542CCE9BC7}"/>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2244" name="Rectangle 20">
            <a:extLst>
              <a:ext uri="{FF2B5EF4-FFF2-40B4-BE49-F238E27FC236}">
                <a16:creationId xmlns:a16="http://schemas.microsoft.com/office/drawing/2014/main" id="{08F8AAE5-268E-BD4B-AD0C-443B735135E4}"/>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19</a:t>
            </a:r>
          </a:p>
        </p:txBody>
      </p:sp>
      <p:sp>
        <p:nvSpPr>
          <p:cNvPr id="52246" name="Text Box 22">
            <a:extLst>
              <a:ext uri="{FF2B5EF4-FFF2-40B4-BE49-F238E27FC236}">
                <a16:creationId xmlns:a16="http://schemas.microsoft.com/office/drawing/2014/main" id="{C77085ED-2B6E-4C48-8E5E-B88205CEB888}"/>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5</a:t>
            </a:r>
          </a:p>
        </p:txBody>
      </p:sp>
      <p:sp>
        <p:nvSpPr>
          <p:cNvPr id="52248" name="Text Box 24">
            <a:extLst>
              <a:ext uri="{FF2B5EF4-FFF2-40B4-BE49-F238E27FC236}">
                <a16:creationId xmlns:a16="http://schemas.microsoft.com/office/drawing/2014/main" id="{DA77E156-912A-A444-ADD1-968A3A62CDE9}"/>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©2003 </a:t>
            </a:r>
            <a:r>
              <a:rPr lang="en-US" altLang="ko-KR" sz="900">
                <a:solidFill>
                  <a:srgbClr val="FFFFFF"/>
                </a:solidFill>
                <a:effectLst/>
                <a:latin typeface="Arial" panose="020B0604020202020204" pitchFamily="34" charset="0"/>
                <a:ea typeface="Gulim" panose="020B0600000101010101" pitchFamily="34" charset="-127"/>
              </a:rPr>
              <a:t>TBBMI</a:t>
            </a:r>
          </a:p>
        </p:txBody>
      </p:sp>
      <p:sp>
        <p:nvSpPr>
          <p:cNvPr id="52249" name="Rectangle 25">
            <a:extLst>
              <a:ext uri="{FF2B5EF4-FFF2-40B4-BE49-F238E27FC236}">
                <a16:creationId xmlns:a16="http://schemas.microsoft.com/office/drawing/2014/main" id="{81014ED2-424D-E645-8CC8-65607A87A350}"/>
              </a:ext>
            </a:extLst>
          </p:cNvPr>
          <p:cNvSpPr>
            <a:spLocks noChangeArrowheads="1"/>
          </p:cNvSpPr>
          <p:nvPr/>
        </p:nvSpPr>
        <p:spPr bwMode="auto">
          <a:xfrm>
            <a:off x="7556500" y="6526213"/>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7.5.05</a:t>
            </a:r>
            <a:r>
              <a:rPr lang="en-US" altLang="ko-KR" sz="1000">
                <a:effectLst>
                  <a:outerShdw blurRad="38100" dist="38100" dir="2700000" algn="tl">
                    <a:srgbClr val="000000"/>
                  </a:outerShdw>
                </a:effectLst>
                <a:ea typeface="Gulim" panose="020B0600000101010101" pitchFamily="34" charset="-127"/>
              </a:rPr>
              <a:t>b.</a:t>
            </a:r>
          </a:p>
        </p:txBody>
      </p:sp>
      <p:sp>
        <p:nvSpPr>
          <p:cNvPr id="52250" name="Text Box 26">
            <a:extLst>
              <a:ext uri="{FF2B5EF4-FFF2-40B4-BE49-F238E27FC236}">
                <a16:creationId xmlns:a16="http://schemas.microsoft.com/office/drawing/2014/main" id="{5D760E4B-3153-294A-BAAE-75F1DFD6ACCC}"/>
              </a:ext>
            </a:extLst>
          </p:cNvPr>
          <p:cNvSpPr txBox="1">
            <a:spLocks noChangeArrowheads="1"/>
          </p:cNvSpPr>
          <p:nvPr/>
        </p:nvSpPr>
        <p:spPr bwMode="auto">
          <a:xfrm>
            <a:off x="1562100" y="2746375"/>
            <a:ext cx="5988050" cy="7620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400" i="1">
                <a:solidFill>
                  <a:srgbClr val="99CCFF"/>
                </a:solidFill>
                <a:effectLst/>
                <a:latin typeface="Kosher-Normal" charset="0"/>
                <a:ea typeface="Gulim" panose="020B0600000101010101" pitchFamily="34" charset="-127"/>
              </a:rPr>
              <a:t>TIGA JAMINAN </a:t>
            </a:r>
          </a:p>
        </p:txBody>
      </p:sp>
      <p:sp>
        <p:nvSpPr>
          <p:cNvPr id="52254" name="Text Box 30">
            <a:extLst>
              <a:ext uri="{FF2B5EF4-FFF2-40B4-BE49-F238E27FC236}">
                <a16:creationId xmlns:a16="http://schemas.microsoft.com/office/drawing/2014/main" id="{92382B11-3CDE-7D4C-BE1D-F1236B42F3C6}"/>
              </a:ext>
            </a:extLst>
          </p:cNvPr>
          <p:cNvSpPr txBox="1">
            <a:spLocks noChangeArrowheads="1"/>
          </p:cNvSpPr>
          <p:nvPr/>
        </p:nvSpPr>
        <p:spPr bwMode="auto">
          <a:xfrm>
            <a:off x="1512888" y="6094413"/>
            <a:ext cx="34623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u="sng">
                <a:solidFill>
                  <a:srgbClr val="00CC00"/>
                </a:solidFill>
                <a:effectLst/>
                <a:latin typeface="Times New Roman" panose="02020603050405020304" pitchFamily="18" charset="0"/>
              </a:rPr>
              <a:t>selama-lamanya</a:t>
            </a:r>
          </a:p>
        </p:txBody>
      </p:sp>
      <p:sp>
        <p:nvSpPr>
          <p:cNvPr id="52255" name="Text Box 31">
            <a:extLst>
              <a:ext uri="{FF2B5EF4-FFF2-40B4-BE49-F238E27FC236}">
                <a16:creationId xmlns:a16="http://schemas.microsoft.com/office/drawing/2014/main" id="{0F5C4D33-0160-BB42-8BFF-11661568DD61}"/>
              </a:ext>
            </a:extLst>
          </p:cNvPr>
          <p:cNvSpPr txBox="1">
            <a:spLocks noChangeArrowheads="1"/>
          </p:cNvSpPr>
          <p:nvPr/>
        </p:nvSpPr>
        <p:spPr bwMode="auto">
          <a:xfrm>
            <a:off x="2854325" y="5000625"/>
            <a:ext cx="346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u="sng">
                <a:solidFill>
                  <a:srgbClr val="00CC00"/>
                </a:solidFill>
                <a:effectLst/>
                <a:latin typeface="Times New Roman" panose="02020603050405020304" pitchFamily="18" charset="0"/>
              </a:rPr>
              <a:t>selama-lamanya</a:t>
            </a:r>
          </a:p>
        </p:txBody>
      </p:sp>
      <p:sp>
        <p:nvSpPr>
          <p:cNvPr id="52231" name="Oval 7">
            <a:extLst>
              <a:ext uri="{FF2B5EF4-FFF2-40B4-BE49-F238E27FC236}">
                <a16:creationId xmlns:a16="http://schemas.microsoft.com/office/drawing/2014/main" id="{36025894-E218-CE45-81F8-D335DAE55C8D}"/>
              </a:ext>
            </a:extLst>
          </p:cNvPr>
          <p:cNvSpPr>
            <a:spLocks noChangeArrowheads="1"/>
          </p:cNvSpPr>
          <p:nvPr/>
        </p:nvSpPr>
        <p:spPr bwMode="auto">
          <a:xfrm>
            <a:off x="2667000" y="5554663"/>
            <a:ext cx="1962150" cy="630237"/>
          </a:xfrm>
          <a:prstGeom prst="ellipse">
            <a:avLst/>
          </a:prstGeom>
          <a:noFill/>
          <a:ln w="76200">
            <a:solidFill>
              <a:srgbClr val="E800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dissolve">
                                      <p:cBhvr>
                                        <p:cTn id="26" dur="5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dissolve">
                                      <p:cBhvr>
                                        <p:cTn id="31" dur="5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dissolve">
                                      <p:cBhvr>
                                        <p:cTn id="36" dur="5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dissolve">
                                      <p:cBhvr>
                                        <p:cTn id="41" dur="5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55"/>
                                        </p:tgtEl>
                                        <p:attrNameLst>
                                          <p:attrName>style.visibility</p:attrName>
                                        </p:attrNameLst>
                                      </p:cBhvr>
                                      <p:to>
                                        <p:strVal val="visible"/>
                                      </p:to>
                                    </p:set>
                                    <p:anim calcmode="lin" valueType="num">
                                      <p:cBhvr>
                                        <p:cTn id="46" dur="500" fill="hold"/>
                                        <p:tgtEl>
                                          <p:spTgt spid="52255"/>
                                        </p:tgtEl>
                                        <p:attrNameLst>
                                          <p:attrName>ppt_w</p:attrName>
                                        </p:attrNameLst>
                                      </p:cBhvr>
                                      <p:tavLst>
                                        <p:tav tm="0">
                                          <p:val>
                                            <p:strVal val="2/3*#ppt_w"/>
                                          </p:val>
                                        </p:tav>
                                        <p:tav tm="100000">
                                          <p:val>
                                            <p:strVal val="#ppt_w"/>
                                          </p:val>
                                        </p:tav>
                                      </p:tavLst>
                                    </p:anim>
                                    <p:anim calcmode="lin" valueType="num">
                                      <p:cBhvr>
                                        <p:cTn id="47" dur="500" fill="hold"/>
                                        <p:tgtEl>
                                          <p:spTgt spid="52255"/>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54"/>
                                        </p:tgtEl>
                                        <p:attrNameLst>
                                          <p:attrName>style.visibility</p:attrName>
                                        </p:attrNameLst>
                                      </p:cBhvr>
                                      <p:to>
                                        <p:strVal val="visible"/>
                                      </p:to>
                                    </p:set>
                                    <p:anim calcmode="lin" valueType="num">
                                      <p:cBhvr>
                                        <p:cTn id="51" dur="500" fill="hold"/>
                                        <p:tgtEl>
                                          <p:spTgt spid="52254"/>
                                        </p:tgtEl>
                                        <p:attrNameLst>
                                          <p:attrName>ppt_w</p:attrName>
                                        </p:attrNameLst>
                                      </p:cBhvr>
                                      <p:tavLst>
                                        <p:tav tm="0">
                                          <p:val>
                                            <p:strVal val="2/3*#ppt_w"/>
                                          </p:val>
                                        </p:tav>
                                        <p:tav tm="100000">
                                          <p:val>
                                            <p:strVal val="#ppt_w"/>
                                          </p:val>
                                        </p:tav>
                                      </p:tavLst>
                                    </p:anim>
                                    <p:anim calcmode="lin" valueType="num">
                                      <p:cBhvr>
                                        <p:cTn id="52" dur="500" fill="hold"/>
                                        <p:tgtEl>
                                          <p:spTgt spid="5225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8" grpId="0" autoUpdateAnimBg="0"/>
      <p:bldP spid="52250" grpId="0" autoUpdateAnimBg="0"/>
      <p:bldP spid="52254" grpId="0" autoUpdateAnimBg="0"/>
      <p:bldP spid="5225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61" name="Picture 33">
            <a:extLst>
              <a:ext uri="{FF2B5EF4-FFF2-40B4-BE49-F238E27FC236}">
                <a16:creationId xmlns:a16="http://schemas.microsoft.com/office/drawing/2014/main" id="{FE971EEB-FEE6-1943-AB10-EFF6CD002EBB}"/>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extLst>
            <a:ext uri="{909E8E84-426E-40DD-AFC4-6F175D3DCCD1}">
              <a14:hiddenFill xmlns:a14="http://schemas.microsoft.com/office/drawing/2010/main">
                <a:solidFill>
                  <a:srgbClr val="FFFFFF"/>
                </a:solidFill>
              </a14:hiddenFill>
            </a:ext>
          </a:extLst>
        </p:spPr>
      </p:pic>
      <p:sp>
        <p:nvSpPr>
          <p:cNvPr id="483331" name="Rectangle 3">
            <a:extLst>
              <a:ext uri="{FF2B5EF4-FFF2-40B4-BE49-F238E27FC236}">
                <a16:creationId xmlns:a16="http://schemas.microsoft.com/office/drawing/2014/main" id="{DC612AD4-5E45-C34E-961F-A9C6FFB822C3}"/>
              </a:ext>
            </a:extLst>
          </p:cNvPr>
          <p:cNvSpPr>
            <a:spLocks noChangeArrowheads="1"/>
          </p:cNvSpPr>
          <p:nvPr/>
        </p:nvSpPr>
        <p:spPr bwMode="auto">
          <a:xfrm>
            <a:off x="754063" y="357188"/>
            <a:ext cx="7110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2800">
                <a:solidFill>
                  <a:srgbClr val="FAFD00"/>
                </a:solidFill>
                <a:effectLst/>
                <a:latin typeface="Times New Roman" panose="02020603050405020304" pitchFamily="18" charset="0"/>
                <a:ea typeface="Gulim" panose="020B0600000101010101" pitchFamily="34" charset="-127"/>
              </a:rPr>
              <a:t>                            </a:t>
            </a:r>
          </a:p>
        </p:txBody>
      </p:sp>
      <p:sp>
        <p:nvSpPr>
          <p:cNvPr id="483346" name="Text Box 18">
            <a:extLst>
              <a:ext uri="{FF2B5EF4-FFF2-40B4-BE49-F238E27FC236}">
                <a16:creationId xmlns:a16="http://schemas.microsoft.com/office/drawing/2014/main" id="{315ECBC4-BC48-194F-B3DF-2C01762D3D55}"/>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483347" name="Text Box 19">
            <a:extLst>
              <a:ext uri="{FF2B5EF4-FFF2-40B4-BE49-F238E27FC236}">
                <a16:creationId xmlns:a16="http://schemas.microsoft.com/office/drawing/2014/main" id="{56E30122-0793-894D-942C-B6A0637D08BB}"/>
              </a:ext>
            </a:extLst>
          </p:cNvPr>
          <p:cNvSpPr txBox="1">
            <a:spLocks noChangeArrowheads="1"/>
          </p:cNvSpPr>
          <p:nvPr/>
        </p:nvSpPr>
        <p:spPr bwMode="auto">
          <a:xfrm>
            <a:off x="8882063" y="53276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grpSp>
        <p:nvGrpSpPr>
          <p:cNvPr id="483364" name="Group 36">
            <a:extLst>
              <a:ext uri="{FF2B5EF4-FFF2-40B4-BE49-F238E27FC236}">
                <a16:creationId xmlns:a16="http://schemas.microsoft.com/office/drawing/2014/main" id="{CCCB60AD-934C-B44C-AC8E-1854102702C7}"/>
              </a:ext>
            </a:extLst>
          </p:cNvPr>
          <p:cNvGrpSpPr>
            <a:grpSpLocks/>
          </p:cNvGrpSpPr>
          <p:nvPr/>
        </p:nvGrpSpPr>
        <p:grpSpPr bwMode="auto">
          <a:xfrm>
            <a:off x="490538" y="669925"/>
            <a:ext cx="8077200" cy="4743450"/>
            <a:chOff x="309" y="422"/>
            <a:chExt cx="5088" cy="2988"/>
          </a:xfrm>
        </p:grpSpPr>
        <p:sp>
          <p:nvSpPr>
            <p:cNvPr id="483352" name="AutoShape 24">
              <a:extLst>
                <a:ext uri="{FF2B5EF4-FFF2-40B4-BE49-F238E27FC236}">
                  <a16:creationId xmlns:a16="http://schemas.microsoft.com/office/drawing/2014/main" id="{92AEC7C0-4ACE-4045-A954-79A598E954C9}"/>
                </a:ext>
              </a:extLst>
            </p:cNvPr>
            <p:cNvSpPr>
              <a:spLocks noChangeArrowheads="1"/>
            </p:cNvSpPr>
            <p:nvPr/>
          </p:nvSpPr>
          <p:spPr bwMode="auto">
            <a:xfrm>
              <a:off x="309" y="422"/>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3" name="Text Box 25">
              <a:extLst>
                <a:ext uri="{FF2B5EF4-FFF2-40B4-BE49-F238E27FC236}">
                  <a16:creationId xmlns:a16="http://schemas.microsoft.com/office/drawing/2014/main" id="{A44C5E20-110C-4D45-90FA-960BC6B46B0D}"/>
                </a:ext>
              </a:extLst>
            </p:cNvPr>
            <p:cNvSpPr txBox="1">
              <a:spLocks noChangeArrowheads="1"/>
            </p:cNvSpPr>
            <p:nvPr/>
          </p:nvSpPr>
          <p:spPr bwMode="auto">
            <a:xfrm>
              <a:off x="408" y="663"/>
              <a:ext cx="4838" cy="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5400">
                  <a:solidFill>
                    <a:schemeClr val="bg2"/>
                  </a:solidFill>
                  <a:effectLst/>
                  <a:latin typeface="Helvetica" pitchFamily="2" charset="0"/>
                  <a:ea typeface="Gulim" panose="020B0600000101010101" pitchFamily="34" charset="-127"/>
                </a:rPr>
                <a:t>Lalu, pertanyaan yang harus diajukan :                  </a:t>
              </a:r>
              <a:r>
                <a:rPr lang="en-US" altLang="ko-KR" sz="5400" i="1">
                  <a:solidFill>
                    <a:schemeClr val="bg2"/>
                  </a:solidFill>
                  <a:effectLst/>
                  <a:latin typeface="Helvetica" pitchFamily="2" charset="0"/>
                  <a:ea typeface="Gulim" panose="020B0600000101010101" pitchFamily="34" charset="-127"/>
                </a:rPr>
                <a:t>Siapa yang layak untuk menduduki takhta Daud</a:t>
              </a:r>
              <a:r>
                <a:rPr lang="en-US" altLang="ko-KR" sz="5400">
                  <a:solidFill>
                    <a:schemeClr val="bg2"/>
                  </a:solidFill>
                  <a:effectLst/>
                  <a:latin typeface="Helvetica" pitchFamily="2" charset="0"/>
                  <a:ea typeface="Gulim" panose="020B0600000101010101" pitchFamily="34" charset="-127"/>
                </a:rPr>
                <a:t> </a:t>
              </a:r>
              <a:r>
                <a:rPr lang="en-US" altLang="ko-KR" sz="5400" i="1">
                  <a:solidFill>
                    <a:schemeClr val="bg2"/>
                  </a:solidFill>
                  <a:effectLst/>
                  <a:latin typeface="Helvetica" pitchFamily="2" charset="0"/>
                  <a:ea typeface="Gulim" panose="020B0600000101010101" pitchFamily="34" charset="-127"/>
                </a:rPr>
                <a:t>?</a:t>
              </a:r>
            </a:p>
          </p:txBody>
        </p:sp>
        <p:sp>
          <p:nvSpPr>
            <p:cNvPr id="483354" name="Text Box 26">
              <a:extLst>
                <a:ext uri="{FF2B5EF4-FFF2-40B4-BE49-F238E27FC236}">
                  <a16:creationId xmlns:a16="http://schemas.microsoft.com/office/drawing/2014/main" id="{F1CA1975-8489-E346-A95E-327623817C56}"/>
                </a:ext>
              </a:extLst>
            </p:cNvPr>
            <p:cNvSpPr txBox="1">
              <a:spLocks noChangeArrowheads="1"/>
            </p:cNvSpPr>
            <p:nvPr/>
          </p:nvSpPr>
          <p:spPr bwMode="auto">
            <a:xfrm>
              <a:off x="364" y="621"/>
              <a:ext cx="4838" cy="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5400">
                  <a:solidFill>
                    <a:schemeClr val="folHlink"/>
                  </a:solidFill>
                  <a:effectLst/>
                  <a:latin typeface="Helvetica" pitchFamily="2" charset="0"/>
                  <a:ea typeface="Gulim" panose="020B0600000101010101" pitchFamily="34" charset="-127"/>
                </a:rPr>
                <a:t>Lalu, pertanyaan yang harus diajukan :                  </a:t>
              </a:r>
              <a:r>
                <a:rPr lang="en-US" altLang="ko-KR" sz="5400" i="1">
                  <a:solidFill>
                    <a:schemeClr val="folHlink"/>
                  </a:solidFill>
                  <a:effectLst/>
                  <a:latin typeface="Helvetica" pitchFamily="2" charset="0"/>
                  <a:ea typeface="Gulim" panose="020B0600000101010101" pitchFamily="34" charset="-127"/>
                </a:rPr>
                <a:t>Siapa yang layak untuk menduduki takhta Daud</a:t>
              </a:r>
              <a:r>
                <a:rPr lang="en-US" altLang="ko-KR" sz="5400">
                  <a:solidFill>
                    <a:schemeClr val="folHlink"/>
                  </a:solidFill>
                  <a:effectLst/>
                  <a:latin typeface="Helvetica" pitchFamily="2" charset="0"/>
                  <a:ea typeface="Gulim" panose="020B0600000101010101" pitchFamily="34" charset="-127"/>
                </a:rPr>
                <a:t> </a:t>
              </a:r>
              <a:r>
                <a:rPr lang="en-US" altLang="ko-KR" sz="5400" i="1">
                  <a:solidFill>
                    <a:schemeClr val="folHlink"/>
                  </a:solidFill>
                  <a:effectLst/>
                  <a:latin typeface="Helvetica" pitchFamily="2" charset="0"/>
                  <a:ea typeface="Gulim" panose="020B0600000101010101" pitchFamily="34" charset="-127"/>
                </a:rPr>
                <a:t>?</a:t>
              </a:r>
            </a:p>
          </p:txBody>
        </p:sp>
      </p:grpSp>
      <p:sp>
        <p:nvSpPr>
          <p:cNvPr id="483355" name="Text Box 27">
            <a:extLst>
              <a:ext uri="{FF2B5EF4-FFF2-40B4-BE49-F238E27FC236}">
                <a16:creationId xmlns:a16="http://schemas.microsoft.com/office/drawing/2014/main" id="{156A35F0-3182-5C48-88B4-DD3AEE86A8D6}"/>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83356" name="Rectangle 28">
            <a:extLst>
              <a:ext uri="{FF2B5EF4-FFF2-40B4-BE49-F238E27FC236}">
                <a16:creationId xmlns:a16="http://schemas.microsoft.com/office/drawing/2014/main" id="{5A444128-6331-E24A-AD4C-4AB57454E02E}"/>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83359" name="Rectangle 31">
            <a:extLst>
              <a:ext uri="{FF2B5EF4-FFF2-40B4-BE49-F238E27FC236}">
                <a16:creationId xmlns:a16="http://schemas.microsoft.com/office/drawing/2014/main" id="{56D118A4-32EE-B049-A014-5EAF494804D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20</a:t>
            </a:r>
          </a:p>
        </p:txBody>
      </p:sp>
      <p:sp>
        <p:nvSpPr>
          <p:cNvPr id="483362" name="Text Box 34">
            <a:extLst>
              <a:ext uri="{FF2B5EF4-FFF2-40B4-BE49-F238E27FC236}">
                <a16:creationId xmlns:a16="http://schemas.microsoft.com/office/drawing/2014/main" id="{91FB83E8-1E3B-484F-8C7C-A3342790AE04}"/>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©2003 </a:t>
            </a:r>
            <a:r>
              <a:rPr lang="en-US" altLang="ko-KR" sz="900">
                <a:solidFill>
                  <a:srgbClr val="FFFFFF"/>
                </a:solidFill>
                <a:effectLst/>
                <a:latin typeface="Arial" panose="020B0604020202020204" pitchFamily="34" charset="0"/>
                <a:ea typeface="Gulim" panose="020B0600000101010101" pitchFamily="34" charset="-127"/>
              </a:rPr>
              <a:t>TBBMI</a:t>
            </a:r>
          </a:p>
        </p:txBody>
      </p:sp>
      <p:sp>
        <p:nvSpPr>
          <p:cNvPr id="483363" name="Rectangle 35">
            <a:extLst>
              <a:ext uri="{FF2B5EF4-FFF2-40B4-BE49-F238E27FC236}">
                <a16:creationId xmlns:a16="http://schemas.microsoft.com/office/drawing/2014/main" id="{D8074C06-F240-7A48-B6DE-0A161EFA784E}"/>
              </a:ext>
            </a:extLst>
          </p:cNvPr>
          <p:cNvSpPr>
            <a:spLocks noChangeArrowheads="1"/>
          </p:cNvSpPr>
          <p:nvPr/>
        </p:nvSpPr>
        <p:spPr bwMode="auto">
          <a:xfrm>
            <a:off x="7556500" y="6526213"/>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7.5.05</a:t>
            </a:r>
            <a:r>
              <a:rPr lang="en-US" altLang="ko-KR" sz="1000">
                <a:effectLst>
                  <a:outerShdw blurRad="38100" dist="38100" dir="2700000" algn="tl">
                    <a:srgbClr val="000000"/>
                  </a:outerShdw>
                </a:effectLst>
                <a:ea typeface="Gulim" panose="020B0600000101010101" pitchFamily="34" charset="-127"/>
              </a:rPr>
              <a:t>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483364"/>
                                        </p:tgtEl>
                                        <p:attrNameLst>
                                          <p:attrName>style.visibility</p:attrName>
                                        </p:attrNameLst>
                                      </p:cBhvr>
                                      <p:to>
                                        <p:strVal val="visible"/>
                                      </p:to>
                                    </p:set>
                                    <p:anim calcmode="lin" valueType="num">
                                      <p:cBhvr>
                                        <p:cTn id="7" dur="1000" fill="hold"/>
                                        <p:tgtEl>
                                          <p:spTgt spid="483364"/>
                                        </p:tgtEl>
                                        <p:attrNameLst>
                                          <p:attrName>ppt_w</p:attrName>
                                        </p:attrNameLst>
                                      </p:cBhvr>
                                      <p:tavLst>
                                        <p:tav tm="0">
                                          <p:val>
                                            <p:fltVal val="0"/>
                                          </p:val>
                                        </p:tav>
                                        <p:tav tm="100000">
                                          <p:val>
                                            <p:strVal val="#ppt_w"/>
                                          </p:val>
                                        </p:tav>
                                      </p:tavLst>
                                    </p:anim>
                                    <p:anim calcmode="lin" valueType="num">
                                      <p:cBhvr>
                                        <p:cTn id="8" dur="1000" fill="hold"/>
                                        <p:tgtEl>
                                          <p:spTgt spid="4833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459" name="Picture 67">
            <a:extLst>
              <a:ext uri="{FF2B5EF4-FFF2-40B4-BE49-F238E27FC236}">
                <a16:creationId xmlns:a16="http://schemas.microsoft.com/office/drawing/2014/main" id="{27138C1F-19AE-5D4F-88A0-01FF6340B9C9}"/>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12700" y="-12700"/>
            <a:ext cx="9156700" cy="6870700"/>
          </a:xfrm>
          <a:prstGeom prst="rect">
            <a:avLst/>
          </a:prstGeom>
          <a:noFill/>
          <a:extLst>
            <a:ext uri="{909E8E84-426E-40DD-AFC4-6F175D3DCCD1}">
              <a14:hiddenFill xmlns:a14="http://schemas.microsoft.com/office/drawing/2010/main">
                <a:solidFill>
                  <a:srgbClr val="FFFFFF"/>
                </a:solidFill>
              </a14:hiddenFill>
            </a:ext>
          </a:extLst>
        </p:spPr>
      </p:pic>
      <p:sp>
        <p:nvSpPr>
          <p:cNvPr id="315400" name="Rectangle 8">
            <a:extLst>
              <a:ext uri="{FF2B5EF4-FFF2-40B4-BE49-F238E27FC236}">
                <a16:creationId xmlns:a16="http://schemas.microsoft.com/office/drawing/2014/main" id="{EDC65F84-9157-EA4F-975D-E2E3C474CB62}"/>
              </a:ext>
            </a:extLst>
          </p:cNvPr>
          <p:cNvSpPr>
            <a:spLocks noChangeArrowheads="1"/>
          </p:cNvSpPr>
          <p:nvPr/>
        </p:nvSpPr>
        <p:spPr bwMode="auto">
          <a:xfrm>
            <a:off x="377825" y="4445000"/>
            <a:ext cx="8255000" cy="8572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7200" i="1">
                <a:effectLst/>
                <a:latin typeface="Kosher-Normal" charset="0"/>
                <a:ea typeface="Gulim" panose="020B0600000101010101" pitchFamily="34" charset="-127"/>
              </a:rPr>
              <a:t>DINASTI DAUD</a:t>
            </a:r>
            <a:r>
              <a:rPr lang="en-US" altLang="ko-KR" sz="6000" i="1">
                <a:effectLst/>
                <a:latin typeface="Kosher-Normal" charset="0"/>
                <a:ea typeface="Gulim" panose="020B0600000101010101" pitchFamily="34" charset="-127"/>
              </a:rPr>
              <a:t> </a:t>
            </a:r>
          </a:p>
        </p:txBody>
      </p:sp>
      <p:sp>
        <p:nvSpPr>
          <p:cNvPr id="315448" name="Rectangle 56">
            <a:extLst>
              <a:ext uri="{FF2B5EF4-FFF2-40B4-BE49-F238E27FC236}">
                <a16:creationId xmlns:a16="http://schemas.microsoft.com/office/drawing/2014/main" id="{EB6329EC-FADD-7B48-96FB-6F89554FE0CB}"/>
              </a:ext>
            </a:extLst>
          </p:cNvPr>
          <p:cNvSpPr>
            <a:spLocks noChangeArrowheads="1"/>
          </p:cNvSpPr>
          <p:nvPr/>
        </p:nvSpPr>
        <p:spPr bwMode="auto">
          <a:xfrm>
            <a:off x="398463" y="5457825"/>
            <a:ext cx="8255000" cy="4302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3200" i="1">
                <a:solidFill>
                  <a:srgbClr val="99CCFF"/>
                </a:solidFill>
                <a:effectLst/>
                <a:latin typeface="Arial" panose="020B0604020202020204" pitchFamily="34" charset="0"/>
                <a:ea typeface="Gulim" panose="020B0600000101010101" pitchFamily="34" charset="-127"/>
              </a:rPr>
              <a:t>Garis Keturunan Yesus Kristus </a:t>
            </a:r>
            <a:endParaRPr lang="en-US" altLang="ko-KR" sz="2400" i="1">
              <a:solidFill>
                <a:srgbClr val="99CCFF"/>
              </a:solidFill>
              <a:effectLst/>
              <a:latin typeface="Arial" panose="020B0604020202020204" pitchFamily="34" charset="0"/>
              <a:ea typeface="Gulim" panose="020B0600000101010101" pitchFamily="34" charset="-127"/>
            </a:endParaRPr>
          </a:p>
        </p:txBody>
      </p:sp>
      <p:sp>
        <p:nvSpPr>
          <p:cNvPr id="315450" name="Text Box 58">
            <a:extLst>
              <a:ext uri="{FF2B5EF4-FFF2-40B4-BE49-F238E27FC236}">
                <a16:creationId xmlns:a16="http://schemas.microsoft.com/office/drawing/2014/main" id="{95621863-1313-F44E-B634-53C0D660DADE}"/>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15451" name="Text Box 59">
            <a:extLst>
              <a:ext uri="{FF2B5EF4-FFF2-40B4-BE49-F238E27FC236}">
                <a16:creationId xmlns:a16="http://schemas.microsoft.com/office/drawing/2014/main" id="{7C00C3A0-5BF0-7F42-8CDE-818E4D08FB94}"/>
              </a:ext>
            </a:extLst>
          </p:cNvPr>
          <p:cNvSpPr txBox="1">
            <a:spLocks noChangeArrowheads="1"/>
          </p:cNvSpPr>
          <p:nvPr/>
        </p:nvSpPr>
        <p:spPr bwMode="auto">
          <a:xfrm>
            <a:off x="8902700" y="44132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315452" name="Text Box 60">
            <a:extLst>
              <a:ext uri="{FF2B5EF4-FFF2-40B4-BE49-F238E27FC236}">
                <a16:creationId xmlns:a16="http://schemas.microsoft.com/office/drawing/2014/main" id="{75A6AA4D-CA98-EF49-A7C8-EEEE3140052F}"/>
              </a:ext>
            </a:extLst>
          </p:cNvPr>
          <p:cNvSpPr txBox="1">
            <a:spLocks noChangeArrowheads="1"/>
          </p:cNvSpPr>
          <p:nvPr/>
        </p:nvSpPr>
        <p:spPr bwMode="auto">
          <a:xfrm>
            <a:off x="2247900" y="6038850"/>
            <a:ext cx="5130800" cy="636588"/>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200">
                <a:solidFill>
                  <a:srgbClr val="FFFF00"/>
                </a:solidFill>
                <a:effectLst/>
                <a:ea typeface="Gulim" panose="020B0600000101010101" pitchFamily="34" charset="-127"/>
              </a:rPr>
              <a:t>LEMBAR KERJA #16</a:t>
            </a:r>
          </a:p>
        </p:txBody>
      </p:sp>
      <p:sp>
        <p:nvSpPr>
          <p:cNvPr id="315453" name="Text Box 61">
            <a:extLst>
              <a:ext uri="{FF2B5EF4-FFF2-40B4-BE49-F238E27FC236}">
                <a16:creationId xmlns:a16="http://schemas.microsoft.com/office/drawing/2014/main" id="{A6B0EDAE-138F-444E-B585-9175B2F0333F}"/>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15454" name="Rectangle 62">
            <a:extLst>
              <a:ext uri="{FF2B5EF4-FFF2-40B4-BE49-F238E27FC236}">
                <a16:creationId xmlns:a16="http://schemas.microsoft.com/office/drawing/2014/main" id="{88B90A24-12F5-DB40-931D-60A63CAD577A}"/>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15457" name="Rectangle 65">
            <a:extLst>
              <a:ext uri="{FF2B5EF4-FFF2-40B4-BE49-F238E27FC236}">
                <a16:creationId xmlns:a16="http://schemas.microsoft.com/office/drawing/2014/main" id="{067793FA-645B-254A-938D-0E4CFC52825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21</a:t>
            </a:r>
          </a:p>
        </p:txBody>
      </p:sp>
      <p:sp>
        <p:nvSpPr>
          <p:cNvPr id="315460" name="Text Box 68">
            <a:extLst>
              <a:ext uri="{FF2B5EF4-FFF2-40B4-BE49-F238E27FC236}">
                <a16:creationId xmlns:a16="http://schemas.microsoft.com/office/drawing/2014/main" id="{A5CB282C-C210-264B-B6E6-11D4D09C4E37}"/>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©2003 </a:t>
            </a:r>
            <a:r>
              <a:rPr lang="en-US" altLang="ko-KR" sz="900">
                <a:solidFill>
                  <a:srgbClr val="FFFFFF"/>
                </a:solidFill>
                <a:effectLst/>
                <a:latin typeface="Arial" panose="020B0604020202020204" pitchFamily="34" charset="0"/>
                <a:ea typeface="Gulim" panose="020B0600000101010101" pitchFamily="34" charset="-127"/>
              </a:rPr>
              <a:t>TBBMI</a:t>
            </a:r>
          </a:p>
        </p:txBody>
      </p:sp>
      <p:sp>
        <p:nvSpPr>
          <p:cNvPr id="315461" name="Rectangle 69">
            <a:extLst>
              <a:ext uri="{FF2B5EF4-FFF2-40B4-BE49-F238E27FC236}">
                <a16:creationId xmlns:a16="http://schemas.microsoft.com/office/drawing/2014/main" id="{3BE08462-5E91-AF43-873E-6E2DB8392DC4}"/>
              </a:ext>
            </a:extLst>
          </p:cNvPr>
          <p:cNvSpPr>
            <a:spLocks noChangeArrowheads="1"/>
          </p:cNvSpPr>
          <p:nvPr/>
        </p:nvSpPr>
        <p:spPr bwMode="auto">
          <a:xfrm>
            <a:off x="7556500" y="6526213"/>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7.5.05</a:t>
            </a:r>
            <a:r>
              <a:rPr lang="en-US" altLang="ko-KR" sz="1000">
                <a:effectLst>
                  <a:outerShdw blurRad="38100" dist="38100" dir="2700000" algn="tl">
                    <a:srgbClr val="000000"/>
                  </a:outerShdw>
                </a:effectLst>
                <a:ea typeface="Gulim" panose="020B0600000101010101" pitchFamily="34" charset="-127"/>
              </a:rPr>
              <a:t>b.</a:t>
            </a:r>
          </a:p>
        </p:txBody>
      </p:sp>
      <p:sp>
        <p:nvSpPr>
          <p:cNvPr id="315462" name="Text Box 70">
            <a:extLst>
              <a:ext uri="{FF2B5EF4-FFF2-40B4-BE49-F238E27FC236}">
                <a16:creationId xmlns:a16="http://schemas.microsoft.com/office/drawing/2014/main" id="{E8D0D5AA-BAF9-2348-87AA-DA6E71677791}"/>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dissolve">
                                      <p:cBhvr>
                                        <p:cTn id="7" dur="500"/>
                                        <p:tgtEl>
                                          <p:spTgt spid="315452"/>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dissolve">
                                      <p:cBhvr>
                                        <p:cTn id="19" dur="5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a:extLst>
              <a:ext uri="{FF2B5EF4-FFF2-40B4-BE49-F238E27FC236}">
                <a16:creationId xmlns:a16="http://schemas.microsoft.com/office/drawing/2014/main" id="{96B11829-F864-954B-B696-2253BFFAC6FA}"/>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30802" name="Text Box 50">
            <a:extLst>
              <a:ext uri="{FF2B5EF4-FFF2-40B4-BE49-F238E27FC236}">
                <a16:creationId xmlns:a16="http://schemas.microsoft.com/office/drawing/2014/main" id="{A2FE75E0-8506-D948-8035-3A38BD2F24D4}"/>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30805" name="Text Box 53">
            <a:extLst>
              <a:ext uri="{FF2B5EF4-FFF2-40B4-BE49-F238E27FC236}">
                <a16:creationId xmlns:a16="http://schemas.microsoft.com/office/drawing/2014/main" id="{2C2D1439-0EB4-5340-916A-9CE398EAFA77}"/>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30806" name="Text Box 54">
            <a:extLst>
              <a:ext uri="{FF2B5EF4-FFF2-40B4-BE49-F238E27FC236}">
                <a16:creationId xmlns:a16="http://schemas.microsoft.com/office/drawing/2014/main" id="{5935EC42-E185-2F4E-9396-C7FD2AEF0896}"/>
              </a:ext>
            </a:extLst>
          </p:cNvPr>
          <p:cNvSpPr txBox="1">
            <a:spLocks noChangeArrowheads="1"/>
          </p:cNvSpPr>
          <p:nvPr/>
        </p:nvSpPr>
        <p:spPr bwMode="auto">
          <a:xfrm>
            <a:off x="8902700" y="48704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330807" name="Text Box 55">
            <a:extLst>
              <a:ext uri="{FF2B5EF4-FFF2-40B4-BE49-F238E27FC236}">
                <a16:creationId xmlns:a16="http://schemas.microsoft.com/office/drawing/2014/main" id="{F9494AEB-CBD4-6541-AB9A-6B5337A7C63D}"/>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30808" name="Rectangle 56">
            <a:extLst>
              <a:ext uri="{FF2B5EF4-FFF2-40B4-BE49-F238E27FC236}">
                <a16:creationId xmlns:a16="http://schemas.microsoft.com/office/drawing/2014/main" id="{6642BC9B-6FFF-6E44-BA33-36D6F2DFA9E2}"/>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30813" name="Rectangle 61">
            <a:extLst>
              <a:ext uri="{FF2B5EF4-FFF2-40B4-BE49-F238E27FC236}">
                <a16:creationId xmlns:a16="http://schemas.microsoft.com/office/drawing/2014/main" id="{5568EE13-5D9A-F84F-8DA5-755D548058E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22</a:t>
            </a:r>
          </a:p>
        </p:txBody>
      </p:sp>
      <p:sp>
        <p:nvSpPr>
          <p:cNvPr id="330816" name="Text Box 64">
            <a:extLst>
              <a:ext uri="{FF2B5EF4-FFF2-40B4-BE49-F238E27FC236}">
                <a16:creationId xmlns:a16="http://schemas.microsoft.com/office/drawing/2014/main" id="{197FBE54-4032-3542-9D70-C57BA08314A9}"/>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a:extLst>
              <a:ext uri="{FF2B5EF4-FFF2-40B4-BE49-F238E27FC236}">
                <a16:creationId xmlns:a16="http://schemas.microsoft.com/office/drawing/2014/main" id="{5122BBE2-D571-7E43-A1CC-A50F75BCEB39}"/>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38950" name="Rectangle 6">
            <a:extLst>
              <a:ext uri="{FF2B5EF4-FFF2-40B4-BE49-F238E27FC236}">
                <a16:creationId xmlns:a16="http://schemas.microsoft.com/office/drawing/2014/main" id="{41017350-EABC-D644-9007-3556BE846642}"/>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38951" name="Line 7">
            <a:extLst>
              <a:ext uri="{FF2B5EF4-FFF2-40B4-BE49-F238E27FC236}">
                <a16:creationId xmlns:a16="http://schemas.microsoft.com/office/drawing/2014/main" id="{FD22639B-8E34-0745-B7CC-69BEFDEE066F}"/>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8961" name="Text Box 17">
            <a:extLst>
              <a:ext uri="{FF2B5EF4-FFF2-40B4-BE49-F238E27FC236}">
                <a16:creationId xmlns:a16="http://schemas.microsoft.com/office/drawing/2014/main" id="{02390C5F-A841-9F4C-9419-F32EB0D5D84A}"/>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38965" name="Text Box 21">
            <a:extLst>
              <a:ext uri="{FF2B5EF4-FFF2-40B4-BE49-F238E27FC236}">
                <a16:creationId xmlns:a16="http://schemas.microsoft.com/office/drawing/2014/main" id="{F5B20699-ED9E-C841-9C21-F33227311D20}"/>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solidFill>
                  <a:schemeClr val="folHlink"/>
                </a:solidFill>
                <a:effectLst/>
                <a:ea typeface="Gulim" panose="020B0600000101010101" pitchFamily="34" charset="-127"/>
              </a:rPr>
              <a:t>Kejadian 3:20</a:t>
            </a:r>
          </a:p>
        </p:txBody>
      </p:sp>
      <p:sp>
        <p:nvSpPr>
          <p:cNvPr id="338967" name="Text Box 23">
            <a:extLst>
              <a:ext uri="{FF2B5EF4-FFF2-40B4-BE49-F238E27FC236}">
                <a16:creationId xmlns:a16="http://schemas.microsoft.com/office/drawing/2014/main" id="{138833E2-96FF-5046-8184-611F4BD45210}"/>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38969" name="Text Box 25">
            <a:extLst>
              <a:ext uri="{FF2B5EF4-FFF2-40B4-BE49-F238E27FC236}">
                <a16:creationId xmlns:a16="http://schemas.microsoft.com/office/drawing/2014/main" id="{9C976922-A3E8-A64F-8358-2F0CEAEC81BC}"/>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38970" name="Rectangle 26">
            <a:extLst>
              <a:ext uri="{FF2B5EF4-FFF2-40B4-BE49-F238E27FC236}">
                <a16:creationId xmlns:a16="http://schemas.microsoft.com/office/drawing/2014/main" id="{67F24A82-AD45-C942-8D60-B05A6FF37F47}"/>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38973" name="Rectangle 29">
            <a:extLst>
              <a:ext uri="{FF2B5EF4-FFF2-40B4-BE49-F238E27FC236}">
                <a16:creationId xmlns:a16="http://schemas.microsoft.com/office/drawing/2014/main" id="{8C4298C7-C7AD-9040-B115-213CC28E2096}"/>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38974" name="Text Box 30">
            <a:extLst>
              <a:ext uri="{FF2B5EF4-FFF2-40B4-BE49-F238E27FC236}">
                <a16:creationId xmlns:a16="http://schemas.microsoft.com/office/drawing/2014/main" id="{75EF78F2-DB17-2342-A296-B18559388B75}"/>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38975" name="Rectangle 31">
            <a:extLst>
              <a:ext uri="{FF2B5EF4-FFF2-40B4-BE49-F238E27FC236}">
                <a16:creationId xmlns:a16="http://schemas.microsoft.com/office/drawing/2014/main" id="{EA9518E7-B23B-6E45-BF13-623C8D14BE4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23</a:t>
            </a:r>
          </a:p>
        </p:txBody>
      </p:sp>
    </p:spTree>
  </p:cSld>
  <p:clrMapOvr>
    <a:masterClrMapping/>
  </p:clrMapOvr>
  <p:transition>
    <p:wheel spokes="0"/>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a:extLst>
              <a:ext uri="{FF2B5EF4-FFF2-40B4-BE49-F238E27FC236}">
                <a16:creationId xmlns:a16="http://schemas.microsoft.com/office/drawing/2014/main" id="{877B14FA-2CD8-FB41-B9DB-ABAB7C27F1C8}"/>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39971" name="Text Box 3">
            <a:extLst>
              <a:ext uri="{FF2B5EF4-FFF2-40B4-BE49-F238E27FC236}">
                <a16:creationId xmlns:a16="http://schemas.microsoft.com/office/drawing/2014/main" id="{F8434355-3437-9F4C-A57A-F6A26F26D0C3}"/>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a:t>
            </a:r>
          </a:p>
        </p:txBody>
      </p:sp>
      <p:sp>
        <p:nvSpPr>
          <p:cNvPr id="339974" name="Rectangle 6">
            <a:extLst>
              <a:ext uri="{FF2B5EF4-FFF2-40B4-BE49-F238E27FC236}">
                <a16:creationId xmlns:a16="http://schemas.microsoft.com/office/drawing/2014/main" id="{D85BA5B7-8012-744C-8D8E-E8CA706FE1A2}"/>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39975" name="Line 7">
            <a:extLst>
              <a:ext uri="{FF2B5EF4-FFF2-40B4-BE49-F238E27FC236}">
                <a16:creationId xmlns:a16="http://schemas.microsoft.com/office/drawing/2014/main" id="{0CC27693-2A3A-EA4F-8D62-E0218DAAF9EB}"/>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9976" name="Line 8">
            <a:extLst>
              <a:ext uri="{FF2B5EF4-FFF2-40B4-BE49-F238E27FC236}">
                <a16:creationId xmlns:a16="http://schemas.microsoft.com/office/drawing/2014/main" id="{6280C8D7-0B16-8A45-A707-1E201878488D}"/>
              </a:ext>
            </a:extLst>
          </p:cNvPr>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9977" name="Line 9">
            <a:extLst>
              <a:ext uri="{FF2B5EF4-FFF2-40B4-BE49-F238E27FC236}">
                <a16:creationId xmlns:a16="http://schemas.microsoft.com/office/drawing/2014/main" id="{7757DDAF-46E9-394B-89F6-D30F7030DA43}"/>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9980" name="Line 12">
            <a:extLst>
              <a:ext uri="{FF2B5EF4-FFF2-40B4-BE49-F238E27FC236}">
                <a16:creationId xmlns:a16="http://schemas.microsoft.com/office/drawing/2014/main" id="{A2BE8C3E-6C92-8E42-84E2-0D35D9A3A5EA}"/>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9981" name="Line 13">
            <a:extLst>
              <a:ext uri="{FF2B5EF4-FFF2-40B4-BE49-F238E27FC236}">
                <a16:creationId xmlns:a16="http://schemas.microsoft.com/office/drawing/2014/main" id="{6B73EAD7-E351-5441-8B16-F35E6F509D4E}"/>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9983" name="Line 15">
            <a:extLst>
              <a:ext uri="{FF2B5EF4-FFF2-40B4-BE49-F238E27FC236}">
                <a16:creationId xmlns:a16="http://schemas.microsoft.com/office/drawing/2014/main" id="{1BF3D97E-921D-D347-B79F-74A92F3750EE}"/>
              </a:ext>
            </a:extLst>
          </p:cNvPr>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9984" name="Line 16">
            <a:extLst>
              <a:ext uri="{FF2B5EF4-FFF2-40B4-BE49-F238E27FC236}">
                <a16:creationId xmlns:a16="http://schemas.microsoft.com/office/drawing/2014/main" id="{088BC31C-EDE9-CB4B-8FBC-629207E56AB7}"/>
              </a:ext>
            </a:extLst>
          </p:cNvPr>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9985" name="Text Box 17">
            <a:extLst>
              <a:ext uri="{FF2B5EF4-FFF2-40B4-BE49-F238E27FC236}">
                <a16:creationId xmlns:a16="http://schemas.microsoft.com/office/drawing/2014/main" id="{E4108DA9-31F7-DD40-9F47-17498458174A}"/>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39991" name="Text Box 23">
            <a:extLst>
              <a:ext uri="{FF2B5EF4-FFF2-40B4-BE49-F238E27FC236}">
                <a16:creationId xmlns:a16="http://schemas.microsoft.com/office/drawing/2014/main" id="{84ED81AD-7484-8246-9EA4-910636BCE47E}"/>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39993" name="Text Box 25">
            <a:extLst>
              <a:ext uri="{FF2B5EF4-FFF2-40B4-BE49-F238E27FC236}">
                <a16:creationId xmlns:a16="http://schemas.microsoft.com/office/drawing/2014/main" id="{3A22F442-7867-ED4F-8994-F94D0264344D}"/>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39994" name="Rectangle 26">
            <a:extLst>
              <a:ext uri="{FF2B5EF4-FFF2-40B4-BE49-F238E27FC236}">
                <a16:creationId xmlns:a16="http://schemas.microsoft.com/office/drawing/2014/main" id="{C89D29A2-D666-C343-A8A2-DA4B06D72B72}"/>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39998" name="Text Box 30">
            <a:extLst>
              <a:ext uri="{FF2B5EF4-FFF2-40B4-BE49-F238E27FC236}">
                <a16:creationId xmlns:a16="http://schemas.microsoft.com/office/drawing/2014/main" id="{4938FF52-52BF-CF45-8C71-5DCE6A9B9ABD}"/>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39999" name="Text Box 31">
            <a:extLst>
              <a:ext uri="{FF2B5EF4-FFF2-40B4-BE49-F238E27FC236}">
                <a16:creationId xmlns:a16="http://schemas.microsoft.com/office/drawing/2014/main" id="{3ECE88DD-A180-274A-A0A8-A7E33262AE31}"/>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solidFill>
                  <a:schemeClr val="folHlink"/>
                </a:solidFill>
                <a:effectLst/>
                <a:ea typeface="Gulim" panose="020B0600000101010101" pitchFamily="34" charset="-127"/>
              </a:rPr>
              <a:t>Kejadian 4:1-2; 4:8</a:t>
            </a:r>
          </a:p>
        </p:txBody>
      </p:sp>
      <p:sp>
        <p:nvSpPr>
          <p:cNvPr id="340000" name="Rectangle 32">
            <a:extLst>
              <a:ext uri="{FF2B5EF4-FFF2-40B4-BE49-F238E27FC236}">
                <a16:creationId xmlns:a16="http://schemas.microsoft.com/office/drawing/2014/main" id="{8AA4A1F5-88C4-094B-9274-9AF28BE92788}"/>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40001" name="Rectangle 33">
            <a:extLst>
              <a:ext uri="{FF2B5EF4-FFF2-40B4-BE49-F238E27FC236}">
                <a16:creationId xmlns:a16="http://schemas.microsoft.com/office/drawing/2014/main" id="{7223A4C4-090F-7845-BF6E-11523C71261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24</a:t>
            </a:r>
          </a:p>
        </p:txBody>
      </p:sp>
      <p:sp>
        <p:nvSpPr>
          <p:cNvPr id="340003" name="Text Box 35">
            <a:extLst>
              <a:ext uri="{FF2B5EF4-FFF2-40B4-BE49-F238E27FC236}">
                <a16:creationId xmlns:a16="http://schemas.microsoft.com/office/drawing/2014/main" id="{3D34E20A-6801-C742-8AA9-B2CCEC418A65}"/>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39984"/>
                                        </p:tgtEl>
                                        <p:attrNameLst>
                                          <p:attrName>style.visibility</p:attrName>
                                        </p:attrNameLst>
                                      </p:cBhvr>
                                      <p:to>
                                        <p:strVal val="visible"/>
                                      </p:to>
                                    </p:set>
                                    <p:animEffect transition="in" filter="wipe(up)">
                                      <p:cBhvr>
                                        <p:cTn id="7" dur="500"/>
                                        <p:tgtEl>
                                          <p:spTgt spid="339984"/>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339983"/>
                                        </p:tgtEl>
                                        <p:attrNameLst>
                                          <p:attrName>style.visibility</p:attrName>
                                        </p:attrNameLst>
                                      </p:cBhvr>
                                      <p:to>
                                        <p:strVal val="visible"/>
                                      </p:to>
                                    </p:set>
                                    <p:animEffect transition="in" filter="wipe(up)">
                                      <p:cBhvr>
                                        <p:cTn id="11" dur="500"/>
                                        <p:tgtEl>
                                          <p:spTgt spid="339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a:extLst>
              <a:ext uri="{FF2B5EF4-FFF2-40B4-BE49-F238E27FC236}">
                <a16:creationId xmlns:a16="http://schemas.microsoft.com/office/drawing/2014/main" id="{8CE91E1C-6D9B-F04B-A771-FE2AA90F266F}"/>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45091" name="Text Box 3">
            <a:extLst>
              <a:ext uri="{FF2B5EF4-FFF2-40B4-BE49-F238E27FC236}">
                <a16:creationId xmlns:a16="http://schemas.microsoft.com/office/drawing/2014/main" id="{0A707552-705A-6D4A-83CA-E5F3E2E43825}"/>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45092" name="Rectangle 4">
            <a:extLst>
              <a:ext uri="{FF2B5EF4-FFF2-40B4-BE49-F238E27FC236}">
                <a16:creationId xmlns:a16="http://schemas.microsoft.com/office/drawing/2014/main" id="{F42598DC-019E-E844-8D2B-96705FB5BD6B}"/>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45093" name="Line 5">
            <a:extLst>
              <a:ext uri="{FF2B5EF4-FFF2-40B4-BE49-F238E27FC236}">
                <a16:creationId xmlns:a16="http://schemas.microsoft.com/office/drawing/2014/main" id="{3398E7CF-1973-5E47-8520-076A80C3B753}"/>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5094" name="Line 6">
            <a:extLst>
              <a:ext uri="{FF2B5EF4-FFF2-40B4-BE49-F238E27FC236}">
                <a16:creationId xmlns:a16="http://schemas.microsoft.com/office/drawing/2014/main" id="{D6A9E5EE-4284-5D4C-B354-C325FD18F6AD}"/>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5095" name="Line 7">
            <a:extLst>
              <a:ext uri="{FF2B5EF4-FFF2-40B4-BE49-F238E27FC236}">
                <a16:creationId xmlns:a16="http://schemas.microsoft.com/office/drawing/2014/main" id="{6777038B-7BB4-534F-A893-ECEA6B824960}"/>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5096" name="Line 8">
            <a:extLst>
              <a:ext uri="{FF2B5EF4-FFF2-40B4-BE49-F238E27FC236}">
                <a16:creationId xmlns:a16="http://schemas.microsoft.com/office/drawing/2014/main" id="{E30590FE-94A6-714D-A5B2-633937C58B7E}"/>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5097" name="Line 9">
            <a:extLst>
              <a:ext uri="{FF2B5EF4-FFF2-40B4-BE49-F238E27FC236}">
                <a16:creationId xmlns:a16="http://schemas.microsoft.com/office/drawing/2014/main" id="{ACD86709-A85F-D840-8E60-7B5BB9E2064C}"/>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5098" name="Line 10">
            <a:extLst>
              <a:ext uri="{FF2B5EF4-FFF2-40B4-BE49-F238E27FC236}">
                <a16:creationId xmlns:a16="http://schemas.microsoft.com/office/drawing/2014/main" id="{136422CB-6783-CB45-84A9-F7981C2EFB4A}"/>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5099" name="Line 11">
            <a:extLst>
              <a:ext uri="{FF2B5EF4-FFF2-40B4-BE49-F238E27FC236}">
                <a16:creationId xmlns:a16="http://schemas.microsoft.com/office/drawing/2014/main" id="{C84B9614-3C6D-AC47-8B12-06178FCA7EA5}"/>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00" name="Line 12">
            <a:extLst>
              <a:ext uri="{FF2B5EF4-FFF2-40B4-BE49-F238E27FC236}">
                <a16:creationId xmlns:a16="http://schemas.microsoft.com/office/drawing/2014/main" id="{78B751AB-4BC3-A540-AF98-E477160B1941}"/>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01" name="Text Box 13">
            <a:extLst>
              <a:ext uri="{FF2B5EF4-FFF2-40B4-BE49-F238E27FC236}">
                <a16:creationId xmlns:a16="http://schemas.microsoft.com/office/drawing/2014/main" id="{DDB0C7A3-95CB-EC44-BC8E-79EFEFA8D459}"/>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45107" name="Text Box 19">
            <a:extLst>
              <a:ext uri="{FF2B5EF4-FFF2-40B4-BE49-F238E27FC236}">
                <a16:creationId xmlns:a16="http://schemas.microsoft.com/office/drawing/2014/main" id="{5679FBD4-6976-A644-9977-0A94AD71DA38}"/>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45109" name="Text Box 21">
            <a:extLst>
              <a:ext uri="{FF2B5EF4-FFF2-40B4-BE49-F238E27FC236}">
                <a16:creationId xmlns:a16="http://schemas.microsoft.com/office/drawing/2014/main" id="{75F9C736-8903-EF44-A9B0-A14E65878937}"/>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45110" name="Rectangle 22">
            <a:extLst>
              <a:ext uri="{FF2B5EF4-FFF2-40B4-BE49-F238E27FC236}">
                <a16:creationId xmlns:a16="http://schemas.microsoft.com/office/drawing/2014/main" id="{8E9FEC16-D366-404B-8C93-4D7C8433FCE6}"/>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45114" name="Text Box 26">
            <a:extLst>
              <a:ext uri="{FF2B5EF4-FFF2-40B4-BE49-F238E27FC236}">
                <a16:creationId xmlns:a16="http://schemas.microsoft.com/office/drawing/2014/main" id="{6318BD77-F347-564E-AA40-FCE3B948D34D}"/>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45115" name="Text Box 27">
            <a:extLst>
              <a:ext uri="{FF2B5EF4-FFF2-40B4-BE49-F238E27FC236}">
                <a16:creationId xmlns:a16="http://schemas.microsoft.com/office/drawing/2014/main" id="{5BE22FD0-CEE5-E64F-8A0F-04B97EA65B84}"/>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solidFill>
                  <a:schemeClr val="folHlink"/>
                </a:solidFill>
                <a:effectLst/>
                <a:ea typeface="Gulim" panose="020B0600000101010101" pitchFamily="34" charset="-127"/>
              </a:rPr>
              <a:t>Kejadian 4:25</a:t>
            </a:r>
          </a:p>
        </p:txBody>
      </p:sp>
      <p:sp>
        <p:nvSpPr>
          <p:cNvPr id="345116" name="Rectangle 28">
            <a:extLst>
              <a:ext uri="{FF2B5EF4-FFF2-40B4-BE49-F238E27FC236}">
                <a16:creationId xmlns:a16="http://schemas.microsoft.com/office/drawing/2014/main" id="{24D13A5C-D2E0-3F46-9844-2DF8DEE67B79}"/>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45117" name="Rectangle 29">
            <a:extLst>
              <a:ext uri="{FF2B5EF4-FFF2-40B4-BE49-F238E27FC236}">
                <a16:creationId xmlns:a16="http://schemas.microsoft.com/office/drawing/2014/main" id="{E6474419-B1BB-0F43-A956-937E5440F7E7}"/>
              </a:ext>
            </a:extLst>
          </p:cNvPr>
          <p:cNvSpPr>
            <a:spLocks noChangeArrowheads="1"/>
          </p:cNvSpPr>
          <p:nvPr/>
        </p:nvSpPr>
        <p:spPr bwMode="auto">
          <a:xfrm>
            <a:off x="8093075"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25</a:t>
            </a:r>
          </a:p>
        </p:txBody>
      </p:sp>
    </p:spTree>
  </p:cSld>
  <p:clrMapOvr>
    <a:masterClrMapping/>
  </p:clrMapOvr>
  <p:transition>
    <p:wheel spokes="0"/>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a:extLst>
              <a:ext uri="{FF2B5EF4-FFF2-40B4-BE49-F238E27FC236}">
                <a16:creationId xmlns:a16="http://schemas.microsoft.com/office/drawing/2014/main" id="{C4E10B25-E354-4C4B-B936-7964222A576E}"/>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40995" name="Text Box 3">
            <a:extLst>
              <a:ext uri="{FF2B5EF4-FFF2-40B4-BE49-F238E27FC236}">
                <a16:creationId xmlns:a16="http://schemas.microsoft.com/office/drawing/2014/main" id="{C3A614C6-550B-454D-B2BA-5B10EFCBE779}"/>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40996" name="Text Box 4">
            <a:extLst>
              <a:ext uri="{FF2B5EF4-FFF2-40B4-BE49-F238E27FC236}">
                <a16:creationId xmlns:a16="http://schemas.microsoft.com/office/drawing/2014/main" id="{F2D9697C-9D39-8E45-901B-263BBCBA42FA}"/>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40998" name="Rectangle 6">
            <a:extLst>
              <a:ext uri="{FF2B5EF4-FFF2-40B4-BE49-F238E27FC236}">
                <a16:creationId xmlns:a16="http://schemas.microsoft.com/office/drawing/2014/main" id="{CF4F11B1-6066-5041-92DF-935E24F1223B}"/>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40999" name="Line 7">
            <a:extLst>
              <a:ext uri="{FF2B5EF4-FFF2-40B4-BE49-F238E27FC236}">
                <a16:creationId xmlns:a16="http://schemas.microsoft.com/office/drawing/2014/main" id="{AC5511E0-800F-8746-8926-410AB358F8C0}"/>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1000" name="Line 8">
            <a:extLst>
              <a:ext uri="{FF2B5EF4-FFF2-40B4-BE49-F238E27FC236}">
                <a16:creationId xmlns:a16="http://schemas.microsoft.com/office/drawing/2014/main" id="{A9ABC23C-698B-9040-BE22-D4E337DC5D3C}"/>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1001" name="Line 9">
            <a:extLst>
              <a:ext uri="{FF2B5EF4-FFF2-40B4-BE49-F238E27FC236}">
                <a16:creationId xmlns:a16="http://schemas.microsoft.com/office/drawing/2014/main" id="{9A5394AD-7B3D-944B-93CA-46AE6980DBA5}"/>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1002" name="Line 10">
            <a:extLst>
              <a:ext uri="{FF2B5EF4-FFF2-40B4-BE49-F238E27FC236}">
                <a16:creationId xmlns:a16="http://schemas.microsoft.com/office/drawing/2014/main" id="{B56A94AD-FE0D-CF42-BF82-720571BE046B}"/>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1004" name="Line 12">
            <a:extLst>
              <a:ext uri="{FF2B5EF4-FFF2-40B4-BE49-F238E27FC236}">
                <a16:creationId xmlns:a16="http://schemas.microsoft.com/office/drawing/2014/main" id="{736DBAE2-D25E-9940-8155-570963DB72A6}"/>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1005" name="Line 13">
            <a:extLst>
              <a:ext uri="{FF2B5EF4-FFF2-40B4-BE49-F238E27FC236}">
                <a16:creationId xmlns:a16="http://schemas.microsoft.com/office/drawing/2014/main" id="{4A60E593-362A-9841-A934-15E0D9DE5D87}"/>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1006" name="Line 14">
            <a:extLst>
              <a:ext uri="{FF2B5EF4-FFF2-40B4-BE49-F238E27FC236}">
                <a16:creationId xmlns:a16="http://schemas.microsoft.com/office/drawing/2014/main" id="{27896158-77AB-EB47-AC73-A86E27DEDB7D}"/>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1007" name="Line 15">
            <a:extLst>
              <a:ext uri="{FF2B5EF4-FFF2-40B4-BE49-F238E27FC236}">
                <a16:creationId xmlns:a16="http://schemas.microsoft.com/office/drawing/2014/main" id="{1FBCE6EE-BA70-BE4A-A7AF-8CB36C22406C}"/>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08" name="Line 16">
            <a:extLst>
              <a:ext uri="{FF2B5EF4-FFF2-40B4-BE49-F238E27FC236}">
                <a16:creationId xmlns:a16="http://schemas.microsoft.com/office/drawing/2014/main" id="{9CD493F6-F859-704A-BD20-45F1CA0EBC73}"/>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09" name="Text Box 17">
            <a:extLst>
              <a:ext uri="{FF2B5EF4-FFF2-40B4-BE49-F238E27FC236}">
                <a16:creationId xmlns:a16="http://schemas.microsoft.com/office/drawing/2014/main" id="{DF836FDA-D7D1-3D41-8AA7-CF120413C6F9}"/>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41013" name="Text Box 21">
            <a:extLst>
              <a:ext uri="{FF2B5EF4-FFF2-40B4-BE49-F238E27FC236}">
                <a16:creationId xmlns:a16="http://schemas.microsoft.com/office/drawing/2014/main" id="{660F6AFF-F492-FB40-BF46-59E2C8041C91}"/>
              </a:ext>
            </a:extLst>
          </p:cNvPr>
          <p:cNvSpPr txBox="1">
            <a:spLocks noChangeArrowheads="1"/>
          </p:cNvSpPr>
          <p:nvPr/>
        </p:nvSpPr>
        <p:spPr bwMode="auto">
          <a:xfrm>
            <a:off x="0" y="735013"/>
            <a:ext cx="5387975"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ko-KR" altLang="en-US">
              <a:solidFill>
                <a:schemeClr val="folHlink"/>
              </a:solidFill>
              <a:effectLst/>
              <a:ea typeface="Gulim" panose="020B0600000101010101" pitchFamily="34" charset="-127"/>
            </a:endParaRPr>
          </a:p>
        </p:txBody>
      </p:sp>
      <p:sp>
        <p:nvSpPr>
          <p:cNvPr id="341015" name="Text Box 23">
            <a:extLst>
              <a:ext uri="{FF2B5EF4-FFF2-40B4-BE49-F238E27FC236}">
                <a16:creationId xmlns:a16="http://schemas.microsoft.com/office/drawing/2014/main" id="{02A4C628-EF6A-6541-BA53-DFB408DD707A}"/>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41017" name="Text Box 25">
            <a:extLst>
              <a:ext uri="{FF2B5EF4-FFF2-40B4-BE49-F238E27FC236}">
                <a16:creationId xmlns:a16="http://schemas.microsoft.com/office/drawing/2014/main" id="{3D0D7CBE-FA99-F44F-9D42-3B068802008D}"/>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41018" name="Rectangle 26">
            <a:extLst>
              <a:ext uri="{FF2B5EF4-FFF2-40B4-BE49-F238E27FC236}">
                <a16:creationId xmlns:a16="http://schemas.microsoft.com/office/drawing/2014/main" id="{563B0BDE-0270-6241-BF44-E93C1FA81C1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41022" name="Text Box 30">
            <a:extLst>
              <a:ext uri="{FF2B5EF4-FFF2-40B4-BE49-F238E27FC236}">
                <a16:creationId xmlns:a16="http://schemas.microsoft.com/office/drawing/2014/main" id="{8028F9DD-D841-004A-877A-33D7AE3AAD19}"/>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41023" name="Text Box 31">
            <a:extLst>
              <a:ext uri="{FF2B5EF4-FFF2-40B4-BE49-F238E27FC236}">
                <a16:creationId xmlns:a16="http://schemas.microsoft.com/office/drawing/2014/main" id="{B2906556-A88A-EB4B-8FCB-FD8ED63AB93B}"/>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solidFill>
                  <a:schemeClr val="folHlink"/>
                </a:solidFill>
                <a:effectLst/>
                <a:ea typeface="Gulim" panose="020B0600000101010101" pitchFamily="34" charset="-127"/>
              </a:rPr>
              <a:t> Kejadian 5:29</a:t>
            </a:r>
          </a:p>
        </p:txBody>
      </p:sp>
      <p:sp>
        <p:nvSpPr>
          <p:cNvPr id="341024" name="Rectangle 32">
            <a:extLst>
              <a:ext uri="{FF2B5EF4-FFF2-40B4-BE49-F238E27FC236}">
                <a16:creationId xmlns:a16="http://schemas.microsoft.com/office/drawing/2014/main" id="{67288E6E-AFBF-2945-9640-673B53BF3878}"/>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41025" name="Rectangle 33">
            <a:extLst>
              <a:ext uri="{FF2B5EF4-FFF2-40B4-BE49-F238E27FC236}">
                <a16:creationId xmlns:a16="http://schemas.microsoft.com/office/drawing/2014/main" id="{04E81936-468D-1949-8FD5-1040284641A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26</a:t>
            </a:r>
          </a:p>
        </p:txBody>
      </p:sp>
    </p:spTree>
  </p:cSld>
  <p:clrMapOvr>
    <a:masterClrMapping/>
  </p:clrMapOvr>
  <p:transition>
    <p:wheel spokes="0"/>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a:extLst>
              <a:ext uri="{FF2B5EF4-FFF2-40B4-BE49-F238E27FC236}">
                <a16:creationId xmlns:a16="http://schemas.microsoft.com/office/drawing/2014/main" id="{7D70A82B-0AA5-D54A-811D-7B369539EFC7}"/>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42019" name="Text Box 3">
            <a:extLst>
              <a:ext uri="{FF2B5EF4-FFF2-40B4-BE49-F238E27FC236}">
                <a16:creationId xmlns:a16="http://schemas.microsoft.com/office/drawing/2014/main" id="{34AA7EB3-34FA-FB4B-BCC0-AC10490883B5}"/>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42020" name="Text Box 4">
            <a:extLst>
              <a:ext uri="{FF2B5EF4-FFF2-40B4-BE49-F238E27FC236}">
                <a16:creationId xmlns:a16="http://schemas.microsoft.com/office/drawing/2014/main" id="{C166E487-28CE-7549-A223-3AB1A43E9952}"/>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42021" name="Text Box 5">
            <a:extLst>
              <a:ext uri="{FF2B5EF4-FFF2-40B4-BE49-F238E27FC236}">
                <a16:creationId xmlns:a16="http://schemas.microsoft.com/office/drawing/2014/main" id="{6E22E131-CAF1-6045-999B-BCEEDB42BBF1}"/>
              </a:ext>
            </a:extLst>
          </p:cNvPr>
          <p:cNvSpPr txBox="1">
            <a:spLocks noChangeArrowheads="1"/>
          </p:cNvSpPr>
          <p:nvPr/>
        </p:nvSpPr>
        <p:spPr bwMode="auto">
          <a:xfrm>
            <a:off x="3417888" y="2354263"/>
            <a:ext cx="22177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a:t>
            </a:r>
            <a:endParaRPr lang="en-US" altLang="ko-KR" sz="2400">
              <a:solidFill>
                <a:schemeClr val="folHlink"/>
              </a:solidFill>
              <a:effectLst/>
              <a:latin typeface="Times" pitchFamily="2" charset="0"/>
              <a:ea typeface="Gulim" panose="020B0600000101010101" pitchFamily="34" charset="-127"/>
            </a:endParaRPr>
          </a:p>
        </p:txBody>
      </p:sp>
      <p:sp>
        <p:nvSpPr>
          <p:cNvPr id="342022" name="Rectangle 6">
            <a:extLst>
              <a:ext uri="{FF2B5EF4-FFF2-40B4-BE49-F238E27FC236}">
                <a16:creationId xmlns:a16="http://schemas.microsoft.com/office/drawing/2014/main" id="{7FC5A3BB-EE99-554C-876B-AD2181ABC09B}"/>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42023" name="Line 7">
            <a:extLst>
              <a:ext uri="{FF2B5EF4-FFF2-40B4-BE49-F238E27FC236}">
                <a16:creationId xmlns:a16="http://schemas.microsoft.com/office/drawing/2014/main" id="{182B1FB3-E466-AA43-99BE-F2557BCA2FD9}"/>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2024" name="Line 8">
            <a:extLst>
              <a:ext uri="{FF2B5EF4-FFF2-40B4-BE49-F238E27FC236}">
                <a16:creationId xmlns:a16="http://schemas.microsoft.com/office/drawing/2014/main" id="{C5B88A20-9AD1-AA46-B697-ED03CBF2BB4B}"/>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2025" name="Line 9">
            <a:extLst>
              <a:ext uri="{FF2B5EF4-FFF2-40B4-BE49-F238E27FC236}">
                <a16:creationId xmlns:a16="http://schemas.microsoft.com/office/drawing/2014/main" id="{1FFA8890-9929-EE4D-B2CA-4C9678D505B3}"/>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2026" name="Line 10">
            <a:extLst>
              <a:ext uri="{FF2B5EF4-FFF2-40B4-BE49-F238E27FC236}">
                <a16:creationId xmlns:a16="http://schemas.microsoft.com/office/drawing/2014/main" id="{6C58B0D3-EDB4-E946-ACF2-EBD7A8598E5E}"/>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2027" name="Line 11">
            <a:extLst>
              <a:ext uri="{FF2B5EF4-FFF2-40B4-BE49-F238E27FC236}">
                <a16:creationId xmlns:a16="http://schemas.microsoft.com/office/drawing/2014/main" id="{4F719843-ADC7-8941-963F-FA56CEE58AB0}"/>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2028" name="Line 12">
            <a:extLst>
              <a:ext uri="{FF2B5EF4-FFF2-40B4-BE49-F238E27FC236}">
                <a16:creationId xmlns:a16="http://schemas.microsoft.com/office/drawing/2014/main" id="{A621D6CD-E524-B442-A0C8-6B9E929592EE}"/>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2029" name="Line 13">
            <a:extLst>
              <a:ext uri="{FF2B5EF4-FFF2-40B4-BE49-F238E27FC236}">
                <a16:creationId xmlns:a16="http://schemas.microsoft.com/office/drawing/2014/main" id="{F955119F-9C6B-2944-8082-F7C88B264325}"/>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2030" name="Line 14">
            <a:extLst>
              <a:ext uri="{FF2B5EF4-FFF2-40B4-BE49-F238E27FC236}">
                <a16:creationId xmlns:a16="http://schemas.microsoft.com/office/drawing/2014/main" id="{14BB076C-6954-0E49-9FBF-B5C5B12B0BEA}"/>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2031" name="Line 15">
            <a:extLst>
              <a:ext uri="{FF2B5EF4-FFF2-40B4-BE49-F238E27FC236}">
                <a16:creationId xmlns:a16="http://schemas.microsoft.com/office/drawing/2014/main" id="{CBF950BC-4210-8C4F-8D57-E75BBEE9ABBB}"/>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2" name="Line 16">
            <a:extLst>
              <a:ext uri="{FF2B5EF4-FFF2-40B4-BE49-F238E27FC236}">
                <a16:creationId xmlns:a16="http://schemas.microsoft.com/office/drawing/2014/main" id="{704414B9-434F-F847-AE93-44EAF8260BAC}"/>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3" name="Text Box 17">
            <a:extLst>
              <a:ext uri="{FF2B5EF4-FFF2-40B4-BE49-F238E27FC236}">
                <a16:creationId xmlns:a16="http://schemas.microsoft.com/office/drawing/2014/main" id="{E2278CE1-067B-0542-9AEB-ECFF854C2650}"/>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42037" name="Text Box 21">
            <a:extLst>
              <a:ext uri="{FF2B5EF4-FFF2-40B4-BE49-F238E27FC236}">
                <a16:creationId xmlns:a16="http://schemas.microsoft.com/office/drawing/2014/main" id="{6DA26220-F6D9-9440-B50C-0AC7F592AA5D}"/>
              </a:ext>
            </a:extLst>
          </p:cNvPr>
          <p:cNvSpPr txBox="1">
            <a:spLocks noChangeArrowheads="1"/>
          </p:cNvSpPr>
          <p:nvPr/>
        </p:nvSpPr>
        <p:spPr bwMode="auto">
          <a:xfrm>
            <a:off x="0" y="2030413"/>
            <a:ext cx="5387975"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ko-KR" altLang="en-US">
              <a:solidFill>
                <a:schemeClr val="folHlink"/>
              </a:solidFill>
              <a:effectLst/>
              <a:ea typeface="Gulim" panose="020B0600000101010101" pitchFamily="34" charset="-127"/>
            </a:endParaRPr>
          </a:p>
        </p:txBody>
      </p:sp>
      <p:sp>
        <p:nvSpPr>
          <p:cNvPr id="342039" name="Text Box 23">
            <a:extLst>
              <a:ext uri="{FF2B5EF4-FFF2-40B4-BE49-F238E27FC236}">
                <a16:creationId xmlns:a16="http://schemas.microsoft.com/office/drawing/2014/main" id="{326585E4-AC92-FD41-95C6-5BA4591354A6}"/>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42041" name="Text Box 25">
            <a:extLst>
              <a:ext uri="{FF2B5EF4-FFF2-40B4-BE49-F238E27FC236}">
                <a16:creationId xmlns:a16="http://schemas.microsoft.com/office/drawing/2014/main" id="{B95E6579-E5E8-1F4F-8A57-3C099A1EA321}"/>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42042" name="Rectangle 26">
            <a:extLst>
              <a:ext uri="{FF2B5EF4-FFF2-40B4-BE49-F238E27FC236}">
                <a16:creationId xmlns:a16="http://schemas.microsoft.com/office/drawing/2014/main" id="{46F573AF-9A12-A348-90CE-4583FFB6349A}"/>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42046" name="Text Box 30">
            <a:extLst>
              <a:ext uri="{FF2B5EF4-FFF2-40B4-BE49-F238E27FC236}">
                <a16:creationId xmlns:a16="http://schemas.microsoft.com/office/drawing/2014/main" id="{3958C0CA-22BB-C84E-B74E-7D7CF35A32AE}"/>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42047" name="Text Box 31">
            <a:extLst>
              <a:ext uri="{FF2B5EF4-FFF2-40B4-BE49-F238E27FC236}">
                <a16:creationId xmlns:a16="http://schemas.microsoft.com/office/drawing/2014/main" id="{B100F7D9-637C-804B-9440-AC4F97D6A4FD}"/>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solidFill>
                  <a:schemeClr val="folHlink"/>
                </a:solidFill>
                <a:effectLst/>
                <a:ea typeface="Gulim" panose="020B0600000101010101" pitchFamily="34" charset="-127"/>
              </a:rPr>
              <a:t>Kejadian 11:26</a:t>
            </a:r>
          </a:p>
        </p:txBody>
      </p:sp>
      <p:sp>
        <p:nvSpPr>
          <p:cNvPr id="342048" name="Rectangle 32">
            <a:extLst>
              <a:ext uri="{FF2B5EF4-FFF2-40B4-BE49-F238E27FC236}">
                <a16:creationId xmlns:a16="http://schemas.microsoft.com/office/drawing/2014/main" id="{7817CA58-903A-E64D-8172-A0E6AD258102}"/>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42049" name="Rectangle 33">
            <a:extLst>
              <a:ext uri="{FF2B5EF4-FFF2-40B4-BE49-F238E27FC236}">
                <a16:creationId xmlns:a16="http://schemas.microsoft.com/office/drawing/2014/main" id="{A6D3C308-799A-B34B-AA46-C479024692E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27</a:t>
            </a:r>
          </a:p>
        </p:txBody>
      </p:sp>
    </p:spTree>
  </p:cSld>
  <p:clrMapOvr>
    <a:masterClrMapping/>
  </p:clrMapOvr>
  <p:transition>
    <p:wheel spokes="0"/>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6" name="Picture 2" descr="Sinai view2">
            <a:extLst>
              <a:ext uri="{FF2B5EF4-FFF2-40B4-BE49-F238E27FC236}">
                <a16:creationId xmlns:a16="http://schemas.microsoft.com/office/drawing/2014/main" id="{09F12EED-9CF9-A248-AAAC-170257BD2A3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4707" name="Rectangle 3">
            <a:extLst>
              <a:ext uri="{FF2B5EF4-FFF2-40B4-BE49-F238E27FC236}">
                <a16:creationId xmlns:a16="http://schemas.microsoft.com/office/drawing/2014/main" id="{B95789B0-8901-134B-8B64-3A12BDA15E40}"/>
              </a:ext>
            </a:extLst>
          </p:cNvPr>
          <p:cNvSpPr>
            <a:spLocks noChangeArrowheads="1"/>
          </p:cNvSpPr>
          <p:nvPr/>
        </p:nvSpPr>
        <p:spPr bwMode="auto">
          <a:xfrm>
            <a:off x="-25400" y="0"/>
            <a:ext cx="9169400" cy="68580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08" name="Rectangle 4">
            <a:extLst>
              <a:ext uri="{FF2B5EF4-FFF2-40B4-BE49-F238E27FC236}">
                <a16:creationId xmlns:a16="http://schemas.microsoft.com/office/drawing/2014/main" id="{19DAA5E1-B314-D240-941A-90BB7B5FF568}"/>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09" name="Rectangle 5">
            <a:extLst>
              <a:ext uri="{FF2B5EF4-FFF2-40B4-BE49-F238E27FC236}">
                <a16:creationId xmlns:a16="http://schemas.microsoft.com/office/drawing/2014/main" id="{F7EBA106-E37B-7B4D-8093-86C773678782}"/>
              </a:ext>
            </a:extLst>
          </p:cNvPr>
          <p:cNvSpPr>
            <a:spLocks noChangeArrowheads="1"/>
          </p:cNvSpPr>
          <p:nvPr/>
        </p:nvSpPr>
        <p:spPr bwMode="auto">
          <a:xfrm>
            <a:off x="2206625" y="290513"/>
            <a:ext cx="4708525" cy="6381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1800" i="1">
                <a:solidFill>
                  <a:schemeClr val="folHlink"/>
                </a:solidFill>
                <a:effectLst/>
                <a:latin typeface="Helvetica" pitchFamily="2" charset="0"/>
                <a:ea typeface="Gulim" panose="020B0600000101010101" pitchFamily="34" charset="-127"/>
              </a:rPr>
              <a:t>PERJANJIAN KHUSUS ANTARA TUHAN DENGAN MUSA </a:t>
            </a:r>
          </a:p>
        </p:txBody>
      </p:sp>
      <p:sp>
        <p:nvSpPr>
          <p:cNvPr id="584710" name="Rectangle 6">
            <a:extLst>
              <a:ext uri="{FF2B5EF4-FFF2-40B4-BE49-F238E27FC236}">
                <a16:creationId xmlns:a16="http://schemas.microsoft.com/office/drawing/2014/main" id="{1566289D-75ED-E444-A7A8-252C813386FD}"/>
              </a:ext>
            </a:extLst>
          </p:cNvPr>
          <p:cNvSpPr>
            <a:spLocks noChangeArrowheads="1"/>
          </p:cNvSpPr>
          <p:nvPr/>
        </p:nvSpPr>
        <p:spPr bwMode="auto">
          <a:xfrm>
            <a:off x="669925" y="3003550"/>
            <a:ext cx="7802563" cy="75882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4400">
                <a:solidFill>
                  <a:schemeClr val="folHlink"/>
                </a:solidFill>
                <a:effectLst/>
                <a:latin typeface="Helvetica" pitchFamily="2" charset="0"/>
                <a:ea typeface="Gulim" panose="020B0600000101010101" pitchFamily="34" charset="-127"/>
              </a:rPr>
              <a:t>“</a:t>
            </a:r>
            <a:r>
              <a:rPr lang="en-US" altLang="ko-KR" sz="4400">
                <a:solidFill>
                  <a:schemeClr val="folHlink"/>
                </a:solidFill>
                <a:effectLst/>
                <a:latin typeface="Helvetica" pitchFamily="2" charset="0"/>
                <a:ea typeface="Gulim" panose="020B0600000101010101" pitchFamily="34" charset="-127"/>
              </a:rPr>
              <a:t>PERJANJIAN MUSA”</a:t>
            </a:r>
          </a:p>
        </p:txBody>
      </p:sp>
      <p:sp>
        <p:nvSpPr>
          <p:cNvPr id="584711" name="Rectangle 7">
            <a:extLst>
              <a:ext uri="{FF2B5EF4-FFF2-40B4-BE49-F238E27FC236}">
                <a16:creationId xmlns:a16="http://schemas.microsoft.com/office/drawing/2014/main" id="{B3A8ABAF-433A-5C4C-835E-623B81AA27B2}"/>
              </a:ext>
            </a:extLst>
          </p:cNvPr>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584712" name="Rectangle 8">
            <a:extLst>
              <a:ext uri="{FF2B5EF4-FFF2-40B4-BE49-F238E27FC236}">
                <a16:creationId xmlns:a16="http://schemas.microsoft.com/office/drawing/2014/main" id="{98B4349C-440E-7049-905F-D055BD11D446}"/>
              </a:ext>
            </a:extLst>
          </p:cNvPr>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effectLst/>
                <a:latin typeface="Helvetica" pitchFamily="2" charset="0"/>
                <a:ea typeface="Gulim" panose="020B0600000101010101" pitchFamily="34" charset="-127"/>
              </a:rPr>
              <a:t>       </a:t>
            </a:r>
          </a:p>
        </p:txBody>
      </p:sp>
      <p:sp>
        <p:nvSpPr>
          <p:cNvPr id="584713" name="Rectangle 9">
            <a:extLst>
              <a:ext uri="{FF2B5EF4-FFF2-40B4-BE49-F238E27FC236}">
                <a16:creationId xmlns:a16="http://schemas.microsoft.com/office/drawing/2014/main" id="{57513CDF-1BCB-D048-A21C-2E1EC61CBCB5}"/>
              </a:ext>
            </a:extLst>
          </p:cNvPr>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i="1">
                <a:effectLst/>
                <a:latin typeface="Helvetica" pitchFamily="2" charset="0"/>
                <a:ea typeface="Gulim" panose="020B0600000101010101" pitchFamily="34" charset="-127"/>
              </a:rPr>
              <a:t>       </a:t>
            </a:r>
          </a:p>
        </p:txBody>
      </p:sp>
      <p:sp>
        <p:nvSpPr>
          <p:cNvPr id="584714" name="Rectangle 10">
            <a:extLst>
              <a:ext uri="{FF2B5EF4-FFF2-40B4-BE49-F238E27FC236}">
                <a16:creationId xmlns:a16="http://schemas.microsoft.com/office/drawing/2014/main" id="{DFDBE409-CD22-114C-A8F3-07CB8D2DE6FA}"/>
              </a:ext>
            </a:extLst>
          </p:cNvPr>
          <p:cNvSpPr>
            <a:spLocks noChangeArrowheads="1"/>
          </p:cNvSpPr>
          <p:nvPr/>
        </p:nvSpPr>
        <p:spPr bwMode="auto">
          <a:xfrm>
            <a:off x="2786063" y="1555750"/>
            <a:ext cx="3570287" cy="6985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ko-KR" altLang="en-US" sz="2000">
                <a:effectLst/>
                <a:latin typeface="Helvetica" pitchFamily="2" charset="0"/>
                <a:ea typeface="Gulim" panose="020B0600000101010101" pitchFamily="34" charset="-127"/>
              </a:rPr>
              <a:t> </a:t>
            </a:r>
            <a:r>
              <a:rPr lang="en-US" altLang="ko-KR" sz="2000">
                <a:effectLst/>
                <a:latin typeface="Helvetica" pitchFamily="2" charset="0"/>
                <a:ea typeface="Gulim" panose="020B0600000101010101" pitchFamily="34" charset="-127"/>
              </a:rPr>
              <a:t>DARI PERJANJIAN LAMA   </a:t>
            </a:r>
          </a:p>
          <a:p>
            <a:pPr algn="ctr"/>
            <a:r>
              <a:rPr lang="en-US" altLang="ko-KR" sz="2000">
                <a:effectLst/>
                <a:latin typeface="Helvetica" pitchFamily="2" charset="0"/>
                <a:ea typeface="Gulim" panose="020B0600000101010101" pitchFamily="34" charset="-127"/>
              </a:rPr>
              <a:t>KITAB KELUARAN :</a:t>
            </a:r>
          </a:p>
        </p:txBody>
      </p:sp>
      <p:sp>
        <p:nvSpPr>
          <p:cNvPr id="584715" name="Rectangle 11">
            <a:extLst>
              <a:ext uri="{FF2B5EF4-FFF2-40B4-BE49-F238E27FC236}">
                <a16:creationId xmlns:a16="http://schemas.microsoft.com/office/drawing/2014/main" id="{BD7F1F23-1780-5C4E-A53C-6EA4EC2000BA}"/>
              </a:ext>
            </a:extLst>
          </p:cNvPr>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i="1">
                <a:effectLst/>
                <a:latin typeface="Helvetica" pitchFamily="2" charset="0"/>
                <a:ea typeface="Gulim" panose="020B0600000101010101" pitchFamily="34" charset="-127"/>
              </a:rPr>
              <a:t>                   </a:t>
            </a:r>
          </a:p>
        </p:txBody>
      </p:sp>
      <p:sp>
        <p:nvSpPr>
          <p:cNvPr id="584716" name="Rectangle 12">
            <a:extLst>
              <a:ext uri="{FF2B5EF4-FFF2-40B4-BE49-F238E27FC236}">
                <a16:creationId xmlns:a16="http://schemas.microsoft.com/office/drawing/2014/main" id="{49D02E1C-43AB-B446-9ED2-61BEDB65ECD1}"/>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effectLst/>
                <a:latin typeface="Helvetica" pitchFamily="2" charset="0"/>
                <a:ea typeface="Gulim" panose="020B0600000101010101" pitchFamily="34" charset="-127"/>
              </a:rPr>
              <a:t>         </a:t>
            </a:r>
          </a:p>
        </p:txBody>
      </p:sp>
      <p:sp>
        <p:nvSpPr>
          <p:cNvPr id="584717" name="Rectangle 13">
            <a:extLst>
              <a:ext uri="{FF2B5EF4-FFF2-40B4-BE49-F238E27FC236}">
                <a16:creationId xmlns:a16="http://schemas.microsoft.com/office/drawing/2014/main" id="{55F3547D-C327-1B45-91C1-D04EFE68916E}"/>
              </a:ext>
            </a:extLst>
          </p:cNvPr>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effectLst/>
                <a:latin typeface="Helvetica" pitchFamily="2" charset="0"/>
                <a:ea typeface="Gulim" panose="020B0600000101010101" pitchFamily="34" charset="-127"/>
              </a:rPr>
              <a:t>     </a:t>
            </a:r>
          </a:p>
        </p:txBody>
      </p:sp>
      <p:sp>
        <p:nvSpPr>
          <p:cNvPr id="584718" name="Rectangle 14">
            <a:extLst>
              <a:ext uri="{FF2B5EF4-FFF2-40B4-BE49-F238E27FC236}">
                <a16:creationId xmlns:a16="http://schemas.microsoft.com/office/drawing/2014/main" id="{C2FF9A16-082A-E449-B5D9-0F5F74A711F0}"/>
              </a:ext>
            </a:extLst>
          </p:cNvPr>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a:effectLst/>
                <a:latin typeface="Helvetica" pitchFamily="2" charset="0"/>
                <a:ea typeface="Gulim" panose="020B0600000101010101" pitchFamily="34" charset="-127"/>
              </a:rPr>
              <a:t> </a:t>
            </a:r>
          </a:p>
        </p:txBody>
      </p:sp>
      <p:sp>
        <p:nvSpPr>
          <p:cNvPr id="584719" name="Rectangle 15">
            <a:extLst>
              <a:ext uri="{FF2B5EF4-FFF2-40B4-BE49-F238E27FC236}">
                <a16:creationId xmlns:a16="http://schemas.microsoft.com/office/drawing/2014/main" id="{4C518311-E67B-0947-BE2E-0565266D5F32}"/>
              </a:ext>
            </a:extLst>
          </p:cNvPr>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20" name="Rectangle 16">
            <a:extLst>
              <a:ext uri="{FF2B5EF4-FFF2-40B4-BE49-F238E27FC236}">
                <a16:creationId xmlns:a16="http://schemas.microsoft.com/office/drawing/2014/main" id="{8294CE63-08FF-CE4E-9361-33F860C4A75D}"/>
              </a:ext>
            </a:extLst>
          </p:cNvPr>
          <p:cNvSpPr>
            <a:spLocks noChangeArrowheads="1"/>
          </p:cNvSpPr>
          <p:nvPr/>
        </p:nvSpPr>
        <p:spPr bwMode="auto">
          <a:xfrm>
            <a:off x="1377950" y="4552950"/>
            <a:ext cx="6388100" cy="1187450"/>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3600">
                <a:solidFill>
                  <a:srgbClr val="00FF00"/>
                </a:solidFill>
                <a:effectLst/>
                <a:latin typeface="Helvetica" pitchFamily="2" charset="0"/>
                <a:ea typeface="Gulim" panose="020B0600000101010101" pitchFamily="34" charset="-127"/>
              </a:rPr>
              <a:t> </a:t>
            </a:r>
            <a:r>
              <a:rPr lang="en-US" altLang="ko-KR" sz="3600">
                <a:solidFill>
                  <a:srgbClr val="00FF00"/>
                </a:solidFill>
                <a:effectLst/>
                <a:latin typeface="Helvetica" pitchFamily="2" charset="0"/>
                <a:ea typeface="Gulim" panose="020B0600000101010101" pitchFamily="34" charset="-127"/>
              </a:rPr>
              <a:t>ADA APA DENGAN PERJANJIAN </a:t>
            </a:r>
            <a:r>
              <a:rPr lang="en-US" altLang="ko-KR" sz="3600" i="1">
                <a:effectLst/>
                <a:latin typeface="Helvetica" pitchFamily="2" charset="0"/>
                <a:ea typeface="Gulim" panose="020B0600000101010101" pitchFamily="34" charset="-127"/>
              </a:rPr>
              <a:t>INI</a:t>
            </a:r>
            <a:r>
              <a:rPr lang="en-US" altLang="ko-KR" sz="3600">
                <a:solidFill>
                  <a:srgbClr val="00FF00"/>
                </a:solidFill>
                <a:effectLst/>
                <a:latin typeface="Helvetica" pitchFamily="2" charset="0"/>
                <a:ea typeface="Gulim" panose="020B0600000101010101" pitchFamily="34" charset="-127"/>
              </a:rPr>
              <a:t> ?</a:t>
            </a:r>
            <a:endParaRPr lang="en-US" altLang="ko-KR" sz="3600">
              <a:effectLst/>
              <a:latin typeface="Helvetica" pitchFamily="2" charset="0"/>
              <a:ea typeface="Gulim" panose="020B0600000101010101" pitchFamily="34" charset="-127"/>
            </a:endParaRPr>
          </a:p>
        </p:txBody>
      </p:sp>
      <p:grpSp>
        <p:nvGrpSpPr>
          <p:cNvPr id="584721" name="Group 17">
            <a:extLst>
              <a:ext uri="{FF2B5EF4-FFF2-40B4-BE49-F238E27FC236}">
                <a16:creationId xmlns:a16="http://schemas.microsoft.com/office/drawing/2014/main" id="{A2733DF2-BB83-6D46-AA3B-0E9724706E9E}"/>
              </a:ext>
            </a:extLst>
          </p:cNvPr>
          <p:cNvGrpSpPr>
            <a:grpSpLocks/>
          </p:cNvGrpSpPr>
          <p:nvPr/>
        </p:nvGrpSpPr>
        <p:grpSpPr bwMode="auto">
          <a:xfrm>
            <a:off x="7127875" y="304800"/>
            <a:ext cx="1470025" cy="1638300"/>
            <a:chOff x="4490" y="192"/>
            <a:chExt cx="926" cy="1032"/>
          </a:xfrm>
        </p:grpSpPr>
        <p:sp>
          <p:nvSpPr>
            <p:cNvPr id="584722" name="Rectangle 18">
              <a:extLst>
                <a:ext uri="{FF2B5EF4-FFF2-40B4-BE49-F238E27FC236}">
                  <a16:creationId xmlns:a16="http://schemas.microsoft.com/office/drawing/2014/main" id="{07D9C2EA-EF66-054A-897B-858E3F2E3239}"/>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584723" name="Oval 19">
              <a:extLst>
                <a:ext uri="{FF2B5EF4-FFF2-40B4-BE49-F238E27FC236}">
                  <a16:creationId xmlns:a16="http://schemas.microsoft.com/office/drawing/2014/main" id="{1F66D0ED-05DB-124A-BD69-82BD896AAD69}"/>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584724" name="Rectangle 20">
              <a:extLst>
                <a:ext uri="{FF2B5EF4-FFF2-40B4-BE49-F238E27FC236}">
                  <a16:creationId xmlns:a16="http://schemas.microsoft.com/office/drawing/2014/main" id="{A0194D3F-C47D-A44C-BAA2-E08BAE4A477D}"/>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584725" name="Rectangle 21">
              <a:extLst>
                <a:ext uri="{FF2B5EF4-FFF2-40B4-BE49-F238E27FC236}">
                  <a16:creationId xmlns:a16="http://schemas.microsoft.com/office/drawing/2014/main" id="{C8F844AA-2FFC-6F4C-A625-43911A8EE7F9}"/>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584726" name="Oval 22">
              <a:extLst>
                <a:ext uri="{FF2B5EF4-FFF2-40B4-BE49-F238E27FC236}">
                  <a16:creationId xmlns:a16="http://schemas.microsoft.com/office/drawing/2014/main" id="{CD2C10E6-E69C-9140-B310-D06ED1DE794C}"/>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584727" name="Rectangle 23">
              <a:extLst>
                <a:ext uri="{FF2B5EF4-FFF2-40B4-BE49-F238E27FC236}">
                  <a16:creationId xmlns:a16="http://schemas.microsoft.com/office/drawing/2014/main" id="{EBB51550-5040-C044-A040-E241623FF891}"/>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584728" name="Rectangle 24">
              <a:extLst>
                <a:ext uri="{FF2B5EF4-FFF2-40B4-BE49-F238E27FC236}">
                  <a16:creationId xmlns:a16="http://schemas.microsoft.com/office/drawing/2014/main" id="{450757DE-0162-9245-97DD-1A1A37E7F59B}"/>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VI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IX</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X</a:t>
              </a:r>
              <a:endParaRPr lang="en-US" altLang="ko-KR">
                <a:effectLst/>
                <a:latin typeface="Krone" charset="0"/>
                <a:ea typeface="Gulim" panose="020B0600000101010101" pitchFamily="34" charset="-127"/>
              </a:endParaRPr>
            </a:p>
          </p:txBody>
        </p:sp>
        <p:sp>
          <p:nvSpPr>
            <p:cNvPr id="584729" name="Rectangle 25">
              <a:extLst>
                <a:ext uri="{FF2B5EF4-FFF2-40B4-BE49-F238E27FC236}">
                  <a16:creationId xmlns:a16="http://schemas.microsoft.com/office/drawing/2014/main" id="{A3FB69D9-37AD-1E40-8D44-17B8529F76BA}"/>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IV</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a:t>
              </a:r>
              <a:endParaRPr lang="en-US" altLang="ko-KR">
                <a:effectLst/>
                <a:latin typeface="Krone" charset="0"/>
                <a:ea typeface="Gulim" panose="020B0600000101010101" pitchFamily="34" charset="-127"/>
              </a:endParaRPr>
            </a:p>
          </p:txBody>
        </p:sp>
      </p:grpSp>
      <p:sp>
        <p:nvSpPr>
          <p:cNvPr id="584730" name="Text Box 26">
            <a:extLst>
              <a:ext uri="{FF2B5EF4-FFF2-40B4-BE49-F238E27FC236}">
                <a16:creationId xmlns:a16="http://schemas.microsoft.com/office/drawing/2014/main" id="{F2CB7E0A-E712-354B-888D-217218EB9467}"/>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84731" name="Rectangle 27">
            <a:extLst>
              <a:ext uri="{FF2B5EF4-FFF2-40B4-BE49-F238E27FC236}">
                <a16:creationId xmlns:a16="http://schemas.microsoft.com/office/drawing/2014/main" id="{1159F9CE-44C1-844F-9652-3CA1903C8C5A}"/>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01</a:t>
            </a:r>
          </a:p>
        </p:txBody>
      </p:sp>
      <p:sp>
        <p:nvSpPr>
          <p:cNvPr id="584733" name="Text Box 29">
            <a:extLst>
              <a:ext uri="{FF2B5EF4-FFF2-40B4-BE49-F238E27FC236}">
                <a16:creationId xmlns:a16="http://schemas.microsoft.com/office/drawing/2014/main" id="{0D9AF01E-98DE-454C-9264-4E57201D429D}"/>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a:t>
            </a:r>
            <a:r>
              <a:rPr lang="en-US" altLang="ko-KR" sz="900">
                <a:solidFill>
                  <a:srgbClr val="FFFFFF"/>
                </a:solidFill>
                <a:effectLst/>
                <a:latin typeface="Arial" panose="020B0604020202020204" pitchFamily="34" charset="0"/>
                <a:ea typeface="Gulim" panose="020B0600000101010101" pitchFamily="34" charset="-127"/>
              </a:rPr>
              <a:t>6 TBBMI</a:t>
            </a:r>
          </a:p>
        </p:txBody>
      </p:sp>
      <p:sp>
        <p:nvSpPr>
          <p:cNvPr id="584734" name="Rectangle 30">
            <a:extLst>
              <a:ext uri="{FF2B5EF4-FFF2-40B4-BE49-F238E27FC236}">
                <a16:creationId xmlns:a16="http://schemas.microsoft.com/office/drawing/2014/main" id="{B16E6AE5-B7C6-0D48-A4A8-415772DE9277}"/>
              </a:ext>
            </a:extLst>
          </p:cNvPr>
          <p:cNvSpPr>
            <a:spLocks noChangeArrowheads="1"/>
          </p:cNvSpPr>
          <p:nvPr/>
        </p:nvSpPr>
        <p:spPr bwMode="auto">
          <a:xfrm>
            <a:off x="7486650" y="6526213"/>
            <a:ext cx="814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9.65.05b.</a:t>
            </a:r>
          </a:p>
        </p:txBody>
      </p:sp>
      <p:sp>
        <p:nvSpPr>
          <p:cNvPr id="584735" name="Text Box 31">
            <a:extLst>
              <a:ext uri="{FF2B5EF4-FFF2-40B4-BE49-F238E27FC236}">
                <a16:creationId xmlns:a16="http://schemas.microsoft.com/office/drawing/2014/main" id="{32EB632F-E28E-4E45-9AC7-3EA122A51243}"/>
              </a:ext>
            </a:extLst>
          </p:cNvPr>
          <p:cNvSpPr txBox="1">
            <a:spLocks noChangeArrowheads="1"/>
          </p:cNvSpPr>
          <p:nvPr/>
        </p:nvSpPr>
        <p:spPr bwMode="auto">
          <a:xfrm>
            <a:off x="244475" y="2293938"/>
            <a:ext cx="4633913" cy="636587"/>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200">
                <a:solidFill>
                  <a:srgbClr val="FFFF00"/>
                </a:solidFill>
                <a:effectLst/>
                <a:ea typeface="Gulim" panose="020B0600000101010101" pitchFamily="34" charset="-127"/>
              </a:rPr>
              <a:t>LEMBAR KERJA #15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4735"/>
                                        </p:tgtEl>
                                        <p:attrNameLst>
                                          <p:attrName>style.visibility</p:attrName>
                                        </p:attrNameLst>
                                      </p:cBhvr>
                                      <p:to>
                                        <p:strVal val="visible"/>
                                      </p:to>
                                    </p:set>
                                    <p:anim calcmode="lin" valueType="num">
                                      <p:cBhvr additive="base">
                                        <p:cTn id="7" dur="500" fill="hold"/>
                                        <p:tgtEl>
                                          <p:spTgt spid="584735"/>
                                        </p:tgtEl>
                                        <p:attrNameLst>
                                          <p:attrName>ppt_x</p:attrName>
                                        </p:attrNameLst>
                                      </p:cBhvr>
                                      <p:tavLst>
                                        <p:tav tm="0">
                                          <p:val>
                                            <p:strVal val="0-#ppt_w/2"/>
                                          </p:val>
                                        </p:tav>
                                        <p:tav tm="100000">
                                          <p:val>
                                            <p:strVal val="#ppt_x"/>
                                          </p:val>
                                        </p:tav>
                                      </p:tavLst>
                                    </p:anim>
                                    <p:anim calcmode="lin" valueType="num">
                                      <p:cBhvr additive="base">
                                        <p:cTn id="8"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35"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a:extLst>
              <a:ext uri="{FF2B5EF4-FFF2-40B4-BE49-F238E27FC236}">
                <a16:creationId xmlns:a16="http://schemas.microsoft.com/office/drawing/2014/main" id="{12B220C0-7F87-4048-8EA4-267FD60854A6}"/>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31779" name="Text Box 3">
            <a:extLst>
              <a:ext uri="{FF2B5EF4-FFF2-40B4-BE49-F238E27FC236}">
                <a16:creationId xmlns:a16="http://schemas.microsoft.com/office/drawing/2014/main" id="{D0CA1DCC-541D-E349-8EDB-A54CA647D40E}"/>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31780" name="Text Box 4">
            <a:extLst>
              <a:ext uri="{FF2B5EF4-FFF2-40B4-BE49-F238E27FC236}">
                <a16:creationId xmlns:a16="http://schemas.microsoft.com/office/drawing/2014/main" id="{117B2051-9512-8D4A-A40F-3AB213C8BE90}"/>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31781" name="Text Box 5">
            <a:extLst>
              <a:ext uri="{FF2B5EF4-FFF2-40B4-BE49-F238E27FC236}">
                <a16:creationId xmlns:a16="http://schemas.microsoft.com/office/drawing/2014/main" id="{850EEC52-7289-9E47-BB7E-7E211A9D0563}"/>
              </a:ext>
            </a:extLst>
          </p:cNvPr>
          <p:cNvSpPr txBox="1">
            <a:spLocks noChangeArrowheads="1"/>
          </p:cNvSpPr>
          <p:nvPr/>
        </p:nvSpPr>
        <p:spPr bwMode="auto">
          <a:xfrm>
            <a:off x="3417888" y="2354263"/>
            <a:ext cx="42608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 (Sarah)</a:t>
            </a:r>
            <a:endParaRPr lang="en-US" altLang="ko-KR" sz="2400">
              <a:solidFill>
                <a:schemeClr val="folHlink"/>
              </a:solidFill>
              <a:effectLst/>
              <a:latin typeface="Times" pitchFamily="2" charset="0"/>
              <a:ea typeface="Gulim" panose="020B0600000101010101" pitchFamily="34" charset="-127"/>
            </a:endParaRPr>
          </a:p>
        </p:txBody>
      </p:sp>
      <p:sp>
        <p:nvSpPr>
          <p:cNvPr id="331784" name="Rectangle 8">
            <a:extLst>
              <a:ext uri="{FF2B5EF4-FFF2-40B4-BE49-F238E27FC236}">
                <a16:creationId xmlns:a16="http://schemas.microsoft.com/office/drawing/2014/main" id="{B5A24D83-0CEF-0F44-80F1-CFD7D6A41D1C}"/>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31785" name="Line 9">
            <a:extLst>
              <a:ext uri="{FF2B5EF4-FFF2-40B4-BE49-F238E27FC236}">
                <a16:creationId xmlns:a16="http://schemas.microsoft.com/office/drawing/2014/main" id="{62767C33-F42C-7645-BEF5-CEFCDA08BCB7}"/>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1786" name="Line 10">
            <a:extLst>
              <a:ext uri="{FF2B5EF4-FFF2-40B4-BE49-F238E27FC236}">
                <a16:creationId xmlns:a16="http://schemas.microsoft.com/office/drawing/2014/main" id="{20EF1768-B053-5447-8659-4CA9B014B6CF}"/>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1787" name="Line 11">
            <a:extLst>
              <a:ext uri="{FF2B5EF4-FFF2-40B4-BE49-F238E27FC236}">
                <a16:creationId xmlns:a16="http://schemas.microsoft.com/office/drawing/2014/main" id="{5CA44FF4-7463-D346-B662-2AE4242DB34A}"/>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1788" name="Line 12">
            <a:extLst>
              <a:ext uri="{FF2B5EF4-FFF2-40B4-BE49-F238E27FC236}">
                <a16:creationId xmlns:a16="http://schemas.microsoft.com/office/drawing/2014/main" id="{87A40E9C-D0B0-6A45-B411-CA2D25635F45}"/>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1789" name="Line 13">
            <a:extLst>
              <a:ext uri="{FF2B5EF4-FFF2-40B4-BE49-F238E27FC236}">
                <a16:creationId xmlns:a16="http://schemas.microsoft.com/office/drawing/2014/main" id="{6B9581D9-061F-F942-AE75-DF46BB7DD7F5}"/>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1790" name="Line 14">
            <a:extLst>
              <a:ext uri="{FF2B5EF4-FFF2-40B4-BE49-F238E27FC236}">
                <a16:creationId xmlns:a16="http://schemas.microsoft.com/office/drawing/2014/main" id="{8D24FA2D-D998-1C4B-B9E7-862B2A6E0CB0}"/>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1791" name="Line 15">
            <a:extLst>
              <a:ext uri="{FF2B5EF4-FFF2-40B4-BE49-F238E27FC236}">
                <a16:creationId xmlns:a16="http://schemas.microsoft.com/office/drawing/2014/main" id="{90B390B2-9D2D-5049-8C7C-3ACF894E265B}"/>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1792" name="Line 16">
            <a:extLst>
              <a:ext uri="{FF2B5EF4-FFF2-40B4-BE49-F238E27FC236}">
                <a16:creationId xmlns:a16="http://schemas.microsoft.com/office/drawing/2014/main" id="{E554C7F9-8A98-BD45-B6E6-0DAA8B41BD07}"/>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1793" name="Line 17">
            <a:extLst>
              <a:ext uri="{FF2B5EF4-FFF2-40B4-BE49-F238E27FC236}">
                <a16:creationId xmlns:a16="http://schemas.microsoft.com/office/drawing/2014/main" id="{6799FE90-863F-C74E-8668-8315616F36F0}"/>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1794" name="Line 18">
            <a:extLst>
              <a:ext uri="{FF2B5EF4-FFF2-40B4-BE49-F238E27FC236}">
                <a16:creationId xmlns:a16="http://schemas.microsoft.com/office/drawing/2014/main" id="{992EF0A5-36B7-E444-849A-F3B5520A604B}"/>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795" name="Line 19">
            <a:extLst>
              <a:ext uri="{FF2B5EF4-FFF2-40B4-BE49-F238E27FC236}">
                <a16:creationId xmlns:a16="http://schemas.microsoft.com/office/drawing/2014/main" id="{A38E8819-29D2-4447-8E0B-8BA6A700A6C9}"/>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796" name="Text Box 20">
            <a:extLst>
              <a:ext uri="{FF2B5EF4-FFF2-40B4-BE49-F238E27FC236}">
                <a16:creationId xmlns:a16="http://schemas.microsoft.com/office/drawing/2014/main" id="{3D7352DD-70DB-A64F-B00F-B6C7F3F7086A}"/>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31826" name="Text Box 50">
            <a:extLst>
              <a:ext uri="{FF2B5EF4-FFF2-40B4-BE49-F238E27FC236}">
                <a16:creationId xmlns:a16="http://schemas.microsoft.com/office/drawing/2014/main" id="{F2D03156-5A97-5D42-924F-C527E963CF69}"/>
              </a:ext>
            </a:extLst>
          </p:cNvPr>
          <p:cNvSpPr txBox="1">
            <a:spLocks noChangeArrowheads="1"/>
          </p:cNvSpPr>
          <p:nvPr/>
        </p:nvSpPr>
        <p:spPr bwMode="auto">
          <a:xfrm>
            <a:off x="3735388" y="2889250"/>
            <a:ext cx="38338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effectLst/>
                <a:latin typeface="Times" pitchFamily="2" charset="0"/>
                <a:ea typeface="Gulim" panose="020B0600000101010101" pitchFamily="34" charset="-127"/>
              </a:rPr>
              <a:t>DAUD</a:t>
            </a:r>
            <a:endParaRPr lang="en-US" altLang="ko-KR" sz="2400">
              <a:solidFill>
                <a:schemeClr val="folHlink"/>
              </a:solidFill>
              <a:effectLst/>
              <a:latin typeface="Times" pitchFamily="2" charset="0"/>
              <a:ea typeface="Gulim" panose="020B0600000101010101" pitchFamily="34" charset="-127"/>
            </a:endParaRPr>
          </a:p>
        </p:txBody>
      </p:sp>
      <p:sp>
        <p:nvSpPr>
          <p:cNvPr id="331830" name="Text Box 54">
            <a:extLst>
              <a:ext uri="{FF2B5EF4-FFF2-40B4-BE49-F238E27FC236}">
                <a16:creationId xmlns:a16="http://schemas.microsoft.com/office/drawing/2014/main" id="{AAFE64F9-6B68-4441-A8FB-4335F0A372DB}"/>
              </a:ext>
            </a:extLst>
          </p:cNvPr>
          <p:cNvSpPr txBox="1">
            <a:spLocks noChangeArrowheads="1"/>
          </p:cNvSpPr>
          <p:nvPr/>
        </p:nvSpPr>
        <p:spPr bwMode="auto">
          <a:xfrm>
            <a:off x="568325" y="1979613"/>
            <a:ext cx="5387975"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ko-KR" altLang="en-US">
              <a:solidFill>
                <a:schemeClr val="folHlink"/>
              </a:solidFill>
              <a:effectLst/>
              <a:ea typeface="Gulim" panose="020B0600000101010101" pitchFamily="34" charset="-127"/>
            </a:endParaRPr>
          </a:p>
        </p:txBody>
      </p:sp>
      <p:sp>
        <p:nvSpPr>
          <p:cNvPr id="331832" name="Text Box 56">
            <a:extLst>
              <a:ext uri="{FF2B5EF4-FFF2-40B4-BE49-F238E27FC236}">
                <a16:creationId xmlns:a16="http://schemas.microsoft.com/office/drawing/2014/main" id="{ABA4BC1F-84A3-A141-AD26-769AF204076A}"/>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31834" name="Text Box 58">
            <a:extLst>
              <a:ext uri="{FF2B5EF4-FFF2-40B4-BE49-F238E27FC236}">
                <a16:creationId xmlns:a16="http://schemas.microsoft.com/office/drawing/2014/main" id="{605FFA5E-251C-F54D-9A51-44BB5A5EE2E1}"/>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31835" name="Rectangle 59">
            <a:extLst>
              <a:ext uri="{FF2B5EF4-FFF2-40B4-BE49-F238E27FC236}">
                <a16:creationId xmlns:a16="http://schemas.microsoft.com/office/drawing/2014/main" id="{11263455-3EE3-724B-AF57-20460DE7D2BB}"/>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31839" name="Text Box 63">
            <a:extLst>
              <a:ext uri="{FF2B5EF4-FFF2-40B4-BE49-F238E27FC236}">
                <a16:creationId xmlns:a16="http://schemas.microsoft.com/office/drawing/2014/main" id="{0DA24762-674C-E24F-8AE4-5F0B22A1E198}"/>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31840" name="Text Box 64">
            <a:extLst>
              <a:ext uri="{FF2B5EF4-FFF2-40B4-BE49-F238E27FC236}">
                <a16:creationId xmlns:a16="http://schemas.microsoft.com/office/drawing/2014/main" id="{E227F0EC-A5F2-C843-8F6B-17BC6F7587F7}"/>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solidFill>
                  <a:schemeClr val="folHlink"/>
                </a:solidFill>
                <a:effectLst/>
                <a:ea typeface="Gulim" panose="020B0600000101010101" pitchFamily="34" charset="-127"/>
              </a:rPr>
              <a:t>Ruth 4:22</a:t>
            </a:r>
          </a:p>
        </p:txBody>
      </p:sp>
      <p:sp>
        <p:nvSpPr>
          <p:cNvPr id="331841" name="Rectangle 65">
            <a:extLst>
              <a:ext uri="{FF2B5EF4-FFF2-40B4-BE49-F238E27FC236}">
                <a16:creationId xmlns:a16="http://schemas.microsoft.com/office/drawing/2014/main" id="{78994CF3-BE30-5D4E-90A2-E35B7F975507}"/>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31842" name="Rectangle 66">
            <a:extLst>
              <a:ext uri="{FF2B5EF4-FFF2-40B4-BE49-F238E27FC236}">
                <a16:creationId xmlns:a16="http://schemas.microsoft.com/office/drawing/2014/main" id="{743B02A0-5883-9C45-850E-EE51FB55756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28</a:t>
            </a:r>
          </a:p>
        </p:txBody>
      </p:sp>
    </p:spTree>
  </p:cSld>
  <p:clrMapOvr>
    <a:masterClrMapping/>
  </p:clrMapOvr>
  <p:transition>
    <p:wheel spokes="0"/>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a:extLst>
              <a:ext uri="{FF2B5EF4-FFF2-40B4-BE49-F238E27FC236}">
                <a16:creationId xmlns:a16="http://schemas.microsoft.com/office/drawing/2014/main" id="{F80B90A5-7E24-794A-B23F-C29116B849B9}"/>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32803" name="Text Box 3">
            <a:extLst>
              <a:ext uri="{FF2B5EF4-FFF2-40B4-BE49-F238E27FC236}">
                <a16:creationId xmlns:a16="http://schemas.microsoft.com/office/drawing/2014/main" id="{B4E7E486-0367-F64E-81BE-40AEEAF5D2C3}"/>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32804" name="Text Box 4">
            <a:extLst>
              <a:ext uri="{FF2B5EF4-FFF2-40B4-BE49-F238E27FC236}">
                <a16:creationId xmlns:a16="http://schemas.microsoft.com/office/drawing/2014/main" id="{77894B7A-3566-9248-9F7B-82F1EAE6DB02}"/>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32805" name="Text Box 5">
            <a:extLst>
              <a:ext uri="{FF2B5EF4-FFF2-40B4-BE49-F238E27FC236}">
                <a16:creationId xmlns:a16="http://schemas.microsoft.com/office/drawing/2014/main" id="{EDF67AAA-C7AF-524A-A305-1A9536FF591E}"/>
              </a:ext>
            </a:extLst>
          </p:cNvPr>
          <p:cNvSpPr txBox="1">
            <a:spLocks noChangeArrowheads="1"/>
          </p:cNvSpPr>
          <p:nvPr/>
        </p:nvSpPr>
        <p:spPr bwMode="auto">
          <a:xfrm>
            <a:off x="3417888" y="2354263"/>
            <a:ext cx="22177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a:t>
            </a:r>
            <a:endParaRPr lang="en-US" altLang="ko-KR" sz="2400">
              <a:solidFill>
                <a:schemeClr val="folHlink"/>
              </a:solidFill>
              <a:effectLst/>
              <a:latin typeface="Times" pitchFamily="2" charset="0"/>
              <a:ea typeface="Gulim" panose="020B0600000101010101" pitchFamily="34" charset="-127"/>
            </a:endParaRPr>
          </a:p>
        </p:txBody>
      </p:sp>
      <p:sp>
        <p:nvSpPr>
          <p:cNvPr id="332806" name="Text Box 6">
            <a:extLst>
              <a:ext uri="{FF2B5EF4-FFF2-40B4-BE49-F238E27FC236}">
                <a16:creationId xmlns:a16="http://schemas.microsoft.com/office/drawing/2014/main" id="{78F12378-422E-634B-AF7E-3A5C36E9750C}"/>
              </a:ext>
            </a:extLst>
          </p:cNvPr>
          <p:cNvSpPr txBox="1">
            <a:spLocks noChangeArrowheads="1"/>
          </p:cNvSpPr>
          <p:nvPr/>
        </p:nvSpPr>
        <p:spPr bwMode="auto">
          <a:xfrm>
            <a:off x="3735388" y="2889250"/>
            <a:ext cx="38338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effectLst/>
                <a:latin typeface="Times" pitchFamily="2" charset="0"/>
                <a:ea typeface="Gulim" panose="020B0600000101010101" pitchFamily="34" charset="-127"/>
              </a:rPr>
              <a:t>DAUD</a:t>
            </a:r>
            <a:r>
              <a:rPr lang="en-US" altLang="ko-KR" sz="2400">
                <a:solidFill>
                  <a:schemeClr val="folHlink"/>
                </a:solidFill>
                <a:effectLst/>
                <a:latin typeface="Times" pitchFamily="2" charset="0"/>
                <a:ea typeface="Gulim" panose="020B0600000101010101" pitchFamily="34" charset="-127"/>
              </a:rPr>
              <a:t>       BATSYEBA</a:t>
            </a:r>
          </a:p>
        </p:txBody>
      </p:sp>
      <p:sp>
        <p:nvSpPr>
          <p:cNvPr id="332807" name="Line 7">
            <a:extLst>
              <a:ext uri="{FF2B5EF4-FFF2-40B4-BE49-F238E27FC236}">
                <a16:creationId xmlns:a16="http://schemas.microsoft.com/office/drawing/2014/main" id="{0AA9B0BF-F387-BC45-8A51-A24131CA6355}"/>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08" name="Rectangle 8">
            <a:extLst>
              <a:ext uri="{FF2B5EF4-FFF2-40B4-BE49-F238E27FC236}">
                <a16:creationId xmlns:a16="http://schemas.microsoft.com/office/drawing/2014/main" id="{ABFCFB93-0B49-864B-B253-717F872F1878}"/>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32809" name="Line 9">
            <a:extLst>
              <a:ext uri="{FF2B5EF4-FFF2-40B4-BE49-F238E27FC236}">
                <a16:creationId xmlns:a16="http://schemas.microsoft.com/office/drawing/2014/main" id="{933C8BFE-5169-BE4F-9C02-792A8CB79FBB}"/>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10" name="Line 10">
            <a:extLst>
              <a:ext uri="{FF2B5EF4-FFF2-40B4-BE49-F238E27FC236}">
                <a16:creationId xmlns:a16="http://schemas.microsoft.com/office/drawing/2014/main" id="{3F440E35-1C59-3E4C-8836-F8D2E1ADAAEB}"/>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11" name="Line 11">
            <a:extLst>
              <a:ext uri="{FF2B5EF4-FFF2-40B4-BE49-F238E27FC236}">
                <a16:creationId xmlns:a16="http://schemas.microsoft.com/office/drawing/2014/main" id="{A71EFE12-392D-FE4D-819D-5B9A8C059A1C}"/>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12" name="Line 12">
            <a:extLst>
              <a:ext uri="{FF2B5EF4-FFF2-40B4-BE49-F238E27FC236}">
                <a16:creationId xmlns:a16="http://schemas.microsoft.com/office/drawing/2014/main" id="{E4F5B905-F353-844E-887B-8C69100D876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13" name="Line 13">
            <a:extLst>
              <a:ext uri="{FF2B5EF4-FFF2-40B4-BE49-F238E27FC236}">
                <a16:creationId xmlns:a16="http://schemas.microsoft.com/office/drawing/2014/main" id="{36F85D88-8A4A-A147-88CF-263CF0E7FA20}"/>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14" name="Line 14">
            <a:extLst>
              <a:ext uri="{FF2B5EF4-FFF2-40B4-BE49-F238E27FC236}">
                <a16:creationId xmlns:a16="http://schemas.microsoft.com/office/drawing/2014/main" id="{BEB155A9-6787-804F-8505-43947858244F}"/>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15" name="Line 15">
            <a:extLst>
              <a:ext uri="{FF2B5EF4-FFF2-40B4-BE49-F238E27FC236}">
                <a16:creationId xmlns:a16="http://schemas.microsoft.com/office/drawing/2014/main" id="{E4165957-2F44-D740-90DB-16AA4DFE0DB3}"/>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16" name="Line 16">
            <a:extLst>
              <a:ext uri="{FF2B5EF4-FFF2-40B4-BE49-F238E27FC236}">
                <a16:creationId xmlns:a16="http://schemas.microsoft.com/office/drawing/2014/main" id="{CDEBDC98-4969-5847-94A5-2A32F5B61E01}"/>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17" name="Line 17">
            <a:extLst>
              <a:ext uri="{FF2B5EF4-FFF2-40B4-BE49-F238E27FC236}">
                <a16:creationId xmlns:a16="http://schemas.microsoft.com/office/drawing/2014/main" id="{0E8FD832-1DE0-1844-A927-85D680E53E46}"/>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2818" name="Line 18">
            <a:extLst>
              <a:ext uri="{FF2B5EF4-FFF2-40B4-BE49-F238E27FC236}">
                <a16:creationId xmlns:a16="http://schemas.microsoft.com/office/drawing/2014/main" id="{7A8EAC56-610B-7445-8B5E-627CD9D528F3}"/>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2819" name="Line 19">
            <a:extLst>
              <a:ext uri="{FF2B5EF4-FFF2-40B4-BE49-F238E27FC236}">
                <a16:creationId xmlns:a16="http://schemas.microsoft.com/office/drawing/2014/main" id="{14036AD7-F87E-9D4D-BEBC-BCED1B92D7C0}"/>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2820" name="Text Box 20">
            <a:extLst>
              <a:ext uri="{FF2B5EF4-FFF2-40B4-BE49-F238E27FC236}">
                <a16:creationId xmlns:a16="http://schemas.microsoft.com/office/drawing/2014/main" id="{1F31E054-AEE8-0C43-BCC9-2271B42AF9B1}"/>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32854" name="Text Box 54">
            <a:extLst>
              <a:ext uri="{FF2B5EF4-FFF2-40B4-BE49-F238E27FC236}">
                <a16:creationId xmlns:a16="http://schemas.microsoft.com/office/drawing/2014/main" id="{C8E59120-06D4-8A4B-8AB8-56128ADD0C0F}"/>
              </a:ext>
            </a:extLst>
          </p:cNvPr>
          <p:cNvSpPr txBox="1">
            <a:spLocks noChangeArrowheads="1"/>
          </p:cNvSpPr>
          <p:nvPr/>
        </p:nvSpPr>
        <p:spPr bwMode="auto">
          <a:xfrm>
            <a:off x="695325" y="1827213"/>
            <a:ext cx="5387975"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ko-KR" altLang="en-US">
              <a:solidFill>
                <a:schemeClr val="folHlink"/>
              </a:solidFill>
              <a:effectLst/>
              <a:ea typeface="Gulim" panose="020B0600000101010101" pitchFamily="34" charset="-127"/>
            </a:endParaRPr>
          </a:p>
        </p:txBody>
      </p:sp>
      <p:sp>
        <p:nvSpPr>
          <p:cNvPr id="332856" name="Text Box 56">
            <a:extLst>
              <a:ext uri="{FF2B5EF4-FFF2-40B4-BE49-F238E27FC236}">
                <a16:creationId xmlns:a16="http://schemas.microsoft.com/office/drawing/2014/main" id="{9C6977FD-D9AC-8E48-A7FC-F59904BCDCCC}"/>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32858" name="Text Box 58">
            <a:extLst>
              <a:ext uri="{FF2B5EF4-FFF2-40B4-BE49-F238E27FC236}">
                <a16:creationId xmlns:a16="http://schemas.microsoft.com/office/drawing/2014/main" id="{89ADAC2D-7D5C-D944-881E-6E3E607CEC2A}"/>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32859" name="Rectangle 59">
            <a:extLst>
              <a:ext uri="{FF2B5EF4-FFF2-40B4-BE49-F238E27FC236}">
                <a16:creationId xmlns:a16="http://schemas.microsoft.com/office/drawing/2014/main" id="{487F2325-F939-4542-A8B5-B9A2350EEDCF}"/>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32863" name="Text Box 63">
            <a:extLst>
              <a:ext uri="{FF2B5EF4-FFF2-40B4-BE49-F238E27FC236}">
                <a16:creationId xmlns:a16="http://schemas.microsoft.com/office/drawing/2014/main" id="{67B0E627-CFB3-B14B-AE51-F2C09D23B76E}"/>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32864" name="Text Box 64">
            <a:extLst>
              <a:ext uri="{FF2B5EF4-FFF2-40B4-BE49-F238E27FC236}">
                <a16:creationId xmlns:a16="http://schemas.microsoft.com/office/drawing/2014/main" id="{FD11364B-896F-A749-A022-63F5C8BAB66F}"/>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ko-KR" altLang="en-US">
                <a:solidFill>
                  <a:schemeClr val="folHlink"/>
                </a:solidFill>
                <a:effectLst/>
                <a:ea typeface="Gulim" panose="020B0600000101010101" pitchFamily="34" charset="-127"/>
              </a:rPr>
              <a:t>2 </a:t>
            </a:r>
            <a:r>
              <a:rPr lang="en-US" altLang="ko-KR">
                <a:solidFill>
                  <a:schemeClr val="folHlink"/>
                </a:solidFill>
                <a:effectLst/>
                <a:ea typeface="Gulim" panose="020B0600000101010101" pitchFamily="34" charset="-127"/>
              </a:rPr>
              <a:t>Samuel 12:24</a:t>
            </a:r>
          </a:p>
        </p:txBody>
      </p:sp>
      <p:sp>
        <p:nvSpPr>
          <p:cNvPr id="332865" name="Rectangle 65">
            <a:extLst>
              <a:ext uri="{FF2B5EF4-FFF2-40B4-BE49-F238E27FC236}">
                <a16:creationId xmlns:a16="http://schemas.microsoft.com/office/drawing/2014/main" id="{F06FC16D-F385-2B4F-BBFD-7CF468B7DDF6}"/>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32866" name="Rectangle 66">
            <a:extLst>
              <a:ext uri="{FF2B5EF4-FFF2-40B4-BE49-F238E27FC236}">
                <a16:creationId xmlns:a16="http://schemas.microsoft.com/office/drawing/2014/main" id="{251A937D-E11A-5741-BACB-89B856DAA2D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29</a:t>
            </a:r>
          </a:p>
        </p:txBody>
      </p:sp>
    </p:spTree>
  </p:cSld>
  <p:clrMapOvr>
    <a:masterClrMapping/>
  </p:clrMapOvr>
  <p:transition>
    <p:wheel spokes="0"/>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a:extLst>
              <a:ext uri="{FF2B5EF4-FFF2-40B4-BE49-F238E27FC236}">
                <a16:creationId xmlns:a16="http://schemas.microsoft.com/office/drawing/2014/main" id="{813C89CA-A4D9-A84F-84D1-3EB322ABFBAB}"/>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46115" name="Text Box 3">
            <a:extLst>
              <a:ext uri="{FF2B5EF4-FFF2-40B4-BE49-F238E27FC236}">
                <a16:creationId xmlns:a16="http://schemas.microsoft.com/office/drawing/2014/main" id="{227799D3-C0C9-5C47-A0A1-80DF2F1C03B5}"/>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46116" name="Text Box 4">
            <a:extLst>
              <a:ext uri="{FF2B5EF4-FFF2-40B4-BE49-F238E27FC236}">
                <a16:creationId xmlns:a16="http://schemas.microsoft.com/office/drawing/2014/main" id="{6FDDA573-D5C3-A84D-9198-D704EA73B235}"/>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46118" name="Text Box 6">
            <a:extLst>
              <a:ext uri="{FF2B5EF4-FFF2-40B4-BE49-F238E27FC236}">
                <a16:creationId xmlns:a16="http://schemas.microsoft.com/office/drawing/2014/main" id="{48108ACE-7DD6-B040-BF05-33FDAED454AA}"/>
              </a:ext>
            </a:extLst>
          </p:cNvPr>
          <p:cNvSpPr txBox="1">
            <a:spLocks noChangeArrowheads="1"/>
          </p:cNvSpPr>
          <p:nvPr/>
        </p:nvSpPr>
        <p:spPr bwMode="auto">
          <a:xfrm>
            <a:off x="3735388" y="2889250"/>
            <a:ext cx="38338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effectLst/>
                <a:latin typeface="Times" pitchFamily="2" charset="0"/>
                <a:ea typeface="Gulim" panose="020B0600000101010101" pitchFamily="34" charset="-127"/>
              </a:rPr>
              <a:t>DAUD</a:t>
            </a:r>
            <a:r>
              <a:rPr lang="en-US" altLang="ko-KR" sz="2400">
                <a:solidFill>
                  <a:schemeClr val="folHlink"/>
                </a:solidFill>
                <a:effectLst/>
                <a:latin typeface="Times" pitchFamily="2" charset="0"/>
                <a:ea typeface="Gulim" panose="020B0600000101010101" pitchFamily="34" charset="-127"/>
              </a:rPr>
              <a:t>       BATSYEBA</a:t>
            </a:r>
          </a:p>
        </p:txBody>
      </p:sp>
      <p:sp>
        <p:nvSpPr>
          <p:cNvPr id="346119" name="Line 7">
            <a:extLst>
              <a:ext uri="{FF2B5EF4-FFF2-40B4-BE49-F238E27FC236}">
                <a16:creationId xmlns:a16="http://schemas.microsoft.com/office/drawing/2014/main" id="{7C00B4E2-096A-824D-8C51-33F7CDC48DE8}"/>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20" name="Rectangle 8">
            <a:extLst>
              <a:ext uri="{FF2B5EF4-FFF2-40B4-BE49-F238E27FC236}">
                <a16:creationId xmlns:a16="http://schemas.microsoft.com/office/drawing/2014/main" id="{F3B30B3C-0CC4-124A-ACC8-33A81FF5D543}"/>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46121" name="Line 9">
            <a:extLst>
              <a:ext uri="{FF2B5EF4-FFF2-40B4-BE49-F238E27FC236}">
                <a16:creationId xmlns:a16="http://schemas.microsoft.com/office/drawing/2014/main" id="{E642BA19-8F4D-5243-806F-EA7FB115FD07}"/>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22" name="Line 10">
            <a:extLst>
              <a:ext uri="{FF2B5EF4-FFF2-40B4-BE49-F238E27FC236}">
                <a16:creationId xmlns:a16="http://schemas.microsoft.com/office/drawing/2014/main" id="{F649CA2D-1601-5545-A43C-AFC30E716ED3}"/>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23" name="Line 11">
            <a:extLst>
              <a:ext uri="{FF2B5EF4-FFF2-40B4-BE49-F238E27FC236}">
                <a16:creationId xmlns:a16="http://schemas.microsoft.com/office/drawing/2014/main" id="{9B318496-6B31-C34F-AEBD-57FF51E4A769}"/>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24" name="Line 12">
            <a:extLst>
              <a:ext uri="{FF2B5EF4-FFF2-40B4-BE49-F238E27FC236}">
                <a16:creationId xmlns:a16="http://schemas.microsoft.com/office/drawing/2014/main" id="{F094848F-F617-094F-8DE9-8D0F3D98E9F0}"/>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25" name="Line 13">
            <a:extLst>
              <a:ext uri="{FF2B5EF4-FFF2-40B4-BE49-F238E27FC236}">
                <a16:creationId xmlns:a16="http://schemas.microsoft.com/office/drawing/2014/main" id="{8CC81130-EC54-6D4F-89FE-533D9BE3273E}"/>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26" name="Line 14">
            <a:extLst>
              <a:ext uri="{FF2B5EF4-FFF2-40B4-BE49-F238E27FC236}">
                <a16:creationId xmlns:a16="http://schemas.microsoft.com/office/drawing/2014/main" id="{870FE99C-AD74-FC43-B64A-243894E578F5}"/>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27" name="Line 15">
            <a:extLst>
              <a:ext uri="{FF2B5EF4-FFF2-40B4-BE49-F238E27FC236}">
                <a16:creationId xmlns:a16="http://schemas.microsoft.com/office/drawing/2014/main" id="{61B54CC5-D444-914B-8351-04CCD0E70FA2}"/>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28" name="Line 16">
            <a:extLst>
              <a:ext uri="{FF2B5EF4-FFF2-40B4-BE49-F238E27FC236}">
                <a16:creationId xmlns:a16="http://schemas.microsoft.com/office/drawing/2014/main" id="{D50A1850-E8EA-F648-8DC7-F99E2480FE40}"/>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29" name="Line 17">
            <a:extLst>
              <a:ext uri="{FF2B5EF4-FFF2-40B4-BE49-F238E27FC236}">
                <a16:creationId xmlns:a16="http://schemas.microsoft.com/office/drawing/2014/main" id="{85500F80-20EF-1648-B8B2-92E6141D7787}"/>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30" name="Line 18">
            <a:extLst>
              <a:ext uri="{FF2B5EF4-FFF2-40B4-BE49-F238E27FC236}">
                <a16:creationId xmlns:a16="http://schemas.microsoft.com/office/drawing/2014/main" id="{0B9298F6-F9B0-4F47-9CF4-4E2F0D471F78}"/>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131" name="Line 19">
            <a:extLst>
              <a:ext uri="{FF2B5EF4-FFF2-40B4-BE49-F238E27FC236}">
                <a16:creationId xmlns:a16="http://schemas.microsoft.com/office/drawing/2014/main" id="{210A7C9D-8AD6-834B-B6F6-AE001983BE2E}"/>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132" name="Text Box 20">
            <a:extLst>
              <a:ext uri="{FF2B5EF4-FFF2-40B4-BE49-F238E27FC236}">
                <a16:creationId xmlns:a16="http://schemas.microsoft.com/office/drawing/2014/main" id="{D4F42910-F131-F545-833A-4228C4768731}"/>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46133" name="Text Box 21">
            <a:extLst>
              <a:ext uri="{FF2B5EF4-FFF2-40B4-BE49-F238E27FC236}">
                <a16:creationId xmlns:a16="http://schemas.microsoft.com/office/drawing/2014/main" id="{98D35353-EF27-F043-8996-3EE2939263BB}"/>
              </a:ext>
            </a:extLst>
          </p:cNvPr>
          <p:cNvSpPr txBox="1">
            <a:spLocks noChangeArrowheads="1"/>
          </p:cNvSpPr>
          <p:nvPr/>
        </p:nvSpPr>
        <p:spPr bwMode="auto">
          <a:xfrm>
            <a:off x="3594100" y="3475038"/>
            <a:ext cx="445611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400">
                <a:solidFill>
                  <a:schemeClr val="folHlink"/>
                </a:solidFill>
                <a:effectLst/>
                <a:latin typeface="Times" pitchFamily="2" charset="0"/>
                <a:ea typeface="Gulim" panose="020B0600000101010101" pitchFamily="34" charset="-127"/>
              </a:rPr>
              <a:t> </a:t>
            </a:r>
            <a:r>
              <a:rPr lang="en-US" altLang="ko-KR" sz="2400" u="sng">
                <a:solidFill>
                  <a:schemeClr val="folHlink"/>
                </a:solidFill>
                <a:effectLst/>
                <a:latin typeface="Times" pitchFamily="2" charset="0"/>
                <a:ea typeface="Gulim" panose="020B0600000101010101" pitchFamily="34" charset="-127"/>
              </a:rPr>
              <a:t>NATAN</a:t>
            </a:r>
            <a:r>
              <a:rPr lang="en-US" altLang="ko-KR" sz="2400">
                <a:solidFill>
                  <a:schemeClr val="folHlink"/>
                </a:solidFill>
                <a:effectLst/>
                <a:latin typeface="Times" pitchFamily="2" charset="0"/>
                <a:ea typeface="Gulim" panose="020B0600000101010101" pitchFamily="34" charset="-127"/>
              </a:rPr>
              <a:t>    </a:t>
            </a:r>
            <a:r>
              <a:rPr lang="en-US" altLang="ko-KR" sz="2400" u="sng">
                <a:solidFill>
                  <a:schemeClr val="folHlink"/>
                </a:solidFill>
                <a:effectLst/>
                <a:latin typeface="Times" pitchFamily="2" charset="0"/>
                <a:ea typeface="Gulim" panose="020B0600000101010101" pitchFamily="34" charset="-127"/>
              </a:rPr>
              <a:t> SALOMO</a:t>
            </a:r>
          </a:p>
        </p:txBody>
      </p:sp>
      <p:sp>
        <p:nvSpPr>
          <p:cNvPr id="346134" name="Line 22">
            <a:extLst>
              <a:ext uri="{FF2B5EF4-FFF2-40B4-BE49-F238E27FC236}">
                <a16:creationId xmlns:a16="http://schemas.microsoft.com/office/drawing/2014/main" id="{0B57FE6B-8206-534B-A5BA-B98336AD4C78}"/>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35" name="Line 23">
            <a:extLst>
              <a:ext uri="{FF2B5EF4-FFF2-40B4-BE49-F238E27FC236}">
                <a16:creationId xmlns:a16="http://schemas.microsoft.com/office/drawing/2014/main" id="{88797D19-EFBE-F640-A170-93050E2AF75A}"/>
              </a:ext>
            </a:extLst>
          </p:cNvPr>
          <p:cNvSpPr>
            <a:spLocks noChangeShapeType="1"/>
          </p:cNvSpPr>
          <p:nvPr/>
        </p:nvSpPr>
        <p:spPr bwMode="auto">
          <a:xfrm flipH="1">
            <a:off x="4446588" y="3351213"/>
            <a:ext cx="1658937" cy="4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36" name="Line 24">
            <a:extLst>
              <a:ext uri="{FF2B5EF4-FFF2-40B4-BE49-F238E27FC236}">
                <a16:creationId xmlns:a16="http://schemas.microsoft.com/office/drawing/2014/main" id="{2B84EEDC-3EDE-0A4D-AA9E-AA945C6B9A21}"/>
              </a:ext>
            </a:extLst>
          </p:cNvPr>
          <p:cNvSpPr>
            <a:spLocks noChangeShapeType="1"/>
          </p:cNvSpPr>
          <p:nvPr/>
        </p:nvSpPr>
        <p:spPr bwMode="auto">
          <a:xfrm>
            <a:off x="6111875" y="3357563"/>
            <a:ext cx="1588"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37" name="Line 25">
            <a:extLst>
              <a:ext uri="{FF2B5EF4-FFF2-40B4-BE49-F238E27FC236}">
                <a16:creationId xmlns:a16="http://schemas.microsoft.com/office/drawing/2014/main" id="{96BDECAE-C143-2141-B9CB-C7DC64F23C50}"/>
              </a:ext>
            </a:extLst>
          </p:cNvPr>
          <p:cNvSpPr>
            <a:spLocks noChangeShapeType="1"/>
          </p:cNvSpPr>
          <p:nvPr/>
        </p:nvSpPr>
        <p:spPr bwMode="auto">
          <a:xfrm>
            <a:off x="4414838" y="3352800"/>
            <a:ext cx="1587"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38" name="Line 26">
            <a:extLst>
              <a:ext uri="{FF2B5EF4-FFF2-40B4-BE49-F238E27FC236}">
                <a16:creationId xmlns:a16="http://schemas.microsoft.com/office/drawing/2014/main" id="{F09874BB-764D-AC4A-9696-089C704E4AB9}"/>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39" name="Line 27">
            <a:extLst>
              <a:ext uri="{FF2B5EF4-FFF2-40B4-BE49-F238E27FC236}">
                <a16:creationId xmlns:a16="http://schemas.microsoft.com/office/drawing/2014/main" id="{92B9CBF5-A5F3-C549-AF85-0907D7E119DC}"/>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46146" name="Text Box 34">
            <a:extLst>
              <a:ext uri="{FF2B5EF4-FFF2-40B4-BE49-F238E27FC236}">
                <a16:creationId xmlns:a16="http://schemas.microsoft.com/office/drawing/2014/main" id="{D59A7647-8C8A-A848-A6BF-B051E08A514C}"/>
              </a:ext>
            </a:extLst>
          </p:cNvPr>
          <p:cNvSpPr txBox="1">
            <a:spLocks noChangeArrowheads="1"/>
          </p:cNvSpPr>
          <p:nvPr/>
        </p:nvSpPr>
        <p:spPr bwMode="auto">
          <a:xfrm>
            <a:off x="3417888" y="2354263"/>
            <a:ext cx="22177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a:t>
            </a:r>
            <a:endParaRPr lang="en-US" altLang="ko-KR" sz="2400">
              <a:solidFill>
                <a:schemeClr val="folHlink"/>
              </a:solidFill>
              <a:effectLst/>
              <a:latin typeface="Times" pitchFamily="2" charset="0"/>
              <a:ea typeface="Gulim" panose="020B0600000101010101" pitchFamily="34" charset="-127"/>
            </a:endParaRPr>
          </a:p>
        </p:txBody>
      </p:sp>
      <p:sp>
        <p:nvSpPr>
          <p:cNvPr id="346147" name="Text Box 35">
            <a:extLst>
              <a:ext uri="{FF2B5EF4-FFF2-40B4-BE49-F238E27FC236}">
                <a16:creationId xmlns:a16="http://schemas.microsoft.com/office/drawing/2014/main" id="{4CB8F2A9-F77B-0649-9DEB-4558810C843E}"/>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46149" name="Text Box 37">
            <a:extLst>
              <a:ext uri="{FF2B5EF4-FFF2-40B4-BE49-F238E27FC236}">
                <a16:creationId xmlns:a16="http://schemas.microsoft.com/office/drawing/2014/main" id="{9FDA63C6-DC4E-0046-AABC-23B58E9C2266}"/>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46150" name="Rectangle 38">
            <a:extLst>
              <a:ext uri="{FF2B5EF4-FFF2-40B4-BE49-F238E27FC236}">
                <a16:creationId xmlns:a16="http://schemas.microsoft.com/office/drawing/2014/main" id="{864880CE-7E44-6643-9115-3A3D813C402C}"/>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46154" name="Text Box 42">
            <a:extLst>
              <a:ext uri="{FF2B5EF4-FFF2-40B4-BE49-F238E27FC236}">
                <a16:creationId xmlns:a16="http://schemas.microsoft.com/office/drawing/2014/main" id="{C8D2B13F-31DD-E641-B124-88218FFB5CFF}"/>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46155" name="Text Box 43">
            <a:extLst>
              <a:ext uri="{FF2B5EF4-FFF2-40B4-BE49-F238E27FC236}">
                <a16:creationId xmlns:a16="http://schemas.microsoft.com/office/drawing/2014/main" id="{910AC549-13E4-6549-BC39-C5E48100DB8D}"/>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ko-KR" altLang="en-US">
                <a:solidFill>
                  <a:schemeClr val="folHlink"/>
                </a:solidFill>
                <a:effectLst/>
                <a:ea typeface="Gulim" panose="020B0600000101010101" pitchFamily="34" charset="-127"/>
              </a:rPr>
              <a:t>2 </a:t>
            </a:r>
            <a:r>
              <a:rPr lang="en-US" altLang="ko-KR">
                <a:solidFill>
                  <a:schemeClr val="folHlink"/>
                </a:solidFill>
                <a:effectLst/>
                <a:ea typeface="Gulim" panose="020B0600000101010101" pitchFamily="34" charset="-127"/>
              </a:rPr>
              <a:t>Samuel 5:14</a:t>
            </a:r>
          </a:p>
        </p:txBody>
      </p:sp>
      <p:sp>
        <p:nvSpPr>
          <p:cNvPr id="346156" name="Rectangle 44">
            <a:extLst>
              <a:ext uri="{FF2B5EF4-FFF2-40B4-BE49-F238E27FC236}">
                <a16:creationId xmlns:a16="http://schemas.microsoft.com/office/drawing/2014/main" id="{8F2BE661-B530-864B-83B2-84009B566543}"/>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46157" name="Rectangle 45">
            <a:extLst>
              <a:ext uri="{FF2B5EF4-FFF2-40B4-BE49-F238E27FC236}">
                <a16:creationId xmlns:a16="http://schemas.microsoft.com/office/drawing/2014/main" id="{F759FD6E-5A00-CD4D-9DA9-015B768C2D9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30</a:t>
            </a:r>
          </a:p>
        </p:txBody>
      </p:sp>
    </p:spTree>
  </p:cSld>
  <p:clrMapOvr>
    <a:masterClrMapping/>
  </p:clrMapOvr>
  <p:transition>
    <p:wheel spokes="0"/>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a:extLst>
              <a:ext uri="{FF2B5EF4-FFF2-40B4-BE49-F238E27FC236}">
                <a16:creationId xmlns:a16="http://schemas.microsoft.com/office/drawing/2014/main" id="{8BF1C8F7-8FBE-F64F-876B-A6D7A1C95F39}"/>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33827" name="Text Box 3">
            <a:extLst>
              <a:ext uri="{FF2B5EF4-FFF2-40B4-BE49-F238E27FC236}">
                <a16:creationId xmlns:a16="http://schemas.microsoft.com/office/drawing/2014/main" id="{11308B91-9329-F648-B210-47774988A178}"/>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33828" name="Text Box 4">
            <a:extLst>
              <a:ext uri="{FF2B5EF4-FFF2-40B4-BE49-F238E27FC236}">
                <a16:creationId xmlns:a16="http://schemas.microsoft.com/office/drawing/2014/main" id="{5675C94B-9860-4C47-9E43-051548DBF555}"/>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33830" name="Text Box 6">
            <a:extLst>
              <a:ext uri="{FF2B5EF4-FFF2-40B4-BE49-F238E27FC236}">
                <a16:creationId xmlns:a16="http://schemas.microsoft.com/office/drawing/2014/main" id="{66229BCB-1BCB-9E4C-9F1E-B9E3AD1603C3}"/>
              </a:ext>
            </a:extLst>
          </p:cNvPr>
          <p:cNvSpPr txBox="1">
            <a:spLocks noChangeArrowheads="1"/>
          </p:cNvSpPr>
          <p:nvPr/>
        </p:nvSpPr>
        <p:spPr bwMode="auto">
          <a:xfrm>
            <a:off x="3735388" y="2889250"/>
            <a:ext cx="38338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DAUD       BATSYEBA</a:t>
            </a:r>
          </a:p>
        </p:txBody>
      </p:sp>
      <p:sp>
        <p:nvSpPr>
          <p:cNvPr id="333831" name="Line 7">
            <a:extLst>
              <a:ext uri="{FF2B5EF4-FFF2-40B4-BE49-F238E27FC236}">
                <a16:creationId xmlns:a16="http://schemas.microsoft.com/office/drawing/2014/main" id="{1E198E35-0618-4C49-BD41-BEF3F2F46FAB}"/>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32" name="Rectangle 8">
            <a:extLst>
              <a:ext uri="{FF2B5EF4-FFF2-40B4-BE49-F238E27FC236}">
                <a16:creationId xmlns:a16="http://schemas.microsoft.com/office/drawing/2014/main" id="{6F91DD14-B0A7-914D-BE91-D1F94B56C31D}"/>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33833" name="Line 9">
            <a:extLst>
              <a:ext uri="{FF2B5EF4-FFF2-40B4-BE49-F238E27FC236}">
                <a16:creationId xmlns:a16="http://schemas.microsoft.com/office/drawing/2014/main" id="{4BF10655-4D0C-7D40-B42C-BC7AAD4C8DBE}"/>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34" name="Line 10">
            <a:extLst>
              <a:ext uri="{FF2B5EF4-FFF2-40B4-BE49-F238E27FC236}">
                <a16:creationId xmlns:a16="http://schemas.microsoft.com/office/drawing/2014/main" id="{4DBE6506-50A3-E548-8D66-BA795AD176C4}"/>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35" name="Line 11">
            <a:extLst>
              <a:ext uri="{FF2B5EF4-FFF2-40B4-BE49-F238E27FC236}">
                <a16:creationId xmlns:a16="http://schemas.microsoft.com/office/drawing/2014/main" id="{D0D539F1-1723-5B4A-89F0-9E6E8840E75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36" name="Line 12">
            <a:extLst>
              <a:ext uri="{FF2B5EF4-FFF2-40B4-BE49-F238E27FC236}">
                <a16:creationId xmlns:a16="http://schemas.microsoft.com/office/drawing/2014/main" id="{ECAF60FE-6846-7842-ACF6-B4ECC5763D2C}"/>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37" name="Line 13">
            <a:extLst>
              <a:ext uri="{FF2B5EF4-FFF2-40B4-BE49-F238E27FC236}">
                <a16:creationId xmlns:a16="http://schemas.microsoft.com/office/drawing/2014/main" id="{C23A09C8-EEAB-7A49-9EDF-6DC2CD5FC33F}"/>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38" name="Line 14">
            <a:extLst>
              <a:ext uri="{FF2B5EF4-FFF2-40B4-BE49-F238E27FC236}">
                <a16:creationId xmlns:a16="http://schemas.microsoft.com/office/drawing/2014/main" id="{F1968DB7-583B-BA44-9B49-6CB6AC31CA69}"/>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39" name="Line 15">
            <a:extLst>
              <a:ext uri="{FF2B5EF4-FFF2-40B4-BE49-F238E27FC236}">
                <a16:creationId xmlns:a16="http://schemas.microsoft.com/office/drawing/2014/main" id="{F45E2702-4704-614D-94AF-B8155693FB7B}"/>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40" name="Line 16">
            <a:extLst>
              <a:ext uri="{FF2B5EF4-FFF2-40B4-BE49-F238E27FC236}">
                <a16:creationId xmlns:a16="http://schemas.microsoft.com/office/drawing/2014/main" id="{0F980A53-652E-1545-ACE8-03A978C4B937}"/>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41" name="Line 17">
            <a:extLst>
              <a:ext uri="{FF2B5EF4-FFF2-40B4-BE49-F238E27FC236}">
                <a16:creationId xmlns:a16="http://schemas.microsoft.com/office/drawing/2014/main" id="{DA808E16-E916-9540-8E88-AB89A2C10604}"/>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42" name="Line 18">
            <a:extLst>
              <a:ext uri="{FF2B5EF4-FFF2-40B4-BE49-F238E27FC236}">
                <a16:creationId xmlns:a16="http://schemas.microsoft.com/office/drawing/2014/main" id="{E3CB54C3-A87D-1A42-9C12-6AC1EC187131}"/>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3843" name="Line 19">
            <a:extLst>
              <a:ext uri="{FF2B5EF4-FFF2-40B4-BE49-F238E27FC236}">
                <a16:creationId xmlns:a16="http://schemas.microsoft.com/office/drawing/2014/main" id="{FFE34038-BE31-7244-A8FB-A239B5B48FCF}"/>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3844" name="Text Box 20">
            <a:extLst>
              <a:ext uri="{FF2B5EF4-FFF2-40B4-BE49-F238E27FC236}">
                <a16:creationId xmlns:a16="http://schemas.microsoft.com/office/drawing/2014/main" id="{E7C5E659-C725-E441-989E-A98A68F652D7}"/>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33845" name="Text Box 21">
            <a:extLst>
              <a:ext uri="{FF2B5EF4-FFF2-40B4-BE49-F238E27FC236}">
                <a16:creationId xmlns:a16="http://schemas.microsoft.com/office/drawing/2014/main" id="{E93D1693-9F0F-A347-A7E5-29D87AE6F37C}"/>
              </a:ext>
            </a:extLst>
          </p:cNvPr>
          <p:cNvSpPr txBox="1">
            <a:spLocks noChangeArrowheads="1"/>
          </p:cNvSpPr>
          <p:nvPr/>
        </p:nvSpPr>
        <p:spPr bwMode="auto">
          <a:xfrm>
            <a:off x="3594100" y="3475038"/>
            <a:ext cx="445611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400">
                <a:solidFill>
                  <a:schemeClr val="folHlink"/>
                </a:solidFill>
                <a:effectLst/>
                <a:latin typeface="Times" pitchFamily="2" charset="0"/>
                <a:ea typeface="Gulim" panose="020B0600000101010101" pitchFamily="34" charset="-127"/>
              </a:rPr>
              <a:t> </a:t>
            </a:r>
            <a:r>
              <a:rPr lang="en-US" altLang="ko-KR" sz="2400">
                <a:solidFill>
                  <a:schemeClr val="folHlink"/>
                </a:solidFill>
                <a:effectLst/>
                <a:latin typeface="Times" pitchFamily="2" charset="0"/>
                <a:ea typeface="Gulim" panose="020B0600000101010101" pitchFamily="34" charset="-127"/>
              </a:rPr>
              <a:t>NATAN     SALOMO</a:t>
            </a:r>
          </a:p>
        </p:txBody>
      </p:sp>
      <p:sp>
        <p:nvSpPr>
          <p:cNvPr id="333846" name="Line 22">
            <a:extLst>
              <a:ext uri="{FF2B5EF4-FFF2-40B4-BE49-F238E27FC236}">
                <a16:creationId xmlns:a16="http://schemas.microsoft.com/office/drawing/2014/main" id="{0B6FD41E-9141-E44F-BE8A-33BCBBAEDFC3}"/>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47" name="Line 23">
            <a:extLst>
              <a:ext uri="{FF2B5EF4-FFF2-40B4-BE49-F238E27FC236}">
                <a16:creationId xmlns:a16="http://schemas.microsoft.com/office/drawing/2014/main" id="{9C5CEB73-F413-BA42-B0D0-2C62D0D0981B}"/>
              </a:ext>
            </a:extLst>
          </p:cNvPr>
          <p:cNvSpPr>
            <a:spLocks noChangeShapeType="1"/>
          </p:cNvSpPr>
          <p:nvPr/>
        </p:nvSpPr>
        <p:spPr bwMode="auto">
          <a:xfrm flipH="1">
            <a:off x="4446588" y="3351213"/>
            <a:ext cx="1665287" cy="4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48" name="Line 24">
            <a:extLst>
              <a:ext uri="{FF2B5EF4-FFF2-40B4-BE49-F238E27FC236}">
                <a16:creationId xmlns:a16="http://schemas.microsoft.com/office/drawing/2014/main" id="{387FCA29-D3F8-3543-9C7D-5F2DC31E1B6F}"/>
              </a:ext>
            </a:extLst>
          </p:cNvPr>
          <p:cNvSpPr>
            <a:spLocks noChangeShapeType="1"/>
          </p:cNvSpPr>
          <p:nvPr/>
        </p:nvSpPr>
        <p:spPr bwMode="auto">
          <a:xfrm>
            <a:off x="6111875" y="3357563"/>
            <a:ext cx="1588"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49" name="Line 25">
            <a:extLst>
              <a:ext uri="{FF2B5EF4-FFF2-40B4-BE49-F238E27FC236}">
                <a16:creationId xmlns:a16="http://schemas.microsoft.com/office/drawing/2014/main" id="{A170F611-2CF9-E344-BC04-A0270F3765FF}"/>
              </a:ext>
            </a:extLst>
          </p:cNvPr>
          <p:cNvSpPr>
            <a:spLocks noChangeShapeType="1"/>
          </p:cNvSpPr>
          <p:nvPr/>
        </p:nvSpPr>
        <p:spPr bwMode="auto">
          <a:xfrm>
            <a:off x="4414838" y="3352800"/>
            <a:ext cx="1587"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50" name="Text Box 26">
            <a:extLst>
              <a:ext uri="{FF2B5EF4-FFF2-40B4-BE49-F238E27FC236}">
                <a16:creationId xmlns:a16="http://schemas.microsoft.com/office/drawing/2014/main" id="{721A4FA8-A423-9145-970F-9CD8228ECED4}"/>
              </a:ext>
            </a:extLst>
          </p:cNvPr>
          <p:cNvSpPr txBox="1">
            <a:spLocks noChangeArrowheads="1"/>
          </p:cNvSpPr>
          <p:nvPr/>
        </p:nvSpPr>
        <p:spPr bwMode="auto">
          <a:xfrm>
            <a:off x="3822700" y="5588000"/>
            <a:ext cx="470693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MARIA          </a:t>
            </a:r>
          </a:p>
        </p:txBody>
      </p:sp>
      <p:sp>
        <p:nvSpPr>
          <p:cNvPr id="333861" name="Line 37">
            <a:extLst>
              <a:ext uri="{FF2B5EF4-FFF2-40B4-BE49-F238E27FC236}">
                <a16:creationId xmlns:a16="http://schemas.microsoft.com/office/drawing/2014/main" id="{079D5137-2BD8-3B4E-BDE4-7BE67B6C5AE5}"/>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62" name="Line 38">
            <a:extLst>
              <a:ext uri="{FF2B5EF4-FFF2-40B4-BE49-F238E27FC236}">
                <a16:creationId xmlns:a16="http://schemas.microsoft.com/office/drawing/2014/main" id="{08B9529F-2371-0543-8A58-E5EF881A5E6B}"/>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64" name="Line 40">
            <a:extLst>
              <a:ext uri="{FF2B5EF4-FFF2-40B4-BE49-F238E27FC236}">
                <a16:creationId xmlns:a16="http://schemas.microsoft.com/office/drawing/2014/main" id="{2FE63F33-B2D3-BD4D-B5C4-ADEB3182B1F8}"/>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65" name="Line 41">
            <a:extLst>
              <a:ext uri="{FF2B5EF4-FFF2-40B4-BE49-F238E27FC236}">
                <a16:creationId xmlns:a16="http://schemas.microsoft.com/office/drawing/2014/main" id="{4F098178-9A8F-074F-9C53-E09D8EF12E9E}"/>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3874" name="AutoShape 50">
            <a:extLst>
              <a:ext uri="{FF2B5EF4-FFF2-40B4-BE49-F238E27FC236}">
                <a16:creationId xmlns:a16="http://schemas.microsoft.com/office/drawing/2014/main" id="{C44C88E2-1AC3-6C4A-ADD4-4D6F3EABCF37}"/>
              </a:ext>
            </a:extLst>
          </p:cNvPr>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3879" name="Text Box 55">
            <a:extLst>
              <a:ext uri="{FF2B5EF4-FFF2-40B4-BE49-F238E27FC236}">
                <a16:creationId xmlns:a16="http://schemas.microsoft.com/office/drawing/2014/main" id="{E6A23788-0220-534E-960D-330CE964FB1B}"/>
              </a:ext>
            </a:extLst>
          </p:cNvPr>
          <p:cNvSpPr txBox="1">
            <a:spLocks noChangeArrowheads="1"/>
          </p:cNvSpPr>
          <p:nvPr/>
        </p:nvSpPr>
        <p:spPr bwMode="auto">
          <a:xfrm>
            <a:off x="365125" y="3630613"/>
            <a:ext cx="5387975"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a:solidFill>
                  <a:schemeClr val="folHlink"/>
                </a:solidFill>
                <a:effectLst/>
                <a:ea typeface="Gulim" panose="020B0600000101010101" pitchFamily="34" charset="-127"/>
              </a:rPr>
              <a:t>LUKAS 3:23 (lihat referensi lain)</a:t>
            </a:r>
          </a:p>
        </p:txBody>
      </p:sp>
      <p:sp>
        <p:nvSpPr>
          <p:cNvPr id="333881" name="Text Box 57">
            <a:extLst>
              <a:ext uri="{FF2B5EF4-FFF2-40B4-BE49-F238E27FC236}">
                <a16:creationId xmlns:a16="http://schemas.microsoft.com/office/drawing/2014/main" id="{16F16E22-D68E-5C40-8EEC-A57451937580}"/>
              </a:ext>
            </a:extLst>
          </p:cNvPr>
          <p:cNvSpPr txBox="1">
            <a:spLocks noChangeArrowheads="1"/>
          </p:cNvSpPr>
          <p:nvPr/>
        </p:nvSpPr>
        <p:spPr bwMode="auto">
          <a:xfrm>
            <a:off x="3417888" y="2354263"/>
            <a:ext cx="22177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a:t>
            </a:r>
            <a:endParaRPr lang="en-US" altLang="ko-KR" sz="2400">
              <a:solidFill>
                <a:schemeClr val="folHlink"/>
              </a:solidFill>
              <a:effectLst/>
              <a:latin typeface="Times" pitchFamily="2" charset="0"/>
              <a:ea typeface="Gulim" panose="020B0600000101010101" pitchFamily="34" charset="-127"/>
            </a:endParaRPr>
          </a:p>
        </p:txBody>
      </p:sp>
      <p:sp>
        <p:nvSpPr>
          <p:cNvPr id="333882" name="Text Box 58">
            <a:extLst>
              <a:ext uri="{FF2B5EF4-FFF2-40B4-BE49-F238E27FC236}">
                <a16:creationId xmlns:a16="http://schemas.microsoft.com/office/drawing/2014/main" id="{47E56969-D13F-C043-B88B-D7B3C318B12C}"/>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33884" name="Text Box 60">
            <a:extLst>
              <a:ext uri="{FF2B5EF4-FFF2-40B4-BE49-F238E27FC236}">
                <a16:creationId xmlns:a16="http://schemas.microsoft.com/office/drawing/2014/main" id="{B50A2B41-1E80-724A-A36C-D24F301BE558}"/>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33885" name="Rectangle 61">
            <a:extLst>
              <a:ext uri="{FF2B5EF4-FFF2-40B4-BE49-F238E27FC236}">
                <a16:creationId xmlns:a16="http://schemas.microsoft.com/office/drawing/2014/main" id="{4E38712B-F1A6-1B4D-9F7F-4279E37B2CD9}"/>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33888" name="Rectangle 64">
            <a:extLst>
              <a:ext uri="{FF2B5EF4-FFF2-40B4-BE49-F238E27FC236}">
                <a16:creationId xmlns:a16="http://schemas.microsoft.com/office/drawing/2014/main" id="{B1012B70-4C42-9D44-A2C3-73F5A8AA13AC}"/>
              </a:ext>
            </a:extLst>
          </p:cNvPr>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33889" name="Text Box 65">
            <a:extLst>
              <a:ext uri="{FF2B5EF4-FFF2-40B4-BE49-F238E27FC236}">
                <a16:creationId xmlns:a16="http://schemas.microsoft.com/office/drawing/2014/main" id="{B4152CB1-8C6C-1C4B-A5FF-DB928F1494BF}"/>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33890" name="Text Box 66">
            <a:extLst>
              <a:ext uri="{FF2B5EF4-FFF2-40B4-BE49-F238E27FC236}">
                <a16:creationId xmlns:a16="http://schemas.microsoft.com/office/drawing/2014/main" id="{A55F8E93-302B-6646-B0C0-FF2519D2DA5C}"/>
              </a:ext>
            </a:extLst>
          </p:cNvPr>
          <p:cNvSpPr txBox="1">
            <a:spLocks noChangeArrowheads="1"/>
          </p:cNvSpPr>
          <p:nvPr/>
        </p:nvSpPr>
        <p:spPr bwMode="auto">
          <a:xfrm>
            <a:off x="5051425" y="1082675"/>
            <a:ext cx="3287713" cy="5810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solidFill>
                  <a:schemeClr val="folHlink"/>
                </a:solidFill>
                <a:effectLst/>
                <a:ea typeface="Gulim" panose="020B0600000101010101" pitchFamily="34" charset="-127"/>
              </a:rPr>
              <a:t>Lukas 3:23                       Tambah yang lain</a:t>
            </a:r>
          </a:p>
        </p:txBody>
      </p:sp>
      <p:sp>
        <p:nvSpPr>
          <p:cNvPr id="333891" name="Rectangle 67">
            <a:extLst>
              <a:ext uri="{FF2B5EF4-FFF2-40B4-BE49-F238E27FC236}">
                <a16:creationId xmlns:a16="http://schemas.microsoft.com/office/drawing/2014/main" id="{E82FFDC5-9438-5645-B64D-DB50949E21F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31</a:t>
            </a:r>
          </a:p>
        </p:txBody>
      </p:sp>
      <p:sp>
        <p:nvSpPr>
          <p:cNvPr id="333893" name="Rectangle 69">
            <a:extLst>
              <a:ext uri="{FF2B5EF4-FFF2-40B4-BE49-F238E27FC236}">
                <a16:creationId xmlns:a16="http://schemas.microsoft.com/office/drawing/2014/main" id="{6E18189F-0954-3149-B720-7B3350C6A467}"/>
              </a:ext>
            </a:extLst>
          </p:cNvPr>
          <p:cNvSpPr>
            <a:spLocks noGrp="1" noChangeArrowheads="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a:extLst>
              <a:ext uri="{FF2B5EF4-FFF2-40B4-BE49-F238E27FC236}">
                <a16:creationId xmlns:a16="http://schemas.microsoft.com/office/drawing/2014/main" id="{58C20879-81B2-1840-A432-B2BEAAB67CE1}"/>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528415" name="Text Box 31">
            <a:extLst>
              <a:ext uri="{FF2B5EF4-FFF2-40B4-BE49-F238E27FC236}">
                <a16:creationId xmlns:a16="http://schemas.microsoft.com/office/drawing/2014/main" id="{51DB90BE-8478-A844-8B27-E8B78D113D83}"/>
              </a:ext>
            </a:extLst>
          </p:cNvPr>
          <p:cNvSpPr txBox="1">
            <a:spLocks noChangeArrowheads="1"/>
          </p:cNvSpPr>
          <p:nvPr/>
        </p:nvSpPr>
        <p:spPr bwMode="auto">
          <a:xfrm>
            <a:off x="339725" y="506413"/>
            <a:ext cx="5387975"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a:solidFill>
                  <a:schemeClr val="folHlink"/>
                </a:solidFill>
                <a:effectLst/>
                <a:ea typeface="Gulim" panose="020B0600000101010101" pitchFamily="34" charset="-127"/>
              </a:rPr>
              <a:t>LUKAS 3:23 (lihat referensi lain)</a:t>
            </a:r>
          </a:p>
        </p:txBody>
      </p:sp>
      <p:sp>
        <p:nvSpPr>
          <p:cNvPr id="528418" name="Text Box 34">
            <a:extLst>
              <a:ext uri="{FF2B5EF4-FFF2-40B4-BE49-F238E27FC236}">
                <a16:creationId xmlns:a16="http://schemas.microsoft.com/office/drawing/2014/main" id="{BC893EE4-7BA2-3C4C-AEE5-96BF71E9BE23}"/>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28419" name="Text Box 35">
            <a:extLst>
              <a:ext uri="{FF2B5EF4-FFF2-40B4-BE49-F238E27FC236}">
                <a16:creationId xmlns:a16="http://schemas.microsoft.com/office/drawing/2014/main" id="{D997E6F7-414F-3145-827F-E6A87169C36B}"/>
              </a:ext>
            </a:extLst>
          </p:cNvPr>
          <p:cNvSpPr txBox="1">
            <a:spLocks noChangeArrowheads="1"/>
          </p:cNvSpPr>
          <p:nvPr/>
        </p:nvSpPr>
        <p:spPr bwMode="auto">
          <a:xfrm>
            <a:off x="8882063" y="55308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grpSp>
        <p:nvGrpSpPr>
          <p:cNvPr id="528423" name="Group 39">
            <a:extLst>
              <a:ext uri="{FF2B5EF4-FFF2-40B4-BE49-F238E27FC236}">
                <a16:creationId xmlns:a16="http://schemas.microsoft.com/office/drawing/2014/main" id="{8A15AE62-AC7F-9B46-BE34-0E5A9D31A0FA}"/>
              </a:ext>
            </a:extLst>
          </p:cNvPr>
          <p:cNvGrpSpPr>
            <a:grpSpLocks/>
          </p:cNvGrpSpPr>
          <p:nvPr/>
        </p:nvGrpSpPr>
        <p:grpSpPr bwMode="auto">
          <a:xfrm>
            <a:off x="817563" y="947738"/>
            <a:ext cx="7537450" cy="1430337"/>
            <a:chOff x="515" y="597"/>
            <a:chExt cx="4748" cy="901"/>
          </a:xfrm>
        </p:grpSpPr>
        <p:sp>
          <p:nvSpPr>
            <p:cNvPr id="528420" name="Text Box 36">
              <a:extLst>
                <a:ext uri="{FF2B5EF4-FFF2-40B4-BE49-F238E27FC236}">
                  <a16:creationId xmlns:a16="http://schemas.microsoft.com/office/drawing/2014/main" id="{310396D3-B065-5143-A15D-2F113C2A6AB1}"/>
                </a:ext>
              </a:extLst>
            </p:cNvPr>
            <p:cNvSpPr txBox="1">
              <a:spLocks noChangeArrowheads="1"/>
            </p:cNvSpPr>
            <p:nvPr/>
          </p:nvSpPr>
          <p:spPr bwMode="auto">
            <a:xfrm>
              <a:off x="515" y="597"/>
              <a:ext cx="4748" cy="63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000">
                  <a:solidFill>
                    <a:schemeClr val="folHlink"/>
                  </a:solidFill>
                  <a:effectLst/>
                  <a:ea typeface="Gulim" panose="020B0600000101010101" pitchFamily="34" charset="-127"/>
                </a:rPr>
                <a:t>Lukas 3:23: “Ketika Yesus memulai pekerjaanNya, Ia berumur kira-kira tiga puluh tahun dan </a:t>
              </a:r>
              <a:r>
                <a:rPr lang="en-US" altLang="ko-KR" sz="2000">
                  <a:solidFill>
                    <a:srgbClr val="00FFFF"/>
                  </a:solidFill>
                  <a:effectLst/>
                  <a:ea typeface="Gulim" panose="020B0600000101010101" pitchFamily="34" charset="-127"/>
                </a:rPr>
                <a:t>menurut anggapan orang</a:t>
              </a:r>
              <a:r>
                <a:rPr lang="en-US" altLang="ko-KR" sz="2000">
                  <a:solidFill>
                    <a:schemeClr val="folHlink"/>
                  </a:solidFill>
                  <a:effectLst/>
                  <a:ea typeface="Gulim" panose="020B0600000101010101" pitchFamily="34" charset="-127"/>
                </a:rPr>
                <a:t>, Ia adalah anak Yusuf, anak Eli.” </a:t>
              </a:r>
            </a:p>
          </p:txBody>
        </p:sp>
        <p:sp>
          <p:nvSpPr>
            <p:cNvPr id="528421" name="Line 37">
              <a:extLst>
                <a:ext uri="{FF2B5EF4-FFF2-40B4-BE49-F238E27FC236}">
                  <a16:creationId xmlns:a16="http://schemas.microsoft.com/office/drawing/2014/main" id="{0DBCE4F7-B7B8-EA4E-B0EB-FBB208E42BBE}"/>
                </a:ext>
              </a:extLst>
            </p:cNvPr>
            <p:cNvSpPr>
              <a:spLocks noChangeShapeType="1"/>
            </p:cNvSpPr>
            <p:nvPr/>
          </p:nvSpPr>
          <p:spPr bwMode="auto">
            <a:xfrm>
              <a:off x="1648" y="1498"/>
              <a:ext cx="2721" cy="0"/>
            </a:xfrm>
            <a:prstGeom prst="line">
              <a:avLst/>
            </a:prstGeom>
            <a:noFill/>
            <a:ln w="57150">
              <a:solidFill>
                <a:srgbClr val="FAF40C"/>
              </a:solidFill>
              <a:round/>
              <a:headEnd/>
              <a:tailEnd/>
            </a:ln>
            <a:effectLst>
              <a:outerShdw dist="5388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28422" name="Text Box 38">
            <a:extLst>
              <a:ext uri="{FF2B5EF4-FFF2-40B4-BE49-F238E27FC236}">
                <a16:creationId xmlns:a16="http://schemas.microsoft.com/office/drawing/2014/main" id="{EE12719F-BBCE-7440-A291-6932E027CE3C}"/>
              </a:ext>
            </a:extLst>
          </p:cNvPr>
          <p:cNvSpPr txBox="1">
            <a:spLocks noChangeArrowheads="1"/>
          </p:cNvSpPr>
          <p:nvPr/>
        </p:nvSpPr>
        <p:spPr bwMode="auto">
          <a:xfrm>
            <a:off x="836613" y="2719388"/>
            <a:ext cx="7727950" cy="253206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000">
                <a:solidFill>
                  <a:schemeClr val="folHlink"/>
                </a:solidFill>
                <a:effectLst/>
                <a:ea typeface="Gulim" panose="020B0600000101010101" pitchFamily="34" charset="-127"/>
              </a:rPr>
              <a:t>“</a:t>
            </a:r>
            <a:r>
              <a:rPr lang="en-US" altLang="ko-KR" sz="2000">
                <a:solidFill>
                  <a:srgbClr val="00FFFF"/>
                </a:solidFill>
                <a:effectLst/>
                <a:ea typeface="Gulim" panose="020B0600000101010101" pitchFamily="34" charset="-127"/>
              </a:rPr>
              <a:t>Lukas mengikuti silsilah dari Maria.</a:t>
            </a:r>
            <a:r>
              <a:rPr lang="en-US" altLang="ko-KR" sz="2000">
                <a:solidFill>
                  <a:schemeClr val="folHlink"/>
                </a:solidFill>
                <a:effectLst/>
                <a:ea typeface="Gulim" panose="020B0600000101010101" pitchFamily="34" charset="-127"/>
              </a:rPr>
              <a:t> Beberapa penerjermah (diantara berbagai pihak … ) berdebat bahwa Lukas mengikuti silsilah Maria,menunjukkan bahwa ia juga dari silsilah Daud, maka Yesus layak menjadi Mesias,tidak hanya dari Yusuf (karena dia anak sulung adalah pewaris sah) namun juga dibuktikan melalui Maria.”</a:t>
            </a:r>
          </a:p>
          <a:p>
            <a:pPr algn="r">
              <a:spcBef>
                <a:spcPct val="50000"/>
              </a:spcBef>
            </a:pPr>
            <a:r>
              <a:rPr lang="en-US" altLang="ko-KR">
                <a:solidFill>
                  <a:srgbClr val="00FFFF"/>
                </a:solidFill>
                <a:effectLst/>
                <a:ea typeface="Gulim" panose="020B0600000101010101" pitchFamily="34" charset="-127"/>
              </a:rPr>
              <a:t>              </a:t>
            </a:r>
            <a:r>
              <a:rPr lang="en-US" altLang="ko-KR" i="1">
                <a:solidFill>
                  <a:srgbClr val="00FFFF"/>
                </a:solidFill>
                <a:effectLst/>
                <a:ea typeface="Gulim" panose="020B0600000101010101" pitchFamily="34" charset="-127"/>
              </a:rPr>
              <a:t>The Bible Knowledge Commentary, John Walvoord &amp; Roy Zuck, editors, Victor Books, 1983. Hal 212.</a:t>
            </a:r>
          </a:p>
        </p:txBody>
      </p:sp>
      <p:sp>
        <p:nvSpPr>
          <p:cNvPr id="528424" name="Text Box 40">
            <a:extLst>
              <a:ext uri="{FF2B5EF4-FFF2-40B4-BE49-F238E27FC236}">
                <a16:creationId xmlns:a16="http://schemas.microsoft.com/office/drawing/2014/main" id="{8E2E22E9-F245-D94F-94F0-2EC6F84BD1BD}"/>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28425" name="Rectangle 41">
            <a:extLst>
              <a:ext uri="{FF2B5EF4-FFF2-40B4-BE49-F238E27FC236}">
                <a16:creationId xmlns:a16="http://schemas.microsoft.com/office/drawing/2014/main" id="{FFC4C844-24A2-7843-96BB-411B54125678}"/>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28428" name="Rectangle 44">
            <a:extLst>
              <a:ext uri="{FF2B5EF4-FFF2-40B4-BE49-F238E27FC236}">
                <a16:creationId xmlns:a16="http://schemas.microsoft.com/office/drawing/2014/main" id="{EE655350-4C6B-9A46-8346-95F4BA249064}"/>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32</a:t>
            </a:r>
          </a:p>
        </p:txBody>
      </p:sp>
      <p:sp>
        <p:nvSpPr>
          <p:cNvPr id="528430" name="Text Box 46">
            <a:extLst>
              <a:ext uri="{FF2B5EF4-FFF2-40B4-BE49-F238E27FC236}">
                <a16:creationId xmlns:a16="http://schemas.microsoft.com/office/drawing/2014/main" id="{F395B407-1BDE-6D4E-AE51-0535DCA1B612}"/>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28423"/>
                                        </p:tgtEl>
                                        <p:attrNameLst>
                                          <p:attrName>style.visibility</p:attrName>
                                        </p:attrNameLst>
                                      </p:cBhvr>
                                      <p:to>
                                        <p:strVal val="visible"/>
                                      </p:to>
                                    </p:set>
                                    <p:animEffect transition="in" filter="dissolve">
                                      <p:cBhvr>
                                        <p:cTn id="7" dur="500"/>
                                        <p:tgtEl>
                                          <p:spTgt spid="5284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dissolve">
                                      <p:cBhvr>
                                        <p:cTn id="12" dur="5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a:extLst>
              <a:ext uri="{FF2B5EF4-FFF2-40B4-BE49-F238E27FC236}">
                <a16:creationId xmlns:a16="http://schemas.microsoft.com/office/drawing/2014/main" id="{3AFFE35F-AD65-9E41-B18A-AD9C40B1ECBF}"/>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59427" name="Text Box 3">
            <a:extLst>
              <a:ext uri="{FF2B5EF4-FFF2-40B4-BE49-F238E27FC236}">
                <a16:creationId xmlns:a16="http://schemas.microsoft.com/office/drawing/2014/main" id="{8B0CC411-D53E-074B-AC48-892A1672CF10}"/>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59428" name="Text Box 4">
            <a:extLst>
              <a:ext uri="{FF2B5EF4-FFF2-40B4-BE49-F238E27FC236}">
                <a16:creationId xmlns:a16="http://schemas.microsoft.com/office/drawing/2014/main" id="{3D049AF5-8D7D-3742-AB84-74B911DA8FEE}"/>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59430" name="Text Box 6">
            <a:extLst>
              <a:ext uri="{FF2B5EF4-FFF2-40B4-BE49-F238E27FC236}">
                <a16:creationId xmlns:a16="http://schemas.microsoft.com/office/drawing/2014/main" id="{1BFC98FA-3BEC-694E-B167-2A067BFF3272}"/>
              </a:ext>
            </a:extLst>
          </p:cNvPr>
          <p:cNvSpPr txBox="1">
            <a:spLocks noChangeArrowheads="1"/>
          </p:cNvSpPr>
          <p:nvPr/>
        </p:nvSpPr>
        <p:spPr bwMode="auto">
          <a:xfrm>
            <a:off x="3735388" y="2889250"/>
            <a:ext cx="38338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DAUD       BATSYEBA</a:t>
            </a:r>
          </a:p>
        </p:txBody>
      </p:sp>
      <p:sp>
        <p:nvSpPr>
          <p:cNvPr id="359432" name="Rectangle 8">
            <a:extLst>
              <a:ext uri="{FF2B5EF4-FFF2-40B4-BE49-F238E27FC236}">
                <a16:creationId xmlns:a16="http://schemas.microsoft.com/office/drawing/2014/main" id="{2738A6F9-5C2C-034C-B424-2E23DA0C860C}"/>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59433" name="Line 9">
            <a:extLst>
              <a:ext uri="{FF2B5EF4-FFF2-40B4-BE49-F238E27FC236}">
                <a16:creationId xmlns:a16="http://schemas.microsoft.com/office/drawing/2014/main" id="{560DE055-7124-CF4C-8FD7-AC7A796C4007}"/>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34" name="Line 10">
            <a:extLst>
              <a:ext uri="{FF2B5EF4-FFF2-40B4-BE49-F238E27FC236}">
                <a16:creationId xmlns:a16="http://schemas.microsoft.com/office/drawing/2014/main" id="{47CD4938-CEC4-0B46-B2F1-81F810E6810F}"/>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35" name="Line 11">
            <a:extLst>
              <a:ext uri="{FF2B5EF4-FFF2-40B4-BE49-F238E27FC236}">
                <a16:creationId xmlns:a16="http://schemas.microsoft.com/office/drawing/2014/main" id="{877A99FE-BEC8-2042-872A-7790E9730288}"/>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36" name="Line 12">
            <a:extLst>
              <a:ext uri="{FF2B5EF4-FFF2-40B4-BE49-F238E27FC236}">
                <a16:creationId xmlns:a16="http://schemas.microsoft.com/office/drawing/2014/main" id="{E0E773DC-C61C-2F4B-9BEF-C39333913F8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37" name="Line 13">
            <a:extLst>
              <a:ext uri="{FF2B5EF4-FFF2-40B4-BE49-F238E27FC236}">
                <a16:creationId xmlns:a16="http://schemas.microsoft.com/office/drawing/2014/main" id="{7165BD23-CC90-EA41-8C12-82830E239672}"/>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38" name="Line 14">
            <a:extLst>
              <a:ext uri="{FF2B5EF4-FFF2-40B4-BE49-F238E27FC236}">
                <a16:creationId xmlns:a16="http://schemas.microsoft.com/office/drawing/2014/main" id="{A289484B-C18A-E44F-AF51-C5059B808015}"/>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39" name="Line 15">
            <a:extLst>
              <a:ext uri="{FF2B5EF4-FFF2-40B4-BE49-F238E27FC236}">
                <a16:creationId xmlns:a16="http://schemas.microsoft.com/office/drawing/2014/main" id="{4526A27A-5D3E-D14F-94E4-1720647E2B3D}"/>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40" name="Line 16">
            <a:extLst>
              <a:ext uri="{FF2B5EF4-FFF2-40B4-BE49-F238E27FC236}">
                <a16:creationId xmlns:a16="http://schemas.microsoft.com/office/drawing/2014/main" id="{5FAB72AC-4211-3848-9FD0-C28CC5CC33A9}"/>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41" name="Line 17">
            <a:extLst>
              <a:ext uri="{FF2B5EF4-FFF2-40B4-BE49-F238E27FC236}">
                <a16:creationId xmlns:a16="http://schemas.microsoft.com/office/drawing/2014/main" id="{CF3F4684-259E-5F40-854B-BE3C3E80C2DE}"/>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42" name="Line 18">
            <a:extLst>
              <a:ext uri="{FF2B5EF4-FFF2-40B4-BE49-F238E27FC236}">
                <a16:creationId xmlns:a16="http://schemas.microsoft.com/office/drawing/2014/main" id="{12DDD413-5B95-9443-806B-E3F249B0E62F}"/>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43" name="Line 19">
            <a:extLst>
              <a:ext uri="{FF2B5EF4-FFF2-40B4-BE49-F238E27FC236}">
                <a16:creationId xmlns:a16="http://schemas.microsoft.com/office/drawing/2014/main" id="{FBCEFF62-1495-7C47-ADD8-E735B1101038}"/>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44" name="Text Box 20">
            <a:extLst>
              <a:ext uri="{FF2B5EF4-FFF2-40B4-BE49-F238E27FC236}">
                <a16:creationId xmlns:a16="http://schemas.microsoft.com/office/drawing/2014/main" id="{A63067CF-7F05-7E46-958B-125DEC7775D9}"/>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359445" name="Text Box 21">
            <a:extLst>
              <a:ext uri="{FF2B5EF4-FFF2-40B4-BE49-F238E27FC236}">
                <a16:creationId xmlns:a16="http://schemas.microsoft.com/office/drawing/2014/main" id="{CFAF2C1D-B34A-B049-AC8C-34341F8B22B4}"/>
              </a:ext>
            </a:extLst>
          </p:cNvPr>
          <p:cNvSpPr txBox="1">
            <a:spLocks noChangeArrowheads="1"/>
          </p:cNvSpPr>
          <p:nvPr/>
        </p:nvSpPr>
        <p:spPr bwMode="auto">
          <a:xfrm>
            <a:off x="3594100" y="3475038"/>
            <a:ext cx="445611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400">
                <a:solidFill>
                  <a:schemeClr val="folHlink"/>
                </a:solidFill>
                <a:effectLst/>
                <a:latin typeface="Times" pitchFamily="2" charset="0"/>
                <a:ea typeface="Gulim" panose="020B0600000101010101" pitchFamily="34" charset="-127"/>
              </a:rPr>
              <a:t> </a:t>
            </a:r>
            <a:r>
              <a:rPr lang="en-US" altLang="ko-KR" sz="2400">
                <a:solidFill>
                  <a:schemeClr val="folHlink"/>
                </a:solidFill>
                <a:effectLst/>
                <a:latin typeface="Times" pitchFamily="2" charset="0"/>
                <a:ea typeface="Gulim" panose="020B0600000101010101" pitchFamily="34" charset="-127"/>
              </a:rPr>
              <a:t>NATAN     SALOMO</a:t>
            </a:r>
          </a:p>
        </p:txBody>
      </p:sp>
      <p:sp>
        <p:nvSpPr>
          <p:cNvPr id="359448" name="Line 24">
            <a:extLst>
              <a:ext uri="{FF2B5EF4-FFF2-40B4-BE49-F238E27FC236}">
                <a16:creationId xmlns:a16="http://schemas.microsoft.com/office/drawing/2014/main" id="{9186A5E9-B515-A54A-9699-BF1DC825E693}"/>
              </a:ext>
            </a:extLst>
          </p:cNvPr>
          <p:cNvSpPr>
            <a:spLocks noChangeShapeType="1"/>
          </p:cNvSpPr>
          <p:nvPr/>
        </p:nvSpPr>
        <p:spPr bwMode="auto">
          <a:xfrm>
            <a:off x="6111875" y="3357563"/>
            <a:ext cx="1588"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49" name="Line 25">
            <a:extLst>
              <a:ext uri="{FF2B5EF4-FFF2-40B4-BE49-F238E27FC236}">
                <a16:creationId xmlns:a16="http://schemas.microsoft.com/office/drawing/2014/main" id="{FCA0CC96-F99A-0D4A-918E-1AE6B6A0DAB5}"/>
              </a:ext>
            </a:extLst>
          </p:cNvPr>
          <p:cNvSpPr>
            <a:spLocks noChangeShapeType="1"/>
          </p:cNvSpPr>
          <p:nvPr/>
        </p:nvSpPr>
        <p:spPr bwMode="auto">
          <a:xfrm>
            <a:off x="4414838" y="3352800"/>
            <a:ext cx="1587"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50" name="Text Box 26">
            <a:extLst>
              <a:ext uri="{FF2B5EF4-FFF2-40B4-BE49-F238E27FC236}">
                <a16:creationId xmlns:a16="http://schemas.microsoft.com/office/drawing/2014/main" id="{FB27E98C-AA33-9948-807B-5C18EE4911C3}"/>
              </a:ext>
            </a:extLst>
          </p:cNvPr>
          <p:cNvSpPr txBox="1">
            <a:spLocks noChangeArrowheads="1"/>
          </p:cNvSpPr>
          <p:nvPr/>
        </p:nvSpPr>
        <p:spPr bwMode="auto">
          <a:xfrm>
            <a:off x="3822700" y="5588000"/>
            <a:ext cx="470693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MARIA          YUSUF</a:t>
            </a:r>
          </a:p>
        </p:txBody>
      </p:sp>
      <p:sp>
        <p:nvSpPr>
          <p:cNvPr id="359453" name="Line 29">
            <a:extLst>
              <a:ext uri="{FF2B5EF4-FFF2-40B4-BE49-F238E27FC236}">
                <a16:creationId xmlns:a16="http://schemas.microsoft.com/office/drawing/2014/main" id="{1954EE7E-7012-0A48-AEF4-D0D59F8E5B86}"/>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54" name="Line 30">
            <a:extLst>
              <a:ext uri="{FF2B5EF4-FFF2-40B4-BE49-F238E27FC236}">
                <a16:creationId xmlns:a16="http://schemas.microsoft.com/office/drawing/2014/main" id="{6BF3E45B-C55D-BB49-9278-0218CEFBB370}"/>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55" name="Line 31">
            <a:extLst>
              <a:ext uri="{FF2B5EF4-FFF2-40B4-BE49-F238E27FC236}">
                <a16:creationId xmlns:a16="http://schemas.microsoft.com/office/drawing/2014/main" id="{49BD8B9A-53A2-C84A-9770-8C1607648658}"/>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56" name="Line 32">
            <a:extLst>
              <a:ext uri="{FF2B5EF4-FFF2-40B4-BE49-F238E27FC236}">
                <a16:creationId xmlns:a16="http://schemas.microsoft.com/office/drawing/2014/main" id="{6D0EB9B3-6513-CE4E-BB8C-561B349D01FC}"/>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57" name="Line 33">
            <a:extLst>
              <a:ext uri="{FF2B5EF4-FFF2-40B4-BE49-F238E27FC236}">
                <a16:creationId xmlns:a16="http://schemas.microsoft.com/office/drawing/2014/main" id="{840277BE-1165-6E48-B2B4-5675A8F8A8A6}"/>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58" name="AutoShape 34">
            <a:extLst>
              <a:ext uri="{FF2B5EF4-FFF2-40B4-BE49-F238E27FC236}">
                <a16:creationId xmlns:a16="http://schemas.microsoft.com/office/drawing/2014/main" id="{CBA5126A-5FDC-A046-8218-33C11DEA112F}"/>
              </a:ext>
            </a:extLst>
          </p:cNvPr>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59" name="AutoShape 35">
            <a:extLst>
              <a:ext uri="{FF2B5EF4-FFF2-40B4-BE49-F238E27FC236}">
                <a16:creationId xmlns:a16="http://schemas.microsoft.com/office/drawing/2014/main" id="{DEF5DEF9-35C6-1D4E-923D-A66EB622D3E3}"/>
              </a:ext>
            </a:extLst>
          </p:cNvPr>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62" name="Line 38">
            <a:extLst>
              <a:ext uri="{FF2B5EF4-FFF2-40B4-BE49-F238E27FC236}">
                <a16:creationId xmlns:a16="http://schemas.microsoft.com/office/drawing/2014/main" id="{2811EA49-8BDE-5440-B7D7-BAE6E95B1E93}"/>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66" name="Text Box 42">
            <a:extLst>
              <a:ext uri="{FF2B5EF4-FFF2-40B4-BE49-F238E27FC236}">
                <a16:creationId xmlns:a16="http://schemas.microsoft.com/office/drawing/2014/main" id="{B0794C07-A62E-B146-8273-5A6E768AFC6C}"/>
              </a:ext>
            </a:extLst>
          </p:cNvPr>
          <p:cNvSpPr txBox="1">
            <a:spLocks noChangeArrowheads="1"/>
          </p:cNvSpPr>
          <p:nvPr/>
        </p:nvSpPr>
        <p:spPr bwMode="auto">
          <a:xfrm>
            <a:off x="365125" y="2055813"/>
            <a:ext cx="5387975"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ko-KR" altLang="en-US">
              <a:solidFill>
                <a:schemeClr val="folHlink"/>
              </a:solidFill>
              <a:effectLst/>
              <a:ea typeface="Gulim" panose="020B0600000101010101" pitchFamily="34" charset="-127"/>
            </a:endParaRPr>
          </a:p>
        </p:txBody>
      </p:sp>
      <p:sp>
        <p:nvSpPr>
          <p:cNvPr id="359468" name="Text Box 44">
            <a:extLst>
              <a:ext uri="{FF2B5EF4-FFF2-40B4-BE49-F238E27FC236}">
                <a16:creationId xmlns:a16="http://schemas.microsoft.com/office/drawing/2014/main" id="{D7412C95-E387-E248-B8A4-530C6D8EF482}"/>
              </a:ext>
            </a:extLst>
          </p:cNvPr>
          <p:cNvSpPr txBox="1">
            <a:spLocks noChangeArrowheads="1"/>
          </p:cNvSpPr>
          <p:nvPr/>
        </p:nvSpPr>
        <p:spPr bwMode="auto">
          <a:xfrm>
            <a:off x="3417888" y="2354263"/>
            <a:ext cx="22177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a:t>
            </a:r>
            <a:endParaRPr lang="en-US" altLang="ko-KR" sz="2400">
              <a:solidFill>
                <a:schemeClr val="folHlink"/>
              </a:solidFill>
              <a:effectLst/>
              <a:latin typeface="Times" pitchFamily="2" charset="0"/>
              <a:ea typeface="Gulim" panose="020B0600000101010101" pitchFamily="34" charset="-127"/>
            </a:endParaRPr>
          </a:p>
        </p:txBody>
      </p:sp>
      <p:sp>
        <p:nvSpPr>
          <p:cNvPr id="359469" name="Text Box 45">
            <a:extLst>
              <a:ext uri="{FF2B5EF4-FFF2-40B4-BE49-F238E27FC236}">
                <a16:creationId xmlns:a16="http://schemas.microsoft.com/office/drawing/2014/main" id="{312D7E2E-9242-D641-A269-2A56BCFBEB32}"/>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59471" name="Text Box 47">
            <a:extLst>
              <a:ext uri="{FF2B5EF4-FFF2-40B4-BE49-F238E27FC236}">
                <a16:creationId xmlns:a16="http://schemas.microsoft.com/office/drawing/2014/main" id="{B92C4F9B-9E93-4649-99FB-D9B1516BBD4A}"/>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59472" name="Rectangle 48">
            <a:extLst>
              <a:ext uri="{FF2B5EF4-FFF2-40B4-BE49-F238E27FC236}">
                <a16:creationId xmlns:a16="http://schemas.microsoft.com/office/drawing/2014/main" id="{04F0EE0D-A9DE-F146-B168-35548EB90D5E}"/>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59476" name="Text Box 52">
            <a:extLst>
              <a:ext uri="{FF2B5EF4-FFF2-40B4-BE49-F238E27FC236}">
                <a16:creationId xmlns:a16="http://schemas.microsoft.com/office/drawing/2014/main" id="{D956DF8B-F064-EA4A-BD16-746295FB2A56}"/>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359477" name="Text Box 53">
            <a:extLst>
              <a:ext uri="{FF2B5EF4-FFF2-40B4-BE49-F238E27FC236}">
                <a16:creationId xmlns:a16="http://schemas.microsoft.com/office/drawing/2014/main" id="{3CBF0A41-6441-3A48-99C9-7903E203C98B}"/>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solidFill>
                  <a:schemeClr val="folHlink"/>
                </a:solidFill>
                <a:effectLst/>
                <a:ea typeface="Gulim" panose="020B0600000101010101" pitchFamily="34" charset="-127"/>
              </a:rPr>
              <a:t>Matius 1:16</a:t>
            </a:r>
          </a:p>
        </p:txBody>
      </p:sp>
      <p:sp>
        <p:nvSpPr>
          <p:cNvPr id="359478" name="Rectangle 54">
            <a:extLst>
              <a:ext uri="{FF2B5EF4-FFF2-40B4-BE49-F238E27FC236}">
                <a16:creationId xmlns:a16="http://schemas.microsoft.com/office/drawing/2014/main" id="{DE67CEA8-8EA3-5E45-9196-4C10D857EDD4}"/>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59479" name="Rectangle 55">
            <a:extLst>
              <a:ext uri="{FF2B5EF4-FFF2-40B4-BE49-F238E27FC236}">
                <a16:creationId xmlns:a16="http://schemas.microsoft.com/office/drawing/2014/main" id="{FE706549-E8CC-8845-AB87-9BE9DA8E893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33</a:t>
            </a:r>
          </a:p>
        </p:txBody>
      </p:sp>
      <p:sp>
        <p:nvSpPr>
          <p:cNvPr id="359482" name="Line 58">
            <a:extLst>
              <a:ext uri="{FF2B5EF4-FFF2-40B4-BE49-F238E27FC236}">
                <a16:creationId xmlns:a16="http://schemas.microsoft.com/office/drawing/2014/main" id="{D3225311-04FF-1F47-A5E3-6F9004C924A9}"/>
              </a:ext>
            </a:extLst>
          </p:cNvPr>
          <p:cNvSpPr>
            <a:spLocks noChangeShapeType="1"/>
          </p:cNvSpPr>
          <p:nvPr/>
        </p:nvSpPr>
        <p:spPr bwMode="auto">
          <a:xfrm>
            <a:off x="4851400" y="3136900"/>
            <a:ext cx="304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83" name="Line 59">
            <a:extLst>
              <a:ext uri="{FF2B5EF4-FFF2-40B4-BE49-F238E27FC236}">
                <a16:creationId xmlns:a16="http://schemas.microsoft.com/office/drawing/2014/main" id="{4F9FB1F8-E768-CF4F-99D1-E43BA587F1E6}"/>
              </a:ext>
            </a:extLst>
          </p:cNvPr>
          <p:cNvSpPr>
            <a:spLocks noChangeShapeType="1"/>
          </p:cNvSpPr>
          <p:nvPr/>
        </p:nvSpPr>
        <p:spPr bwMode="auto">
          <a:xfrm>
            <a:off x="5008563" y="3133725"/>
            <a:ext cx="1587" cy="2190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9447" name="Line 23">
            <a:extLst>
              <a:ext uri="{FF2B5EF4-FFF2-40B4-BE49-F238E27FC236}">
                <a16:creationId xmlns:a16="http://schemas.microsoft.com/office/drawing/2014/main" id="{868EB5DF-B5C0-E746-9634-184B616043A8}"/>
              </a:ext>
            </a:extLst>
          </p:cNvPr>
          <p:cNvSpPr>
            <a:spLocks noChangeShapeType="1"/>
          </p:cNvSpPr>
          <p:nvPr/>
        </p:nvSpPr>
        <p:spPr bwMode="auto">
          <a:xfrm flipH="1" flipV="1">
            <a:off x="4446588" y="3355975"/>
            <a:ext cx="1665287" cy="1588"/>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a:extLst>
              <a:ext uri="{FF2B5EF4-FFF2-40B4-BE49-F238E27FC236}">
                <a16:creationId xmlns:a16="http://schemas.microsoft.com/office/drawing/2014/main" id="{FDD03430-36FA-F144-91E0-2A8B3B206450}"/>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429059" name="Text Box 3">
            <a:extLst>
              <a:ext uri="{FF2B5EF4-FFF2-40B4-BE49-F238E27FC236}">
                <a16:creationId xmlns:a16="http://schemas.microsoft.com/office/drawing/2014/main" id="{1CCF790F-63B5-5D42-80C8-5A8942D6B337}"/>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429060" name="Text Box 4">
            <a:extLst>
              <a:ext uri="{FF2B5EF4-FFF2-40B4-BE49-F238E27FC236}">
                <a16:creationId xmlns:a16="http://schemas.microsoft.com/office/drawing/2014/main" id="{CCEE70C7-8942-8C4F-AFBD-8AE285092451}"/>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429062" name="Text Box 6">
            <a:extLst>
              <a:ext uri="{FF2B5EF4-FFF2-40B4-BE49-F238E27FC236}">
                <a16:creationId xmlns:a16="http://schemas.microsoft.com/office/drawing/2014/main" id="{35160031-EB3F-E34A-AC9E-CDE26E51ACA5}"/>
              </a:ext>
            </a:extLst>
          </p:cNvPr>
          <p:cNvSpPr txBox="1">
            <a:spLocks noChangeArrowheads="1"/>
          </p:cNvSpPr>
          <p:nvPr/>
        </p:nvSpPr>
        <p:spPr bwMode="auto">
          <a:xfrm>
            <a:off x="3735388" y="2889250"/>
            <a:ext cx="38338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DAUD       BATSYEBA</a:t>
            </a:r>
          </a:p>
        </p:txBody>
      </p:sp>
      <p:sp>
        <p:nvSpPr>
          <p:cNvPr id="429064" name="Rectangle 8">
            <a:extLst>
              <a:ext uri="{FF2B5EF4-FFF2-40B4-BE49-F238E27FC236}">
                <a16:creationId xmlns:a16="http://schemas.microsoft.com/office/drawing/2014/main" id="{42E795D6-7479-F142-A4AF-16ECB369809A}"/>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429065" name="Line 9">
            <a:extLst>
              <a:ext uri="{FF2B5EF4-FFF2-40B4-BE49-F238E27FC236}">
                <a16:creationId xmlns:a16="http://schemas.microsoft.com/office/drawing/2014/main" id="{3100B444-2B35-E545-BCCD-CCF63D487BCF}"/>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66" name="Line 10">
            <a:extLst>
              <a:ext uri="{FF2B5EF4-FFF2-40B4-BE49-F238E27FC236}">
                <a16:creationId xmlns:a16="http://schemas.microsoft.com/office/drawing/2014/main" id="{B9FB899F-0531-1243-9098-594649011978}"/>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67" name="Line 11">
            <a:extLst>
              <a:ext uri="{FF2B5EF4-FFF2-40B4-BE49-F238E27FC236}">
                <a16:creationId xmlns:a16="http://schemas.microsoft.com/office/drawing/2014/main" id="{5FA2D2ED-2E45-184A-ACFE-CB471A34A077}"/>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68" name="Line 12">
            <a:extLst>
              <a:ext uri="{FF2B5EF4-FFF2-40B4-BE49-F238E27FC236}">
                <a16:creationId xmlns:a16="http://schemas.microsoft.com/office/drawing/2014/main" id="{55A55F70-3B4C-4443-AEAF-7C5F05780E33}"/>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69" name="Line 13">
            <a:extLst>
              <a:ext uri="{FF2B5EF4-FFF2-40B4-BE49-F238E27FC236}">
                <a16:creationId xmlns:a16="http://schemas.microsoft.com/office/drawing/2014/main" id="{1D876051-FE2B-7C41-ADA3-B7B59F9252EF}"/>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70" name="Line 14">
            <a:extLst>
              <a:ext uri="{FF2B5EF4-FFF2-40B4-BE49-F238E27FC236}">
                <a16:creationId xmlns:a16="http://schemas.microsoft.com/office/drawing/2014/main" id="{67937C71-119C-6E47-B78A-E0AB301D29BA}"/>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71" name="Line 15">
            <a:extLst>
              <a:ext uri="{FF2B5EF4-FFF2-40B4-BE49-F238E27FC236}">
                <a16:creationId xmlns:a16="http://schemas.microsoft.com/office/drawing/2014/main" id="{73899D62-7981-8D43-ADF7-65EB0511ACBA}"/>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72" name="Line 16">
            <a:extLst>
              <a:ext uri="{FF2B5EF4-FFF2-40B4-BE49-F238E27FC236}">
                <a16:creationId xmlns:a16="http://schemas.microsoft.com/office/drawing/2014/main" id="{004046E5-5E02-FA4B-9F58-31920385398F}"/>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73" name="Line 17">
            <a:extLst>
              <a:ext uri="{FF2B5EF4-FFF2-40B4-BE49-F238E27FC236}">
                <a16:creationId xmlns:a16="http://schemas.microsoft.com/office/drawing/2014/main" id="{07B8A98B-B2D0-8747-8B65-CC3ABEC3EE06}"/>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74" name="Line 18">
            <a:extLst>
              <a:ext uri="{FF2B5EF4-FFF2-40B4-BE49-F238E27FC236}">
                <a16:creationId xmlns:a16="http://schemas.microsoft.com/office/drawing/2014/main" id="{C65F9D79-95ED-1D43-A8D4-E9A90124E911}"/>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5" name="Line 19">
            <a:extLst>
              <a:ext uri="{FF2B5EF4-FFF2-40B4-BE49-F238E27FC236}">
                <a16:creationId xmlns:a16="http://schemas.microsoft.com/office/drawing/2014/main" id="{C7B50705-804D-5641-A1F3-66AB6E936672}"/>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6" name="Text Box 20">
            <a:extLst>
              <a:ext uri="{FF2B5EF4-FFF2-40B4-BE49-F238E27FC236}">
                <a16:creationId xmlns:a16="http://schemas.microsoft.com/office/drawing/2014/main" id="{29B15703-F96A-2743-8947-BE354A5735FC}"/>
              </a:ext>
            </a:extLst>
          </p:cNvPr>
          <p:cNvSpPr txBox="1">
            <a:spLocks noChangeArrowheads="1"/>
          </p:cNvSpPr>
          <p:nvPr/>
        </p:nvSpPr>
        <p:spPr bwMode="auto">
          <a:xfrm>
            <a:off x="50800" y="2895600"/>
            <a:ext cx="2741613"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b="0">
                <a:solidFill>
                  <a:schemeClr val="folHlink"/>
                </a:solidFill>
                <a:effectLst/>
                <a:latin typeface="Engravers MT" panose="02090707080505020304" pitchFamily="18" charset="77"/>
                <a:ea typeface="Gulim" panose="020B0600000101010101" pitchFamily="34" charset="-127"/>
              </a:rPr>
              <a:t>*</a:t>
            </a:r>
            <a:r>
              <a:rPr lang="en-US" altLang="ko-KR" sz="1800" b="0">
                <a:solidFill>
                  <a:schemeClr val="folHlink"/>
                </a:solidFill>
                <a:effectLst/>
                <a:latin typeface="Engravers MT" panose="02090707080505020304" pitchFamily="18" charset="77"/>
                <a:ea typeface="Gulim" panose="020B0600000101010101" pitchFamily="34" charset="-127"/>
              </a:rPr>
              <a:t>SANGAT SINGKAT</a:t>
            </a:r>
          </a:p>
        </p:txBody>
      </p:sp>
      <p:sp>
        <p:nvSpPr>
          <p:cNvPr id="429077" name="Text Box 21">
            <a:extLst>
              <a:ext uri="{FF2B5EF4-FFF2-40B4-BE49-F238E27FC236}">
                <a16:creationId xmlns:a16="http://schemas.microsoft.com/office/drawing/2014/main" id="{4D3CCDB9-41C1-6344-8725-CAB2F1E98096}"/>
              </a:ext>
            </a:extLst>
          </p:cNvPr>
          <p:cNvSpPr txBox="1">
            <a:spLocks noChangeArrowheads="1"/>
          </p:cNvSpPr>
          <p:nvPr/>
        </p:nvSpPr>
        <p:spPr bwMode="auto">
          <a:xfrm>
            <a:off x="3594100" y="3475038"/>
            <a:ext cx="445611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400">
                <a:solidFill>
                  <a:schemeClr val="folHlink"/>
                </a:solidFill>
                <a:effectLst/>
                <a:latin typeface="Times" pitchFamily="2" charset="0"/>
                <a:ea typeface="Gulim" panose="020B0600000101010101" pitchFamily="34" charset="-127"/>
              </a:rPr>
              <a:t> </a:t>
            </a:r>
            <a:r>
              <a:rPr lang="en-US" altLang="ko-KR" sz="2400">
                <a:solidFill>
                  <a:schemeClr val="folHlink"/>
                </a:solidFill>
                <a:effectLst/>
                <a:latin typeface="Times" pitchFamily="2" charset="0"/>
                <a:ea typeface="Gulim" panose="020B0600000101010101" pitchFamily="34" charset="-127"/>
              </a:rPr>
              <a:t>NATHAN     SALOMO</a:t>
            </a:r>
          </a:p>
        </p:txBody>
      </p:sp>
      <p:sp>
        <p:nvSpPr>
          <p:cNvPr id="429080" name="Line 24">
            <a:extLst>
              <a:ext uri="{FF2B5EF4-FFF2-40B4-BE49-F238E27FC236}">
                <a16:creationId xmlns:a16="http://schemas.microsoft.com/office/drawing/2014/main" id="{648BAC16-2122-5D41-8C4E-C8AFE13C0DAB}"/>
              </a:ext>
            </a:extLst>
          </p:cNvPr>
          <p:cNvSpPr>
            <a:spLocks noChangeShapeType="1"/>
          </p:cNvSpPr>
          <p:nvPr/>
        </p:nvSpPr>
        <p:spPr bwMode="auto">
          <a:xfrm>
            <a:off x="6111875" y="3357563"/>
            <a:ext cx="1588"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81" name="Line 25">
            <a:extLst>
              <a:ext uri="{FF2B5EF4-FFF2-40B4-BE49-F238E27FC236}">
                <a16:creationId xmlns:a16="http://schemas.microsoft.com/office/drawing/2014/main" id="{A491EA97-F860-2742-A10C-93D4D24AED24}"/>
              </a:ext>
            </a:extLst>
          </p:cNvPr>
          <p:cNvSpPr>
            <a:spLocks noChangeShapeType="1"/>
          </p:cNvSpPr>
          <p:nvPr/>
        </p:nvSpPr>
        <p:spPr bwMode="auto">
          <a:xfrm>
            <a:off x="4414838" y="3352800"/>
            <a:ext cx="1587"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82" name="Text Box 26">
            <a:extLst>
              <a:ext uri="{FF2B5EF4-FFF2-40B4-BE49-F238E27FC236}">
                <a16:creationId xmlns:a16="http://schemas.microsoft.com/office/drawing/2014/main" id="{EFB58118-5EB6-854C-85C3-C449ED55E9DB}"/>
              </a:ext>
            </a:extLst>
          </p:cNvPr>
          <p:cNvSpPr txBox="1">
            <a:spLocks noChangeArrowheads="1"/>
          </p:cNvSpPr>
          <p:nvPr/>
        </p:nvSpPr>
        <p:spPr bwMode="auto">
          <a:xfrm>
            <a:off x="3822700" y="5588000"/>
            <a:ext cx="470693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MARIA          YUSUF</a:t>
            </a:r>
          </a:p>
        </p:txBody>
      </p:sp>
      <p:sp>
        <p:nvSpPr>
          <p:cNvPr id="429084" name="Line 28">
            <a:extLst>
              <a:ext uri="{FF2B5EF4-FFF2-40B4-BE49-F238E27FC236}">
                <a16:creationId xmlns:a16="http://schemas.microsoft.com/office/drawing/2014/main" id="{81263CD2-B75C-EA4E-B232-91CC9182DCE0}"/>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85" name="Line 29">
            <a:extLst>
              <a:ext uri="{FF2B5EF4-FFF2-40B4-BE49-F238E27FC236}">
                <a16:creationId xmlns:a16="http://schemas.microsoft.com/office/drawing/2014/main" id="{8E608E05-973B-5F4F-A284-621BC4FE5231}"/>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86" name="Line 30">
            <a:extLst>
              <a:ext uri="{FF2B5EF4-FFF2-40B4-BE49-F238E27FC236}">
                <a16:creationId xmlns:a16="http://schemas.microsoft.com/office/drawing/2014/main" id="{B6F55859-B2BC-5E41-8DC1-D789FFA89DC3}"/>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87" name="Line 31">
            <a:extLst>
              <a:ext uri="{FF2B5EF4-FFF2-40B4-BE49-F238E27FC236}">
                <a16:creationId xmlns:a16="http://schemas.microsoft.com/office/drawing/2014/main" id="{1A9E3798-1FF9-E843-A370-EE05DE975F75}"/>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88" name="Line 32">
            <a:extLst>
              <a:ext uri="{FF2B5EF4-FFF2-40B4-BE49-F238E27FC236}">
                <a16:creationId xmlns:a16="http://schemas.microsoft.com/office/drawing/2014/main" id="{F816DE3A-5E49-554D-B4E7-738B100EBA43}"/>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89" name="AutoShape 33">
            <a:extLst>
              <a:ext uri="{FF2B5EF4-FFF2-40B4-BE49-F238E27FC236}">
                <a16:creationId xmlns:a16="http://schemas.microsoft.com/office/drawing/2014/main" id="{7FC8EDD1-6BA9-F047-A6F5-219791713C7A}"/>
              </a:ext>
            </a:extLst>
          </p:cNvPr>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0" name="AutoShape 34">
            <a:extLst>
              <a:ext uri="{FF2B5EF4-FFF2-40B4-BE49-F238E27FC236}">
                <a16:creationId xmlns:a16="http://schemas.microsoft.com/office/drawing/2014/main" id="{98CD3B6B-9EAD-8C41-8350-3CCBCE5FCBE9}"/>
              </a:ext>
            </a:extLst>
          </p:cNvPr>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2" name="Text Box 36">
            <a:extLst>
              <a:ext uri="{FF2B5EF4-FFF2-40B4-BE49-F238E27FC236}">
                <a16:creationId xmlns:a16="http://schemas.microsoft.com/office/drawing/2014/main" id="{2B541DBE-37D7-494D-848A-65B8A84C5C2B}"/>
              </a:ext>
            </a:extLst>
          </p:cNvPr>
          <p:cNvSpPr txBox="1">
            <a:spLocks noChangeArrowheads="1"/>
          </p:cNvSpPr>
          <p:nvPr/>
        </p:nvSpPr>
        <p:spPr bwMode="auto">
          <a:xfrm>
            <a:off x="3898900" y="6237288"/>
            <a:ext cx="3429000"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800">
                <a:effectLst/>
                <a:latin typeface="Times" pitchFamily="2" charset="0"/>
                <a:ea typeface="Gulim" panose="020B0600000101010101" pitchFamily="34" charset="-127"/>
              </a:rPr>
              <a:t>YESUS KRISTUS</a:t>
            </a:r>
            <a:endParaRPr lang="en-US" altLang="ko-KR" sz="2800">
              <a:solidFill>
                <a:schemeClr val="folHlink"/>
              </a:solidFill>
              <a:effectLst/>
              <a:latin typeface="Times" pitchFamily="2" charset="0"/>
              <a:ea typeface="Gulim" panose="020B0600000101010101" pitchFamily="34" charset="-127"/>
            </a:endParaRPr>
          </a:p>
        </p:txBody>
      </p:sp>
      <p:sp>
        <p:nvSpPr>
          <p:cNvPr id="429093" name="Line 37">
            <a:extLst>
              <a:ext uri="{FF2B5EF4-FFF2-40B4-BE49-F238E27FC236}">
                <a16:creationId xmlns:a16="http://schemas.microsoft.com/office/drawing/2014/main" id="{8EAAC844-BE67-2A41-B02E-964763365BA6}"/>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97" name="Text Box 41">
            <a:extLst>
              <a:ext uri="{FF2B5EF4-FFF2-40B4-BE49-F238E27FC236}">
                <a16:creationId xmlns:a16="http://schemas.microsoft.com/office/drawing/2014/main" id="{2674B947-6008-8441-9ECC-FE11D3E116B1}"/>
              </a:ext>
            </a:extLst>
          </p:cNvPr>
          <p:cNvSpPr txBox="1">
            <a:spLocks noChangeArrowheads="1"/>
          </p:cNvSpPr>
          <p:nvPr/>
        </p:nvSpPr>
        <p:spPr bwMode="auto">
          <a:xfrm>
            <a:off x="339725" y="2030413"/>
            <a:ext cx="5387975"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ko-KR" altLang="en-US">
              <a:solidFill>
                <a:schemeClr val="folHlink"/>
              </a:solidFill>
              <a:effectLst/>
              <a:ea typeface="Gulim" panose="020B0600000101010101" pitchFamily="34" charset="-127"/>
            </a:endParaRPr>
          </a:p>
        </p:txBody>
      </p:sp>
      <p:sp>
        <p:nvSpPr>
          <p:cNvPr id="429100" name="Text Box 44">
            <a:extLst>
              <a:ext uri="{FF2B5EF4-FFF2-40B4-BE49-F238E27FC236}">
                <a16:creationId xmlns:a16="http://schemas.microsoft.com/office/drawing/2014/main" id="{7B9ABB45-CE01-5C47-AFBB-81B93464FD08}"/>
              </a:ext>
            </a:extLst>
          </p:cNvPr>
          <p:cNvSpPr txBox="1">
            <a:spLocks noChangeArrowheads="1"/>
          </p:cNvSpPr>
          <p:nvPr/>
        </p:nvSpPr>
        <p:spPr bwMode="auto">
          <a:xfrm>
            <a:off x="3417888" y="2354263"/>
            <a:ext cx="22177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a:t>
            </a:r>
            <a:endParaRPr lang="en-US" altLang="ko-KR" sz="2400">
              <a:solidFill>
                <a:schemeClr val="folHlink"/>
              </a:solidFill>
              <a:effectLst/>
              <a:latin typeface="Times" pitchFamily="2" charset="0"/>
              <a:ea typeface="Gulim" panose="020B0600000101010101" pitchFamily="34" charset="-127"/>
            </a:endParaRPr>
          </a:p>
        </p:txBody>
      </p:sp>
      <p:sp>
        <p:nvSpPr>
          <p:cNvPr id="429101" name="Text Box 45">
            <a:extLst>
              <a:ext uri="{FF2B5EF4-FFF2-40B4-BE49-F238E27FC236}">
                <a16:creationId xmlns:a16="http://schemas.microsoft.com/office/drawing/2014/main" id="{FC01FC38-B593-0745-BF9B-087B1E8890E8}"/>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429102" name="Text Box 46">
            <a:extLst>
              <a:ext uri="{FF2B5EF4-FFF2-40B4-BE49-F238E27FC236}">
                <a16:creationId xmlns:a16="http://schemas.microsoft.com/office/drawing/2014/main" id="{0C6AFDFB-3AEA-C94C-9665-27A2F4154CD8}"/>
              </a:ext>
            </a:extLst>
          </p:cNvPr>
          <p:cNvSpPr txBox="1">
            <a:spLocks noChangeArrowheads="1"/>
          </p:cNvSpPr>
          <p:nvPr/>
        </p:nvSpPr>
        <p:spPr bwMode="auto">
          <a:xfrm>
            <a:off x="8902700" y="45910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429103" name="Text Box 47">
            <a:extLst>
              <a:ext uri="{FF2B5EF4-FFF2-40B4-BE49-F238E27FC236}">
                <a16:creationId xmlns:a16="http://schemas.microsoft.com/office/drawing/2014/main" id="{96F4A87D-6FAF-6345-B6F2-B3B39EDBEF07}"/>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29104" name="Rectangle 48">
            <a:extLst>
              <a:ext uri="{FF2B5EF4-FFF2-40B4-BE49-F238E27FC236}">
                <a16:creationId xmlns:a16="http://schemas.microsoft.com/office/drawing/2014/main" id="{9986B418-56AF-5E4D-9B2E-42B532689643}"/>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29108" name="Text Box 52">
            <a:extLst>
              <a:ext uri="{FF2B5EF4-FFF2-40B4-BE49-F238E27FC236}">
                <a16:creationId xmlns:a16="http://schemas.microsoft.com/office/drawing/2014/main" id="{CCDFDF91-378F-5945-A7DB-020F716F88FC}"/>
              </a:ext>
            </a:extLst>
          </p:cNvPr>
          <p:cNvSpPr txBox="1">
            <a:spLocks noChangeArrowheads="1"/>
          </p:cNvSpPr>
          <p:nvPr/>
        </p:nvSpPr>
        <p:spPr bwMode="auto">
          <a:xfrm>
            <a:off x="5054600" y="776288"/>
            <a:ext cx="3349625"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effectLst/>
                <a:ea typeface="Gulim" panose="020B0600000101010101" pitchFamily="34" charset="-127"/>
              </a:rPr>
              <a:t>Lokasi di Alkitab :</a:t>
            </a:r>
          </a:p>
        </p:txBody>
      </p:sp>
      <p:sp>
        <p:nvSpPr>
          <p:cNvPr id="429109" name="Text Box 53">
            <a:extLst>
              <a:ext uri="{FF2B5EF4-FFF2-40B4-BE49-F238E27FC236}">
                <a16:creationId xmlns:a16="http://schemas.microsoft.com/office/drawing/2014/main" id="{75BCC5F2-3E7A-B44C-98FC-86B83F80B368}"/>
              </a:ext>
            </a:extLst>
          </p:cNvPr>
          <p:cNvSpPr txBox="1">
            <a:spLocks noChangeArrowheads="1"/>
          </p:cNvSpPr>
          <p:nvPr/>
        </p:nvSpPr>
        <p:spPr bwMode="auto">
          <a:xfrm>
            <a:off x="5051425" y="1082675"/>
            <a:ext cx="32877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a:solidFill>
                  <a:schemeClr val="folHlink"/>
                </a:solidFill>
                <a:effectLst/>
                <a:ea typeface="Gulim" panose="020B0600000101010101" pitchFamily="34" charset="-127"/>
              </a:rPr>
              <a:t>Matius 1:16</a:t>
            </a:r>
          </a:p>
        </p:txBody>
      </p:sp>
      <p:sp>
        <p:nvSpPr>
          <p:cNvPr id="429110" name="Rectangle 54">
            <a:extLst>
              <a:ext uri="{FF2B5EF4-FFF2-40B4-BE49-F238E27FC236}">
                <a16:creationId xmlns:a16="http://schemas.microsoft.com/office/drawing/2014/main" id="{FAC46D30-8E2F-0A4B-ACAC-76BDCF5B5057}"/>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9111" name="Rectangle 55">
            <a:extLst>
              <a:ext uri="{FF2B5EF4-FFF2-40B4-BE49-F238E27FC236}">
                <a16:creationId xmlns:a16="http://schemas.microsoft.com/office/drawing/2014/main" id="{8D7F8D6C-EA78-2543-A145-4576A80BE25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34</a:t>
            </a:r>
          </a:p>
        </p:txBody>
      </p:sp>
      <p:sp>
        <p:nvSpPr>
          <p:cNvPr id="429113" name="Text Box 57">
            <a:extLst>
              <a:ext uri="{FF2B5EF4-FFF2-40B4-BE49-F238E27FC236}">
                <a16:creationId xmlns:a16="http://schemas.microsoft.com/office/drawing/2014/main" id="{78F8BF09-A0A0-CC4E-8F46-D1D24B8753A1}"/>
              </a:ext>
            </a:extLst>
          </p:cNvPr>
          <p:cNvSpPr txBox="1">
            <a:spLocks noChangeArrowheads="1"/>
          </p:cNvSpPr>
          <p:nvPr/>
        </p:nvSpPr>
        <p:spPr bwMode="auto">
          <a:xfrm>
            <a:off x="8801100" y="6426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1800">
              <a:solidFill>
                <a:srgbClr val="FFFFFF"/>
              </a:solidFill>
              <a:effectLst/>
              <a:ea typeface="Gulim" panose="020B0600000101010101" pitchFamily="34" charset="-127"/>
            </a:endParaRPr>
          </a:p>
        </p:txBody>
      </p:sp>
      <p:sp>
        <p:nvSpPr>
          <p:cNvPr id="429114" name="Line 58">
            <a:extLst>
              <a:ext uri="{FF2B5EF4-FFF2-40B4-BE49-F238E27FC236}">
                <a16:creationId xmlns:a16="http://schemas.microsoft.com/office/drawing/2014/main" id="{535960D0-C4E8-FD43-AE68-04E5B655698F}"/>
              </a:ext>
            </a:extLst>
          </p:cNvPr>
          <p:cNvSpPr>
            <a:spLocks noChangeShapeType="1"/>
          </p:cNvSpPr>
          <p:nvPr/>
        </p:nvSpPr>
        <p:spPr bwMode="auto">
          <a:xfrm flipH="1">
            <a:off x="5003800" y="5834063"/>
            <a:ext cx="677863" cy="1587"/>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115" name="Line 59">
            <a:extLst>
              <a:ext uri="{FF2B5EF4-FFF2-40B4-BE49-F238E27FC236}">
                <a16:creationId xmlns:a16="http://schemas.microsoft.com/office/drawing/2014/main" id="{33011EC5-85E1-A546-9043-88A851900355}"/>
              </a:ext>
            </a:extLst>
          </p:cNvPr>
          <p:cNvSpPr>
            <a:spLocks noChangeShapeType="1"/>
          </p:cNvSpPr>
          <p:nvPr/>
        </p:nvSpPr>
        <p:spPr bwMode="auto">
          <a:xfrm flipH="1" flipV="1">
            <a:off x="5354638" y="5840413"/>
            <a:ext cx="0" cy="4857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116" name="Line 60">
            <a:extLst>
              <a:ext uri="{FF2B5EF4-FFF2-40B4-BE49-F238E27FC236}">
                <a16:creationId xmlns:a16="http://schemas.microsoft.com/office/drawing/2014/main" id="{E2E300BF-B9B9-A644-9508-F6E7575F3621}"/>
              </a:ext>
            </a:extLst>
          </p:cNvPr>
          <p:cNvSpPr>
            <a:spLocks noChangeShapeType="1"/>
          </p:cNvSpPr>
          <p:nvPr/>
        </p:nvSpPr>
        <p:spPr bwMode="auto">
          <a:xfrm>
            <a:off x="4851400" y="3136900"/>
            <a:ext cx="304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117" name="Line 61">
            <a:extLst>
              <a:ext uri="{FF2B5EF4-FFF2-40B4-BE49-F238E27FC236}">
                <a16:creationId xmlns:a16="http://schemas.microsoft.com/office/drawing/2014/main" id="{AACB588A-A83E-4846-A0B4-278F6AF3853F}"/>
              </a:ext>
            </a:extLst>
          </p:cNvPr>
          <p:cNvSpPr>
            <a:spLocks noChangeShapeType="1"/>
          </p:cNvSpPr>
          <p:nvPr/>
        </p:nvSpPr>
        <p:spPr bwMode="auto">
          <a:xfrm>
            <a:off x="5008563" y="3133725"/>
            <a:ext cx="1587" cy="2190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9079" name="Line 23">
            <a:extLst>
              <a:ext uri="{FF2B5EF4-FFF2-40B4-BE49-F238E27FC236}">
                <a16:creationId xmlns:a16="http://schemas.microsoft.com/office/drawing/2014/main" id="{3327FDC5-23B0-9141-9486-AB7F379347C6}"/>
              </a:ext>
            </a:extLst>
          </p:cNvPr>
          <p:cNvSpPr>
            <a:spLocks noChangeShapeType="1"/>
          </p:cNvSpPr>
          <p:nvPr/>
        </p:nvSpPr>
        <p:spPr bwMode="auto">
          <a:xfrm flipH="1" flipV="1">
            <a:off x="4446588" y="3355975"/>
            <a:ext cx="1665287" cy="1588"/>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wheel spokes="0"/>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a:extLst>
              <a:ext uri="{FF2B5EF4-FFF2-40B4-BE49-F238E27FC236}">
                <a16:creationId xmlns:a16="http://schemas.microsoft.com/office/drawing/2014/main" id="{3969AD1F-8EA9-ED4A-B6DC-AFE332D3C574}"/>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58403" name="Text Box 3">
            <a:extLst>
              <a:ext uri="{FF2B5EF4-FFF2-40B4-BE49-F238E27FC236}">
                <a16:creationId xmlns:a16="http://schemas.microsoft.com/office/drawing/2014/main" id="{8B04ED7D-688F-B743-8212-7C250A330DF9}"/>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58404" name="Text Box 4">
            <a:extLst>
              <a:ext uri="{FF2B5EF4-FFF2-40B4-BE49-F238E27FC236}">
                <a16:creationId xmlns:a16="http://schemas.microsoft.com/office/drawing/2014/main" id="{589ED0AF-E598-7C42-9575-E8101D3EEF76}"/>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58406" name="Text Box 6">
            <a:extLst>
              <a:ext uri="{FF2B5EF4-FFF2-40B4-BE49-F238E27FC236}">
                <a16:creationId xmlns:a16="http://schemas.microsoft.com/office/drawing/2014/main" id="{9E5A612F-480C-AC43-969B-0C458F1CD3B0}"/>
              </a:ext>
            </a:extLst>
          </p:cNvPr>
          <p:cNvSpPr txBox="1">
            <a:spLocks noChangeArrowheads="1"/>
          </p:cNvSpPr>
          <p:nvPr/>
        </p:nvSpPr>
        <p:spPr bwMode="auto">
          <a:xfrm>
            <a:off x="3735388" y="2889250"/>
            <a:ext cx="38338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DAUD       BATSYEBA</a:t>
            </a:r>
          </a:p>
        </p:txBody>
      </p:sp>
      <p:sp>
        <p:nvSpPr>
          <p:cNvPr id="358408" name="Rectangle 8">
            <a:extLst>
              <a:ext uri="{FF2B5EF4-FFF2-40B4-BE49-F238E27FC236}">
                <a16:creationId xmlns:a16="http://schemas.microsoft.com/office/drawing/2014/main" id="{726F9945-C2E8-3C4B-BCA3-B1465EFF9830}"/>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58409" name="Line 9">
            <a:extLst>
              <a:ext uri="{FF2B5EF4-FFF2-40B4-BE49-F238E27FC236}">
                <a16:creationId xmlns:a16="http://schemas.microsoft.com/office/drawing/2014/main" id="{48759E13-B0F4-2944-8BF0-A95DE90BDBEC}"/>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10" name="Line 10">
            <a:extLst>
              <a:ext uri="{FF2B5EF4-FFF2-40B4-BE49-F238E27FC236}">
                <a16:creationId xmlns:a16="http://schemas.microsoft.com/office/drawing/2014/main" id="{8B3F3729-0AAB-A64D-87E4-CA0F8A644E83}"/>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11" name="Line 11">
            <a:extLst>
              <a:ext uri="{FF2B5EF4-FFF2-40B4-BE49-F238E27FC236}">
                <a16:creationId xmlns:a16="http://schemas.microsoft.com/office/drawing/2014/main" id="{C0BC999F-17FF-7A4A-885E-01F634F253E4}"/>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12" name="Line 12">
            <a:extLst>
              <a:ext uri="{FF2B5EF4-FFF2-40B4-BE49-F238E27FC236}">
                <a16:creationId xmlns:a16="http://schemas.microsoft.com/office/drawing/2014/main" id="{B5353ADC-8130-2A4D-8369-68BBE03F00A5}"/>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13" name="Line 13">
            <a:extLst>
              <a:ext uri="{FF2B5EF4-FFF2-40B4-BE49-F238E27FC236}">
                <a16:creationId xmlns:a16="http://schemas.microsoft.com/office/drawing/2014/main" id="{F5101AAD-2FDA-9C46-A1D3-DB6FD134A185}"/>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14" name="Line 14">
            <a:extLst>
              <a:ext uri="{FF2B5EF4-FFF2-40B4-BE49-F238E27FC236}">
                <a16:creationId xmlns:a16="http://schemas.microsoft.com/office/drawing/2014/main" id="{9EB1F21B-99E1-FD4F-AC25-E61D04D4185F}"/>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15" name="Line 15">
            <a:extLst>
              <a:ext uri="{FF2B5EF4-FFF2-40B4-BE49-F238E27FC236}">
                <a16:creationId xmlns:a16="http://schemas.microsoft.com/office/drawing/2014/main" id="{3F79F3C0-B324-A94E-B6AB-E1F21434098E}"/>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16" name="Line 16">
            <a:extLst>
              <a:ext uri="{FF2B5EF4-FFF2-40B4-BE49-F238E27FC236}">
                <a16:creationId xmlns:a16="http://schemas.microsoft.com/office/drawing/2014/main" id="{A2204745-0905-9E4B-B8C0-B28D883C49EF}"/>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17" name="Line 17">
            <a:extLst>
              <a:ext uri="{FF2B5EF4-FFF2-40B4-BE49-F238E27FC236}">
                <a16:creationId xmlns:a16="http://schemas.microsoft.com/office/drawing/2014/main" id="{E327776C-6427-ED48-8791-ED74BCAE1EF6}"/>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18" name="Line 18">
            <a:extLst>
              <a:ext uri="{FF2B5EF4-FFF2-40B4-BE49-F238E27FC236}">
                <a16:creationId xmlns:a16="http://schemas.microsoft.com/office/drawing/2014/main" id="{522CBC46-251C-A849-AC4F-694513D828CD}"/>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19" name="Line 19">
            <a:extLst>
              <a:ext uri="{FF2B5EF4-FFF2-40B4-BE49-F238E27FC236}">
                <a16:creationId xmlns:a16="http://schemas.microsoft.com/office/drawing/2014/main" id="{0B144277-9ECE-884E-922D-6EF834C8D79B}"/>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21" name="Text Box 21">
            <a:extLst>
              <a:ext uri="{FF2B5EF4-FFF2-40B4-BE49-F238E27FC236}">
                <a16:creationId xmlns:a16="http://schemas.microsoft.com/office/drawing/2014/main" id="{90DD899D-CDD4-F04B-BD14-01BD7B34765B}"/>
              </a:ext>
            </a:extLst>
          </p:cNvPr>
          <p:cNvSpPr txBox="1">
            <a:spLocks noChangeArrowheads="1"/>
          </p:cNvSpPr>
          <p:nvPr/>
        </p:nvSpPr>
        <p:spPr bwMode="auto">
          <a:xfrm>
            <a:off x="3594100" y="3475038"/>
            <a:ext cx="445611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400">
                <a:solidFill>
                  <a:schemeClr val="folHlink"/>
                </a:solidFill>
                <a:effectLst/>
                <a:latin typeface="Times" pitchFamily="2" charset="0"/>
                <a:ea typeface="Gulim" panose="020B0600000101010101" pitchFamily="34" charset="-127"/>
              </a:rPr>
              <a:t> </a:t>
            </a:r>
            <a:r>
              <a:rPr lang="en-US" altLang="ko-KR" sz="2400">
                <a:solidFill>
                  <a:schemeClr val="folHlink"/>
                </a:solidFill>
                <a:effectLst/>
                <a:latin typeface="Times" pitchFamily="2" charset="0"/>
                <a:ea typeface="Gulim" panose="020B0600000101010101" pitchFamily="34" charset="-127"/>
              </a:rPr>
              <a:t>NATAN     SALOMO</a:t>
            </a:r>
          </a:p>
        </p:txBody>
      </p:sp>
      <p:sp>
        <p:nvSpPr>
          <p:cNvPr id="358424" name="Line 24">
            <a:extLst>
              <a:ext uri="{FF2B5EF4-FFF2-40B4-BE49-F238E27FC236}">
                <a16:creationId xmlns:a16="http://schemas.microsoft.com/office/drawing/2014/main" id="{887F9A2C-6E6C-E84A-B89D-6D557E442D87}"/>
              </a:ext>
            </a:extLst>
          </p:cNvPr>
          <p:cNvSpPr>
            <a:spLocks noChangeShapeType="1"/>
          </p:cNvSpPr>
          <p:nvPr/>
        </p:nvSpPr>
        <p:spPr bwMode="auto">
          <a:xfrm>
            <a:off x="6111875" y="3357563"/>
            <a:ext cx="1588"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25" name="Line 25">
            <a:extLst>
              <a:ext uri="{FF2B5EF4-FFF2-40B4-BE49-F238E27FC236}">
                <a16:creationId xmlns:a16="http://schemas.microsoft.com/office/drawing/2014/main" id="{BBC18663-B4E9-AE4C-8568-75DC81F45126}"/>
              </a:ext>
            </a:extLst>
          </p:cNvPr>
          <p:cNvSpPr>
            <a:spLocks noChangeShapeType="1"/>
          </p:cNvSpPr>
          <p:nvPr/>
        </p:nvSpPr>
        <p:spPr bwMode="auto">
          <a:xfrm>
            <a:off x="4414838" y="3352800"/>
            <a:ext cx="1587"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26" name="Text Box 26">
            <a:extLst>
              <a:ext uri="{FF2B5EF4-FFF2-40B4-BE49-F238E27FC236}">
                <a16:creationId xmlns:a16="http://schemas.microsoft.com/office/drawing/2014/main" id="{16E966E8-C8ED-C741-A1E9-768065303EB8}"/>
              </a:ext>
            </a:extLst>
          </p:cNvPr>
          <p:cNvSpPr txBox="1">
            <a:spLocks noChangeArrowheads="1"/>
          </p:cNvSpPr>
          <p:nvPr/>
        </p:nvSpPr>
        <p:spPr bwMode="auto">
          <a:xfrm>
            <a:off x="3822700" y="5588000"/>
            <a:ext cx="470693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MARIA          YUSUF</a:t>
            </a:r>
          </a:p>
        </p:txBody>
      </p:sp>
      <p:grpSp>
        <p:nvGrpSpPr>
          <p:cNvPr id="358443" name="Group 43">
            <a:extLst>
              <a:ext uri="{FF2B5EF4-FFF2-40B4-BE49-F238E27FC236}">
                <a16:creationId xmlns:a16="http://schemas.microsoft.com/office/drawing/2014/main" id="{C255ABF6-F502-F54C-B395-2633495200BF}"/>
              </a:ext>
            </a:extLst>
          </p:cNvPr>
          <p:cNvGrpSpPr>
            <a:grpSpLocks/>
          </p:cNvGrpSpPr>
          <p:nvPr/>
        </p:nvGrpSpPr>
        <p:grpSpPr bwMode="auto">
          <a:xfrm>
            <a:off x="2043113" y="4278313"/>
            <a:ext cx="3138487" cy="847725"/>
            <a:chOff x="1287" y="2701"/>
            <a:chExt cx="1977" cy="534"/>
          </a:xfrm>
        </p:grpSpPr>
        <p:sp>
          <p:nvSpPr>
            <p:cNvPr id="358427" name="Text Box 27">
              <a:extLst>
                <a:ext uri="{FF2B5EF4-FFF2-40B4-BE49-F238E27FC236}">
                  <a16:creationId xmlns:a16="http://schemas.microsoft.com/office/drawing/2014/main" id="{66B23281-EC5A-524F-B253-16301DC6897B}"/>
                </a:ext>
              </a:extLst>
            </p:cNvPr>
            <p:cNvSpPr txBox="1">
              <a:spLocks noChangeArrowheads="1"/>
            </p:cNvSpPr>
            <p:nvPr/>
          </p:nvSpPr>
          <p:spPr bwMode="auto">
            <a:xfrm>
              <a:off x="1287" y="2793"/>
              <a:ext cx="1977" cy="4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50000"/>
                </a:lnSpc>
                <a:spcBef>
                  <a:spcPct val="50000"/>
                </a:spcBef>
              </a:pPr>
              <a:r>
                <a:rPr lang="en-US" altLang="ko-KR" sz="2400">
                  <a:solidFill>
                    <a:srgbClr val="FF0F07"/>
                  </a:solidFill>
                  <a:effectLst/>
                  <a:latin typeface="Times" pitchFamily="2" charset="0"/>
                  <a:ea typeface="Gulim" panose="020B0600000101010101" pitchFamily="34" charset="-127"/>
                </a:rPr>
                <a:t>HAK KETURUNAN</a:t>
              </a:r>
            </a:p>
            <a:p>
              <a:pPr algn="ctr">
                <a:lnSpc>
                  <a:spcPct val="50000"/>
                </a:lnSpc>
                <a:spcBef>
                  <a:spcPct val="50000"/>
                </a:spcBef>
              </a:pPr>
              <a:r>
                <a:rPr lang="en-US" altLang="ko-KR" sz="2400">
                  <a:solidFill>
                    <a:srgbClr val="FF0F07"/>
                  </a:solidFill>
                  <a:effectLst/>
                  <a:latin typeface="Times" pitchFamily="2" charset="0"/>
                  <a:ea typeface="Gulim" panose="020B0600000101010101" pitchFamily="34" charset="-127"/>
                </a:rPr>
                <a:t>Lukas 3: 23-38</a:t>
              </a:r>
              <a:endParaRPr lang="en-US" altLang="ko-KR" sz="2400">
                <a:solidFill>
                  <a:schemeClr val="folHlink"/>
                </a:solidFill>
                <a:effectLst/>
                <a:latin typeface="Times" pitchFamily="2" charset="0"/>
                <a:ea typeface="Gulim" panose="020B0600000101010101" pitchFamily="34" charset="-127"/>
              </a:endParaRPr>
            </a:p>
          </p:txBody>
        </p:sp>
        <p:sp>
          <p:nvSpPr>
            <p:cNvPr id="358429" name="Rectangle 29">
              <a:extLst>
                <a:ext uri="{FF2B5EF4-FFF2-40B4-BE49-F238E27FC236}">
                  <a16:creationId xmlns:a16="http://schemas.microsoft.com/office/drawing/2014/main" id="{678F864B-1D2B-0E47-AD48-5EDEEA4A1F2E}"/>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b="0">
                <a:effectLst/>
                <a:latin typeface="Times New Roman" panose="02020603050405020304" pitchFamily="18" charset="0"/>
                <a:ea typeface="Gulim" panose="020B0600000101010101" pitchFamily="34" charset="-127"/>
              </a:endParaRPr>
            </a:p>
          </p:txBody>
        </p:sp>
      </p:grpSp>
      <p:grpSp>
        <p:nvGrpSpPr>
          <p:cNvPr id="358444" name="Group 44">
            <a:extLst>
              <a:ext uri="{FF2B5EF4-FFF2-40B4-BE49-F238E27FC236}">
                <a16:creationId xmlns:a16="http://schemas.microsoft.com/office/drawing/2014/main" id="{F2A86A72-C1F6-A94D-90DB-1AC98B128266}"/>
              </a:ext>
            </a:extLst>
          </p:cNvPr>
          <p:cNvGrpSpPr>
            <a:grpSpLocks/>
          </p:cNvGrpSpPr>
          <p:nvPr/>
        </p:nvGrpSpPr>
        <p:grpSpPr bwMode="auto">
          <a:xfrm>
            <a:off x="5214938" y="4283075"/>
            <a:ext cx="2925762" cy="847725"/>
            <a:chOff x="3285" y="2701"/>
            <a:chExt cx="1843" cy="534"/>
          </a:xfrm>
        </p:grpSpPr>
        <p:sp>
          <p:nvSpPr>
            <p:cNvPr id="358428" name="Text Box 28">
              <a:extLst>
                <a:ext uri="{FF2B5EF4-FFF2-40B4-BE49-F238E27FC236}">
                  <a16:creationId xmlns:a16="http://schemas.microsoft.com/office/drawing/2014/main" id="{8FBAFCE1-058E-E54C-BBBD-AAE45E625108}"/>
                </a:ext>
              </a:extLst>
            </p:cNvPr>
            <p:cNvSpPr txBox="1">
              <a:spLocks noChangeArrowheads="1"/>
            </p:cNvSpPr>
            <p:nvPr/>
          </p:nvSpPr>
          <p:spPr bwMode="auto">
            <a:xfrm>
              <a:off x="3318" y="2792"/>
              <a:ext cx="1729" cy="4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50000"/>
                </a:lnSpc>
                <a:spcBef>
                  <a:spcPct val="50000"/>
                </a:spcBef>
              </a:pPr>
              <a:r>
                <a:rPr lang="en-US" altLang="ko-KR" sz="2400">
                  <a:solidFill>
                    <a:srgbClr val="66FF78"/>
                  </a:solidFill>
                  <a:effectLst/>
                  <a:latin typeface="Times" pitchFamily="2" charset="0"/>
                  <a:ea typeface="Gulim" panose="020B0600000101010101" pitchFamily="34" charset="-127"/>
                </a:rPr>
                <a:t>HAK HUKUM</a:t>
              </a:r>
            </a:p>
            <a:p>
              <a:pPr algn="ctr">
                <a:lnSpc>
                  <a:spcPct val="50000"/>
                </a:lnSpc>
                <a:spcBef>
                  <a:spcPct val="50000"/>
                </a:spcBef>
              </a:pPr>
              <a:r>
                <a:rPr lang="en-US" altLang="ko-KR" sz="2400">
                  <a:solidFill>
                    <a:srgbClr val="66FF78"/>
                  </a:solidFill>
                  <a:effectLst/>
                  <a:latin typeface="Times" pitchFamily="2" charset="0"/>
                  <a:ea typeface="Gulim" panose="020B0600000101010101" pitchFamily="34" charset="-127"/>
                </a:rPr>
                <a:t>Matius 1: 1-17</a:t>
              </a:r>
              <a:endParaRPr lang="en-US" altLang="ko-KR" sz="2400">
                <a:solidFill>
                  <a:schemeClr val="folHlink"/>
                </a:solidFill>
                <a:effectLst/>
                <a:latin typeface="Times" pitchFamily="2" charset="0"/>
                <a:ea typeface="Gulim" panose="020B0600000101010101" pitchFamily="34" charset="-127"/>
              </a:endParaRPr>
            </a:p>
          </p:txBody>
        </p:sp>
        <p:sp>
          <p:nvSpPr>
            <p:cNvPr id="358432" name="Rectangle 32">
              <a:extLst>
                <a:ext uri="{FF2B5EF4-FFF2-40B4-BE49-F238E27FC236}">
                  <a16:creationId xmlns:a16="http://schemas.microsoft.com/office/drawing/2014/main" id="{F03841E0-46CD-9D4A-98E0-50DDF42BF12E}"/>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358433" name="Line 33">
            <a:extLst>
              <a:ext uri="{FF2B5EF4-FFF2-40B4-BE49-F238E27FC236}">
                <a16:creationId xmlns:a16="http://schemas.microsoft.com/office/drawing/2014/main" id="{D2EF4520-9F18-6445-A000-C4F2A2026FBE}"/>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34" name="Line 34">
            <a:extLst>
              <a:ext uri="{FF2B5EF4-FFF2-40B4-BE49-F238E27FC236}">
                <a16:creationId xmlns:a16="http://schemas.microsoft.com/office/drawing/2014/main" id="{E4D79ACF-3DBE-9642-99A1-A95BEB332E75}"/>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35" name="Line 35">
            <a:extLst>
              <a:ext uri="{FF2B5EF4-FFF2-40B4-BE49-F238E27FC236}">
                <a16:creationId xmlns:a16="http://schemas.microsoft.com/office/drawing/2014/main" id="{409E604E-0EC4-5740-9B2F-B5B372646178}"/>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36" name="Line 36">
            <a:extLst>
              <a:ext uri="{FF2B5EF4-FFF2-40B4-BE49-F238E27FC236}">
                <a16:creationId xmlns:a16="http://schemas.microsoft.com/office/drawing/2014/main" id="{1AC4FB9F-28EC-7C49-A2C6-653F7810B17B}"/>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37" name="Line 37">
            <a:extLst>
              <a:ext uri="{FF2B5EF4-FFF2-40B4-BE49-F238E27FC236}">
                <a16:creationId xmlns:a16="http://schemas.microsoft.com/office/drawing/2014/main" id="{1BBBCC00-0057-0844-8385-D6ECBA6CE285}"/>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39" name="Text Box 39">
            <a:extLst>
              <a:ext uri="{FF2B5EF4-FFF2-40B4-BE49-F238E27FC236}">
                <a16:creationId xmlns:a16="http://schemas.microsoft.com/office/drawing/2014/main" id="{FDD58623-2A24-974D-A7E1-A1E1C9C18118}"/>
              </a:ext>
            </a:extLst>
          </p:cNvPr>
          <p:cNvSpPr txBox="1">
            <a:spLocks noChangeArrowheads="1"/>
          </p:cNvSpPr>
          <p:nvPr/>
        </p:nvSpPr>
        <p:spPr bwMode="auto">
          <a:xfrm>
            <a:off x="3898900" y="6237288"/>
            <a:ext cx="3429000"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800">
                <a:effectLst/>
                <a:latin typeface="Times" pitchFamily="2" charset="0"/>
                <a:ea typeface="Gulim" panose="020B0600000101010101" pitchFamily="34" charset="-127"/>
              </a:rPr>
              <a:t>YESUS KRISTUS</a:t>
            </a:r>
            <a:endParaRPr lang="en-US" altLang="ko-KR" sz="2800">
              <a:solidFill>
                <a:schemeClr val="folHlink"/>
              </a:solidFill>
              <a:effectLst/>
              <a:latin typeface="Times" pitchFamily="2" charset="0"/>
              <a:ea typeface="Gulim" panose="020B0600000101010101" pitchFamily="34" charset="-127"/>
            </a:endParaRPr>
          </a:p>
        </p:txBody>
      </p:sp>
      <p:sp>
        <p:nvSpPr>
          <p:cNvPr id="358440" name="Line 40">
            <a:extLst>
              <a:ext uri="{FF2B5EF4-FFF2-40B4-BE49-F238E27FC236}">
                <a16:creationId xmlns:a16="http://schemas.microsoft.com/office/drawing/2014/main" id="{FE7CF96C-BE14-7D4F-9BF8-D0AC38A5490C}"/>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45" name="Text Box 45">
            <a:extLst>
              <a:ext uri="{FF2B5EF4-FFF2-40B4-BE49-F238E27FC236}">
                <a16:creationId xmlns:a16="http://schemas.microsoft.com/office/drawing/2014/main" id="{294F0E6E-0AF7-A44A-93C6-231CDA82AE3C}"/>
              </a:ext>
            </a:extLst>
          </p:cNvPr>
          <p:cNvSpPr txBox="1">
            <a:spLocks noChangeArrowheads="1"/>
          </p:cNvSpPr>
          <p:nvPr/>
        </p:nvSpPr>
        <p:spPr bwMode="auto">
          <a:xfrm>
            <a:off x="327025" y="3840163"/>
            <a:ext cx="3762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ko-KR">
                <a:solidFill>
                  <a:srgbClr val="99CCFF"/>
                </a:solidFill>
                <a:effectLst/>
                <a:ea typeface="Gulim" panose="020B0600000101010101" pitchFamily="34" charset="-127"/>
              </a:rPr>
              <a:t>DARAH</a:t>
            </a:r>
          </a:p>
        </p:txBody>
      </p:sp>
      <p:sp>
        <p:nvSpPr>
          <p:cNvPr id="358446" name="Text Box 46">
            <a:extLst>
              <a:ext uri="{FF2B5EF4-FFF2-40B4-BE49-F238E27FC236}">
                <a16:creationId xmlns:a16="http://schemas.microsoft.com/office/drawing/2014/main" id="{A305140C-05DA-164B-8529-3C73F39DEAF6}"/>
              </a:ext>
            </a:extLst>
          </p:cNvPr>
          <p:cNvSpPr txBox="1">
            <a:spLocks noChangeArrowheads="1"/>
          </p:cNvSpPr>
          <p:nvPr/>
        </p:nvSpPr>
        <p:spPr bwMode="auto">
          <a:xfrm>
            <a:off x="6386513" y="3833813"/>
            <a:ext cx="23129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a:solidFill>
                  <a:srgbClr val="99CCFF"/>
                </a:solidFill>
                <a:effectLst/>
                <a:ea typeface="Gulim" panose="020B0600000101010101" pitchFamily="34" charset="-127"/>
              </a:rPr>
              <a:t>legal</a:t>
            </a:r>
          </a:p>
        </p:txBody>
      </p:sp>
      <p:sp>
        <p:nvSpPr>
          <p:cNvPr id="358448" name="Text Box 48">
            <a:extLst>
              <a:ext uri="{FF2B5EF4-FFF2-40B4-BE49-F238E27FC236}">
                <a16:creationId xmlns:a16="http://schemas.microsoft.com/office/drawing/2014/main" id="{0F7417E9-E033-C544-9A6B-E66B8A10AEA3}"/>
              </a:ext>
            </a:extLst>
          </p:cNvPr>
          <p:cNvSpPr txBox="1">
            <a:spLocks noChangeArrowheads="1"/>
          </p:cNvSpPr>
          <p:nvPr/>
        </p:nvSpPr>
        <p:spPr bwMode="auto">
          <a:xfrm>
            <a:off x="3417888" y="2354263"/>
            <a:ext cx="22177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a:t>
            </a:r>
            <a:endParaRPr lang="en-US" altLang="ko-KR" sz="2400">
              <a:solidFill>
                <a:schemeClr val="folHlink"/>
              </a:solidFill>
              <a:effectLst/>
              <a:latin typeface="Times" pitchFamily="2" charset="0"/>
              <a:ea typeface="Gulim" panose="020B0600000101010101" pitchFamily="34" charset="-127"/>
            </a:endParaRPr>
          </a:p>
        </p:txBody>
      </p:sp>
      <p:sp>
        <p:nvSpPr>
          <p:cNvPr id="358449" name="Text Box 49">
            <a:extLst>
              <a:ext uri="{FF2B5EF4-FFF2-40B4-BE49-F238E27FC236}">
                <a16:creationId xmlns:a16="http://schemas.microsoft.com/office/drawing/2014/main" id="{FE0403D5-EF89-A846-B518-B94616B2577A}"/>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58450" name="Text Box 50">
            <a:extLst>
              <a:ext uri="{FF2B5EF4-FFF2-40B4-BE49-F238E27FC236}">
                <a16:creationId xmlns:a16="http://schemas.microsoft.com/office/drawing/2014/main" id="{9164E8F1-E41F-374A-B253-C250884F7959}"/>
              </a:ext>
            </a:extLst>
          </p:cNvPr>
          <p:cNvSpPr txBox="1">
            <a:spLocks noChangeArrowheads="1"/>
          </p:cNvSpPr>
          <p:nvPr/>
        </p:nvSpPr>
        <p:spPr bwMode="auto">
          <a:xfrm>
            <a:off x="8882063" y="44386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358451" name="Text Box 51">
            <a:extLst>
              <a:ext uri="{FF2B5EF4-FFF2-40B4-BE49-F238E27FC236}">
                <a16:creationId xmlns:a16="http://schemas.microsoft.com/office/drawing/2014/main" id="{87D57FDF-EEEE-2345-99F0-D82EEE25D7C7}"/>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58452" name="Rectangle 52">
            <a:extLst>
              <a:ext uri="{FF2B5EF4-FFF2-40B4-BE49-F238E27FC236}">
                <a16:creationId xmlns:a16="http://schemas.microsoft.com/office/drawing/2014/main" id="{483AEBE8-0CE5-B942-A0AA-87789AC46949}"/>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58457" name="Rectangle 57">
            <a:extLst>
              <a:ext uri="{FF2B5EF4-FFF2-40B4-BE49-F238E27FC236}">
                <a16:creationId xmlns:a16="http://schemas.microsoft.com/office/drawing/2014/main" id="{AFAC8541-CEB6-8843-A596-CA1B715B09B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35</a:t>
            </a:r>
          </a:p>
        </p:txBody>
      </p:sp>
      <p:sp>
        <p:nvSpPr>
          <p:cNvPr id="358459" name="Text Box 59">
            <a:extLst>
              <a:ext uri="{FF2B5EF4-FFF2-40B4-BE49-F238E27FC236}">
                <a16:creationId xmlns:a16="http://schemas.microsoft.com/office/drawing/2014/main" id="{2DA9E649-B7C8-F440-B721-21CFF034EE46}"/>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3</a:t>
            </a:r>
          </a:p>
        </p:txBody>
      </p:sp>
      <p:sp>
        <p:nvSpPr>
          <p:cNvPr id="358460" name="Line 60">
            <a:extLst>
              <a:ext uri="{FF2B5EF4-FFF2-40B4-BE49-F238E27FC236}">
                <a16:creationId xmlns:a16="http://schemas.microsoft.com/office/drawing/2014/main" id="{95A36B90-5307-F346-9552-C0642B6E8518}"/>
              </a:ext>
            </a:extLst>
          </p:cNvPr>
          <p:cNvSpPr>
            <a:spLocks noChangeShapeType="1"/>
          </p:cNvSpPr>
          <p:nvPr/>
        </p:nvSpPr>
        <p:spPr bwMode="auto">
          <a:xfrm flipH="1">
            <a:off x="5003800" y="5834063"/>
            <a:ext cx="677863" cy="1587"/>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61" name="Line 61">
            <a:extLst>
              <a:ext uri="{FF2B5EF4-FFF2-40B4-BE49-F238E27FC236}">
                <a16:creationId xmlns:a16="http://schemas.microsoft.com/office/drawing/2014/main" id="{88F86C46-B897-0547-9BE6-3AF71DE6D8DF}"/>
              </a:ext>
            </a:extLst>
          </p:cNvPr>
          <p:cNvSpPr>
            <a:spLocks noChangeShapeType="1"/>
          </p:cNvSpPr>
          <p:nvPr/>
        </p:nvSpPr>
        <p:spPr bwMode="auto">
          <a:xfrm flipH="1" flipV="1">
            <a:off x="5354638" y="5840413"/>
            <a:ext cx="0" cy="4857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62" name="Line 62">
            <a:extLst>
              <a:ext uri="{FF2B5EF4-FFF2-40B4-BE49-F238E27FC236}">
                <a16:creationId xmlns:a16="http://schemas.microsoft.com/office/drawing/2014/main" id="{5C58C62F-0BC6-9948-A95C-5510A6D4CFB4}"/>
              </a:ext>
            </a:extLst>
          </p:cNvPr>
          <p:cNvSpPr>
            <a:spLocks noChangeShapeType="1"/>
          </p:cNvSpPr>
          <p:nvPr/>
        </p:nvSpPr>
        <p:spPr bwMode="auto">
          <a:xfrm>
            <a:off x="4851400" y="3136900"/>
            <a:ext cx="304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63" name="Line 63">
            <a:extLst>
              <a:ext uri="{FF2B5EF4-FFF2-40B4-BE49-F238E27FC236}">
                <a16:creationId xmlns:a16="http://schemas.microsoft.com/office/drawing/2014/main" id="{D0D72C4E-5919-F149-8541-5DCC93151A32}"/>
              </a:ext>
            </a:extLst>
          </p:cNvPr>
          <p:cNvSpPr>
            <a:spLocks noChangeShapeType="1"/>
          </p:cNvSpPr>
          <p:nvPr/>
        </p:nvSpPr>
        <p:spPr bwMode="auto">
          <a:xfrm>
            <a:off x="5008563" y="3133725"/>
            <a:ext cx="1587" cy="2190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423" name="Line 23">
            <a:extLst>
              <a:ext uri="{FF2B5EF4-FFF2-40B4-BE49-F238E27FC236}">
                <a16:creationId xmlns:a16="http://schemas.microsoft.com/office/drawing/2014/main" id="{26879298-4BBF-6048-A9CC-EC7772147F0F}"/>
              </a:ext>
            </a:extLst>
          </p:cNvPr>
          <p:cNvSpPr>
            <a:spLocks noChangeShapeType="1"/>
          </p:cNvSpPr>
          <p:nvPr/>
        </p:nvSpPr>
        <p:spPr bwMode="auto">
          <a:xfrm flipH="1" flipV="1">
            <a:off x="4446588" y="3355975"/>
            <a:ext cx="1665287" cy="1588"/>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358443"/>
                                        </p:tgtEl>
                                        <p:attrNameLst>
                                          <p:attrName>style.visibility</p:attrName>
                                        </p:attrNameLst>
                                      </p:cBhvr>
                                      <p:to>
                                        <p:strVal val="visible"/>
                                      </p:to>
                                    </p:set>
                                    <p:anim calcmode="lin" valueType="num">
                                      <p:cBhvr>
                                        <p:cTn id="19" dur="500" fill="hold"/>
                                        <p:tgtEl>
                                          <p:spTgt spid="358443"/>
                                        </p:tgtEl>
                                        <p:attrNameLst>
                                          <p:attrName>ppt_x</p:attrName>
                                        </p:attrNameLst>
                                      </p:cBhvr>
                                      <p:tavLst>
                                        <p:tav tm="0">
                                          <p:val>
                                            <p:strVal val="#ppt_x+#ppt_w/2"/>
                                          </p:val>
                                        </p:tav>
                                        <p:tav tm="100000">
                                          <p:val>
                                            <p:strVal val="#ppt_x"/>
                                          </p:val>
                                        </p:tav>
                                      </p:tavLst>
                                    </p:anim>
                                    <p:anim calcmode="lin" valueType="num">
                                      <p:cBhvr>
                                        <p:cTn id="20" dur="500" fill="hold"/>
                                        <p:tgtEl>
                                          <p:spTgt spid="358443"/>
                                        </p:tgtEl>
                                        <p:attrNameLst>
                                          <p:attrName>ppt_y</p:attrName>
                                        </p:attrNameLst>
                                      </p:cBhvr>
                                      <p:tavLst>
                                        <p:tav tm="0">
                                          <p:val>
                                            <p:strVal val="#ppt_y"/>
                                          </p:val>
                                        </p:tav>
                                        <p:tav tm="100000">
                                          <p:val>
                                            <p:strVal val="#ppt_y"/>
                                          </p:val>
                                        </p:tav>
                                      </p:tavLst>
                                    </p:anim>
                                    <p:anim calcmode="lin" valueType="num">
                                      <p:cBhvr>
                                        <p:cTn id="21" dur="500" fill="hold"/>
                                        <p:tgtEl>
                                          <p:spTgt spid="358443"/>
                                        </p:tgtEl>
                                        <p:attrNameLst>
                                          <p:attrName>ppt_w</p:attrName>
                                        </p:attrNameLst>
                                      </p:cBhvr>
                                      <p:tavLst>
                                        <p:tav tm="0">
                                          <p:val>
                                            <p:fltVal val="0"/>
                                          </p:val>
                                        </p:tav>
                                        <p:tav tm="100000">
                                          <p:val>
                                            <p:strVal val="#ppt_w"/>
                                          </p:val>
                                        </p:tav>
                                      </p:tavLst>
                                    </p:anim>
                                    <p:anim calcmode="lin" valueType="num">
                                      <p:cBhvr>
                                        <p:cTn id="22" dur="500" fill="hold"/>
                                        <p:tgtEl>
                                          <p:spTgt spid="358443"/>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58444"/>
                                        </p:tgtEl>
                                        <p:attrNameLst>
                                          <p:attrName>style.visibility</p:attrName>
                                        </p:attrNameLst>
                                      </p:cBhvr>
                                      <p:to>
                                        <p:strVal val="visible"/>
                                      </p:to>
                                    </p:set>
                                    <p:anim calcmode="lin" valueType="num">
                                      <p:cBhvr>
                                        <p:cTn id="27" dur="500" fill="hold"/>
                                        <p:tgtEl>
                                          <p:spTgt spid="358444"/>
                                        </p:tgtEl>
                                        <p:attrNameLst>
                                          <p:attrName>ppt_x</p:attrName>
                                        </p:attrNameLst>
                                      </p:cBhvr>
                                      <p:tavLst>
                                        <p:tav tm="0">
                                          <p:val>
                                            <p:strVal val="#ppt_x-#ppt_w/2"/>
                                          </p:val>
                                        </p:tav>
                                        <p:tav tm="100000">
                                          <p:val>
                                            <p:strVal val="#ppt_x"/>
                                          </p:val>
                                        </p:tav>
                                      </p:tavLst>
                                    </p:anim>
                                    <p:anim calcmode="lin" valueType="num">
                                      <p:cBhvr>
                                        <p:cTn id="28" dur="500" fill="hold"/>
                                        <p:tgtEl>
                                          <p:spTgt spid="358444"/>
                                        </p:tgtEl>
                                        <p:attrNameLst>
                                          <p:attrName>ppt_y</p:attrName>
                                        </p:attrNameLst>
                                      </p:cBhvr>
                                      <p:tavLst>
                                        <p:tav tm="0">
                                          <p:val>
                                            <p:strVal val="#ppt_y"/>
                                          </p:val>
                                        </p:tav>
                                        <p:tav tm="100000">
                                          <p:val>
                                            <p:strVal val="#ppt_y"/>
                                          </p:val>
                                        </p:tav>
                                      </p:tavLst>
                                    </p:anim>
                                    <p:anim calcmode="lin" valueType="num">
                                      <p:cBhvr>
                                        <p:cTn id="29" dur="500" fill="hold"/>
                                        <p:tgtEl>
                                          <p:spTgt spid="358444"/>
                                        </p:tgtEl>
                                        <p:attrNameLst>
                                          <p:attrName>ppt_w</p:attrName>
                                        </p:attrNameLst>
                                      </p:cBhvr>
                                      <p:tavLst>
                                        <p:tav tm="0">
                                          <p:val>
                                            <p:fltVal val="0"/>
                                          </p:val>
                                        </p:tav>
                                        <p:tav tm="100000">
                                          <p:val>
                                            <p:strVal val="#ppt_w"/>
                                          </p:val>
                                        </p:tav>
                                      </p:tavLst>
                                    </p:anim>
                                    <p:anim calcmode="lin" valueType="num">
                                      <p:cBhvr>
                                        <p:cTn id="30" dur="500" fill="hold"/>
                                        <p:tgtEl>
                                          <p:spTgt spid="3584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a:extLst>
              <a:ext uri="{FF2B5EF4-FFF2-40B4-BE49-F238E27FC236}">
                <a16:creationId xmlns:a16="http://schemas.microsoft.com/office/drawing/2014/main" id="{E120E122-1475-C84A-963E-E2CA35D89052}"/>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53283" name="Text Box 3">
            <a:extLst>
              <a:ext uri="{FF2B5EF4-FFF2-40B4-BE49-F238E27FC236}">
                <a16:creationId xmlns:a16="http://schemas.microsoft.com/office/drawing/2014/main" id="{4EE84124-B0C0-8245-95D8-FB4BAD360B0E}"/>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53284" name="Text Box 4">
            <a:extLst>
              <a:ext uri="{FF2B5EF4-FFF2-40B4-BE49-F238E27FC236}">
                <a16:creationId xmlns:a16="http://schemas.microsoft.com/office/drawing/2014/main" id="{2893F3EB-9D26-0C41-B818-5CD8FB9E6DBF}"/>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53286" name="Text Box 6">
            <a:extLst>
              <a:ext uri="{FF2B5EF4-FFF2-40B4-BE49-F238E27FC236}">
                <a16:creationId xmlns:a16="http://schemas.microsoft.com/office/drawing/2014/main" id="{422D3A17-761C-8D4D-A374-F743398AE44C}"/>
              </a:ext>
            </a:extLst>
          </p:cNvPr>
          <p:cNvSpPr txBox="1">
            <a:spLocks noChangeArrowheads="1"/>
          </p:cNvSpPr>
          <p:nvPr/>
        </p:nvSpPr>
        <p:spPr bwMode="auto">
          <a:xfrm>
            <a:off x="3735388" y="2889250"/>
            <a:ext cx="38338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DAUD       BATSYEBA</a:t>
            </a:r>
          </a:p>
        </p:txBody>
      </p:sp>
      <p:sp>
        <p:nvSpPr>
          <p:cNvPr id="353287" name="Line 7">
            <a:extLst>
              <a:ext uri="{FF2B5EF4-FFF2-40B4-BE49-F238E27FC236}">
                <a16:creationId xmlns:a16="http://schemas.microsoft.com/office/drawing/2014/main" id="{DE687EAB-DAC3-A347-A6FB-596FC9415126}"/>
              </a:ext>
            </a:extLst>
          </p:cNvPr>
          <p:cNvSpPr>
            <a:spLocks noChangeShapeType="1"/>
          </p:cNvSpPr>
          <p:nvPr/>
        </p:nvSpPr>
        <p:spPr bwMode="auto">
          <a:xfrm>
            <a:off x="4851400" y="3136900"/>
            <a:ext cx="304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88" name="Rectangle 8">
            <a:extLst>
              <a:ext uri="{FF2B5EF4-FFF2-40B4-BE49-F238E27FC236}">
                <a16:creationId xmlns:a16="http://schemas.microsoft.com/office/drawing/2014/main" id="{6CB6D393-30A5-734C-A1C6-E4682FCB229F}"/>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53289" name="Line 9">
            <a:extLst>
              <a:ext uri="{FF2B5EF4-FFF2-40B4-BE49-F238E27FC236}">
                <a16:creationId xmlns:a16="http://schemas.microsoft.com/office/drawing/2014/main" id="{C64425A5-ABA3-9144-BC9A-68786F614B6B}"/>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90" name="Line 10">
            <a:extLst>
              <a:ext uri="{FF2B5EF4-FFF2-40B4-BE49-F238E27FC236}">
                <a16:creationId xmlns:a16="http://schemas.microsoft.com/office/drawing/2014/main" id="{EF721758-F765-924E-8274-0E5A24242AD1}"/>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91" name="Line 11">
            <a:extLst>
              <a:ext uri="{FF2B5EF4-FFF2-40B4-BE49-F238E27FC236}">
                <a16:creationId xmlns:a16="http://schemas.microsoft.com/office/drawing/2014/main" id="{8D38226F-3243-E54E-A71A-52039CF3275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92" name="Line 12">
            <a:extLst>
              <a:ext uri="{FF2B5EF4-FFF2-40B4-BE49-F238E27FC236}">
                <a16:creationId xmlns:a16="http://schemas.microsoft.com/office/drawing/2014/main" id="{B2857895-E7D2-374E-BE09-7C4EAFD9BB1C}"/>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93" name="Line 13">
            <a:extLst>
              <a:ext uri="{FF2B5EF4-FFF2-40B4-BE49-F238E27FC236}">
                <a16:creationId xmlns:a16="http://schemas.microsoft.com/office/drawing/2014/main" id="{444022A1-0077-9C42-A36A-DAC57283971C}"/>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94" name="Line 14">
            <a:extLst>
              <a:ext uri="{FF2B5EF4-FFF2-40B4-BE49-F238E27FC236}">
                <a16:creationId xmlns:a16="http://schemas.microsoft.com/office/drawing/2014/main" id="{409B04E7-C93A-E149-B484-504A990EF6BB}"/>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95" name="Line 15">
            <a:extLst>
              <a:ext uri="{FF2B5EF4-FFF2-40B4-BE49-F238E27FC236}">
                <a16:creationId xmlns:a16="http://schemas.microsoft.com/office/drawing/2014/main" id="{E77C75AE-31A9-504D-B58C-DD801C9C2A74}"/>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96" name="Line 16">
            <a:extLst>
              <a:ext uri="{FF2B5EF4-FFF2-40B4-BE49-F238E27FC236}">
                <a16:creationId xmlns:a16="http://schemas.microsoft.com/office/drawing/2014/main" id="{5A0B34E5-EEEF-2F44-B6AC-4250B8D6F1B3}"/>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97" name="Line 17">
            <a:extLst>
              <a:ext uri="{FF2B5EF4-FFF2-40B4-BE49-F238E27FC236}">
                <a16:creationId xmlns:a16="http://schemas.microsoft.com/office/drawing/2014/main" id="{8940D8B6-D653-054B-B331-22FAA3866B22}"/>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298" name="Line 18">
            <a:extLst>
              <a:ext uri="{FF2B5EF4-FFF2-40B4-BE49-F238E27FC236}">
                <a16:creationId xmlns:a16="http://schemas.microsoft.com/office/drawing/2014/main" id="{C64B78A9-7585-2644-B6F0-487E23CEA7F4}"/>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3299" name="Line 19">
            <a:extLst>
              <a:ext uri="{FF2B5EF4-FFF2-40B4-BE49-F238E27FC236}">
                <a16:creationId xmlns:a16="http://schemas.microsoft.com/office/drawing/2014/main" id="{1390C00A-F1BD-D242-A222-B433650D322D}"/>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3301" name="Text Box 21">
            <a:extLst>
              <a:ext uri="{FF2B5EF4-FFF2-40B4-BE49-F238E27FC236}">
                <a16:creationId xmlns:a16="http://schemas.microsoft.com/office/drawing/2014/main" id="{68AC0C5D-940D-3C4F-AB54-36C9650C855E}"/>
              </a:ext>
            </a:extLst>
          </p:cNvPr>
          <p:cNvSpPr txBox="1">
            <a:spLocks noChangeArrowheads="1"/>
          </p:cNvSpPr>
          <p:nvPr/>
        </p:nvSpPr>
        <p:spPr bwMode="auto">
          <a:xfrm>
            <a:off x="3594100" y="3475038"/>
            <a:ext cx="445611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400">
                <a:solidFill>
                  <a:schemeClr val="folHlink"/>
                </a:solidFill>
                <a:effectLst/>
                <a:latin typeface="Times" pitchFamily="2" charset="0"/>
                <a:ea typeface="Gulim" panose="020B0600000101010101" pitchFamily="34" charset="-127"/>
              </a:rPr>
              <a:t> </a:t>
            </a:r>
            <a:r>
              <a:rPr lang="en-US" altLang="ko-KR" sz="2400">
                <a:solidFill>
                  <a:schemeClr val="folHlink"/>
                </a:solidFill>
                <a:effectLst/>
                <a:latin typeface="Times" pitchFamily="2" charset="0"/>
                <a:ea typeface="Gulim" panose="020B0600000101010101" pitchFamily="34" charset="-127"/>
              </a:rPr>
              <a:t>NATAN     SALOMO</a:t>
            </a:r>
          </a:p>
        </p:txBody>
      </p:sp>
      <p:sp>
        <p:nvSpPr>
          <p:cNvPr id="353302" name="Line 22">
            <a:extLst>
              <a:ext uri="{FF2B5EF4-FFF2-40B4-BE49-F238E27FC236}">
                <a16:creationId xmlns:a16="http://schemas.microsoft.com/office/drawing/2014/main" id="{9675FB41-3908-B04D-B48A-0FB2CCC16A1C}"/>
              </a:ext>
            </a:extLst>
          </p:cNvPr>
          <p:cNvSpPr>
            <a:spLocks noChangeShapeType="1"/>
          </p:cNvSpPr>
          <p:nvPr/>
        </p:nvSpPr>
        <p:spPr bwMode="auto">
          <a:xfrm>
            <a:off x="5008563" y="3133725"/>
            <a:ext cx="1587" cy="2190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03" name="Line 23">
            <a:extLst>
              <a:ext uri="{FF2B5EF4-FFF2-40B4-BE49-F238E27FC236}">
                <a16:creationId xmlns:a16="http://schemas.microsoft.com/office/drawing/2014/main" id="{5B1AE4E0-832C-744F-A303-8142D8F7596D}"/>
              </a:ext>
            </a:extLst>
          </p:cNvPr>
          <p:cNvSpPr>
            <a:spLocks noChangeShapeType="1"/>
          </p:cNvSpPr>
          <p:nvPr/>
        </p:nvSpPr>
        <p:spPr bwMode="auto">
          <a:xfrm flipH="1" flipV="1">
            <a:off x="4446588" y="3355975"/>
            <a:ext cx="1665287" cy="1588"/>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04" name="Line 24">
            <a:extLst>
              <a:ext uri="{FF2B5EF4-FFF2-40B4-BE49-F238E27FC236}">
                <a16:creationId xmlns:a16="http://schemas.microsoft.com/office/drawing/2014/main" id="{1297D1A5-1E73-EF46-9430-EAEDCEE67416}"/>
              </a:ext>
            </a:extLst>
          </p:cNvPr>
          <p:cNvSpPr>
            <a:spLocks noChangeShapeType="1"/>
          </p:cNvSpPr>
          <p:nvPr/>
        </p:nvSpPr>
        <p:spPr bwMode="auto">
          <a:xfrm>
            <a:off x="6111875" y="3357563"/>
            <a:ext cx="1588"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05" name="Line 25">
            <a:extLst>
              <a:ext uri="{FF2B5EF4-FFF2-40B4-BE49-F238E27FC236}">
                <a16:creationId xmlns:a16="http://schemas.microsoft.com/office/drawing/2014/main" id="{9A16BBCB-294E-5643-9B34-B340FC4FA171}"/>
              </a:ext>
            </a:extLst>
          </p:cNvPr>
          <p:cNvSpPr>
            <a:spLocks noChangeShapeType="1"/>
          </p:cNvSpPr>
          <p:nvPr/>
        </p:nvSpPr>
        <p:spPr bwMode="auto">
          <a:xfrm>
            <a:off x="4414838" y="3352800"/>
            <a:ext cx="1587"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06" name="Text Box 26">
            <a:extLst>
              <a:ext uri="{FF2B5EF4-FFF2-40B4-BE49-F238E27FC236}">
                <a16:creationId xmlns:a16="http://schemas.microsoft.com/office/drawing/2014/main" id="{01E5C308-8677-EA42-8351-6EDD454FBE39}"/>
              </a:ext>
            </a:extLst>
          </p:cNvPr>
          <p:cNvSpPr txBox="1">
            <a:spLocks noChangeArrowheads="1"/>
          </p:cNvSpPr>
          <p:nvPr/>
        </p:nvSpPr>
        <p:spPr bwMode="auto">
          <a:xfrm>
            <a:off x="3822700" y="5588000"/>
            <a:ext cx="470693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MARIA          YUSUF</a:t>
            </a:r>
          </a:p>
        </p:txBody>
      </p:sp>
      <p:sp>
        <p:nvSpPr>
          <p:cNvPr id="353310" name="Line 30">
            <a:extLst>
              <a:ext uri="{FF2B5EF4-FFF2-40B4-BE49-F238E27FC236}">
                <a16:creationId xmlns:a16="http://schemas.microsoft.com/office/drawing/2014/main" id="{9506D4F7-B4C1-344D-A438-9D06FEB18509}"/>
              </a:ext>
            </a:extLst>
          </p:cNvPr>
          <p:cNvSpPr>
            <a:spLocks noChangeShapeType="1"/>
          </p:cNvSpPr>
          <p:nvPr/>
        </p:nvSpPr>
        <p:spPr bwMode="auto">
          <a:xfrm flipH="1">
            <a:off x="5003800" y="5834063"/>
            <a:ext cx="677863" cy="1587"/>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11" name="Line 31">
            <a:extLst>
              <a:ext uri="{FF2B5EF4-FFF2-40B4-BE49-F238E27FC236}">
                <a16:creationId xmlns:a16="http://schemas.microsoft.com/office/drawing/2014/main" id="{DF5A5FFD-42BE-ED44-8A61-C310A82E407C}"/>
              </a:ext>
            </a:extLst>
          </p:cNvPr>
          <p:cNvSpPr>
            <a:spLocks noChangeShapeType="1"/>
          </p:cNvSpPr>
          <p:nvPr/>
        </p:nvSpPr>
        <p:spPr bwMode="auto">
          <a:xfrm flipH="1" flipV="1">
            <a:off x="5354638" y="5840413"/>
            <a:ext cx="0" cy="4857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15" name="Text Box 35">
            <a:extLst>
              <a:ext uri="{FF2B5EF4-FFF2-40B4-BE49-F238E27FC236}">
                <a16:creationId xmlns:a16="http://schemas.microsoft.com/office/drawing/2014/main" id="{81031BF8-0C10-B44F-B5DC-2AA72DB847AA}"/>
              </a:ext>
            </a:extLst>
          </p:cNvPr>
          <p:cNvSpPr txBox="1">
            <a:spLocks noChangeArrowheads="1"/>
          </p:cNvSpPr>
          <p:nvPr/>
        </p:nvSpPr>
        <p:spPr bwMode="auto">
          <a:xfrm>
            <a:off x="3898900" y="6237288"/>
            <a:ext cx="3429000"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800">
                <a:effectLst/>
                <a:latin typeface="Times" pitchFamily="2" charset="0"/>
                <a:ea typeface="Gulim" panose="020B0600000101010101" pitchFamily="34" charset="-127"/>
              </a:rPr>
              <a:t>YESUS KRISTUS</a:t>
            </a:r>
            <a:endParaRPr lang="en-US" altLang="ko-KR" sz="2800">
              <a:solidFill>
                <a:schemeClr val="folHlink"/>
              </a:solidFill>
              <a:effectLst/>
              <a:latin typeface="Times" pitchFamily="2" charset="0"/>
              <a:ea typeface="Gulim" panose="020B0600000101010101" pitchFamily="34" charset="-127"/>
            </a:endParaRPr>
          </a:p>
        </p:txBody>
      </p:sp>
      <p:sp>
        <p:nvSpPr>
          <p:cNvPr id="353317" name="Line 37">
            <a:extLst>
              <a:ext uri="{FF2B5EF4-FFF2-40B4-BE49-F238E27FC236}">
                <a16:creationId xmlns:a16="http://schemas.microsoft.com/office/drawing/2014/main" id="{6BD4BBF4-C13D-CD40-B7DC-427A258F0ABC}"/>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18" name="Line 38">
            <a:extLst>
              <a:ext uri="{FF2B5EF4-FFF2-40B4-BE49-F238E27FC236}">
                <a16:creationId xmlns:a16="http://schemas.microsoft.com/office/drawing/2014/main" id="{542FD80C-CBA4-8340-AE2B-500B82A7A064}"/>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19" name="Line 39">
            <a:extLst>
              <a:ext uri="{FF2B5EF4-FFF2-40B4-BE49-F238E27FC236}">
                <a16:creationId xmlns:a16="http://schemas.microsoft.com/office/drawing/2014/main" id="{EBB49E12-B1DD-2640-82E6-C47672BA7AAB}"/>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20" name="Line 40">
            <a:extLst>
              <a:ext uri="{FF2B5EF4-FFF2-40B4-BE49-F238E27FC236}">
                <a16:creationId xmlns:a16="http://schemas.microsoft.com/office/drawing/2014/main" id="{EBF14E2D-90F0-FF4D-AA83-F62417EA4697}"/>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21" name="Line 41">
            <a:extLst>
              <a:ext uri="{FF2B5EF4-FFF2-40B4-BE49-F238E27FC236}">
                <a16:creationId xmlns:a16="http://schemas.microsoft.com/office/drawing/2014/main" id="{BD28EE42-33A5-164E-9421-9B56B423FEFA}"/>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30" name="Line 50">
            <a:extLst>
              <a:ext uri="{FF2B5EF4-FFF2-40B4-BE49-F238E27FC236}">
                <a16:creationId xmlns:a16="http://schemas.microsoft.com/office/drawing/2014/main" id="{C8687C2C-111D-B54E-AE48-69CA3A097AE1}"/>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3333" name="Text Box 53">
            <a:extLst>
              <a:ext uri="{FF2B5EF4-FFF2-40B4-BE49-F238E27FC236}">
                <a16:creationId xmlns:a16="http://schemas.microsoft.com/office/drawing/2014/main" id="{FE5539EC-A7D5-B947-8EF8-2DF6A75B312E}"/>
              </a:ext>
            </a:extLst>
          </p:cNvPr>
          <p:cNvSpPr txBox="1">
            <a:spLocks noChangeArrowheads="1"/>
          </p:cNvSpPr>
          <p:nvPr/>
        </p:nvSpPr>
        <p:spPr bwMode="auto">
          <a:xfrm>
            <a:off x="3417888" y="2354263"/>
            <a:ext cx="22177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a:t>
            </a:r>
            <a:endParaRPr lang="en-US" altLang="ko-KR" sz="2400">
              <a:solidFill>
                <a:schemeClr val="folHlink"/>
              </a:solidFill>
              <a:effectLst/>
              <a:latin typeface="Times" pitchFamily="2" charset="0"/>
              <a:ea typeface="Gulim" panose="020B0600000101010101" pitchFamily="34" charset="-127"/>
            </a:endParaRPr>
          </a:p>
        </p:txBody>
      </p:sp>
      <p:sp>
        <p:nvSpPr>
          <p:cNvPr id="353334" name="Text Box 54">
            <a:extLst>
              <a:ext uri="{FF2B5EF4-FFF2-40B4-BE49-F238E27FC236}">
                <a16:creationId xmlns:a16="http://schemas.microsoft.com/office/drawing/2014/main" id="{A34F80C2-D96E-CA42-A61C-F9379EF7541E}"/>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53336" name="Text Box 56">
            <a:extLst>
              <a:ext uri="{FF2B5EF4-FFF2-40B4-BE49-F238E27FC236}">
                <a16:creationId xmlns:a16="http://schemas.microsoft.com/office/drawing/2014/main" id="{0D8D818A-D8BD-734D-8FE3-03C82249CC40}"/>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53337" name="Rectangle 57">
            <a:extLst>
              <a:ext uri="{FF2B5EF4-FFF2-40B4-BE49-F238E27FC236}">
                <a16:creationId xmlns:a16="http://schemas.microsoft.com/office/drawing/2014/main" id="{8E12E320-0886-1941-AC47-18555CF50814}"/>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53340" name="Rectangle 60">
            <a:extLst>
              <a:ext uri="{FF2B5EF4-FFF2-40B4-BE49-F238E27FC236}">
                <a16:creationId xmlns:a16="http://schemas.microsoft.com/office/drawing/2014/main" id="{7FFD7B4D-4D2D-B944-BE73-C8CB30B27F3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36</a:t>
            </a:r>
          </a:p>
        </p:txBody>
      </p:sp>
      <p:sp>
        <p:nvSpPr>
          <p:cNvPr id="353342" name="Text Box 62">
            <a:extLst>
              <a:ext uri="{FF2B5EF4-FFF2-40B4-BE49-F238E27FC236}">
                <a16:creationId xmlns:a16="http://schemas.microsoft.com/office/drawing/2014/main" id="{A24FB182-42E4-8A42-A1AB-74E1896574AD}"/>
              </a:ext>
            </a:extLst>
          </p:cNvPr>
          <p:cNvSpPr txBox="1">
            <a:spLocks noChangeArrowheads="1"/>
          </p:cNvSpPr>
          <p:nvPr/>
        </p:nvSpPr>
        <p:spPr bwMode="auto">
          <a:xfrm>
            <a:off x="2043113" y="4433888"/>
            <a:ext cx="3138487" cy="6397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50000"/>
              </a:lnSpc>
              <a:spcBef>
                <a:spcPct val="50000"/>
              </a:spcBef>
            </a:pPr>
            <a:r>
              <a:rPr lang="en-US" altLang="ko-KR" sz="2400">
                <a:solidFill>
                  <a:schemeClr val="folHlink"/>
                </a:solidFill>
                <a:effectLst/>
                <a:latin typeface="Times" pitchFamily="2" charset="0"/>
                <a:ea typeface="Gulim" panose="020B0600000101010101" pitchFamily="34" charset="-127"/>
              </a:rPr>
              <a:t>HAK KETURUNAN</a:t>
            </a:r>
          </a:p>
          <a:p>
            <a:pPr algn="ctr">
              <a:lnSpc>
                <a:spcPct val="50000"/>
              </a:lnSpc>
              <a:spcBef>
                <a:spcPct val="50000"/>
              </a:spcBef>
            </a:pPr>
            <a:r>
              <a:rPr lang="en-US" altLang="ko-KR" sz="2400">
                <a:solidFill>
                  <a:schemeClr val="folHlink"/>
                </a:solidFill>
                <a:effectLst/>
                <a:latin typeface="Times" pitchFamily="2" charset="0"/>
                <a:ea typeface="Gulim" panose="020B0600000101010101" pitchFamily="34" charset="-127"/>
              </a:rPr>
              <a:t>Lukas 3: 23-38</a:t>
            </a:r>
          </a:p>
        </p:txBody>
      </p:sp>
      <p:sp>
        <p:nvSpPr>
          <p:cNvPr id="353343" name="Text Box 63">
            <a:extLst>
              <a:ext uri="{FF2B5EF4-FFF2-40B4-BE49-F238E27FC236}">
                <a16:creationId xmlns:a16="http://schemas.microsoft.com/office/drawing/2014/main" id="{2DD4DD7F-AF4E-4348-AA48-044EFF370EED}"/>
              </a:ext>
            </a:extLst>
          </p:cNvPr>
          <p:cNvSpPr txBox="1">
            <a:spLocks noChangeArrowheads="1"/>
          </p:cNvSpPr>
          <p:nvPr/>
        </p:nvSpPr>
        <p:spPr bwMode="auto">
          <a:xfrm>
            <a:off x="5210175" y="4432300"/>
            <a:ext cx="2744788" cy="6397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50000"/>
              </a:lnSpc>
              <a:spcBef>
                <a:spcPct val="50000"/>
              </a:spcBef>
            </a:pPr>
            <a:r>
              <a:rPr lang="en-US" altLang="ko-KR" sz="2400">
                <a:solidFill>
                  <a:schemeClr val="folHlink"/>
                </a:solidFill>
                <a:effectLst/>
                <a:latin typeface="Times" pitchFamily="2" charset="0"/>
                <a:ea typeface="Gulim" panose="020B0600000101010101" pitchFamily="34" charset="-127"/>
              </a:rPr>
              <a:t>HAK HUKUM</a:t>
            </a:r>
          </a:p>
          <a:p>
            <a:pPr algn="ctr">
              <a:lnSpc>
                <a:spcPct val="50000"/>
              </a:lnSpc>
              <a:spcBef>
                <a:spcPct val="50000"/>
              </a:spcBef>
            </a:pPr>
            <a:r>
              <a:rPr lang="en-US" altLang="ko-KR" sz="2400">
                <a:solidFill>
                  <a:schemeClr val="folHlink"/>
                </a:solidFill>
                <a:effectLst/>
                <a:latin typeface="Times" pitchFamily="2" charset="0"/>
                <a:ea typeface="Gulim" panose="020B0600000101010101" pitchFamily="34" charset="-127"/>
              </a:rPr>
              <a:t>Matt 1: 1-17</a:t>
            </a:r>
          </a:p>
        </p:txBody>
      </p:sp>
      <p:sp>
        <p:nvSpPr>
          <p:cNvPr id="353344" name="Rectangle 64">
            <a:extLst>
              <a:ext uri="{FF2B5EF4-FFF2-40B4-BE49-F238E27FC236}">
                <a16:creationId xmlns:a16="http://schemas.microsoft.com/office/drawing/2014/main" id="{776AE40A-A995-B043-B171-E02D4B8F40FD}"/>
              </a:ext>
            </a:extLst>
          </p:cNvPr>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b="0">
              <a:effectLst/>
              <a:latin typeface="Times New Roman" panose="02020603050405020304" pitchFamily="18" charset="0"/>
              <a:ea typeface="Gulim" panose="020B0600000101010101" pitchFamily="34" charset="-127"/>
            </a:endParaRPr>
          </a:p>
        </p:txBody>
      </p:sp>
      <p:sp>
        <p:nvSpPr>
          <p:cNvPr id="353345" name="Rectangle 65">
            <a:extLst>
              <a:ext uri="{FF2B5EF4-FFF2-40B4-BE49-F238E27FC236}">
                <a16:creationId xmlns:a16="http://schemas.microsoft.com/office/drawing/2014/main" id="{113CA54A-00A4-DA43-B8CB-712F4EFA87A2}"/>
              </a:ext>
            </a:extLst>
          </p:cNvPr>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53313" name="Text Box 33">
            <a:extLst>
              <a:ext uri="{FF2B5EF4-FFF2-40B4-BE49-F238E27FC236}">
                <a16:creationId xmlns:a16="http://schemas.microsoft.com/office/drawing/2014/main" id="{3D1B4E8F-6AFF-6A4B-AE9C-D31EA9E5D4BD}"/>
              </a:ext>
            </a:extLst>
          </p:cNvPr>
          <p:cNvSpPr txBox="1">
            <a:spLocks noChangeArrowheads="1"/>
          </p:cNvSpPr>
          <p:nvPr/>
        </p:nvSpPr>
        <p:spPr bwMode="auto">
          <a:xfrm>
            <a:off x="2125663" y="5059363"/>
            <a:ext cx="1806575" cy="116363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lnSpc>
                <a:spcPct val="50000"/>
              </a:lnSpc>
              <a:spcBef>
                <a:spcPct val="50000"/>
              </a:spcBef>
            </a:pPr>
            <a:endParaRPr lang="en-US" altLang="en-US" sz="2800">
              <a:solidFill>
                <a:srgbClr val="EF1F1D"/>
              </a:solidFill>
              <a:effectLst/>
              <a:latin typeface="Arial" panose="020B0604020202020204" pitchFamily="34" charset="0"/>
              <a:ea typeface="ＭＳ Ｐゴシック" panose="020B0600070205080204" pitchFamily="34" charset="-128"/>
            </a:endParaRPr>
          </a:p>
          <a:p>
            <a:pPr algn="r">
              <a:lnSpc>
                <a:spcPct val="50000"/>
              </a:lnSpc>
              <a:spcBef>
                <a:spcPct val="50000"/>
              </a:spcBef>
            </a:pPr>
            <a:r>
              <a:rPr lang="en-US" altLang="en-US" sz="2800">
                <a:solidFill>
                  <a:srgbClr val="EF1F1D"/>
                </a:solidFill>
                <a:effectLst/>
                <a:latin typeface="Arial" panose="020B0604020202020204" pitchFamily="34" charset="0"/>
                <a:ea typeface="ＭＳ Ｐゴシック" panose="020B0600070205080204" pitchFamily="34" charset="-128"/>
              </a:rPr>
              <a:t>GARIS</a:t>
            </a:r>
          </a:p>
          <a:p>
            <a:pPr algn="r">
              <a:lnSpc>
                <a:spcPct val="50000"/>
              </a:lnSpc>
              <a:spcBef>
                <a:spcPct val="50000"/>
              </a:spcBef>
            </a:pPr>
            <a:r>
              <a:rPr lang="en-US" altLang="en-US" sz="2800">
                <a:solidFill>
                  <a:srgbClr val="EF1F1D"/>
                </a:solidFill>
                <a:effectLst/>
                <a:latin typeface="Arial" panose="020B0604020202020204" pitchFamily="34" charset="0"/>
                <a:ea typeface="ＭＳ Ｐゴシック" panose="020B0600070205080204" pitchFamily="34" charset="-128"/>
              </a:rPr>
              <a:t>DARAH</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a:extLst>
              <a:ext uri="{FF2B5EF4-FFF2-40B4-BE49-F238E27FC236}">
                <a16:creationId xmlns:a16="http://schemas.microsoft.com/office/drawing/2014/main" id="{05DFFBF8-1BC8-5E4C-8F0D-E6406604ED3E}"/>
              </a:ext>
            </a:extLst>
          </p:cNvPr>
          <p:cNvSpPr txBox="1">
            <a:spLocks noChangeArrowheads="1"/>
          </p:cNvSpPr>
          <p:nvPr/>
        </p:nvSpPr>
        <p:spPr bwMode="auto">
          <a:xfrm>
            <a:off x="2159000" y="714375"/>
            <a:ext cx="289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ADAM      HAWA</a:t>
            </a:r>
          </a:p>
        </p:txBody>
      </p:sp>
      <p:sp>
        <p:nvSpPr>
          <p:cNvPr id="354307" name="Text Box 3">
            <a:extLst>
              <a:ext uri="{FF2B5EF4-FFF2-40B4-BE49-F238E27FC236}">
                <a16:creationId xmlns:a16="http://schemas.microsoft.com/office/drawing/2014/main" id="{9F9BCCC3-05E3-3A48-85AE-FFD3970BF3B5}"/>
              </a:ext>
            </a:extLst>
          </p:cNvPr>
          <p:cNvSpPr txBox="1">
            <a:spLocks noChangeArrowheads="1"/>
          </p:cNvSpPr>
          <p:nvPr/>
        </p:nvSpPr>
        <p:spPr bwMode="auto">
          <a:xfrm>
            <a:off x="1955800" y="1336675"/>
            <a:ext cx="408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KAIN  HABEL  SET</a:t>
            </a:r>
          </a:p>
        </p:txBody>
      </p:sp>
      <p:sp>
        <p:nvSpPr>
          <p:cNvPr id="354308" name="Text Box 4">
            <a:extLst>
              <a:ext uri="{FF2B5EF4-FFF2-40B4-BE49-F238E27FC236}">
                <a16:creationId xmlns:a16="http://schemas.microsoft.com/office/drawing/2014/main" id="{35083CF8-D648-3A42-9DA3-553C14CCBFDD}"/>
              </a:ext>
            </a:extLst>
          </p:cNvPr>
          <p:cNvSpPr txBox="1">
            <a:spLocks noChangeArrowheads="1"/>
          </p:cNvSpPr>
          <p:nvPr/>
        </p:nvSpPr>
        <p:spPr bwMode="auto">
          <a:xfrm>
            <a:off x="3763963" y="1819275"/>
            <a:ext cx="160178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NUH</a:t>
            </a:r>
          </a:p>
        </p:txBody>
      </p:sp>
      <p:sp>
        <p:nvSpPr>
          <p:cNvPr id="354310" name="Text Box 6">
            <a:extLst>
              <a:ext uri="{FF2B5EF4-FFF2-40B4-BE49-F238E27FC236}">
                <a16:creationId xmlns:a16="http://schemas.microsoft.com/office/drawing/2014/main" id="{F92579B1-22B8-3640-8080-CDEB14A390ED}"/>
              </a:ext>
            </a:extLst>
          </p:cNvPr>
          <p:cNvSpPr txBox="1">
            <a:spLocks noChangeArrowheads="1"/>
          </p:cNvSpPr>
          <p:nvPr/>
        </p:nvSpPr>
        <p:spPr bwMode="auto">
          <a:xfrm>
            <a:off x="3735388" y="2889250"/>
            <a:ext cx="38338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DAUD       BATSYEBA</a:t>
            </a:r>
          </a:p>
        </p:txBody>
      </p:sp>
      <p:sp>
        <p:nvSpPr>
          <p:cNvPr id="354312" name="Rectangle 8">
            <a:extLst>
              <a:ext uri="{FF2B5EF4-FFF2-40B4-BE49-F238E27FC236}">
                <a16:creationId xmlns:a16="http://schemas.microsoft.com/office/drawing/2014/main" id="{88894AFA-EBE4-524A-8572-6233585D2215}"/>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354313" name="Line 9">
            <a:extLst>
              <a:ext uri="{FF2B5EF4-FFF2-40B4-BE49-F238E27FC236}">
                <a16:creationId xmlns:a16="http://schemas.microsoft.com/office/drawing/2014/main" id="{591DDB1A-3966-C341-9CDB-318F8AA17CC6}"/>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14" name="Line 10">
            <a:extLst>
              <a:ext uri="{FF2B5EF4-FFF2-40B4-BE49-F238E27FC236}">
                <a16:creationId xmlns:a16="http://schemas.microsoft.com/office/drawing/2014/main" id="{41F3B840-306C-E348-95DC-E658E26B08DA}"/>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15" name="Line 11">
            <a:extLst>
              <a:ext uri="{FF2B5EF4-FFF2-40B4-BE49-F238E27FC236}">
                <a16:creationId xmlns:a16="http://schemas.microsoft.com/office/drawing/2014/main" id="{7045DE70-D504-E940-9E9F-BD99CC17C3A1}"/>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16" name="Line 12">
            <a:extLst>
              <a:ext uri="{FF2B5EF4-FFF2-40B4-BE49-F238E27FC236}">
                <a16:creationId xmlns:a16="http://schemas.microsoft.com/office/drawing/2014/main" id="{BC614FB4-D67F-5745-BA66-171520889193}"/>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17" name="Line 13">
            <a:extLst>
              <a:ext uri="{FF2B5EF4-FFF2-40B4-BE49-F238E27FC236}">
                <a16:creationId xmlns:a16="http://schemas.microsoft.com/office/drawing/2014/main" id="{A2AE225C-81DB-1449-8EBC-2953F5A85DF5}"/>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18" name="Line 14">
            <a:extLst>
              <a:ext uri="{FF2B5EF4-FFF2-40B4-BE49-F238E27FC236}">
                <a16:creationId xmlns:a16="http://schemas.microsoft.com/office/drawing/2014/main" id="{FDEE47D7-56E8-4F49-AAB3-2A787DC58C2F}"/>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19" name="Line 15">
            <a:extLst>
              <a:ext uri="{FF2B5EF4-FFF2-40B4-BE49-F238E27FC236}">
                <a16:creationId xmlns:a16="http://schemas.microsoft.com/office/drawing/2014/main" id="{089ABC10-6DC0-6545-B45D-6F81B1EC32CF}"/>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20" name="Line 16">
            <a:extLst>
              <a:ext uri="{FF2B5EF4-FFF2-40B4-BE49-F238E27FC236}">
                <a16:creationId xmlns:a16="http://schemas.microsoft.com/office/drawing/2014/main" id="{31029A0A-F6F1-EF44-9795-B06BE3D74930}"/>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21" name="Line 17">
            <a:extLst>
              <a:ext uri="{FF2B5EF4-FFF2-40B4-BE49-F238E27FC236}">
                <a16:creationId xmlns:a16="http://schemas.microsoft.com/office/drawing/2014/main" id="{45B8D70C-EFFB-E847-B043-60B14E38E283}"/>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22" name="Line 18">
            <a:extLst>
              <a:ext uri="{FF2B5EF4-FFF2-40B4-BE49-F238E27FC236}">
                <a16:creationId xmlns:a16="http://schemas.microsoft.com/office/drawing/2014/main" id="{CD45DBB3-B94C-4942-8F39-F6911055011B}"/>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323" name="Line 19">
            <a:extLst>
              <a:ext uri="{FF2B5EF4-FFF2-40B4-BE49-F238E27FC236}">
                <a16:creationId xmlns:a16="http://schemas.microsoft.com/office/drawing/2014/main" id="{02BEBDF9-7ACD-6944-A60C-379B63BE438A}"/>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325" name="Text Box 21">
            <a:extLst>
              <a:ext uri="{FF2B5EF4-FFF2-40B4-BE49-F238E27FC236}">
                <a16:creationId xmlns:a16="http://schemas.microsoft.com/office/drawing/2014/main" id="{4E808B55-5BD2-C94D-8CBB-30BB545F4E87}"/>
              </a:ext>
            </a:extLst>
          </p:cNvPr>
          <p:cNvSpPr txBox="1">
            <a:spLocks noChangeArrowheads="1"/>
          </p:cNvSpPr>
          <p:nvPr/>
        </p:nvSpPr>
        <p:spPr bwMode="auto">
          <a:xfrm>
            <a:off x="3594100" y="3475038"/>
            <a:ext cx="445611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400">
                <a:solidFill>
                  <a:schemeClr val="folHlink"/>
                </a:solidFill>
                <a:effectLst/>
                <a:latin typeface="Times" pitchFamily="2" charset="0"/>
                <a:ea typeface="Gulim" panose="020B0600000101010101" pitchFamily="34" charset="-127"/>
              </a:rPr>
              <a:t> </a:t>
            </a:r>
            <a:r>
              <a:rPr lang="en-US" altLang="ko-KR" sz="2400">
                <a:solidFill>
                  <a:schemeClr val="folHlink"/>
                </a:solidFill>
                <a:effectLst/>
                <a:latin typeface="Times" pitchFamily="2" charset="0"/>
                <a:ea typeface="Gulim" panose="020B0600000101010101" pitchFamily="34" charset="-127"/>
              </a:rPr>
              <a:t>NATHAN     SALOMO</a:t>
            </a:r>
          </a:p>
        </p:txBody>
      </p:sp>
      <p:sp>
        <p:nvSpPr>
          <p:cNvPr id="354328" name="Line 24">
            <a:extLst>
              <a:ext uri="{FF2B5EF4-FFF2-40B4-BE49-F238E27FC236}">
                <a16:creationId xmlns:a16="http://schemas.microsoft.com/office/drawing/2014/main" id="{466D0E90-2329-4C40-8CE5-D226B88CC90E}"/>
              </a:ext>
            </a:extLst>
          </p:cNvPr>
          <p:cNvSpPr>
            <a:spLocks noChangeShapeType="1"/>
          </p:cNvSpPr>
          <p:nvPr/>
        </p:nvSpPr>
        <p:spPr bwMode="auto">
          <a:xfrm>
            <a:off x="6111875" y="3357563"/>
            <a:ext cx="1588"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29" name="Line 25">
            <a:extLst>
              <a:ext uri="{FF2B5EF4-FFF2-40B4-BE49-F238E27FC236}">
                <a16:creationId xmlns:a16="http://schemas.microsoft.com/office/drawing/2014/main" id="{FA466C5B-9764-5745-9D07-070724E96584}"/>
              </a:ext>
            </a:extLst>
          </p:cNvPr>
          <p:cNvSpPr>
            <a:spLocks noChangeShapeType="1"/>
          </p:cNvSpPr>
          <p:nvPr/>
        </p:nvSpPr>
        <p:spPr bwMode="auto">
          <a:xfrm>
            <a:off x="4414838" y="3352800"/>
            <a:ext cx="1587" cy="1682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30" name="Text Box 26">
            <a:extLst>
              <a:ext uri="{FF2B5EF4-FFF2-40B4-BE49-F238E27FC236}">
                <a16:creationId xmlns:a16="http://schemas.microsoft.com/office/drawing/2014/main" id="{AD5D8DC3-CAD3-574D-B85A-DDAD70B52143}"/>
              </a:ext>
            </a:extLst>
          </p:cNvPr>
          <p:cNvSpPr txBox="1">
            <a:spLocks noChangeArrowheads="1"/>
          </p:cNvSpPr>
          <p:nvPr/>
        </p:nvSpPr>
        <p:spPr bwMode="auto">
          <a:xfrm>
            <a:off x="3822700" y="5588000"/>
            <a:ext cx="470693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Times" pitchFamily="2" charset="0"/>
                <a:ea typeface="Gulim" panose="020B0600000101010101" pitchFamily="34" charset="-127"/>
              </a:rPr>
              <a:t>MARIA          YUSUF</a:t>
            </a:r>
          </a:p>
        </p:txBody>
      </p:sp>
      <p:sp>
        <p:nvSpPr>
          <p:cNvPr id="354331" name="Text Box 27">
            <a:extLst>
              <a:ext uri="{FF2B5EF4-FFF2-40B4-BE49-F238E27FC236}">
                <a16:creationId xmlns:a16="http://schemas.microsoft.com/office/drawing/2014/main" id="{9872F7C6-0C01-7942-B332-DA7E6F0D286E}"/>
              </a:ext>
            </a:extLst>
          </p:cNvPr>
          <p:cNvSpPr txBox="1">
            <a:spLocks noChangeArrowheads="1"/>
          </p:cNvSpPr>
          <p:nvPr/>
        </p:nvSpPr>
        <p:spPr bwMode="auto">
          <a:xfrm>
            <a:off x="2043113" y="4433888"/>
            <a:ext cx="3138487" cy="6397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50000"/>
              </a:lnSpc>
              <a:spcBef>
                <a:spcPct val="50000"/>
              </a:spcBef>
            </a:pPr>
            <a:r>
              <a:rPr lang="en-US" altLang="ko-KR" sz="2400">
                <a:solidFill>
                  <a:schemeClr val="folHlink"/>
                </a:solidFill>
                <a:effectLst/>
                <a:latin typeface="Times" pitchFamily="2" charset="0"/>
                <a:ea typeface="Gulim" panose="020B0600000101010101" pitchFamily="34" charset="-127"/>
              </a:rPr>
              <a:t>HAK KETURUNAN</a:t>
            </a:r>
          </a:p>
          <a:p>
            <a:pPr algn="ctr">
              <a:lnSpc>
                <a:spcPct val="50000"/>
              </a:lnSpc>
              <a:spcBef>
                <a:spcPct val="50000"/>
              </a:spcBef>
            </a:pPr>
            <a:r>
              <a:rPr lang="en-US" altLang="ko-KR" sz="2400">
                <a:solidFill>
                  <a:schemeClr val="folHlink"/>
                </a:solidFill>
                <a:effectLst/>
                <a:latin typeface="Times" pitchFamily="2" charset="0"/>
                <a:ea typeface="Gulim" panose="020B0600000101010101" pitchFamily="34" charset="-127"/>
              </a:rPr>
              <a:t>Lukas 3: 23-38</a:t>
            </a:r>
          </a:p>
        </p:txBody>
      </p:sp>
      <p:sp>
        <p:nvSpPr>
          <p:cNvPr id="354332" name="Text Box 28">
            <a:extLst>
              <a:ext uri="{FF2B5EF4-FFF2-40B4-BE49-F238E27FC236}">
                <a16:creationId xmlns:a16="http://schemas.microsoft.com/office/drawing/2014/main" id="{E35DD92E-C375-F64B-807E-7997C4F02CFA}"/>
              </a:ext>
            </a:extLst>
          </p:cNvPr>
          <p:cNvSpPr txBox="1">
            <a:spLocks noChangeArrowheads="1"/>
          </p:cNvSpPr>
          <p:nvPr/>
        </p:nvSpPr>
        <p:spPr bwMode="auto">
          <a:xfrm>
            <a:off x="5210175" y="4432300"/>
            <a:ext cx="2744788" cy="6397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50000"/>
              </a:lnSpc>
              <a:spcBef>
                <a:spcPct val="50000"/>
              </a:spcBef>
            </a:pPr>
            <a:r>
              <a:rPr lang="en-US" altLang="ko-KR" sz="2400">
                <a:solidFill>
                  <a:schemeClr val="folHlink"/>
                </a:solidFill>
                <a:effectLst/>
                <a:latin typeface="Times" pitchFamily="2" charset="0"/>
                <a:ea typeface="Gulim" panose="020B0600000101010101" pitchFamily="34" charset="-127"/>
              </a:rPr>
              <a:t>HAK HUKUM</a:t>
            </a:r>
          </a:p>
          <a:p>
            <a:pPr algn="ctr">
              <a:lnSpc>
                <a:spcPct val="50000"/>
              </a:lnSpc>
              <a:spcBef>
                <a:spcPct val="50000"/>
              </a:spcBef>
            </a:pPr>
            <a:r>
              <a:rPr lang="en-US" altLang="ko-KR" sz="2400">
                <a:solidFill>
                  <a:schemeClr val="folHlink"/>
                </a:solidFill>
                <a:effectLst/>
                <a:latin typeface="Times" pitchFamily="2" charset="0"/>
                <a:ea typeface="Gulim" panose="020B0600000101010101" pitchFamily="34" charset="-127"/>
              </a:rPr>
              <a:t>Matt 1: 1-17</a:t>
            </a:r>
          </a:p>
        </p:txBody>
      </p:sp>
      <p:sp>
        <p:nvSpPr>
          <p:cNvPr id="354333" name="Rectangle 29">
            <a:extLst>
              <a:ext uri="{FF2B5EF4-FFF2-40B4-BE49-F238E27FC236}">
                <a16:creationId xmlns:a16="http://schemas.microsoft.com/office/drawing/2014/main" id="{CB56D287-9BD2-C14C-93D9-A2529830FA4E}"/>
              </a:ext>
            </a:extLst>
          </p:cNvPr>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b="0">
              <a:effectLst/>
              <a:latin typeface="Times New Roman" panose="02020603050405020304" pitchFamily="18" charset="0"/>
              <a:ea typeface="Gulim" panose="020B0600000101010101" pitchFamily="34" charset="-127"/>
            </a:endParaRPr>
          </a:p>
        </p:txBody>
      </p:sp>
      <p:sp>
        <p:nvSpPr>
          <p:cNvPr id="354339" name="Text Box 35">
            <a:extLst>
              <a:ext uri="{FF2B5EF4-FFF2-40B4-BE49-F238E27FC236}">
                <a16:creationId xmlns:a16="http://schemas.microsoft.com/office/drawing/2014/main" id="{E46DD975-6450-C64D-AA29-38ABDADF93F2}"/>
              </a:ext>
            </a:extLst>
          </p:cNvPr>
          <p:cNvSpPr txBox="1">
            <a:spLocks noChangeArrowheads="1"/>
          </p:cNvSpPr>
          <p:nvPr/>
        </p:nvSpPr>
        <p:spPr bwMode="auto">
          <a:xfrm>
            <a:off x="3898900" y="6237288"/>
            <a:ext cx="3429000"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800">
                <a:effectLst/>
                <a:latin typeface="Times" pitchFamily="2" charset="0"/>
                <a:ea typeface="Gulim" panose="020B0600000101010101" pitchFamily="34" charset="-127"/>
              </a:rPr>
              <a:t>YESUS KRISTUS</a:t>
            </a:r>
            <a:endParaRPr lang="en-US" altLang="ko-KR" sz="2800">
              <a:solidFill>
                <a:schemeClr val="folHlink"/>
              </a:solidFill>
              <a:effectLst/>
              <a:latin typeface="Times" pitchFamily="2" charset="0"/>
              <a:ea typeface="Gulim" panose="020B0600000101010101" pitchFamily="34" charset="-127"/>
            </a:endParaRPr>
          </a:p>
        </p:txBody>
      </p:sp>
      <p:sp>
        <p:nvSpPr>
          <p:cNvPr id="354340" name="Rectangle 36">
            <a:extLst>
              <a:ext uri="{FF2B5EF4-FFF2-40B4-BE49-F238E27FC236}">
                <a16:creationId xmlns:a16="http://schemas.microsoft.com/office/drawing/2014/main" id="{F9A1CF99-F82B-9C41-818E-D3E3D0C241D4}"/>
              </a:ext>
            </a:extLst>
          </p:cNvPr>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54341" name="Line 37">
            <a:extLst>
              <a:ext uri="{FF2B5EF4-FFF2-40B4-BE49-F238E27FC236}">
                <a16:creationId xmlns:a16="http://schemas.microsoft.com/office/drawing/2014/main" id="{774BA39E-3711-6349-ABE9-EC54F759F80D}"/>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42" name="Line 38">
            <a:extLst>
              <a:ext uri="{FF2B5EF4-FFF2-40B4-BE49-F238E27FC236}">
                <a16:creationId xmlns:a16="http://schemas.microsoft.com/office/drawing/2014/main" id="{52D7B344-1724-2342-B2FE-473CC335773F}"/>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43" name="Line 39">
            <a:extLst>
              <a:ext uri="{FF2B5EF4-FFF2-40B4-BE49-F238E27FC236}">
                <a16:creationId xmlns:a16="http://schemas.microsoft.com/office/drawing/2014/main" id="{36F926E1-8CCD-7D47-8EA7-A6C6A9E7C653}"/>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44" name="Line 40">
            <a:extLst>
              <a:ext uri="{FF2B5EF4-FFF2-40B4-BE49-F238E27FC236}">
                <a16:creationId xmlns:a16="http://schemas.microsoft.com/office/drawing/2014/main" id="{C7FA2CCF-E33C-7D49-9AD3-CF313B3D3812}"/>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45" name="Line 41">
            <a:extLst>
              <a:ext uri="{FF2B5EF4-FFF2-40B4-BE49-F238E27FC236}">
                <a16:creationId xmlns:a16="http://schemas.microsoft.com/office/drawing/2014/main" id="{AE18D93B-E3DA-AC46-AFBB-D14F8DF8D956}"/>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54" name="Line 50">
            <a:extLst>
              <a:ext uri="{FF2B5EF4-FFF2-40B4-BE49-F238E27FC236}">
                <a16:creationId xmlns:a16="http://schemas.microsoft.com/office/drawing/2014/main" id="{77C79EC3-25C2-6643-B6B8-A36CECB0CBFF}"/>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57" name="Text Box 53">
            <a:extLst>
              <a:ext uri="{FF2B5EF4-FFF2-40B4-BE49-F238E27FC236}">
                <a16:creationId xmlns:a16="http://schemas.microsoft.com/office/drawing/2014/main" id="{8F037C4B-63ED-9C4D-9183-9BF0737EFAF0}"/>
              </a:ext>
            </a:extLst>
          </p:cNvPr>
          <p:cNvSpPr txBox="1">
            <a:spLocks noChangeArrowheads="1"/>
          </p:cNvSpPr>
          <p:nvPr/>
        </p:nvSpPr>
        <p:spPr bwMode="auto">
          <a:xfrm>
            <a:off x="3417888" y="2354263"/>
            <a:ext cx="2217737"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i="1">
                <a:solidFill>
                  <a:srgbClr val="FF1E2A"/>
                </a:solidFill>
                <a:effectLst/>
                <a:latin typeface="Times" pitchFamily="2" charset="0"/>
                <a:ea typeface="Gulim" panose="020B0600000101010101" pitchFamily="34" charset="-127"/>
              </a:rPr>
              <a:t>ABRAHAM</a:t>
            </a:r>
            <a:endParaRPr lang="en-US" altLang="ko-KR" sz="2400">
              <a:solidFill>
                <a:schemeClr val="folHlink"/>
              </a:solidFill>
              <a:effectLst/>
              <a:latin typeface="Times" pitchFamily="2" charset="0"/>
              <a:ea typeface="Gulim" panose="020B0600000101010101" pitchFamily="34" charset="-127"/>
            </a:endParaRPr>
          </a:p>
        </p:txBody>
      </p:sp>
      <p:sp>
        <p:nvSpPr>
          <p:cNvPr id="354358" name="Text Box 54">
            <a:extLst>
              <a:ext uri="{FF2B5EF4-FFF2-40B4-BE49-F238E27FC236}">
                <a16:creationId xmlns:a16="http://schemas.microsoft.com/office/drawing/2014/main" id="{8E0203AE-58E3-5A40-8511-5E27D087A5E9}"/>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54360" name="Text Box 56">
            <a:extLst>
              <a:ext uri="{FF2B5EF4-FFF2-40B4-BE49-F238E27FC236}">
                <a16:creationId xmlns:a16="http://schemas.microsoft.com/office/drawing/2014/main" id="{B1BC40C5-C3D6-1844-90FE-16617987FE41}"/>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54364" name="Rectangle 60">
            <a:extLst>
              <a:ext uri="{FF2B5EF4-FFF2-40B4-BE49-F238E27FC236}">
                <a16:creationId xmlns:a16="http://schemas.microsoft.com/office/drawing/2014/main" id="{86607201-3F4C-6047-9BCF-F73B8FE1ED2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37</a:t>
            </a:r>
          </a:p>
        </p:txBody>
      </p:sp>
      <p:sp>
        <p:nvSpPr>
          <p:cNvPr id="354370" name="Line 66">
            <a:extLst>
              <a:ext uri="{FF2B5EF4-FFF2-40B4-BE49-F238E27FC236}">
                <a16:creationId xmlns:a16="http://schemas.microsoft.com/office/drawing/2014/main" id="{E5245F2C-707B-6948-8183-17F150296B9B}"/>
              </a:ext>
            </a:extLst>
          </p:cNvPr>
          <p:cNvSpPr>
            <a:spLocks noChangeShapeType="1"/>
          </p:cNvSpPr>
          <p:nvPr/>
        </p:nvSpPr>
        <p:spPr bwMode="auto">
          <a:xfrm flipH="1">
            <a:off x="5003800" y="5834063"/>
            <a:ext cx="677863" cy="1587"/>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71" name="Line 67">
            <a:extLst>
              <a:ext uri="{FF2B5EF4-FFF2-40B4-BE49-F238E27FC236}">
                <a16:creationId xmlns:a16="http://schemas.microsoft.com/office/drawing/2014/main" id="{03A19E98-BD79-0143-BA3C-81A68D491B38}"/>
              </a:ext>
            </a:extLst>
          </p:cNvPr>
          <p:cNvSpPr>
            <a:spLocks noChangeShapeType="1"/>
          </p:cNvSpPr>
          <p:nvPr/>
        </p:nvSpPr>
        <p:spPr bwMode="auto">
          <a:xfrm flipH="1" flipV="1">
            <a:off x="5354638" y="5840413"/>
            <a:ext cx="0" cy="4857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72" name="Line 68">
            <a:extLst>
              <a:ext uri="{FF2B5EF4-FFF2-40B4-BE49-F238E27FC236}">
                <a16:creationId xmlns:a16="http://schemas.microsoft.com/office/drawing/2014/main" id="{B9F7B574-0E69-174F-8ABF-00D93A926F33}"/>
              </a:ext>
            </a:extLst>
          </p:cNvPr>
          <p:cNvSpPr>
            <a:spLocks noChangeShapeType="1"/>
          </p:cNvSpPr>
          <p:nvPr/>
        </p:nvSpPr>
        <p:spPr bwMode="auto">
          <a:xfrm>
            <a:off x="4851400" y="3136900"/>
            <a:ext cx="304800" cy="0"/>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73" name="Line 69">
            <a:extLst>
              <a:ext uri="{FF2B5EF4-FFF2-40B4-BE49-F238E27FC236}">
                <a16:creationId xmlns:a16="http://schemas.microsoft.com/office/drawing/2014/main" id="{3879ABB6-6BE2-4C47-97D0-3D715C5726D6}"/>
              </a:ext>
            </a:extLst>
          </p:cNvPr>
          <p:cNvSpPr>
            <a:spLocks noChangeShapeType="1"/>
          </p:cNvSpPr>
          <p:nvPr/>
        </p:nvSpPr>
        <p:spPr bwMode="auto">
          <a:xfrm>
            <a:off x="5008563" y="3133725"/>
            <a:ext cx="1587" cy="219075"/>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27" name="Line 23">
            <a:extLst>
              <a:ext uri="{FF2B5EF4-FFF2-40B4-BE49-F238E27FC236}">
                <a16:creationId xmlns:a16="http://schemas.microsoft.com/office/drawing/2014/main" id="{E7E974A7-3276-6A47-BDFA-E28C496A51E5}"/>
              </a:ext>
            </a:extLst>
          </p:cNvPr>
          <p:cNvSpPr>
            <a:spLocks noChangeShapeType="1"/>
          </p:cNvSpPr>
          <p:nvPr/>
        </p:nvSpPr>
        <p:spPr bwMode="auto">
          <a:xfrm flipH="1" flipV="1">
            <a:off x="4446588" y="3355975"/>
            <a:ext cx="1665287" cy="1588"/>
          </a:xfrm>
          <a:prstGeom prst="line">
            <a:avLst/>
          </a:prstGeom>
          <a:noFill/>
          <a:ln w="28575">
            <a:solidFill>
              <a:schemeClr val="folHlink"/>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4375" name="Text Box 71">
            <a:extLst>
              <a:ext uri="{FF2B5EF4-FFF2-40B4-BE49-F238E27FC236}">
                <a16:creationId xmlns:a16="http://schemas.microsoft.com/office/drawing/2014/main" id="{3BE7D070-1E04-894A-A0B8-47040FCDB9FC}"/>
              </a:ext>
            </a:extLst>
          </p:cNvPr>
          <p:cNvSpPr txBox="1">
            <a:spLocks noChangeArrowheads="1"/>
          </p:cNvSpPr>
          <p:nvPr/>
        </p:nvSpPr>
        <p:spPr bwMode="auto">
          <a:xfrm>
            <a:off x="2125663" y="5059363"/>
            <a:ext cx="1806575" cy="116363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lnSpc>
                <a:spcPct val="50000"/>
              </a:lnSpc>
              <a:spcBef>
                <a:spcPct val="50000"/>
              </a:spcBef>
            </a:pPr>
            <a:endParaRPr lang="en-US" altLang="en-US" sz="2800">
              <a:solidFill>
                <a:srgbClr val="EF1F1D"/>
              </a:solidFill>
              <a:effectLst/>
              <a:latin typeface="Arial" panose="020B0604020202020204" pitchFamily="34" charset="0"/>
              <a:ea typeface="ＭＳ Ｐゴシック" panose="020B0600070205080204" pitchFamily="34" charset="-128"/>
            </a:endParaRPr>
          </a:p>
          <a:p>
            <a:pPr algn="r">
              <a:lnSpc>
                <a:spcPct val="50000"/>
              </a:lnSpc>
              <a:spcBef>
                <a:spcPct val="50000"/>
              </a:spcBef>
            </a:pPr>
            <a:r>
              <a:rPr lang="en-US" altLang="en-US" sz="2800">
                <a:solidFill>
                  <a:srgbClr val="EF1F1D"/>
                </a:solidFill>
                <a:effectLst/>
                <a:latin typeface="Arial" panose="020B0604020202020204" pitchFamily="34" charset="0"/>
                <a:ea typeface="ＭＳ Ｐゴシック" panose="020B0600070205080204" pitchFamily="34" charset="-128"/>
              </a:rPr>
              <a:t>GARIS</a:t>
            </a:r>
          </a:p>
          <a:p>
            <a:pPr algn="r">
              <a:lnSpc>
                <a:spcPct val="50000"/>
              </a:lnSpc>
              <a:spcBef>
                <a:spcPct val="50000"/>
              </a:spcBef>
            </a:pPr>
            <a:r>
              <a:rPr lang="en-US" altLang="en-US" sz="2800">
                <a:solidFill>
                  <a:srgbClr val="EF1F1D"/>
                </a:solidFill>
                <a:effectLst/>
                <a:latin typeface="Arial" panose="020B0604020202020204" pitchFamily="34" charset="0"/>
                <a:ea typeface="ＭＳ Ｐゴシック" panose="020B0600070205080204" pitchFamily="34" charset="-128"/>
              </a:rPr>
              <a:t>DARAH</a:t>
            </a:r>
          </a:p>
        </p:txBody>
      </p:sp>
      <p:sp>
        <p:nvSpPr>
          <p:cNvPr id="354376" name="Text Box 72">
            <a:extLst>
              <a:ext uri="{FF2B5EF4-FFF2-40B4-BE49-F238E27FC236}">
                <a16:creationId xmlns:a16="http://schemas.microsoft.com/office/drawing/2014/main" id="{ABBF75B1-7185-0F44-9952-A336F30F2B81}"/>
              </a:ext>
            </a:extLst>
          </p:cNvPr>
          <p:cNvSpPr txBox="1">
            <a:spLocks noChangeArrowheads="1"/>
          </p:cNvSpPr>
          <p:nvPr/>
        </p:nvSpPr>
        <p:spPr bwMode="auto">
          <a:xfrm>
            <a:off x="6797675" y="5100638"/>
            <a:ext cx="1806575" cy="116363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50000"/>
              </a:lnSpc>
              <a:spcBef>
                <a:spcPct val="50000"/>
              </a:spcBef>
            </a:pPr>
            <a:endParaRPr lang="en-US" altLang="en-US" sz="2800">
              <a:solidFill>
                <a:srgbClr val="EF1F1D"/>
              </a:solidFill>
              <a:effectLst/>
              <a:latin typeface="Arial" panose="020B0604020202020204" pitchFamily="34" charset="0"/>
              <a:ea typeface="ＭＳ Ｐゴシック" panose="020B0600070205080204" pitchFamily="34" charset="-128"/>
            </a:endParaRPr>
          </a:p>
          <a:p>
            <a:pPr>
              <a:lnSpc>
                <a:spcPct val="50000"/>
              </a:lnSpc>
              <a:spcBef>
                <a:spcPct val="50000"/>
              </a:spcBef>
            </a:pPr>
            <a:r>
              <a:rPr lang="en-US" altLang="en-US" sz="2800">
                <a:solidFill>
                  <a:srgbClr val="EF1F1D"/>
                </a:solidFill>
                <a:effectLst/>
                <a:latin typeface="Arial" panose="020B0604020202020204" pitchFamily="34" charset="0"/>
                <a:ea typeface="ＭＳ Ｐゴシック" panose="020B0600070205080204" pitchFamily="34" charset="-128"/>
              </a:rPr>
              <a:t>GARIS</a:t>
            </a:r>
          </a:p>
          <a:p>
            <a:pPr>
              <a:lnSpc>
                <a:spcPct val="50000"/>
              </a:lnSpc>
              <a:spcBef>
                <a:spcPct val="50000"/>
              </a:spcBef>
            </a:pPr>
            <a:r>
              <a:rPr lang="en-US" altLang="en-US" sz="2800">
                <a:solidFill>
                  <a:srgbClr val="EF1F1D"/>
                </a:solidFill>
                <a:effectLst/>
                <a:latin typeface="Arial" panose="020B0604020202020204" pitchFamily="34" charset="0"/>
                <a:ea typeface="ＭＳ Ｐゴシック" panose="020B0600070205080204" pitchFamily="34" charset="-128"/>
              </a:rPr>
              <a:t>HUKUM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a:extLst>
              <a:ext uri="{FF2B5EF4-FFF2-40B4-BE49-F238E27FC236}">
                <a16:creationId xmlns:a16="http://schemas.microsoft.com/office/drawing/2014/main" id="{6E8BC6DA-C19F-914B-9592-A2C25CE483C2}"/>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63" name="Rectangle 3">
            <a:extLst>
              <a:ext uri="{FF2B5EF4-FFF2-40B4-BE49-F238E27FC236}">
                <a16:creationId xmlns:a16="http://schemas.microsoft.com/office/drawing/2014/main" id="{DA9BF1E1-62A3-E040-A4A2-F3C462DF710F}"/>
              </a:ext>
            </a:extLst>
          </p:cNvPr>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578564" name="Rectangle 4">
            <a:extLst>
              <a:ext uri="{FF2B5EF4-FFF2-40B4-BE49-F238E27FC236}">
                <a16:creationId xmlns:a16="http://schemas.microsoft.com/office/drawing/2014/main" id="{9CDC47C1-2D2C-6741-BC60-D3E9758131FF}"/>
              </a:ext>
            </a:extLst>
          </p:cNvPr>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effectLst/>
                <a:latin typeface="Helvetica" pitchFamily="2" charset="0"/>
                <a:ea typeface="Gulim" panose="020B0600000101010101" pitchFamily="34" charset="-127"/>
              </a:rPr>
              <a:t>       </a:t>
            </a:r>
          </a:p>
        </p:txBody>
      </p:sp>
      <p:sp>
        <p:nvSpPr>
          <p:cNvPr id="578565" name="Rectangle 5">
            <a:extLst>
              <a:ext uri="{FF2B5EF4-FFF2-40B4-BE49-F238E27FC236}">
                <a16:creationId xmlns:a16="http://schemas.microsoft.com/office/drawing/2014/main" id="{A40B5FC1-0825-2048-9330-13E297C8B656}"/>
              </a:ext>
            </a:extLst>
          </p:cNvPr>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i="1">
                <a:effectLst/>
                <a:latin typeface="Helvetica" pitchFamily="2" charset="0"/>
                <a:ea typeface="Gulim" panose="020B0600000101010101" pitchFamily="34" charset="-127"/>
              </a:rPr>
              <a:t>                   </a:t>
            </a:r>
          </a:p>
        </p:txBody>
      </p:sp>
      <p:sp>
        <p:nvSpPr>
          <p:cNvPr id="578566" name="Rectangle 6">
            <a:extLst>
              <a:ext uri="{FF2B5EF4-FFF2-40B4-BE49-F238E27FC236}">
                <a16:creationId xmlns:a16="http://schemas.microsoft.com/office/drawing/2014/main" id="{C93AE1E4-08C5-2F40-A13F-FB9AF2450C0B}"/>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effectLst/>
                <a:latin typeface="Helvetica" pitchFamily="2" charset="0"/>
                <a:ea typeface="Gulim" panose="020B0600000101010101" pitchFamily="34" charset="-127"/>
              </a:rPr>
              <a:t>         </a:t>
            </a:r>
          </a:p>
        </p:txBody>
      </p:sp>
      <p:grpSp>
        <p:nvGrpSpPr>
          <p:cNvPr id="578568" name="Group 8">
            <a:extLst>
              <a:ext uri="{FF2B5EF4-FFF2-40B4-BE49-F238E27FC236}">
                <a16:creationId xmlns:a16="http://schemas.microsoft.com/office/drawing/2014/main" id="{B62361B0-252C-C944-ABA1-8AFC8DEC754A}"/>
              </a:ext>
            </a:extLst>
          </p:cNvPr>
          <p:cNvGrpSpPr>
            <a:grpSpLocks/>
          </p:cNvGrpSpPr>
          <p:nvPr/>
        </p:nvGrpSpPr>
        <p:grpSpPr bwMode="auto">
          <a:xfrm>
            <a:off x="373063" y="1152525"/>
            <a:ext cx="2992437" cy="3914775"/>
            <a:chOff x="1903" y="546"/>
            <a:chExt cx="1885" cy="2466"/>
          </a:xfrm>
        </p:grpSpPr>
        <p:sp>
          <p:nvSpPr>
            <p:cNvPr id="578569" name="Rectangle 9">
              <a:extLst>
                <a:ext uri="{FF2B5EF4-FFF2-40B4-BE49-F238E27FC236}">
                  <a16:creationId xmlns:a16="http://schemas.microsoft.com/office/drawing/2014/main" id="{DCEB445A-69BA-AD4C-A36F-0FB8AE343C8E}"/>
                </a:ext>
              </a:extLst>
            </p:cNvPr>
            <p:cNvSpPr>
              <a:spLocks noChangeArrowheads="1"/>
            </p:cNvSpPr>
            <p:nvPr/>
          </p:nvSpPr>
          <p:spPr bwMode="auto">
            <a:xfrm>
              <a:off x="1972" y="844"/>
              <a:ext cx="1816" cy="2168"/>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78570" name="Rectangle 10">
              <a:extLst>
                <a:ext uri="{FF2B5EF4-FFF2-40B4-BE49-F238E27FC236}">
                  <a16:creationId xmlns:a16="http://schemas.microsoft.com/office/drawing/2014/main" id="{59E9AC83-3D3C-4444-88DB-978CAC1E20F1}"/>
                </a:ext>
              </a:extLst>
            </p:cNvPr>
            <p:cNvSpPr>
              <a:spLocks noChangeArrowheads="1"/>
            </p:cNvSpPr>
            <p:nvPr/>
          </p:nvSpPr>
          <p:spPr bwMode="auto">
            <a:xfrm>
              <a:off x="1986" y="1911"/>
              <a:ext cx="163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400">
                  <a:solidFill>
                    <a:schemeClr val="bg2"/>
                  </a:solidFill>
                  <a:effectLst/>
                  <a:latin typeface="Times New Roman" panose="02020603050405020304" pitchFamily="18" charset="0"/>
                  <a:ea typeface="Gulim" panose="020B0600000101010101" pitchFamily="34" charset="-127"/>
                </a:rPr>
                <a:t>KADES BARNEA</a:t>
              </a:r>
            </a:p>
          </p:txBody>
        </p:sp>
        <p:sp>
          <p:nvSpPr>
            <p:cNvPr id="578571" name="AutoShape 11">
              <a:extLst>
                <a:ext uri="{FF2B5EF4-FFF2-40B4-BE49-F238E27FC236}">
                  <a16:creationId xmlns:a16="http://schemas.microsoft.com/office/drawing/2014/main" id="{4015220B-C2E9-3245-8DE7-31A4738FA335}"/>
                </a:ext>
              </a:extLst>
            </p:cNvPr>
            <p:cNvSpPr>
              <a:spLocks noChangeArrowheads="1"/>
            </p:cNvSpPr>
            <p:nvPr/>
          </p:nvSpPr>
          <p:spPr bwMode="auto">
            <a:xfrm>
              <a:off x="1972" y="612"/>
              <a:ext cx="1048" cy="664"/>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72" name="Rectangle 12">
              <a:extLst>
                <a:ext uri="{FF2B5EF4-FFF2-40B4-BE49-F238E27FC236}">
                  <a16:creationId xmlns:a16="http://schemas.microsoft.com/office/drawing/2014/main" id="{E92C34B4-04EA-9D43-8740-9B6CE5B42D3E}"/>
                </a:ext>
              </a:extLst>
            </p:cNvPr>
            <p:cNvSpPr>
              <a:spLocks noChangeArrowheads="1"/>
            </p:cNvSpPr>
            <p:nvPr/>
          </p:nvSpPr>
          <p:spPr bwMode="auto">
            <a:xfrm>
              <a:off x="1972" y="852"/>
              <a:ext cx="1288" cy="664"/>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73" name="Rectangle 13">
              <a:extLst>
                <a:ext uri="{FF2B5EF4-FFF2-40B4-BE49-F238E27FC236}">
                  <a16:creationId xmlns:a16="http://schemas.microsoft.com/office/drawing/2014/main" id="{8B01E8BD-AB20-174C-B286-78E0365F3004}"/>
                </a:ext>
              </a:extLst>
            </p:cNvPr>
            <p:cNvSpPr>
              <a:spLocks noChangeArrowheads="1"/>
            </p:cNvSpPr>
            <p:nvPr/>
          </p:nvSpPr>
          <p:spPr bwMode="auto">
            <a:xfrm>
              <a:off x="1903" y="546"/>
              <a:ext cx="761"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accent2"/>
                  </a:solidFill>
                  <a:effectLst/>
                  <a:latin typeface="Times New Roman" panose="02020603050405020304" pitchFamily="18" charset="0"/>
                  <a:ea typeface="Gulim" panose="020B0600000101010101" pitchFamily="34" charset="-127"/>
                </a:rPr>
                <a:t>  Musa</a:t>
              </a:r>
            </a:p>
          </p:txBody>
        </p:sp>
        <p:sp>
          <p:nvSpPr>
            <p:cNvPr id="578574" name="Line 14">
              <a:extLst>
                <a:ext uri="{FF2B5EF4-FFF2-40B4-BE49-F238E27FC236}">
                  <a16:creationId xmlns:a16="http://schemas.microsoft.com/office/drawing/2014/main" id="{FBEBBC5C-42A4-B84F-AE1A-4B7ED005943A}"/>
                </a:ext>
              </a:extLst>
            </p:cNvPr>
            <p:cNvSpPr>
              <a:spLocks noChangeShapeType="1"/>
            </p:cNvSpPr>
            <p:nvPr/>
          </p:nvSpPr>
          <p:spPr bwMode="auto">
            <a:xfrm>
              <a:off x="2104" y="1568"/>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75" name="Line 15">
              <a:extLst>
                <a:ext uri="{FF2B5EF4-FFF2-40B4-BE49-F238E27FC236}">
                  <a16:creationId xmlns:a16="http://schemas.microsoft.com/office/drawing/2014/main" id="{62BA5E9A-F926-9048-9CF3-4D4358AE6733}"/>
                </a:ext>
              </a:extLst>
            </p:cNvPr>
            <p:cNvSpPr>
              <a:spLocks noChangeShapeType="1"/>
            </p:cNvSpPr>
            <p:nvPr/>
          </p:nvSpPr>
          <p:spPr bwMode="auto">
            <a:xfrm>
              <a:off x="2104" y="1856"/>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76" name="Line 16">
              <a:extLst>
                <a:ext uri="{FF2B5EF4-FFF2-40B4-BE49-F238E27FC236}">
                  <a16:creationId xmlns:a16="http://schemas.microsoft.com/office/drawing/2014/main" id="{BB9D3BBA-0A6D-554B-BDCB-31709E38D9AF}"/>
                </a:ext>
              </a:extLst>
            </p:cNvPr>
            <p:cNvSpPr>
              <a:spLocks noChangeShapeType="1"/>
            </p:cNvSpPr>
            <p:nvPr/>
          </p:nvSpPr>
          <p:spPr bwMode="auto">
            <a:xfrm>
              <a:off x="2108" y="2144"/>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77" name="Line 17">
              <a:extLst>
                <a:ext uri="{FF2B5EF4-FFF2-40B4-BE49-F238E27FC236}">
                  <a16:creationId xmlns:a16="http://schemas.microsoft.com/office/drawing/2014/main" id="{06A73578-6C0C-2A42-9420-B7F8027A1D77}"/>
                </a:ext>
              </a:extLst>
            </p:cNvPr>
            <p:cNvSpPr>
              <a:spLocks noChangeShapeType="1"/>
            </p:cNvSpPr>
            <p:nvPr/>
          </p:nvSpPr>
          <p:spPr bwMode="auto">
            <a:xfrm>
              <a:off x="2104" y="128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78" name="Line 18">
              <a:extLst>
                <a:ext uri="{FF2B5EF4-FFF2-40B4-BE49-F238E27FC236}">
                  <a16:creationId xmlns:a16="http://schemas.microsoft.com/office/drawing/2014/main" id="{37701536-FEDF-DD4E-89CB-A7D4CD0E0EA9}"/>
                </a:ext>
              </a:extLst>
            </p:cNvPr>
            <p:cNvSpPr>
              <a:spLocks noChangeShapeType="1"/>
            </p:cNvSpPr>
            <p:nvPr/>
          </p:nvSpPr>
          <p:spPr bwMode="auto">
            <a:xfrm>
              <a:off x="2104" y="272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79" name="Line 19">
              <a:extLst>
                <a:ext uri="{FF2B5EF4-FFF2-40B4-BE49-F238E27FC236}">
                  <a16:creationId xmlns:a16="http://schemas.microsoft.com/office/drawing/2014/main" id="{F4CD3534-629F-3944-899A-55AB15D48EA2}"/>
                </a:ext>
              </a:extLst>
            </p:cNvPr>
            <p:cNvSpPr>
              <a:spLocks noChangeShapeType="1"/>
            </p:cNvSpPr>
            <p:nvPr/>
          </p:nvSpPr>
          <p:spPr bwMode="auto">
            <a:xfrm>
              <a:off x="2104" y="2432"/>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80" name="Rectangle 20">
              <a:extLst>
                <a:ext uri="{FF2B5EF4-FFF2-40B4-BE49-F238E27FC236}">
                  <a16:creationId xmlns:a16="http://schemas.microsoft.com/office/drawing/2014/main" id="{ED4D3E13-E429-EA4B-86D3-DEB4FC77B4F8}"/>
                </a:ext>
              </a:extLst>
            </p:cNvPr>
            <p:cNvSpPr>
              <a:spLocks noChangeArrowheads="1"/>
            </p:cNvSpPr>
            <p:nvPr/>
          </p:nvSpPr>
          <p:spPr bwMode="auto">
            <a:xfrm>
              <a:off x="2287" y="1018"/>
              <a:ext cx="1022"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effectLst/>
                  <a:latin typeface="Times New Roman" panose="02020603050405020304" pitchFamily="18" charset="0"/>
                  <a:ea typeface="Gulim" panose="020B0600000101010101" pitchFamily="34" charset="-127"/>
                </a:rPr>
                <a:t>Keluaran</a:t>
              </a:r>
            </a:p>
          </p:txBody>
        </p:sp>
        <p:sp>
          <p:nvSpPr>
            <p:cNvPr id="578581" name="Rectangle 21">
              <a:extLst>
                <a:ext uri="{FF2B5EF4-FFF2-40B4-BE49-F238E27FC236}">
                  <a16:creationId xmlns:a16="http://schemas.microsoft.com/office/drawing/2014/main" id="{73B6B87C-164A-A049-B428-33A2429C59C3}"/>
                </a:ext>
              </a:extLst>
            </p:cNvPr>
            <p:cNvSpPr>
              <a:spLocks noChangeArrowheads="1"/>
            </p:cNvSpPr>
            <p:nvPr/>
          </p:nvSpPr>
          <p:spPr bwMode="auto">
            <a:xfrm>
              <a:off x="2455" y="1306"/>
              <a:ext cx="737"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effectLst/>
                  <a:latin typeface="Times New Roman" panose="02020603050405020304" pitchFamily="18" charset="0"/>
                  <a:ea typeface="Gulim" panose="020B0600000101010101" pitchFamily="34" charset="-127"/>
                </a:rPr>
                <a:t>SINAI</a:t>
              </a:r>
            </a:p>
          </p:txBody>
        </p:sp>
        <p:sp>
          <p:nvSpPr>
            <p:cNvPr id="578582" name="Rectangle 22">
              <a:extLst>
                <a:ext uri="{FF2B5EF4-FFF2-40B4-BE49-F238E27FC236}">
                  <a16:creationId xmlns:a16="http://schemas.microsoft.com/office/drawing/2014/main" id="{11232582-B466-134A-8990-C9A480B687D0}"/>
                </a:ext>
              </a:extLst>
            </p:cNvPr>
            <p:cNvSpPr>
              <a:spLocks noChangeArrowheads="1"/>
            </p:cNvSpPr>
            <p:nvPr/>
          </p:nvSpPr>
          <p:spPr bwMode="auto">
            <a:xfrm>
              <a:off x="2319" y="1594"/>
              <a:ext cx="818"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800">
                  <a:solidFill>
                    <a:schemeClr val="bg2"/>
                  </a:solidFill>
                  <a:effectLst/>
                  <a:latin typeface="Times New Roman" panose="02020603050405020304" pitchFamily="18" charset="0"/>
                  <a:ea typeface="Gulim" panose="020B0600000101010101" pitchFamily="34" charset="-127"/>
                </a:rPr>
                <a:t>M-S-U </a:t>
              </a:r>
            </a:p>
          </p:txBody>
        </p:sp>
        <p:sp>
          <p:nvSpPr>
            <p:cNvPr id="578583" name="Rectangle 23">
              <a:extLst>
                <a:ext uri="{FF2B5EF4-FFF2-40B4-BE49-F238E27FC236}">
                  <a16:creationId xmlns:a16="http://schemas.microsoft.com/office/drawing/2014/main" id="{ADDD95DD-F9FD-644A-9026-F30F13059BE7}"/>
                </a:ext>
              </a:extLst>
            </p:cNvPr>
            <p:cNvSpPr>
              <a:spLocks noChangeArrowheads="1"/>
            </p:cNvSpPr>
            <p:nvPr/>
          </p:nvSpPr>
          <p:spPr bwMode="auto">
            <a:xfrm>
              <a:off x="2655" y="2170"/>
              <a:ext cx="338"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effectLst/>
                  <a:latin typeface="Times New Roman" panose="02020603050405020304" pitchFamily="18" charset="0"/>
                  <a:ea typeface="Gulim" panose="020B0600000101010101" pitchFamily="34" charset="-127"/>
                </a:rPr>
                <a:t>40</a:t>
              </a:r>
            </a:p>
          </p:txBody>
        </p:sp>
        <p:sp>
          <p:nvSpPr>
            <p:cNvPr id="578584" name="Rectangle 24">
              <a:extLst>
                <a:ext uri="{FF2B5EF4-FFF2-40B4-BE49-F238E27FC236}">
                  <a16:creationId xmlns:a16="http://schemas.microsoft.com/office/drawing/2014/main" id="{1584C9BD-E7F7-C945-A6B6-34983735A32A}"/>
                </a:ext>
              </a:extLst>
            </p:cNvPr>
            <p:cNvSpPr>
              <a:spLocks noChangeArrowheads="1"/>
            </p:cNvSpPr>
            <p:nvPr/>
          </p:nvSpPr>
          <p:spPr bwMode="auto">
            <a:xfrm>
              <a:off x="2143" y="2458"/>
              <a:ext cx="1384"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AutoNum type="arabicPlain" startAt="5"/>
              </a:pPr>
              <a:r>
                <a:rPr lang="en-US" altLang="ko-KR" sz="2800">
                  <a:solidFill>
                    <a:schemeClr val="bg2"/>
                  </a:solidFill>
                  <a:effectLst/>
                  <a:ea typeface="Gulim" panose="020B0600000101010101" pitchFamily="34" charset="-127"/>
                </a:rPr>
                <a:t>KOTBAH</a:t>
              </a:r>
            </a:p>
          </p:txBody>
        </p:sp>
      </p:grpSp>
      <p:grpSp>
        <p:nvGrpSpPr>
          <p:cNvPr id="578586" name="Group 26">
            <a:extLst>
              <a:ext uri="{FF2B5EF4-FFF2-40B4-BE49-F238E27FC236}">
                <a16:creationId xmlns:a16="http://schemas.microsoft.com/office/drawing/2014/main" id="{19677BDE-813B-9943-B3EA-8664088C628E}"/>
              </a:ext>
            </a:extLst>
          </p:cNvPr>
          <p:cNvGrpSpPr>
            <a:grpSpLocks/>
          </p:cNvGrpSpPr>
          <p:nvPr/>
        </p:nvGrpSpPr>
        <p:grpSpPr bwMode="auto">
          <a:xfrm>
            <a:off x="7127875" y="304800"/>
            <a:ext cx="1470025" cy="1638300"/>
            <a:chOff x="4490" y="192"/>
            <a:chExt cx="926" cy="1032"/>
          </a:xfrm>
        </p:grpSpPr>
        <p:sp>
          <p:nvSpPr>
            <p:cNvPr id="578587" name="Rectangle 27">
              <a:extLst>
                <a:ext uri="{FF2B5EF4-FFF2-40B4-BE49-F238E27FC236}">
                  <a16:creationId xmlns:a16="http://schemas.microsoft.com/office/drawing/2014/main" id="{A976E91A-FB19-EA47-BFE7-BBB85E2BB9E2}"/>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578588" name="Oval 28">
              <a:extLst>
                <a:ext uri="{FF2B5EF4-FFF2-40B4-BE49-F238E27FC236}">
                  <a16:creationId xmlns:a16="http://schemas.microsoft.com/office/drawing/2014/main" id="{8B51C8F9-ABDD-9C46-87CA-2BB7DE94C134}"/>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578589" name="Rectangle 29">
              <a:extLst>
                <a:ext uri="{FF2B5EF4-FFF2-40B4-BE49-F238E27FC236}">
                  <a16:creationId xmlns:a16="http://schemas.microsoft.com/office/drawing/2014/main" id="{0C6EAF74-F138-FD46-AC95-E8B687A82E4F}"/>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578590" name="Rectangle 30">
              <a:extLst>
                <a:ext uri="{FF2B5EF4-FFF2-40B4-BE49-F238E27FC236}">
                  <a16:creationId xmlns:a16="http://schemas.microsoft.com/office/drawing/2014/main" id="{9B0B1F94-BC5B-7542-BA14-1C61BB721A21}"/>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578591" name="Oval 31">
              <a:extLst>
                <a:ext uri="{FF2B5EF4-FFF2-40B4-BE49-F238E27FC236}">
                  <a16:creationId xmlns:a16="http://schemas.microsoft.com/office/drawing/2014/main" id="{9C101308-9E76-F246-BA89-106FABBB8540}"/>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578592" name="Rectangle 32">
              <a:extLst>
                <a:ext uri="{FF2B5EF4-FFF2-40B4-BE49-F238E27FC236}">
                  <a16:creationId xmlns:a16="http://schemas.microsoft.com/office/drawing/2014/main" id="{982ED153-C691-3A49-9E4E-0AC461EEA8D8}"/>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578593" name="Rectangle 33">
              <a:extLst>
                <a:ext uri="{FF2B5EF4-FFF2-40B4-BE49-F238E27FC236}">
                  <a16:creationId xmlns:a16="http://schemas.microsoft.com/office/drawing/2014/main" id="{44DA6B29-5BC4-2449-B861-81AD55D38BEF}"/>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VI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IX</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X</a:t>
              </a:r>
              <a:endParaRPr lang="en-US" altLang="ko-KR">
                <a:effectLst/>
                <a:latin typeface="Krone" charset="0"/>
                <a:ea typeface="Gulim" panose="020B0600000101010101" pitchFamily="34" charset="-127"/>
              </a:endParaRPr>
            </a:p>
          </p:txBody>
        </p:sp>
        <p:sp>
          <p:nvSpPr>
            <p:cNvPr id="578594" name="Rectangle 34">
              <a:extLst>
                <a:ext uri="{FF2B5EF4-FFF2-40B4-BE49-F238E27FC236}">
                  <a16:creationId xmlns:a16="http://schemas.microsoft.com/office/drawing/2014/main" id="{2038B31B-2B71-BC42-8853-40A20BE7137D}"/>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IV</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a:t>
              </a:r>
              <a:endParaRPr lang="en-US" altLang="ko-KR">
                <a:effectLst/>
                <a:latin typeface="Krone" charset="0"/>
                <a:ea typeface="Gulim" panose="020B0600000101010101" pitchFamily="34" charset="-127"/>
              </a:endParaRPr>
            </a:p>
          </p:txBody>
        </p:sp>
      </p:grpSp>
      <p:sp>
        <p:nvSpPr>
          <p:cNvPr id="578596" name="Text Box 36">
            <a:extLst>
              <a:ext uri="{FF2B5EF4-FFF2-40B4-BE49-F238E27FC236}">
                <a16:creationId xmlns:a16="http://schemas.microsoft.com/office/drawing/2014/main" id="{25471EA5-8F43-A445-A665-2B8B898CDBD9}"/>
              </a:ext>
            </a:extLst>
          </p:cNvPr>
          <p:cNvSpPr txBox="1">
            <a:spLocks noChangeArrowheads="1"/>
          </p:cNvSpPr>
          <p:nvPr/>
        </p:nvSpPr>
        <p:spPr bwMode="auto">
          <a:xfrm>
            <a:off x="593725" y="658336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78597" name="Rectangle 37">
            <a:extLst>
              <a:ext uri="{FF2B5EF4-FFF2-40B4-BE49-F238E27FC236}">
                <a16:creationId xmlns:a16="http://schemas.microsoft.com/office/drawing/2014/main" id="{36734CD0-6596-AE41-973E-CEF1D92CA940}"/>
              </a:ext>
            </a:extLst>
          </p:cNvPr>
          <p:cNvSpPr>
            <a:spLocks noChangeArrowheads="1"/>
          </p:cNvSpPr>
          <p:nvPr/>
        </p:nvSpPr>
        <p:spPr bwMode="auto">
          <a:xfrm>
            <a:off x="8085138" y="6538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78601" name="Rectangle 41">
            <a:extLst>
              <a:ext uri="{FF2B5EF4-FFF2-40B4-BE49-F238E27FC236}">
                <a16:creationId xmlns:a16="http://schemas.microsoft.com/office/drawing/2014/main" id="{DBA7B072-980B-BD42-8EAC-BAF894BD4F9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02</a:t>
            </a:r>
          </a:p>
        </p:txBody>
      </p:sp>
      <p:sp>
        <p:nvSpPr>
          <p:cNvPr id="578604" name="Text Box 44">
            <a:extLst>
              <a:ext uri="{FF2B5EF4-FFF2-40B4-BE49-F238E27FC236}">
                <a16:creationId xmlns:a16="http://schemas.microsoft.com/office/drawing/2014/main" id="{96C2B149-E437-454F-B154-0F3B5D0A7469}"/>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ffectLst/>
                <a:ea typeface="Gulim" panose="020B0600000101010101" pitchFamily="34" charset="-127"/>
              </a:rPr>
              <a:t>1</a:t>
            </a:r>
          </a:p>
        </p:txBody>
      </p:sp>
      <p:grpSp>
        <p:nvGrpSpPr>
          <p:cNvPr id="3" name="Group 50">
            <a:extLst>
              <a:ext uri="{FF2B5EF4-FFF2-40B4-BE49-F238E27FC236}">
                <a16:creationId xmlns:a16="http://schemas.microsoft.com/office/drawing/2014/main" id="{DB81157C-2C6C-9846-B329-6D2F97D6B352}"/>
              </a:ext>
            </a:extLst>
          </p:cNvPr>
          <p:cNvGrpSpPr>
            <a:grpSpLocks/>
          </p:cNvGrpSpPr>
          <p:nvPr/>
        </p:nvGrpSpPr>
        <p:grpSpPr bwMode="auto">
          <a:xfrm>
            <a:off x="3279775" y="3625850"/>
            <a:ext cx="5462588" cy="2814638"/>
            <a:chOff x="2132" y="2284"/>
            <a:chExt cx="3441" cy="1506"/>
          </a:xfrm>
        </p:grpSpPr>
        <p:sp>
          <p:nvSpPr>
            <p:cNvPr id="578603" name="AutoShape 43">
              <a:extLst>
                <a:ext uri="{FF2B5EF4-FFF2-40B4-BE49-F238E27FC236}">
                  <a16:creationId xmlns:a16="http://schemas.microsoft.com/office/drawing/2014/main" id="{39CB1002-8E17-C24E-A876-48AA6887598A}"/>
                </a:ext>
              </a:extLst>
            </p:cNvPr>
            <p:cNvSpPr>
              <a:spLocks noChangeArrowheads="1"/>
            </p:cNvSpPr>
            <p:nvPr/>
          </p:nvSpPr>
          <p:spPr bwMode="auto">
            <a:xfrm>
              <a:off x="2568" y="2284"/>
              <a:ext cx="3005" cy="1506"/>
            </a:xfrm>
            <a:prstGeom prst="roundRect">
              <a:avLst>
                <a:gd name="adj" fmla="val 16667"/>
              </a:avLst>
            </a:prstGeom>
            <a:gradFill rotWithShape="1">
              <a:gsLst>
                <a:gs pos="0">
                  <a:schemeClr val="accent1">
                    <a:gamma/>
                    <a:shade val="15686"/>
                    <a:invGamma/>
                  </a:schemeClr>
                </a:gs>
                <a:gs pos="50000">
                  <a:schemeClr val="accent1"/>
                </a:gs>
                <a:gs pos="100000">
                  <a:schemeClr val="accent1">
                    <a:gamma/>
                    <a:shade val="15686"/>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578567" name="Rectangle 7">
              <a:extLst>
                <a:ext uri="{FF2B5EF4-FFF2-40B4-BE49-F238E27FC236}">
                  <a16:creationId xmlns:a16="http://schemas.microsoft.com/office/drawing/2014/main" id="{A25664FC-CF5C-6942-B53D-FFD38808E044}"/>
                </a:ext>
              </a:extLst>
            </p:cNvPr>
            <p:cNvSpPr>
              <a:spLocks noChangeArrowheads="1"/>
            </p:cNvSpPr>
            <p:nvPr/>
          </p:nvSpPr>
          <p:spPr bwMode="auto">
            <a:xfrm>
              <a:off x="2132" y="2323"/>
              <a:ext cx="3375" cy="12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50000"/>
                </a:spcBef>
              </a:pPr>
              <a:r>
                <a:rPr lang="en-US" altLang="en-US" sz="4400">
                  <a:solidFill>
                    <a:schemeClr val="folHlink"/>
                  </a:solidFill>
                  <a:effectLst/>
                  <a:ea typeface="ＭＳ Ｐゴシック" panose="020B0600070205080204" pitchFamily="34" charset="-128"/>
                </a:rPr>
                <a:t>	M</a:t>
              </a:r>
              <a:r>
                <a:rPr lang="en-US" altLang="en-US" sz="3600">
                  <a:solidFill>
                    <a:schemeClr val="folHlink"/>
                  </a:solidFill>
                  <a:effectLst/>
                  <a:ea typeface="ＭＳ Ｐゴシック" panose="020B0600070205080204" pitchFamily="34" charset="-128"/>
                </a:rPr>
                <a:t>oral  </a:t>
              </a:r>
            </a:p>
            <a:p>
              <a:pPr>
                <a:lnSpc>
                  <a:spcPct val="80000"/>
                </a:lnSpc>
                <a:spcBef>
                  <a:spcPct val="50000"/>
                </a:spcBef>
              </a:pPr>
              <a:r>
                <a:rPr lang="en-US" altLang="en-US" sz="4400">
                  <a:solidFill>
                    <a:schemeClr val="folHlink"/>
                  </a:solidFill>
                  <a:effectLst/>
                  <a:ea typeface="ＭＳ Ｐゴシック" panose="020B0600070205080204" pitchFamily="34" charset="-128"/>
                </a:rPr>
                <a:t>		Sosial</a:t>
              </a:r>
              <a:endParaRPr lang="en-US" altLang="en-US" sz="3600">
                <a:solidFill>
                  <a:schemeClr val="folHlink"/>
                </a:solidFill>
                <a:effectLst/>
                <a:ea typeface="ＭＳ Ｐゴシック" panose="020B0600070205080204" pitchFamily="34" charset="-128"/>
              </a:endParaRPr>
            </a:p>
            <a:p>
              <a:pPr>
                <a:lnSpc>
                  <a:spcPct val="80000"/>
                </a:lnSpc>
                <a:spcBef>
                  <a:spcPct val="50000"/>
                </a:spcBef>
              </a:pPr>
              <a:r>
                <a:rPr lang="en-US" altLang="en-US" sz="4400">
                  <a:solidFill>
                    <a:schemeClr val="folHlink"/>
                  </a:solidFill>
                  <a:effectLst/>
                  <a:ea typeface="ＭＳ Ｐゴシック" panose="020B0600070205080204" pitchFamily="34" charset="-128"/>
                </a:rPr>
                <a:t>			Upacara</a:t>
              </a:r>
              <a:endParaRPr lang="en-US" altLang="en-US" sz="4000">
                <a:solidFill>
                  <a:schemeClr val="folHlink"/>
                </a:solidFill>
                <a:effectLst/>
                <a:ea typeface="ＭＳ Ｐゴシック" panose="020B0600070205080204" pitchFamily="34" charset="-128"/>
              </a:endParaRPr>
            </a:p>
          </p:txBody>
        </p:sp>
      </p:grpSp>
      <p:grpSp>
        <p:nvGrpSpPr>
          <p:cNvPr id="4" name="Group 49">
            <a:extLst>
              <a:ext uri="{FF2B5EF4-FFF2-40B4-BE49-F238E27FC236}">
                <a16:creationId xmlns:a16="http://schemas.microsoft.com/office/drawing/2014/main" id="{ED7A4C5C-0CBC-9043-96BD-EDD165375DCA}"/>
              </a:ext>
            </a:extLst>
          </p:cNvPr>
          <p:cNvGrpSpPr>
            <a:grpSpLocks/>
          </p:cNvGrpSpPr>
          <p:nvPr/>
        </p:nvGrpSpPr>
        <p:grpSpPr bwMode="auto">
          <a:xfrm>
            <a:off x="528638" y="2752725"/>
            <a:ext cx="6408737" cy="1206500"/>
            <a:chOff x="333" y="1734"/>
            <a:chExt cx="4037" cy="760"/>
          </a:xfrm>
        </p:grpSpPr>
        <p:sp>
          <p:nvSpPr>
            <p:cNvPr id="578585" name="AutoShape 25">
              <a:extLst>
                <a:ext uri="{FF2B5EF4-FFF2-40B4-BE49-F238E27FC236}">
                  <a16:creationId xmlns:a16="http://schemas.microsoft.com/office/drawing/2014/main" id="{8A33C0D2-5454-6442-81CA-C7B6CEC93F9E}"/>
                </a:ext>
              </a:extLst>
            </p:cNvPr>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578606" name="Rectangle 46">
              <a:extLst>
                <a:ext uri="{FF2B5EF4-FFF2-40B4-BE49-F238E27FC236}">
                  <a16:creationId xmlns:a16="http://schemas.microsoft.com/office/drawing/2014/main" id="{733DA7AF-04CC-2047-93DD-10C314B484EA}"/>
                </a:ext>
              </a:extLst>
            </p:cNvPr>
            <p:cNvSpPr>
              <a:spLocks noChangeArrowheads="1"/>
            </p:cNvSpPr>
            <p:nvPr/>
          </p:nvSpPr>
          <p:spPr bwMode="auto">
            <a:xfrm>
              <a:off x="669" y="1807"/>
              <a:ext cx="1042" cy="32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solidFill>
                    <a:srgbClr val="FBF43D"/>
                  </a:solidFill>
                  <a:effectLst/>
                  <a:ea typeface="ＭＳ Ｐゴシック" panose="020B0600070205080204" pitchFamily="34" charset="-128"/>
                </a:rPr>
                <a:t>M - S - U </a:t>
              </a:r>
            </a:p>
          </p:txBody>
        </p:sp>
        <p:sp>
          <p:nvSpPr>
            <p:cNvPr id="578608" name="Text Box 48">
              <a:extLst>
                <a:ext uri="{FF2B5EF4-FFF2-40B4-BE49-F238E27FC236}">
                  <a16:creationId xmlns:a16="http://schemas.microsoft.com/office/drawing/2014/main" id="{1071994B-DC3B-B545-A16F-2B636FFC386E}"/>
                </a:ext>
              </a:extLst>
            </p:cNvPr>
            <p:cNvSpPr txBox="1">
              <a:spLocks noChangeArrowheads="1"/>
            </p:cNvSpPr>
            <p:nvPr/>
          </p:nvSpPr>
          <p:spPr bwMode="auto">
            <a:xfrm>
              <a:off x="2341" y="1810"/>
              <a:ext cx="2029" cy="68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50000"/>
                </a:spcBef>
              </a:pPr>
              <a:r>
                <a:rPr lang="en-US" altLang="en-US" sz="4400">
                  <a:solidFill>
                    <a:srgbClr val="FBF43D"/>
                  </a:solidFill>
                  <a:effectLst/>
                  <a:latin typeface="Times" pitchFamily="2" charset="0"/>
                  <a:ea typeface="ＭＳ Ｐゴシック" panose="020B0600070205080204" pitchFamily="34" charset="-128"/>
                </a:rPr>
                <a:t>“M-S-U”</a:t>
              </a:r>
            </a:p>
            <a:p>
              <a:pPr>
                <a:spcBef>
                  <a:spcPct val="50000"/>
                </a:spcBef>
              </a:pPr>
              <a:endParaRPr lang="en-US" altLang="en-US" sz="2000">
                <a:effectLst>
                  <a:outerShdw blurRad="38100" dist="38100" dir="2700000" algn="tl">
                    <a:srgbClr val="000000"/>
                  </a:outerShdw>
                </a:effectLst>
                <a:latin typeface="Comic Sans MS" panose="030F0902030302020204" pitchFamily="66" charset="0"/>
                <a:ea typeface="ＭＳ Ｐゴシック" panose="020B0600070205080204" pitchFamily="34" charset="-128"/>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78568"/>
                                        </p:tgtEl>
                                        <p:attrNameLst>
                                          <p:attrName>style.visibility</p:attrName>
                                        </p:attrNameLst>
                                      </p:cBhvr>
                                      <p:to>
                                        <p:strVal val="visible"/>
                                      </p:to>
                                    </p:set>
                                    <p:anim calcmode="lin" valueType="num">
                                      <p:cBhvr>
                                        <p:cTn id="7" dur="500" fill="hold"/>
                                        <p:tgtEl>
                                          <p:spTgt spid="578568"/>
                                        </p:tgtEl>
                                        <p:attrNameLst>
                                          <p:attrName>ppt_w</p:attrName>
                                        </p:attrNameLst>
                                      </p:cBhvr>
                                      <p:tavLst>
                                        <p:tav tm="0">
                                          <p:val>
                                            <p:fltVal val="0"/>
                                          </p:val>
                                        </p:tav>
                                        <p:tav tm="100000">
                                          <p:val>
                                            <p:strVal val="#ppt_w"/>
                                          </p:val>
                                        </p:tav>
                                      </p:tavLst>
                                    </p:anim>
                                    <p:anim calcmode="lin" valueType="num">
                                      <p:cBhvr>
                                        <p:cTn id="8" dur="500" fill="hold"/>
                                        <p:tgtEl>
                                          <p:spTgt spid="578568"/>
                                        </p:tgtEl>
                                        <p:attrNameLst>
                                          <p:attrName>ppt_h</p:attrName>
                                        </p:attrNameLst>
                                      </p:cBhvr>
                                      <p:tavLst>
                                        <p:tav tm="0">
                                          <p:val>
                                            <p:fltVal val="0"/>
                                          </p:val>
                                        </p:tav>
                                        <p:tav tm="100000">
                                          <p:val>
                                            <p:strVal val="#ppt_h"/>
                                          </p:val>
                                        </p:tav>
                                      </p:tavLst>
                                    </p:anim>
                                    <p:anim calcmode="lin" valueType="num">
                                      <p:cBhvr>
                                        <p:cTn id="9" dur="500" fill="hold"/>
                                        <p:tgtEl>
                                          <p:spTgt spid="578568"/>
                                        </p:tgtEl>
                                        <p:attrNameLst>
                                          <p:attrName>ppt_x</p:attrName>
                                        </p:attrNameLst>
                                      </p:cBhvr>
                                      <p:tavLst>
                                        <p:tav tm="0">
                                          <p:val>
                                            <p:fltVal val="0.5"/>
                                          </p:val>
                                        </p:tav>
                                        <p:tav tm="100000">
                                          <p:val>
                                            <p:strVal val="#ppt_x"/>
                                          </p:val>
                                        </p:tav>
                                      </p:tavLst>
                                    </p:anim>
                                    <p:anim calcmode="lin" valueType="num">
                                      <p:cBhvr>
                                        <p:cTn id="10" dur="500" fill="hold"/>
                                        <p:tgtEl>
                                          <p:spTgt spid="57856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5303" name="Picture 52" descr="Slide1">
            <a:extLst>
              <a:ext uri="{FF2B5EF4-FFF2-40B4-BE49-F238E27FC236}">
                <a16:creationId xmlns:a16="http://schemas.microsoft.com/office/drawing/2014/main" id="{C068B9F8-6831-B84B-8024-96C29AAB6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Rectangle 3">
            <a:extLst>
              <a:ext uri="{FF2B5EF4-FFF2-40B4-BE49-F238E27FC236}">
                <a16:creationId xmlns:a16="http://schemas.microsoft.com/office/drawing/2014/main" id="{5DFFEB69-AFE0-7048-956F-D24904CFBC41}"/>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565256" name="Line 8">
            <a:extLst>
              <a:ext uri="{FF2B5EF4-FFF2-40B4-BE49-F238E27FC236}">
                <a16:creationId xmlns:a16="http://schemas.microsoft.com/office/drawing/2014/main" id="{4A350207-C089-7843-84D2-03500BC55DDE}"/>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57" name="Line 9">
            <a:extLst>
              <a:ext uri="{FF2B5EF4-FFF2-40B4-BE49-F238E27FC236}">
                <a16:creationId xmlns:a16="http://schemas.microsoft.com/office/drawing/2014/main" id="{49703529-1CBF-3B4C-80D2-11F55EF9EC14}"/>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58" name="Line 10">
            <a:extLst>
              <a:ext uri="{FF2B5EF4-FFF2-40B4-BE49-F238E27FC236}">
                <a16:creationId xmlns:a16="http://schemas.microsoft.com/office/drawing/2014/main" id="{4355F00A-0BFC-9F4A-B9FE-4C851D1ECC9B}"/>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59" name="Line 11">
            <a:extLst>
              <a:ext uri="{FF2B5EF4-FFF2-40B4-BE49-F238E27FC236}">
                <a16:creationId xmlns:a16="http://schemas.microsoft.com/office/drawing/2014/main" id="{17C9F65F-D500-8E46-8F04-2428A6F04443}"/>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60" name="Line 12">
            <a:extLst>
              <a:ext uri="{FF2B5EF4-FFF2-40B4-BE49-F238E27FC236}">
                <a16:creationId xmlns:a16="http://schemas.microsoft.com/office/drawing/2014/main" id="{095C0FCD-0AD3-5B4E-9321-4393253CF1CF}"/>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5290" name="Text Box 42">
            <a:extLst>
              <a:ext uri="{FF2B5EF4-FFF2-40B4-BE49-F238E27FC236}">
                <a16:creationId xmlns:a16="http://schemas.microsoft.com/office/drawing/2014/main" id="{0F77FF2C-C020-EE40-8E31-D2967C859D60}"/>
              </a:ext>
            </a:extLst>
          </p:cNvPr>
          <p:cNvSpPr txBox="1">
            <a:spLocks noChangeArrowheads="1"/>
          </p:cNvSpPr>
          <p:nvPr/>
        </p:nvSpPr>
        <p:spPr bwMode="auto">
          <a:xfrm>
            <a:off x="4768850" y="144463"/>
            <a:ext cx="3368675" cy="6599237"/>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200">
                <a:solidFill>
                  <a:schemeClr val="folHlink"/>
                </a:solidFill>
                <a:effectLst/>
                <a:latin typeface="Arial" panose="020B0604020202020204" pitchFamily="34" charset="0"/>
                <a:ea typeface="Gulim" panose="020B0600000101010101" pitchFamily="34" charset="-127"/>
              </a:rPr>
              <a:t>Criswell, W. A.</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Danker, Frederick</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Ellis, E. Earle</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Fitzmeyer, Joseph</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Godet, F. A.</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Hendricksen, William</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Hoehner, Harold</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Ironside, F. A.</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Marshall, I. Howard</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McGee, J. Vernon</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Morgan, G. Campbell</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MacArtuhur, John</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Scofield, C. I</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Swindoll, Charles</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Unger, Merrill</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Walvoord, John</a:t>
            </a:r>
          </a:p>
          <a:p>
            <a:pPr>
              <a:lnSpc>
                <a:spcPct val="65000"/>
              </a:lnSpc>
              <a:spcBef>
                <a:spcPct val="50000"/>
              </a:spcBef>
            </a:pPr>
            <a:r>
              <a:rPr lang="en-US" altLang="ko-KR" sz="2200">
                <a:solidFill>
                  <a:schemeClr val="folHlink"/>
                </a:solidFill>
                <a:effectLst/>
                <a:latin typeface="Arial" panose="020B0604020202020204" pitchFamily="34" charset="0"/>
                <a:ea typeface="Gulim" panose="020B0600000101010101" pitchFamily="34" charset="-127"/>
              </a:rPr>
              <a:t>Zuck, Roy</a:t>
            </a:r>
            <a:endParaRPr lang="en-US" altLang="ko-KR" sz="2000">
              <a:effectLst/>
              <a:latin typeface="Arial" panose="020B0604020202020204" pitchFamily="34" charset="0"/>
              <a:ea typeface="Gulim" panose="020B0600000101010101" pitchFamily="34" charset="-127"/>
            </a:endParaRPr>
          </a:p>
        </p:txBody>
      </p:sp>
      <p:sp>
        <p:nvSpPr>
          <p:cNvPr id="565291" name="Text Box 43">
            <a:extLst>
              <a:ext uri="{FF2B5EF4-FFF2-40B4-BE49-F238E27FC236}">
                <a16:creationId xmlns:a16="http://schemas.microsoft.com/office/drawing/2014/main" id="{DE638780-11F9-5740-99C6-7686A8997845}"/>
              </a:ext>
            </a:extLst>
          </p:cNvPr>
          <p:cNvSpPr txBox="1">
            <a:spLocks noChangeArrowheads="1"/>
          </p:cNvSpPr>
          <p:nvPr/>
        </p:nvSpPr>
        <p:spPr bwMode="auto">
          <a:xfrm>
            <a:off x="1924050" y="1527175"/>
            <a:ext cx="2082800" cy="2654300"/>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ko-KR" sz="2800" i="1">
                <a:solidFill>
                  <a:schemeClr val="folHlink"/>
                </a:solidFill>
                <a:effectLst/>
                <a:latin typeface="Arial" panose="020B0604020202020204" pitchFamily="34" charset="0"/>
                <a:ea typeface="Gulim" panose="020B0600000101010101" pitchFamily="34" charset="-127"/>
              </a:rPr>
              <a:t>Beberapa pengarangyang menulis silsilah Yesus:</a:t>
            </a:r>
          </a:p>
        </p:txBody>
      </p:sp>
      <p:sp>
        <p:nvSpPr>
          <p:cNvPr id="565292" name="Text Box 44">
            <a:extLst>
              <a:ext uri="{FF2B5EF4-FFF2-40B4-BE49-F238E27FC236}">
                <a16:creationId xmlns:a16="http://schemas.microsoft.com/office/drawing/2014/main" id="{17728AD1-8B10-9E4A-8E20-F1C4632A58BB}"/>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65293" name="Rectangle 45">
            <a:extLst>
              <a:ext uri="{FF2B5EF4-FFF2-40B4-BE49-F238E27FC236}">
                <a16:creationId xmlns:a16="http://schemas.microsoft.com/office/drawing/2014/main" id="{A1AC4594-4A41-9B4E-A77A-FDDC0831112B}"/>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65296" name="Rectangle 48">
            <a:extLst>
              <a:ext uri="{FF2B5EF4-FFF2-40B4-BE49-F238E27FC236}">
                <a16:creationId xmlns:a16="http://schemas.microsoft.com/office/drawing/2014/main" id="{82F00ACD-F31C-7E41-8694-A3241ECC796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38</a:t>
            </a:r>
          </a:p>
        </p:txBody>
      </p:sp>
      <p:sp>
        <p:nvSpPr>
          <p:cNvPr id="565299" name="Rectangle 51">
            <a:extLst>
              <a:ext uri="{FF2B5EF4-FFF2-40B4-BE49-F238E27FC236}">
                <a16:creationId xmlns:a16="http://schemas.microsoft.com/office/drawing/2014/main" id="{A00E543C-D3E8-4F4D-943B-FE4F716E2F07}"/>
              </a:ext>
            </a:extLst>
          </p:cNvPr>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565301" name="Text Box 50">
            <a:extLst>
              <a:ext uri="{FF2B5EF4-FFF2-40B4-BE49-F238E27FC236}">
                <a16:creationId xmlns:a16="http://schemas.microsoft.com/office/drawing/2014/main" id="{05343A24-3592-214D-924C-4009579A97B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©2006 TBBMI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36" name="Picture 32" descr="Shepherd with flock, 43-30tb sr">
            <a:extLst>
              <a:ext uri="{FF2B5EF4-FFF2-40B4-BE49-F238E27FC236}">
                <a16:creationId xmlns:a16="http://schemas.microsoft.com/office/drawing/2014/main" id="{E1004C04-5B2A-0F4C-9CBD-6D6EC21C30A1}"/>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9106" name="Text Box 2">
            <a:extLst>
              <a:ext uri="{FF2B5EF4-FFF2-40B4-BE49-F238E27FC236}">
                <a16:creationId xmlns:a16="http://schemas.microsoft.com/office/drawing/2014/main" id="{CF2ED2B0-98CB-6F4B-8183-7EEA8942623D}"/>
              </a:ext>
            </a:extLst>
          </p:cNvPr>
          <p:cNvSpPr txBox="1">
            <a:spLocks noChangeArrowheads="1"/>
          </p:cNvSpPr>
          <p:nvPr/>
        </p:nvSpPr>
        <p:spPr bwMode="auto">
          <a:xfrm>
            <a:off x="7488238" y="5983288"/>
            <a:ext cx="1133475" cy="366712"/>
          </a:xfrm>
          <a:prstGeom prst="rect">
            <a:avLst/>
          </a:prstGeom>
          <a:noFill/>
          <a:ln>
            <a:noFill/>
          </a:ln>
          <a:effectLst>
            <a:outerShdw dist="28398" dir="1593903"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ko-KR" altLang="en-US" sz="1800">
              <a:solidFill>
                <a:srgbClr val="FAF40C"/>
              </a:solidFill>
              <a:effectLst/>
              <a:ea typeface="Gulim" panose="020B0600000101010101" pitchFamily="34" charset="-127"/>
            </a:endParaRPr>
          </a:p>
        </p:txBody>
      </p:sp>
      <p:sp>
        <p:nvSpPr>
          <p:cNvPr id="559107" name="Text Box 3">
            <a:extLst>
              <a:ext uri="{FF2B5EF4-FFF2-40B4-BE49-F238E27FC236}">
                <a16:creationId xmlns:a16="http://schemas.microsoft.com/office/drawing/2014/main" id="{35B92889-EB8F-1142-80E0-E4F02C002452}"/>
              </a:ext>
            </a:extLst>
          </p:cNvPr>
          <p:cNvSpPr txBox="1">
            <a:spLocks noChangeArrowheads="1"/>
          </p:cNvSpPr>
          <p:nvPr/>
        </p:nvSpPr>
        <p:spPr bwMode="auto">
          <a:xfrm>
            <a:off x="652463" y="265113"/>
            <a:ext cx="7780337" cy="701675"/>
          </a:xfrm>
          <a:prstGeom prst="rect">
            <a:avLst/>
          </a:prstGeom>
          <a:noFill/>
          <a:ln>
            <a:noFill/>
          </a:ln>
          <a:effectLst>
            <a:outerShdw dist="35921" dir="2700000"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ctr">
              <a:spcBef>
                <a:spcPct val="50000"/>
              </a:spcBef>
            </a:pPr>
            <a:r>
              <a:rPr lang="en-US" altLang="ko-KR" sz="2000" i="1">
                <a:solidFill>
                  <a:srgbClr val="FAF40C"/>
                </a:solidFill>
                <a:effectLst/>
                <a:latin typeface="Arial" panose="020B0604020202020204" pitchFamily="34" charset="0"/>
                <a:ea typeface="Gulim" panose="020B0600000101010101" pitchFamily="34" charset="-127"/>
              </a:rPr>
              <a:t>PERNAHKAN ANDA MEMIKIRKAN KEAJAIBAN KELAHIRAN DAN KEHIDUPAN YESUS KRISTUS?</a:t>
            </a:r>
          </a:p>
        </p:txBody>
      </p:sp>
      <p:sp>
        <p:nvSpPr>
          <p:cNvPr id="559111" name="Text Box 7">
            <a:extLst>
              <a:ext uri="{FF2B5EF4-FFF2-40B4-BE49-F238E27FC236}">
                <a16:creationId xmlns:a16="http://schemas.microsoft.com/office/drawing/2014/main" id="{07917D67-0686-4145-BF18-AA21B9FE5B7E}"/>
              </a:ext>
            </a:extLst>
          </p:cNvPr>
          <p:cNvSpPr txBox="1">
            <a:spLocks noChangeArrowheads="1"/>
          </p:cNvSpPr>
          <p:nvPr/>
        </p:nvSpPr>
        <p:spPr bwMode="auto">
          <a:xfrm>
            <a:off x="930275" y="1363663"/>
            <a:ext cx="7413625" cy="4206875"/>
          </a:xfrm>
          <a:prstGeom prst="rect">
            <a:avLst/>
          </a:prstGeom>
          <a:noFill/>
          <a:ln>
            <a:noFill/>
          </a:ln>
          <a:effectLst>
            <a:outerShdw dist="89803" dir="2700000"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ctr">
              <a:spcBef>
                <a:spcPct val="50000"/>
              </a:spcBef>
            </a:pPr>
            <a:r>
              <a:rPr lang="en-US" altLang="ko-KR" sz="6000" i="1">
                <a:solidFill>
                  <a:srgbClr val="FAF40C"/>
                </a:solidFill>
                <a:effectLst/>
                <a:latin typeface="Arial" panose="020B0604020202020204" pitchFamily="34" charset="0"/>
                <a:ea typeface="Gulim" panose="020B0600000101010101" pitchFamily="34" charset="-127"/>
              </a:rPr>
              <a:t>APAKAH KELAHIRANNYA</a:t>
            </a:r>
          </a:p>
          <a:p>
            <a:pPr algn="ctr">
              <a:spcBef>
                <a:spcPct val="50000"/>
              </a:spcBef>
            </a:pPr>
            <a:r>
              <a:rPr lang="en-US" altLang="ko-KR" sz="6000" i="1">
                <a:solidFill>
                  <a:srgbClr val="FAF40C"/>
                </a:solidFill>
                <a:effectLst/>
                <a:latin typeface="Arial" panose="020B0604020202020204" pitchFamily="34" charset="0"/>
                <a:ea typeface="Gulim" panose="020B0600000101010101" pitchFamily="34" charset="-127"/>
              </a:rPr>
              <a:t>HANYA SUATU KEBETULAN?</a:t>
            </a:r>
          </a:p>
        </p:txBody>
      </p:sp>
      <p:sp>
        <p:nvSpPr>
          <p:cNvPr id="559127" name="Text Box 23">
            <a:extLst>
              <a:ext uri="{FF2B5EF4-FFF2-40B4-BE49-F238E27FC236}">
                <a16:creationId xmlns:a16="http://schemas.microsoft.com/office/drawing/2014/main" id="{12F9599B-79EA-6341-A29C-710E3F88400D}"/>
              </a:ext>
            </a:extLst>
          </p:cNvPr>
          <p:cNvSpPr txBox="1">
            <a:spLocks noChangeArrowheads="1"/>
          </p:cNvSpPr>
          <p:nvPr/>
        </p:nvSpPr>
        <p:spPr bwMode="auto">
          <a:xfrm>
            <a:off x="546100" y="5648325"/>
            <a:ext cx="3616325" cy="514350"/>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r>
              <a:rPr lang="en-US" altLang="ko-KR" sz="2400">
                <a:solidFill>
                  <a:srgbClr val="FFFF00"/>
                </a:solidFill>
                <a:effectLst/>
                <a:ea typeface="Gulim" panose="020B0600000101010101" pitchFamily="34" charset="-127"/>
              </a:rPr>
              <a:t>Lembar Kerja #17</a:t>
            </a:r>
          </a:p>
        </p:txBody>
      </p:sp>
      <p:sp>
        <p:nvSpPr>
          <p:cNvPr id="559128" name="Text Box 24">
            <a:extLst>
              <a:ext uri="{FF2B5EF4-FFF2-40B4-BE49-F238E27FC236}">
                <a16:creationId xmlns:a16="http://schemas.microsoft.com/office/drawing/2014/main" id="{648B973D-6B0F-B342-B705-A7F2CC840C53}"/>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59129" name="Rectangle 25">
            <a:extLst>
              <a:ext uri="{FF2B5EF4-FFF2-40B4-BE49-F238E27FC236}">
                <a16:creationId xmlns:a16="http://schemas.microsoft.com/office/drawing/2014/main" id="{6AE41A70-55E6-9D4C-8093-DDAE736CF781}"/>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59133" name="Rectangle 29">
            <a:extLst>
              <a:ext uri="{FF2B5EF4-FFF2-40B4-BE49-F238E27FC236}">
                <a16:creationId xmlns:a16="http://schemas.microsoft.com/office/drawing/2014/main" id="{7CAA24EF-3C24-C340-ABB6-A8DB9B907D8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39</a:t>
            </a:r>
          </a:p>
        </p:txBody>
      </p:sp>
      <p:sp>
        <p:nvSpPr>
          <p:cNvPr id="559135" name="Text Box 31">
            <a:extLst>
              <a:ext uri="{FF2B5EF4-FFF2-40B4-BE49-F238E27FC236}">
                <a16:creationId xmlns:a16="http://schemas.microsoft.com/office/drawing/2014/main" id="{56A9D17F-2E3D-5A4E-B9CC-450F2C3CC274}"/>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2</a:t>
            </a:r>
          </a:p>
        </p:txBody>
      </p:sp>
      <p:sp>
        <p:nvSpPr>
          <p:cNvPr id="565299" name="Rectangle 51">
            <a:extLst>
              <a:ext uri="{FF2B5EF4-FFF2-40B4-BE49-F238E27FC236}">
                <a16:creationId xmlns:a16="http://schemas.microsoft.com/office/drawing/2014/main" id="{7590DA12-913D-0C44-BE9C-2E420DD3FB5B}"/>
              </a:ext>
            </a:extLst>
          </p:cNvPr>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559140" name="Text Box 50">
            <a:extLst>
              <a:ext uri="{FF2B5EF4-FFF2-40B4-BE49-F238E27FC236}">
                <a16:creationId xmlns:a16="http://schemas.microsoft.com/office/drawing/2014/main" id="{F9AB52F9-F535-5D4C-B829-F11A95DDC81F}"/>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©2006 TBBMI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dissolve">
                                      <p:cBhvr>
                                        <p:cTn id="13" dur="5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iterate type="lt">
                                    <p:tmPct val="100000"/>
                                  </p:iterate>
                                  <p:childTnLst>
                                    <p:set>
                                      <p:cBhvr>
                                        <p:cTn id="22" dur="1" fill="hold">
                                          <p:stCondLst>
                                            <p:cond delay="0"/>
                                          </p:stCondLst>
                                        </p:cTn>
                                        <p:tgtEl>
                                          <p:spTgt spid="559111">
                                            <p:txEl>
                                              <p:pRg st="1" end="1"/>
                                            </p:txEl>
                                          </p:spTgt>
                                        </p:tgtEl>
                                        <p:attrNameLst>
                                          <p:attrName>style.visibility</p:attrName>
                                        </p:attrNameLst>
                                      </p:cBhvr>
                                      <p:to>
                                        <p:strVal val="visible"/>
                                      </p:to>
                                    </p:set>
                                    <p:animEffect transition="in" filter="wipe(up)">
                                      <p:cBhvr>
                                        <p:cTn id="23" dur="75"/>
                                        <p:tgtEl>
                                          <p:spTgt spid="5591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a:extLst>
              <a:ext uri="{FF2B5EF4-FFF2-40B4-BE49-F238E27FC236}">
                <a16:creationId xmlns:a16="http://schemas.microsoft.com/office/drawing/2014/main" id="{C12A805B-9065-D140-AD3C-5F1AD83E799F}"/>
              </a:ext>
            </a:extLst>
          </p:cNvPr>
          <p:cNvSpPr txBox="1">
            <a:spLocks noChangeArrowheads="1"/>
          </p:cNvSpPr>
          <p:nvPr/>
        </p:nvSpPr>
        <p:spPr bwMode="auto">
          <a:xfrm>
            <a:off x="7488238" y="5983288"/>
            <a:ext cx="1133475" cy="366712"/>
          </a:xfrm>
          <a:prstGeom prst="rect">
            <a:avLst/>
          </a:prstGeom>
          <a:noFill/>
          <a:ln>
            <a:noFill/>
          </a:ln>
          <a:effectLst>
            <a:outerShdw dist="28398" dir="1593903"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ko-KR" altLang="en-US" sz="1800">
              <a:solidFill>
                <a:srgbClr val="FAF40C"/>
              </a:solidFill>
              <a:effectLst/>
              <a:ea typeface="Gulim" panose="020B0600000101010101" pitchFamily="34" charset="-127"/>
            </a:endParaRPr>
          </a:p>
        </p:txBody>
      </p:sp>
      <p:sp>
        <p:nvSpPr>
          <p:cNvPr id="585731" name="Text Box 3">
            <a:extLst>
              <a:ext uri="{FF2B5EF4-FFF2-40B4-BE49-F238E27FC236}">
                <a16:creationId xmlns:a16="http://schemas.microsoft.com/office/drawing/2014/main" id="{D4E29077-1F9D-9343-8EB3-910A9158F755}"/>
              </a:ext>
            </a:extLst>
          </p:cNvPr>
          <p:cNvSpPr txBox="1">
            <a:spLocks noChangeArrowheads="1"/>
          </p:cNvSpPr>
          <p:nvPr/>
        </p:nvSpPr>
        <p:spPr bwMode="auto">
          <a:xfrm>
            <a:off x="652463" y="265113"/>
            <a:ext cx="7780337" cy="822325"/>
          </a:xfrm>
          <a:prstGeom prst="rect">
            <a:avLst/>
          </a:prstGeom>
          <a:noFill/>
          <a:ln>
            <a:noFill/>
          </a:ln>
          <a:effectLst>
            <a:outerShdw dist="35921" dir="2700000"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ctr">
              <a:spcBef>
                <a:spcPct val="50000"/>
              </a:spcBef>
            </a:pPr>
            <a:r>
              <a:rPr lang="en-US" altLang="ko-KR" sz="2400" i="1">
                <a:solidFill>
                  <a:srgbClr val="FAF40C"/>
                </a:solidFill>
                <a:effectLst/>
                <a:latin typeface="Arial" panose="020B0604020202020204" pitchFamily="34" charset="0"/>
                <a:ea typeface="Gulim" panose="020B0600000101010101" pitchFamily="34" charset="-127"/>
              </a:rPr>
              <a:t>PERNAHKAN ANDA MEMIKIRKAN KEAJAIBAN KELAHIRAN DAN KEHIDUPAN YESUS KRISTUS?</a:t>
            </a:r>
          </a:p>
        </p:txBody>
      </p:sp>
      <p:sp>
        <p:nvSpPr>
          <p:cNvPr id="585732" name="Text Box 4">
            <a:extLst>
              <a:ext uri="{FF2B5EF4-FFF2-40B4-BE49-F238E27FC236}">
                <a16:creationId xmlns:a16="http://schemas.microsoft.com/office/drawing/2014/main" id="{36388D53-891C-C949-BA0F-636A2985F47C}"/>
              </a:ext>
            </a:extLst>
          </p:cNvPr>
          <p:cNvSpPr txBox="1">
            <a:spLocks noChangeArrowheads="1"/>
          </p:cNvSpPr>
          <p:nvPr/>
        </p:nvSpPr>
        <p:spPr bwMode="auto">
          <a:xfrm>
            <a:off x="1030288" y="1463675"/>
            <a:ext cx="7137400" cy="825500"/>
          </a:xfrm>
          <a:prstGeom prst="rect">
            <a:avLst/>
          </a:prstGeom>
          <a:noFill/>
          <a:ln>
            <a:noFill/>
          </a:ln>
          <a:effectLst>
            <a:outerShdw dist="35921" dir="2700000"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ctr">
              <a:lnSpc>
                <a:spcPct val="50000"/>
              </a:lnSpc>
              <a:spcBef>
                <a:spcPct val="50000"/>
              </a:spcBef>
            </a:pPr>
            <a:endParaRPr lang="en-US" altLang="ko-KR" sz="3200" i="1">
              <a:solidFill>
                <a:srgbClr val="FAF40C"/>
              </a:solidFill>
              <a:effectLst/>
              <a:latin typeface="Arial" panose="020B0604020202020204" pitchFamily="34" charset="0"/>
              <a:ea typeface="Gulim" panose="020B0600000101010101" pitchFamily="34" charset="-127"/>
            </a:endParaRPr>
          </a:p>
          <a:p>
            <a:pPr algn="ctr">
              <a:lnSpc>
                <a:spcPct val="50000"/>
              </a:lnSpc>
              <a:spcBef>
                <a:spcPct val="50000"/>
              </a:spcBef>
            </a:pPr>
            <a:r>
              <a:rPr lang="en-US" altLang="ko-KR" sz="3200" i="1">
                <a:solidFill>
                  <a:srgbClr val="FAF40C"/>
                </a:solidFill>
                <a:effectLst/>
                <a:latin typeface="Arial" panose="020B0604020202020204" pitchFamily="34" charset="0"/>
                <a:ea typeface="Gulim" panose="020B0600000101010101" pitchFamily="34" charset="-127"/>
              </a:rPr>
              <a:t> </a:t>
            </a:r>
          </a:p>
        </p:txBody>
      </p:sp>
      <p:sp>
        <p:nvSpPr>
          <p:cNvPr id="585733" name="Text Box 5">
            <a:extLst>
              <a:ext uri="{FF2B5EF4-FFF2-40B4-BE49-F238E27FC236}">
                <a16:creationId xmlns:a16="http://schemas.microsoft.com/office/drawing/2014/main" id="{F295D4AB-C7F5-0144-ABD3-8DCE83477BBD}"/>
              </a:ext>
            </a:extLst>
          </p:cNvPr>
          <p:cNvSpPr txBox="1">
            <a:spLocks noChangeArrowheads="1"/>
          </p:cNvSpPr>
          <p:nvPr/>
        </p:nvSpPr>
        <p:spPr bwMode="auto">
          <a:xfrm>
            <a:off x="306388" y="2732088"/>
            <a:ext cx="8462962" cy="2298700"/>
          </a:xfrm>
          <a:prstGeom prst="rect">
            <a:avLst/>
          </a:prstGeom>
          <a:noFill/>
          <a:ln>
            <a:noFill/>
          </a:ln>
          <a:effectLst>
            <a:outerShdw dist="63500" dir="2212194"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400" baseline="-25000">
                <a:solidFill>
                  <a:srgbClr val="FAF40C"/>
                </a:solidFill>
                <a:effectLst/>
                <a:ea typeface="Gulim" panose="020B0600000101010101" pitchFamily="34" charset="-127"/>
              </a:rPr>
              <a:t>DI PERJANJIAN LAMA : LEBIH DARI </a:t>
            </a:r>
            <a:r>
              <a:rPr lang="en-US" altLang="ko-KR" sz="4400" i="1" u="sng" baseline="-25000">
                <a:solidFill>
                  <a:srgbClr val="00FFFF"/>
                </a:solidFill>
                <a:effectLst/>
                <a:ea typeface="Gulim" panose="020B0600000101010101" pitchFamily="34" charset="-127"/>
              </a:rPr>
              <a:t>300 AYAT RUJUKAN</a:t>
            </a:r>
            <a:r>
              <a:rPr lang="en-US" altLang="ko-KR" sz="4400" baseline="-25000">
                <a:solidFill>
                  <a:srgbClr val="FAF40C"/>
                </a:solidFill>
                <a:effectLst/>
                <a:ea typeface="Gulim" panose="020B0600000101010101" pitchFamily="34" charset="-127"/>
              </a:rPr>
              <a:t> MENCATAT BAHWA KEDATANGAN MESIAS DIGENAPI MELALUI KELAHIRAN, KEHIDUPAN, DAN PENYALIBAN YESUS KRISTUS</a:t>
            </a:r>
          </a:p>
        </p:txBody>
      </p:sp>
      <p:sp>
        <p:nvSpPr>
          <p:cNvPr id="585734" name="Text Box 6">
            <a:extLst>
              <a:ext uri="{FF2B5EF4-FFF2-40B4-BE49-F238E27FC236}">
                <a16:creationId xmlns:a16="http://schemas.microsoft.com/office/drawing/2014/main" id="{0F546E99-B70A-EF44-83A4-F84B75F83701}"/>
              </a:ext>
            </a:extLst>
          </p:cNvPr>
          <p:cNvSpPr txBox="1">
            <a:spLocks noChangeArrowheads="1"/>
          </p:cNvSpPr>
          <p:nvPr/>
        </p:nvSpPr>
        <p:spPr bwMode="auto">
          <a:xfrm>
            <a:off x="546100" y="5648325"/>
            <a:ext cx="3616325" cy="514350"/>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r>
              <a:rPr lang="en-US" altLang="ko-KR" sz="2400">
                <a:solidFill>
                  <a:srgbClr val="FFFF00"/>
                </a:solidFill>
                <a:effectLst/>
                <a:ea typeface="Gulim" panose="020B0600000101010101" pitchFamily="34" charset="-127"/>
              </a:rPr>
              <a:t>Lembar Kerja #17</a:t>
            </a:r>
          </a:p>
        </p:txBody>
      </p:sp>
      <p:sp>
        <p:nvSpPr>
          <p:cNvPr id="585735" name="Text Box 7">
            <a:extLst>
              <a:ext uri="{FF2B5EF4-FFF2-40B4-BE49-F238E27FC236}">
                <a16:creationId xmlns:a16="http://schemas.microsoft.com/office/drawing/2014/main" id="{46FF170F-4787-F04C-9E07-72665C663A51}"/>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85736" name="Rectangle 8">
            <a:extLst>
              <a:ext uri="{FF2B5EF4-FFF2-40B4-BE49-F238E27FC236}">
                <a16:creationId xmlns:a16="http://schemas.microsoft.com/office/drawing/2014/main" id="{3292156D-005B-354F-9F3A-800E52253F0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85737" name="Text Box 9">
            <a:extLst>
              <a:ext uri="{FF2B5EF4-FFF2-40B4-BE49-F238E27FC236}">
                <a16:creationId xmlns:a16="http://schemas.microsoft.com/office/drawing/2014/main" id="{A0C3FC2E-FF9B-4948-A5F9-002934573EAA}"/>
              </a:ext>
            </a:extLst>
          </p:cNvPr>
          <p:cNvSpPr txBox="1">
            <a:spLocks noChangeArrowheads="1"/>
          </p:cNvSpPr>
          <p:nvPr/>
        </p:nvSpPr>
        <p:spPr bwMode="auto">
          <a:xfrm>
            <a:off x="619125" y="6315075"/>
            <a:ext cx="8274050" cy="201613"/>
          </a:xfrm>
          <a:prstGeom prst="rect">
            <a:avLst/>
          </a:prstGeom>
          <a:noFill/>
          <a:ln>
            <a:noFill/>
          </a:ln>
          <a:effectLst>
            <a:outerShdw dist="28398" dir="1593903"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pPr>
            <a:r>
              <a:rPr lang="ko-KR" altLang="en-US" sz="1400" baseline="-25000">
                <a:solidFill>
                  <a:srgbClr val="FAF40C"/>
                </a:solidFill>
                <a:effectLst/>
                <a:ea typeface="Gulim" panose="020B0600000101010101" pitchFamily="34" charset="-127"/>
              </a:rPr>
              <a:t>*</a:t>
            </a:r>
            <a:r>
              <a:rPr lang="en-US" altLang="ko-KR" sz="1400" baseline="-25000">
                <a:solidFill>
                  <a:srgbClr val="FAF40C"/>
                </a:solidFill>
                <a:effectLst/>
                <a:ea typeface="Gulim" panose="020B0600000101010101" pitchFamily="34" charset="-127"/>
              </a:rPr>
              <a:t>Source:  Josh MacDowell, </a:t>
            </a:r>
            <a:r>
              <a:rPr lang="en-US" altLang="ko-KR" sz="1400" i="1" baseline="-25000">
                <a:solidFill>
                  <a:srgbClr val="FAF40C"/>
                </a:solidFill>
                <a:effectLst/>
                <a:ea typeface="Gulim" panose="020B0600000101010101" pitchFamily="34" charset="-127"/>
              </a:rPr>
              <a:t>Evidence That Demands A Verdict, </a:t>
            </a:r>
            <a:r>
              <a:rPr lang="en-US" altLang="ko-KR" sz="1400" baseline="-25000">
                <a:solidFill>
                  <a:srgbClr val="FAF40C"/>
                </a:solidFill>
                <a:effectLst/>
                <a:ea typeface="Gulim" panose="020B0600000101010101" pitchFamily="34" charset="-127"/>
              </a:rPr>
              <a:t>1972, page 175;</a:t>
            </a:r>
            <a:r>
              <a:rPr lang="en-US" altLang="ko-KR" sz="1400" i="1" baseline="-25000">
                <a:solidFill>
                  <a:srgbClr val="FAF40C"/>
                </a:solidFill>
                <a:effectLst/>
                <a:ea typeface="Gulim" panose="020B0600000101010101" pitchFamily="34" charset="-127"/>
              </a:rPr>
              <a:t>       </a:t>
            </a:r>
            <a:r>
              <a:rPr lang="en-US" altLang="ko-KR" sz="1400" baseline="-25000">
                <a:solidFill>
                  <a:srgbClr val="FAF40C"/>
                </a:solidFill>
                <a:effectLst/>
                <a:ea typeface="Gulim" panose="020B0600000101010101" pitchFamily="34" charset="-127"/>
              </a:rPr>
              <a:t>Peter Stoner,</a:t>
            </a:r>
            <a:r>
              <a:rPr lang="en-US" altLang="ko-KR" sz="1400" i="1" baseline="-25000">
                <a:solidFill>
                  <a:srgbClr val="FAF40C"/>
                </a:solidFill>
                <a:effectLst/>
                <a:ea typeface="Gulim" panose="020B0600000101010101" pitchFamily="34" charset="-127"/>
              </a:rPr>
              <a:t> Science Speaks, </a:t>
            </a:r>
            <a:r>
              <a:rPr lang="en-US" altLang="ko-KR" sz="1400" baseline="-25000">
                <a:solidFill>
                  <a:srgbClr val="FAF40C"/>
                </a:solidFill>
                <a:effectLst/>
                <a:ea typeface="Gulim" panose="020B0600000101010101" pitchFamily="34" charset="-127"/>
              </a:rPr>
              <a:t>Moody Press, 1963.</a:t>
            </a:r>
          </a:p>
        </p:txBody>
      </p:sp>
      <p:sp>
        <p:nvSpPr>
          <p:cNvPr id="585738" name="Rectangle 10">
            <a:extLst>
              <a:ext uri="{FF2B5EF4-FFF2-40B4-BE49-F238E27FC236}">
                <a16:creationId xmlns:a16="http://schemas.microsoft.com/office/drawing/2014/main" id="{C434472B-AA9C-E34B-BA00-D6B855559E4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40</a:t>
            </a:r>
          </a:p>
        </p:txBody>
      </p:sp>
      <p:sp>
        <p:nvSpPr>
          <p:cNvPr id="585739" name="Text Box 11">
            <a:extLst>
              <a:ext uri="{FF2B5EF4-FFF2-40B4-BE49-F238E27FC236}">
                <a16:creationId xmlns:a16="http://schemas.microsoft.com/office/drawing/2014/main" id="{A1EFFEB0-8EE6-D04C-8B56-5C4A05B2E258}"/>
              </a:ext>
            </a:extLst>
          </p:cNvPr>
          <p:cNvSpPr txBox="1">
            <a:spLocks noChangeArrowheads="1"/>
          </p:cNvSpPr>
          <p:nvPr/>
        </p:nvSpPr>
        <p:spPr bwMode="auto">
          <a:xfrm>
            <a:off x="8801100" y="6426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1800">
              <a:solidFill>
                <a:srgbClr val="FFFFFF"/>
              </a:solidFill>
              <a:effectLst/>
              <a:ea typeface="Gulim" panose="020B0600000101010101" pitchFamily="34" charset="-127"/>
            </a:endParaRPr>
          </a:p>
        </p:txBody>
      </p:sp>
      <p:sp>
        <p:nvSpPr>
          <p:cNvPr id="585740" name="Text Box 12">
            <a:extLst>
              <a:ext uri="{FF2B5EF4-FFF2-40B4-BE49-F238E27FC236}">
                <a16:creationId xmlns:a16="http://schemas.microsoft.com/office/drawing/2014/main" id="{95D38974-6F94-4F44-907B-FF4CD07D14C2}"/>
              </a:ext>
            </a:extLst>
          </p:cNvPr>
          <p:cNvSpPr txBox="1">
            <a:spLocks noChangeArrowheads="1"/>
          </p:cNvSpPr>
          <p:nvPr/>
        </p:nvSpPr>
        <p:spPr bwMode="auto">
          <a:xfrm>
            <a:off x="8105775" y="571500"/>
            <a:ext cx="547688"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ko-KR" altLang="en-US" sz="2000" i="1">
                <a:solidFill>
                  <a:srgbClr val="FAF40C"/>
                </a:solidFill>
                <a:effectLst/>
                <a:latin typeface="Arial" panose="020B0604020202020204" pitchFamily="34" charset="0"/>
                <a:ea typeface="Gulim" panose="020B0600000101010101" pitchFamily="34" charset="-127"/>
              </a:rPr>
              <a:t>*</a:t>
            </a:r>
          </a:p>
          <a:p>
            <a:pPr>
              <a:spcBef>
                <a:spcPct val="50000"/>
              </a:spcBef>
            </a:pPr>
            <a:endParaRPr lang="ko-KR" altLang="en-US">
              <a:effectLst>
                <a:outerShdw blurRad="38100" dist="38100" dir="2700000" algn="tl">
                  <a:srgbClr val="000000"/>
                </a:outerShdw>
              </a:effectLst>
              <a:ea typeface="Gulim" panose="020B0600000101010101" pitchFamily="34" charset="-127"/>
            </a:endParaRPr>
          </a:p>
        </p:txBody>
      </p:sp>
      <p:sp>
        <p:nvSpPr>
          <p:cNvPr id="585741" name="Text Box 13">
            <a:extLst>
              <a:ext uri="{FF2B5EF4-FFF2-40B4-BE49-F238E27FC236}">
                <a16:creationId xmlns:a16="http://schemas.microsoft.com/office/drawing/2014/main" id="{DE65EDF9-2F4C-C843-879B-BDB1E423AC84}"/>
              </a:ext>
            </a:extLst>
          </p:cNvPr>
          <p:cNvSpPr txBox="1">
            <a:spLocks noChangeArrowheads="1"/>
          </p:cNvSpPr>
          <p:nvPr/>
        </p:nvSpPr>
        <p:spPr bwMode="auto">
          <a:xfrm>
            <a:off x="1477963" y="1381125"/>
            <a:ext cx="64404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3200">
                <a:effectLst>
                  <a:outerShdw blurRad="38100" dist="38100" dir="2700000" algn="tl">
                    <a:srgbClr val="000000"/>
                  </a:outerShdw>
                </a:effectLst>
                <a:ea typeface="Gulim" panose="020B0600000101010101" pitchFamily="34" charset="-127"/>
              </a:rPr>
              <a:t>APAKAH KELAHIRANNYA HANYA SUATU KEBETULAN?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5733"/>
                                        </p:tgtEl>
                                        <p:attrNameLst>
                                          <p:attrName>style.visibility</p:attrName>
                                        </p:attrNameLst>
                                      </p:cBhvr>
                                      <p:to>
                                        <p:strVal val="visible"/>
                                      </p:to>
                                    </p:set>
                                    <p:animEffect transition="in" filter="dissolve">
                                      <p:cBhvr>
                                        <p:cTn id="7"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4" name="Text Box 4">
            <a:extLst>
              <a:ext uri="{FF2B5EF4-FFF2-40B4-BE49-F238E27FC236}">
                <a16:creationId xmlns:a16="http://schemas.microsoft.com/office/drawing/2014/main" id="{9434C345-5D0E-5549-B268-1536323CC096}"/>
              </a:ext>
            </a:extLst>
          </p:cNvPr>
          <p:cNvSpPr txBox="1">
            <a:spLocks noChangeArrowheads="1"/>
          </p:cNvSpPr>
          <p:nvPr/>
        </p:nvSpPr>
        <p:spPr bwMode="auto">
          <a:xfrm>
            <a:off x="460375" y="350838"/>
            <a:ext cx="8335963" cy="336550"/>
          </a:xfrm>
          <a:prstGeom prst="rect">
            <a:avLst/>
          </a:prstGeom>
          <a:noFill/>
          <a:ln>
            <a:noFill/>
          </a:ln>
          <a:effectLst>
            <a:outerShdw dist="35921" dir="2700000"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ctr">
              <a:lnSpc>
                <a:spcPct val="50000"/>
              </a:lnSpc>
              <a:spcBef>
                <a:spcPct val="50000"/>
              </a:spcBef>
            </a:pPr>
            <a:r>
              <a:rPr lang="en-US" altLang="ko-KR" sz="3200" i="1">
                <a:effectLst/>
                <a:latin typeface="Arial" panose="020B0604020202020204" pitchFamily="34" charset="0"/>
                <a:ea typeface="Gulim" panose="020B0600000101010101" pitchFamily="34" charset="-127"/>
              </a:rPr>
              <a:t>HANYA KEBETULAN ?</a:t>
            </a:r>
          </a:p>
        </p:txBody>
      </p:sp>
      <p:sp>
        <p:nvSpPr>
          <p:cNvPr id="568326" name="Text Box 6">
            <a:extLst>
              <a:ext uri="{FF2B5EF4-FFF2-40B4-BE49-F238E27FC236}">
                <a16:creationId xmlns:a16="http://schemas.microsoft.com/office/drawing/2014/main" id="{3A66FED4-0E5F-1D46-9449-5360AAAAE922}"/>
              </a:ext>
            </a:extLst>
          </p:cNvPr>
          <p:cNvSpPr txBox="1">
            <a:spLocks noChangeArrowheads="1"/>
          </p:cNvSpPr>
          <p:nvPr/>
        </p:nvSpPr>
        <p:spPr bwMode="auto">
          <a:xfrm>
            <a:off x="546100" y="863600"/>
            <a:ext cx="8061325" cy="1857375"/>
          </a:xfrm>
          <a:prstGeom prst="rect">
            <a:avLst/>
          </a:prstGeom>
          <a:noFill/>
          <a:ln>
            <a:noFill/>
          </a:ln>
          <a:effectLst>
            <a:outerShdw dist="45791" dir="2021404"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400" baseline="-25000">
                <a:solidFill>
                  <a:srgbClr val="FAF40C"/>
                </a:solidFill>
                <a:effectLst/>
                <a:ea typeface="Gulim" panose="020B0600000101010101" pitchFamily="34" charset="-127"/>
              </a:rPr>
              <a:t>BAGAIMANA PERBANDINGAN PELUANG JIKA </a:t>
            </a:r>
            <a:r>
              <a:rPr lang="en-US" altLang="ko-KR" sz="4400" baseline="-25000">
                <a:solidFill>
                  <a:srgbClr val="99CCFF"/>
                </a:solidFill>
                <a:effectLst/>
                <a:ea typeface="Gulim" panose="020B0600000101010101" pitchFamily="34" charset="-127"/>
              </a:rPr>
              <a:t>8</a:t>
            </a:r>
            <a:r>
              <a:rPr lang="en-US" altLang="ko-KR" sz="4400" baseline="-25000">
                <a:solidFill>
                  <a:schemeClr val="hlink"/>
                </a:solidFill>
                <a:effectLst/>
                <a:ea typeface="Gulim" panose="020B0600000101010101" pitchFamily="34" charset="-127"/>
              </a:rPr>
              <a:t> </a:t>
            </a:r>
            <a:r>
              <a:rPr lang="en-US" altLang="ko-KR" sz="4400" baseline="-25000">
                <a:solidFill>
                  <a:srgbClr val="FAF40C"/>
                </a:solidFill>
                <a:effectLst/>
                <a:ea typeface="Gulim" panose="020B0600000101010101" pitchFamily="34" charset="-127"/>
              </a:rPr>
              <a:t>RAMALAN DIGENAPI DALAM HIDUP SESEORANG DARI DAHULU SAMPAI SEKARANG?</a:t>
            </a:r>
          </a:p>
        </p:txBody>
      </p:sp>
      <p:sp>
        <p:nvSpPr>
          <p:cNvPr id="568328" name="Text Box 8">
            <a:extLst>
              <a:ext uri="{FF2B5EF4-FFF2-40B4-BE49-F238E27FC236}">
                <a16:creationId xmlns:a16="http://schemas.microsoft.com/office/drawing/2014/main" id="{15FDE8B4-6610-754F-9907-A385445478D0}"/>
              </a:ext>
            </a:extLst>
          </p:cNvPr>
          <p:cNvSpPr txBox="1">
            <a:spLocks noChangeArrowheads="1"/>
          </p:cNvSpPr>
          <p:nvPr/>
        </p:nvSpPr>
        <p:spPr bwMode="auto">
          <a:xfrm>
            <a:off x="976313" y="4799013"/>
            <a:ext cx="7169150" cy="1006475"/>
          </a:xfrm>
          <a:prstGeom prst="rect">
            <a:avLst/>
          </a:prstGeom>
          <a:noFill/>
          <a:ln>
            <a:noFill/>
          </a:ln>
          <a:effectLst>
            <a:outerShdw dist="45791" dir="2021404"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50000"/>
              </a:lnSpc>
              <a:spcBef>
                <a:spcPct val="50000"/>
              </a:spcBef>
            </a:pPr>
            <a:r>
              <a:rPr lang="ko-KR" altLang="en-US" sz="6000" b="0" baseline="-25000">
                <a:effectLst/>
                <a:ea typeface="Gulim" panose="020B0600000101010101" pitchFamily="34" charset="-127"/>
              </a:rPr>
              <a:t>1:100,000,000,000,000,000</a:t>
            </a:r>
          </a:p>
        </p:txBody>
      </p:sp>
      <p:sp>
        <p:nvSpPr>
          <p:cNvPr id="568331" name="Oval 11">
            <a:extLst>
              <a:ext uri="{FF2B5EF4-FFF2-40B4-BE49-F238E27FC236}">
                <a16:creationId xmlns:a16="http://schemas.microsoft.com/office/drawing/2014/main" id="{FAF84ADD-4498-AE42-8765-483F9BB0E502}"/>
              </a:ext>
            </a:extLst>
          </p:cNvPr>
          <p:cNvSpPr>
            <a:spLocks noChangeArrowheads="1"/>
          </p:cNvSpPr>
          <p:nvPr/>
        </p:nvSpPr>
        <p:spPr bwMode="auto">
          <a:xfrm>
            <a:off x="1944688" y="1371600"/>
            <a:ext cx="736600" cy="711200"/>
          </a:xfrm>
          <a:prstGeom prst="ellipse">
            <a:avLst/>
          </a:prstGeom>
          <a:noFill/>
          <a:ln w="5715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68332" name="Text Box 12">
            <a:extLst>
              <a:ext uri="{FF2B5EF4-FFF2-40B4-BE49-F238E27FC236}">
                <a16:creationId xmlns:a16="http://schemas.microsoft.com/office/drawing/2014/main" id="{615C3EDC-33E1-5A4C-8586-D45F206CA81A}"/>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68333" name="Rectangle 13">
            <a:extLst>
              <a:ext uri="{FF2B5EF4-FFF2-40B4-BE49-F238E27FC236}">
                <a16:creationId xmlns:a16="http://schemas.microsoft.com/office/drawing/2014/main" id="{CCD06216-4F7B-F048-8562-35A33338BCD9}"/>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68337" name="Text Box 17">
            <a:extLst>
              <a:ext uri="{FF2B5EF4-FFF2-40B4-BE49-F238E27FC236}">
                <a16:creationId xmlns:a16="http://schemas.microsoft.com/office/drawing/2014/main" id="{163A82EB-CA28-0D49-B739-FCC0DE180ABB}"/>
              </a:ext>
            </a:extLst>
          </p:cNvPr>
          <p:cNvSpPr txBox="1">
            <a:spLocks noChangeArrowheads="1"/>
          </p:cNvSpPr>
          <p:nvPr/>
        </p:nvSpPr>
        <p:spPr bwMode="auto">
          <a:xfrm>
            <a:off x="619125" y="6315075"/>
            <a:ext cx="8274050" cy="201613"/>
          </a:xfrm>
          <a:prstGeom prst="rect">
            <a:avLst/>
          </a:prstGeom>
          <a:noFill/>
          <a:ln>
            <a:noFill/>
          </a:ln>
          <a:effectLst>
            <a:outerShdw dist="28398" dir="1593903"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pPr>
            <a:r>
              <a:rPr lang="ko-KR" altLang="en-US" sz="1400" baseline="-25000">
                <a:solidFill>
                  <a:srgbClr val="FAF40C"/>
                </a:solidFill>
                <a:effectLst/>
                <a:ea typeface="Gulim" panose="020B0600000101010101" pitchFamily="34" charset="-127"/>
              </a:rPr>
              <a:t>*</a:t>
            </a:r>
            <a:r>
              <a:rPr lang="en-US" altLang="ko-KR" sz="1400" baseline="-25000">
                <a:solidFill>
                  <a:srgbClr val="FAF40C"/>
                </a:solidFill>
                <a:effectLst/>
                <a:ea typeface="Gulim" panose="020B0600000101010101" pitchFamily="34" charset="-127"/>
              </a:rPr>
              <a:t>Source:  Josh MacDowell, </a:t>
            </a:r>
            <a:r>
              <a:rPr lang="en-US" altLang="ko-KR" sz="1400" i="1" baseline="-25000">
                <a:solidFill>
                  <a:srgbClr val="FAF40C"/>
                </a:solidFill>
                <a:effectLst/>
                <a:ea typeface="Gulim" panose="020B0600000101010101" pitchFamily="34" charset="-127"/>
              </a:rPr>
              <a:t>Evidence That Demands A Verdict, </a:t>
            </a:r>
            <a:r>
              <a:rPr lang="en-US" altLang="ko-KR" sz="1400" baseline="-25000">
                <a:solidFill>
                  <a:srgbClr val="FAF40C"/>
                </a:solidFill>
                <a:effectLst/>
                <a:ea typeface="Gulim" panose="020B0600000101010101" pitchFamily="34" charset="-127"/>
              </a:rPr>
              <a:t>1972, page 175;</a:t>
            </a:r>
            <a:r>
              <a:rPr lang="en-US" altLang="ko-KR" sz="1400" i="1" baseline="-25000">
                <a:solidFill>
                  <a:srgbClr val="FAF40C"/>
                </a:solidFill>
                <a:effectLst/>
                <a:ea typeface="Gulim" panose="020B0600000101010101" pitchFamily="34" charset="-127"/>
              </a:rPr>
              <a:t>       </a:t>
            </a:r>
            <a:r>
              <a:rPr lang="en-US" altLang="ko-KR" sz="1400" baseline="-25000">
                <a:solidFill>
                  <a:srgbClr val="FAF40C"/>
                </a:solidFill>
                <a:effectLst/>
                <a:ea typeface="Gulim" panose="020B0600000101010101" pitchFamily="34" charset="-127"/>
              </a:rPr>
              <a:t>Peter Stoner,</a:t>
            </a:r>
            <a:r>
              <a:rPr lang="en-US" altLang="ko-KR" sz="1400" i="1" baseline="-25000">
                <a:solidFill>
                  <a:srgbClr val="FAF40C"/>
                </a:solidFill>
                <a:effectLst/>
                <a:ea typeface="Gulim" panose="020B0600000101010101" pitchFamily="34" charset="-127"/>
              </a:rPr>
              <a:t> Science Speaks, </a:t>
            </a:r>
            <a:r>
              <a:rPr lang="en-US" altLang="ko-KR" sz="1400" baseline="-25000">
                <a:solidFill>
                  <a:srgbClr val="FAF40C"/>
                </a:solidFill>
                <a:effectLst/>
                <a:ea typeface="Gulim" panose="020B0600000101010101" pitchFamily="34" charset="-127"/>
              </a:rPr>
              <a:t>Moody Press, 1963.</a:t>
            </a:r>
          </a:p>
        </p:txBody>
      </p:sp>
      <p:sp>
        <p:nvSpPr>
          <p:cNvPr id="568338" name="Rectangle 18">
            <a:extLst>
              <a:ext uri="{FF2B5EF4-FFF2-40B4-BE49-F238E27FC236}">
                <a16:creationId xmlns:a16="http://schemas.microsoft.com/office/drawing/2014/main" id="{C09E432D-C148-7046-B0BF-01EA6127E98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41</a:t>
            </a:r>
          </a:p>
        </p:txBody>
      </p:sp>
      <p:sp>
        <p:nvSpPr>
          <p:cNvPr id="568340" name="Text Box 20">
            <a:extLst>
              <a:ext uri="{FF2B5EF4-FFF2-40B4-BE49-F238E27FC236}">
                <a16:creationId xmlns:a16="http://schemas.microsoft.com/office/drawing/2014/main" id="{2213446C-0603-214D-A5BE-84D7FE77D97E}"/>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3</a:t>
            </a:r>
          </a:p>
        </p:txBody>
      </p:sp>
      <p:sp>
        <p:nvSpPr>
          <p:cNvPr id="568341" name="Text Box 21">
            <a:extLst>
              <a:ext uri="{FF2B5EF4-FFF2-40B4-BE49-F238E27FC236}">
                <a16:creationId xmlns:a16="http://schemas.microsoft.com/office/drawing/2014/main" id="{73B05FBD-E660-FD40-904A-EAE82EC843BC}"/>
              </a:ext>
            </a:extLst>
          </p:cNvPr>
          <p:cNvSpPr txBox="1">
            <a:spLocks noChangeArrowheads="1"/>
          </p:cNvSpPr>
          <p:nvPr/>
        </p:nvSpPr>
        <p:spPr bwMode="auto">
          <a:xfrm>
            <a:off x="2003425" y="3228975"/>
            <a:ext cx="5430838" cy="15541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3200" i="1">
                <a:solidFill>
                  <a:srgbClr val="33CC33"/>
                </a:solidFill>
                <a:effectLst/>
                <a:ea typeface="Gulim" panose="020B0600000101010101" pitchFamily="34" charset="-127"/>
              </a:rPr>
              <a:t>JAWAB: SATU PELUANG DIBANDING SERATUS RIBU TRILIUN (10</a:t>
            </a:r>
            <a:r>
              <a:rPr lang="en-US" altLang="ko-KR" sz="3200" i="1" baseline="30000">
                <a:solidFill>
                  <a:srgbClr val="33CC33"/>
                </a:solidFill>
                <a:effectLst/>
                <a:ea typeface="Gulim" panose="020B0600000101010101" pitchFamily="34" charset="-127"/>
              </a:rPr>
              <a:t>17</a:t>
            </a:r>
            <a:r>
              <a:rPr lang="en-US" altLang="ko-KR" sz="3200" i="1">
                <a:solidFill>
                  <a:srgbClr val="33CC33"/>
                </a:solidFill>
                <a:effectLst/>
                <a:ea typeface="Gulim" panose="020B0600000101010101" pitchFamily="34" charset="-127"/>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8326"/>
                                        </p:tgtEl>
                                        <p:attrNameLst>
                                          <p:attrName>style.visibility</p:attrName>
                                        </p:attrNameLst>
                                      </p:cBhvr>
                                      <p:to>
                                        <p:strVal val="visible"/>
                                      </p:to>
                                    </p:set>
                                    <p:animEffect transition="in" filter="dissolve">
                                      <p:cBhvr>
                                        <p:cTn id="7" dur="500"/>
                                        <p:tgtEl>
                                          <p:spTgt spid="568326"/>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568331"/>
                                        </p:tgtEl>
                                        <p:attrNameLst>
                                          <p:attrName>style.visibility</p:attrName>
                                        </p:attrNameLst>
                                      </p:cBhvr>
                                      <p:to>
                                        <p:strVal val="visible"/>
                                      </p:to>
                                    </p:set>
                                    <p:anim calcmode="lin" valueType="num">
                                      <p:cBhvr>
                                        <p:cTn id="11" dur="500" fill="hold"/>
                                        <p:tgtEl>
                                          <p:spTgt spid="568331"/>
                                        </p:tgtEl>
                                        <p:attrNameLst>
                                          <p:attrName>ppt_w</p:attrName>
                                        </p:attrNameLst>
                                      </p:cBhvr>
                                      <p:tavLst>
                                        <p:tav tm="0">
                                          <p:val>
                                            <p:fltVal val="0"/>
                                          </p:val>
                                        </p:tav>
                                        <p:tav tm="100000">
                                          <p:val>
                                            <p:strVal val="#ppt_w"/>
                                          </p:val>
                                        </p:tav>
                                      </p:tavLst>
                                    </p:anim>
                                    <p:anim calcmode="lin" valueType="num">
                                      <p:cBhvr>
                                        <p:cTn id="12" dur="500" fill="hold"/>
                                        <p:tgtEl>
                                          <p:spTgt spid="568331"/>
                                        </p:tgtEl>
                                        <p:attrNameLst>
                                          <p:attrName>ppt_h</p:attrName>
                                        </p:attrNameLst>
                                      </p:cBhvr>
                                      <p:tavLst>
                                        <p:tav tm="0">
                                          <p:val>
                                            <p:fltVal val="0"/>
                                          </p:val>
                                        </p:tav>
                                        <p:tav tm="100000">
                                          <p:val>
                                            <p:strVal val="#ppt_h"/>
                                          </p:val>
                                        </p:tav>
                                      </p:tavLst>
                                    </p:anim>
                                    <p:anim calcmode="lin" valueType="num">
                                      <p:cBhvr>
                                        <p:cTn id="13" dur="500" fill="hold"/>
                                        <p:tgtEl>
                                          <p:spTgt spid="568331"/>
                                        </p:tgtEl>
                                        <p:attrNameLst>
                                          <p:attrName>ppt_x</p:attrName>
                                        </p:attrNameLst>
                                      </p:cBhvr>
                                      <p:tavLst>
                                        <p:tav tm="0">
                                          <p:val>
                                            <p:fltVal val="0.5"/>
                                          </p:val>
                                        </p:tav>
                                        <p:tav tm="100000">
                                          <p:val>
                                            <p:strVal val="#ppt_x"/>
                                          </p:val>
                                        </p:tav>
                                      </p:tavLst>
                                    </p:anim>
                                    <p:anim calcmode="lin" valueType="num">
                                      <p:cBhvr>
                                        <p:cTn id="14"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568341"/>
                                        </p:tgtEl>
                                        <p:attrNameLst>
                                          <p:attrName>style.visibility</p:attrName>
                                        </p:attrNameLst>
                                      </p:cBhvr>
                                      <p:to>
                                        <p:strVal val="visible"/>
                                      </p:to>
                                    </p:set>
                                    <p:animEffect transition="in" filter="box(in)">
                                      <p:cBhvr>
                                        <p:cTn id="19" dur="500"/>
                                        <p:tgtEl>
                                          <p:spTgt spid="56834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568328">
                                            <p:txEl>
                                              <p:pRg st="0" end="0"/>
                                            </p:txEl>
                                          </p:spTgt>
                                        </p:tgtEl>
                                        <p:attrNameLst>
                                          <p:attrName>style.visibility</p:attrName>
                                        </p:attrNameLst>
                                      </p:cBhvr>
                                      <p:to>
                                        <p:strVal val="visible"/>
                                      </p:to>
                                    </p:set>
                                    <p:animEffect transition="in" filter="wipe(up)">
                                      <p:cBhvr>
                                        <p:cTn id="24"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autoUpdateAnimBg="0"/>
      <p:bldP spid="568328" grpId="0" build="p" autoUpdateAnimBg="0"/>
      <p:bldP spid="5683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a:extLst>
              <a:ext uri="{FF2B5EF4-FFF2-40B4-BE49-F238E27FC236}">
                <a16:creationId xmlns:a16="http://schemas.microsoft.com/office/drawing/2014/main" id="{96F2E493-46E0-C547-B9D8-D04809821904}"/>
              </a:ext>
            </a:extLst>
          </p:cNvPr>
          <p:cNvSpPr txBox="1">
            <a:spLocks noChangeArrowheads="1"/>
          </p:cNvSpPr>
          <p:nvPr/>
        </p:nvSpPr>
        <p:spPr bwMode="auto">
          <a:xfrm>
            <a:off x="709613" y="879475"/>
            <a:ext cx="7702550" cy="2025650"/>
          </a:xfrm>
          <a:prstGeom prst="rect">
            <a:avLst/>
          </a:prstGeom>
          <a:noFill/>
          <a:ln>
            <a:noFill/>
          </a:ln>
          <a:effectLst>
            <a:outerShdw dist="45791" dir="2021404"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400" baseline="-25000">
                <a:solidFill>
                  <a:srgbClr val="FAF40C"/>
                </a:solidFill>
                <a:effectLst/>
                <a:ea typeface="Gulim" panose="020B0600000101010101" pitchFamily="34" charset="-127"/>
              </a:rPr>
              <a:t>DENGAN HANYA </a:t>
            </a:r>
            <a:r>
              <a:rPr lang="en-US" altLang="ko-KR" sz="6000" baseline="-25000">
                <a:solidFill>
                  <a:srgbClr val="99CCFF"/>
                </a:solidFill>
                <a:effectLst/>
                <a:ea typeface="Gulim" panose="020B0600000101010101" pitchFamily="34" charset="-127"/>
              </a:rPr>
              <a:t>48</a:t>
            </a:r>
            <a:r>
              <a:rPr lang="en-US" altLang="ko-KR" sz="6000" baseline="-25000">
                <a:solidFill>
                  <a:srgbClr val="FAF40C"/>
                </a:solidFill>
                <a:effectLst/>
                <a:ea typeface="Gulim" panose="020B0600000101010101" pitchFamily="34" charset="-127"/>
              </a:rPr>
              <a:t> </a:t>
            </a:r>
            <a:r>
              <a:rPr lang="en-US" altLang="ko-KR" sz="4400" i="1" u="sng" baseline="-25000">
                <a:solidFill>
                  <a:srgbClr val="FAF40C"/>
                </a:solidFill>
                <a:effectLst/>
                <a:ea typeface="Gulim" panose="020B0600000101010101" pitchFamily="34" charset="-127"/>
              </a:rPr>
              <a:t>(DARI 300)</a:t>
            </a:r>
            <a:r>
              <a:rPr lang="en-US" altLang="ko-KR" sz="4400" baseline="-25000">
                <a:solidFill>
                  <a:srgbClr val="FAF40C"/>
                </a:solidFill>
                <a:effectLst/>
                <a:ea typeface="Gulim" panose="020B0600000101010101" pitchFamily="34" charset="-127"/>
              </a:rPr>
              <a:t> RAMALAN YANG DIGENAPI DALAM HIDUP SESEORANG DARI DAHULU SAMPAI SEKARANG?:</a:t>
            </a:r>
          </a:p>
        </p:txBody>
      </p:sp>
      <p:sp>
        <p:nvSpPr>
          <p:cNvPr id="560138" name="Text Box 10">
            <a:extLst>
              <a:ext uri="{FF2B5EF4-FFF2-40B4-BE49-F238E27FC236}">
                <a16:creationId xmlns:a16="http://schemas.microsoft.com/office/drawing/2014/main" id="{EA2052B0-E96E-FB41-ACAC-06DF9952C240}"/>
              </a:ext>
            </a:extLst>
          </p:cNvPr>
          <p:cNvSpPr txBox="1">
            <a:spLocks noChangeArrowheads="1"/>
          </p:cNvSpPr>
          <p:nvPr/>
        </p:nvSpPr>
        <p:spPr bwMode="auto">
          <a:xfrm>
            <a:off x="566738" y="3413125"/>
            <a:ext cx="8058150" cy="579438"/>
          </a:xfrm>
          <a:prstGeom prst="rect">
            <a:avLst/>
          </a:prstGeom>
          <a:noFill/>
          <a:ln>
            <a:noFill/>
          </a:ln>
          <a:effectLst>
            <a:outerShdw dist="45791" dir="2021404"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800" baseline="-25000">
                <a:solidFill>
                  <a:srgbClr val="33CC33"/>
                </a:solidFill>
                <a:effectLst/>
                <a:ea typeface="Gulim" panose="020B0600000101010101" pitchFamily="34" charset="-127"/>
              </a:rPr>
              <a:t> JAWAB: satu peluang dibanding </a:t>
            </a:r>
            <a:r>
              <a:rPr lang="en-US" altLang="ko-KR" sz="4000" baseline="-25000">
                <a:solidFill>
                  <a:srgbClr val="33CC33"/>
                </a:solidFill>
                <a:effectLst/>
                <a:ea typeface="Gulim" panose="020B0600000101010101" pitchFamily="34" charset="-127"/>
              </a:rPr>
              <a:t>10</a:t>
            </a:r>
            <a:r>
              <a:rPr lang="en-US" altLang="ko-KR" sz="4000" baseline="30000">
                <a:solidFill>
                  <a:srgbClr val="33CC33"/>
                </a:solidFill>
                <a:effectLst/>
                <a:ea typeface="Gulim" panose="020B0600000101010101" pitchFamily="34" charset="-127"/>
              </a:rPr>
              <a:t>157</a:t>
            </a:r>
            <a:endParaRPr lang="en-US" altLang="ko-KR" sz="4000" baseline="-25000">
              <a:solidFill>
                <a:srgbClr val="33CC33"/>
              </a:solidFill>
              <a:effectLst/>
              <a:ea typeface="Gulim" panose="020B0600000101010101" pitchFamily="34" charset="-127"/>
            </a:endParaRPr>
          </a:p>
        </p:txBody>
      </p:sp>
      <p:sp>
        <p:nvSpPr>
          <p:cNvPr id="560148" name="Text Box 20">
            <a:extLst>
              <a:ext uri="{FF2B5EF4-FFF2-40B4-BE49-F238E27FC236}">
                <a16:creationId xmlns:a16="http://schemas.microsoft.com/office/drawing/2014/main" id="{65BFD813-2BD8-D748-A456-69A9716B4A52}"/>
              </a:ext>
            </a:extLst>
          </p:cNvPr>
          <p:cNvSpPr txBox="1">
            <a:spLocks noChangeArrowheads="1"/>
          </p:cNvSpPr>
          <p:nvPr/>
        </p:nvSpPr>
        <p:spPr bwMode="auto">
          <a:xfrm>
            <a:off x="152400" y="4729163"/>
            <a:ext cx="8893175" cy="1374775"/>
          </a:xfrm>
          <a:prstGeom prst="rect">
            <a:avLst/>
          </a:prstGeom>
          <a:noFill/>
          <a:ln>
            <a:noFill/>
          </a:ln>
          <a:effectLst>
            <a:outerShdw dist="45791" dir="2021404"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ko-KR" altLang="en-US" sz="3200" baseline="-25000">
                <a:effectLst/>
                <a:ea typeface="Gulim" panose="020B0600000101010101" pitchFamily="34" charset="-127"/>
              </a:rPr>
              <a:t>1:10,000,000,000,000,000,000,000,000,000,000,000,000,000, 000,000,000,000,000,000,000,000,000,000,000,000,000,000, 000,000,000,000,000,000,000,000,000,000,000,000,000,000, 000,000,000,000,000,000,000,000,000,000,000,000</a:t>
            </a:r>
            <a:endParaRPr lang="ko-KR" altLang="en-US" sz="3200" baseline="-25000">
              <a:solidFill>
                <a:srgbClr val="FAF40C"/>
              </a:solidFill>
              <a:effectLst/>
              <a:ea typeface="Gulim" panose="020B0600000101010101" pitchFamily="34" charset="-127"/>
            </a:endParaRPr>
          </a:p>
        </p:txBody>
      </p:sp>
      <p:sp>
        <p:nvSpPr>
          <p:cNvPr id="560151" name="Oval 23">
            <a:extLst>
              <a:ext uri="{FF2B5EF4-FFF2-40B4-BE49-F238E27FC236}">
                <a16:creationId xmlns:a16="http://schemas.microsoft.com/office/drawing/2014/main" id="{C6790E66-B5DF-164B-A1ED-3243F59CDE8E}"/>
              </a:ext>
            </a:extLst>
          </p:cNvPr>
          <p:cNvSpPr>
            <a:spLocks noChangeArrowheads="1"/>
          </p:cNvSpPr>
          <p:nvPr/>
        </p:nvSpPr>
        <p:spPr bwMode="auto">
          <a:xfrm>
            <a:off x="4625975" y="1073150"/>
            <a:ext cx="849313" cy="711200"/>
          </a:xfrm>
          <a:prstGeom prst="ellipse">
            <a:avLst/>
          </a:prstGeom>
          <a:noFill/>
          <a:ln w="57150">
            <a:solidFill>
              <a:srgbClr val="FF33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60152" name="Text Box 24">
            <a:extLst>
              <a:ext uri="{FF2B5EF4-FFF2-40B4-BE49-F238E27FC236}">
                <a16:creationId xmlns:a16="http://schemas.microsoft.com/office/drawing/2014/main" id="{948E9CA3-595A-2641-9DEB-FEEDE159DA85}"/>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60153" name="Rectangle 25">
            <a:extLst>
              <a:ext uri="{FF2B5EF4-FFF2-40B4-BE49-F238E27FC236}">
                <a16:creationId xmlns:a16="http://schemas.microsoft.com/office/drawing/2014/main" id="{80545239-886A-0E4A-9E37-B9C86B69AAB2}"/>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60156" name="Text Box 28">
            <a:extLst>
              <a:ext uri="{FF2B5EF4-FFF2-40B4-BE49-F238E27FC236}">
                <a16:creationId xmlns:a16="http://schemas.microsoft.com/office/drawing/2014/main" id="{B7706D57-8C01-8345-BD05-0170F475AEB1}"/>
              </a:ext>
            </a:extLst>
          </p:cNvPr>
          <p:cNvSpPr txBox="1">
            <a:spLocks noChangeArrowheads="1"/>
          </p:cNvSpPr>
          <p:nvPr/>
        </p:nvSpPr>
        <p:spPr bwMode="auto">
          <a:xfrm>
            <a:off x="619125" y="6315075"/>
            <a:ext cx="8274050" cy="201613"/>
          </a:xfrm>
          <a:prstGeom prst="rect">
            <a:avLst/>
          </a:prstGeom>
          <a:noFill/>
          <a:ln>
            <a:noFill/>
          </a:ln>
          <a:effectLst>
            <a:outerShdw dist="28398" dir="1593903"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pPr>
            <a:r>
              <a:rPr lang="ko-KR" altLang="en-US" sz="1400" baseline="-25000">
                <a:solidFill>
                  <a:srgbClr val="FAF40C"/>
                </a:solidFill>
                <a:effectLst/>
                <a:ea typeface="Gulim" panose="020B0600000101010101" pitchFamily="34" charset="-127"/>
              </a:rPr>
              <a:t>*</a:t>
            </a:r>
            <a:r>
              <a:rPr lang="en-US" altLang="ko-KR" sz="1400" baseline="-25000">
                <a:solidFill>
                  <a:srgbClr val="FAF40C"/>
                </a:solidFill>
                <a:effectLst/>
                <a:ea typeface="Gulim" panose="020B0600000101010101" pitchFamily="34" charset="-127"/>
              </a:rPr>
              <a:t>Source:  Josh MacDowell, </a:t>
            </a:r>
            <a:r>
              <a:rPr lang="en-US" altLang="ko-KR" sz="1400" i="1" baseline="-25000">
                <a:solidFill>
                  <a:srgbClr val="FAF40C"/>
                </a:solidFill>
                <a:effectLst/>
                <a:ea typeface="Gulim" panose="020B0600000101010101" pitchFamily="34" charset="-127"/>
              </a:rPr>
              <a:t>Evidence That Demands A Verdict, </a:t>
            </a:r>
            <a:r>
              <a:rPr lang="en-US" altLang="ko-KR" sz="1400" baseline="-25000">
                <a:solidFill>
                  <a:srgbClr val="FAF40C"/>
                </a:solidFill>
                <a:effectLst/>
                <a:ea typeface="Gulim" panose="020B0600000101010101" pitchFamily="34" charset="-127"/>
              </a:rPr>
              <a:t>1972, page 175;</a:t>
            </a:r>
            <a:r>
              <a:rPr lang="en-US" altLang="ko-KR" sz="1400" i="1" baseline="-25000">
                <a:solidFill>
                  <a:srgbClr val="FAF40C"/>
                </a:solidFill>
                <a:effectLst/>
                <a:ea typeface="Gulim" panose="020B0600000101010101" pitchFamily="34" charset="-127"/>
              </a:rPr>
              <a:t>       </a:t>
            </a:r>
            <a:r>
              <a:rPr lang="en-US" altLang="ko-KR" sz="1400" baseline="-25000">
                <a:solidFill>
                  <a:srgbClr val="FAF40C"/>
                </a:solidFill>
                <a:effectLst/>
                <a:ea typeface="Gulim" panose="020B0600000101010101" pitchFamily="34" charset="-127"/>
              </a:rPr>
              <a:t>Peter Stoner,</a:t>
            </a:r>
            <a:r>
              <a:rPr lang="en-US" altLang="ko-KR" sz="1400" i="1" baseline="-25000">
                <a:solidFill>
                  <a:srgbClr val="FAF40C"/>
                </a:solidFill>
                <a:effectLst/>
                <a:ea typeface="Gulim" panose="020B0600000101010101" pitchFamily="34" charset="-127"/>
              </a:rPr>
              <a:t> Science Speaks, </a:t>
            </a:r>
            <a:r>
              <a:rPr lang="en-US" altLang="ko-KR" sz="1400" baseline="-25000">
                <a:solidFill>
                  <a:srgbClr val="FAF40C"/>
                </a:solidFill>
                <a:effectLst/>
                <a:ea typeface="Gulim" panose="020B0600000101010101" pitchFamily="34" charset="-127"/>
              </a:rPr>
              <a:t>Moody Press, 1963.</a:t>
            </a:r>
          </a:p>
        </p:txBody>
      </p:sp>
      <p:sp>
        <p:nvSpPr>
          <p:cNvPr id="560157" name="Text Box 29">
            <a:extLst>
              <a:ext uri="{FF2B5EF4-FFF2-40B4-BE49-F238E27FC236}">
                <a16:creationId xmlns:a16="http://schemas.microsoft.com/office/drawing/2014/main" id="{053A675C-ADE3-DC43-9454-98B123C575F1}"/>
              </a:ext>
            </a:extLst>
          </p:cNvPr>
          <p:cNvSpPr txBox="1">
            <a:spLocks noChangeArrowheads="1"/>
          </p:cNvSpPr>
          <p:nvPr/>
        </p:nvSpPr>
        <p:spPr bwMode="auto">
          <a:xfrm>
            <a:off x="985838" y="341313"/>
            <a:ext cx="7137400" cy="336550"/>
          </a:xfrm>
          <a:prstGeom prst="rect">
            <a:avLst/>
          </a:prstGeom>
          <a:noFill/>
          <a:ln>
            <a:noFill/>
          </a:ln>
          <a:effectLst>
            <a:outerShdw dist="35921" dir="2700000"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ctr">
              <a:lnSpc>
                <a:spcPct val="50000"/>
              </a:lnSpc>
              <a:spcBef>
                <a:spcPct val="50000"/>
              </a:spcBef>
            </a:pPr>
            <a:r>
              <a:rPr lang="en-US" altLang="ko-KR" sz="3200" i="1">
                <a:effectLst/>
                <a:latin typeface="Arial" panose="020B0604020202020204" pitchFamily="34" charset="0"/>
                <a:ea typeface="Gulim" panose="020B0600000101010101" pitchFamily="34" charset="-127"/>
              </a:rPr>
              <a:t>MARI KITA LIHAT LEBIH LANJUT…</a:t>
            </a:r>
          </a:p>
        </p:txBody>
      </p:sp>
      <p:sp>
        <p:nvSpPr>
          <p:cNvPr id="560158" name="Rectangle 30">
            <a:extLst>
              <a:ext uri="{FF2B5EF4-FFF2-40B4-BE49-F238E27FC236}">
                <a16:creationId xmlns:a16="http://schemas.microsoft.com/office/drawing/2014/main" id="{9E647B86-0AA8-0249-ABC0-1779AA55842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42</a:t>
            </a:r>
          </a:p>
        </p:txBody>
      </p:sp>
      <p:sp>
        <p:nvSpPr>
          <p:cNvPr id="560160" name="Text Box 32">
            <a:extLst>
              <a:ext uri="{FF2B5EF4-FFF2-40B4-BE49-F238E27FC236}">
                <a16:creationId xmlns:a16="http://schemas.microsoft.com/office/drawing/2014/main" id="{55C86434-A945-B545-B766-8918AFA55B6E}"/>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0137"/>
                                        </p:tgtEl>
                                        <p:attrNameLst>
                                          <p:attrName>style.visibility</p:attrName>
                                        </p:attrNameLst>
                                      </p:cBhvr>
                                      <p:to>
                                        <p:strVal val="visible"/>
                                      </p:to>
                                    </p:set>
                                    <p:animEffect transition="in" filter="dissolve">
                                      <p:cBhvr>
                                        <p:cTn id="7" dur="500"/>
                                        <p:tgtEl>
                                          <p:spTgt spid="560137"/>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560151"/>
                                        </p:tgtEl>
                                        <p:attrNameLst>
                                          <p:attrName>style.visibility</p:attrName>
                                        </p:attrNameLst>
                                      </p:cBhvr>
                                      <p:to>
                                        <p:strVal val="visible"/>
                                      </p:to>
                                    </p:set>
                                    <p:anim calcmode="lin" valueType="num">
                                      <p:cBhvr>
                                        <p:cTn id="11" dur="500" fill="hold"/>
                                        <p:tgtEl>
                                          <p:spTgt spid="560151"/>
                                        </p:tgtEl>
                                        <p:attrNameLst>
                                          <p:attrName>ppt_w</p:attrName>
                                        </p:attrNameLst>
                                      </p:cBhvr>
                                      <p:tavLst>
                                        <p:tav tm="0">
                                          <p:val>
                                            <p:fltVal val="0"/>
                                          </p:val>
                                        </p:tav>
                                        <p:tav tm="100000">
                                          <p:val>
                                            <p:strVal val="#ppt_w"/>
                                          </p:val>
                                        </p:tav>
                                      </p:tavLst>
                                    </p:anim>
                                    <p:anim calcmode="lin" valueType="num">
                                      <p:cBhvr>
                                        <p:cTn id="12" dur="500" fill="hold"/>
                                        <p:tgtEl>
                                          <p:spTgt spid="560151"/>
                                        </p:tgtEl>
                                        <p:attrNameLst>
                                          <p:attrName>ppt_h</p:attrName>
                                        </p:attrNameLst>
                                      </p:cBhvr>
                                      <p:tavLst>
                                        <p:tav tm="0">
                                          <p:val>
                                            <p:fltVal val="0"/>
                                          </p:val>
                                        </p:tav>
                                        <p:tav tm="100000">
                                          <p:val>
                                            <p:strVal val="#ppt_h"/>
                                          </p:val>
                                        </p:tav>
                                      </p:tavLst>
                                    </p:anim>
                                    <p:anim calcmode="lin" valueType="num">
                                      <p:cBhvr>
                                        <p:cTn id="13" dur="500" fill="hold"/>
                                        <p:tgtEl>
                                          <p:spTgt spid="560151"/>
                                        </p:tgtEl>
                                        <p:attrNameLst>
                                          <p:attrName>ppt_x</p:attrName>
                                        </p:attrNameLst>
                                      </p:cBhvr>
                                      <p:tavLst>
                                        <p:tav tm="0">
                                          <p:val>
                                            <p:fltVal val="0.5"/>
                                          </p:val>
                                        </p:tav>
                                        <p:tav tm="100000">
                                          <p:val>
                                            <p:strVal val="#ppt_x"/>
                                          </p:val>
                                        </p:tav>
                                      </p:tavLst>
                                    </p:anim>
                                    <p:anim calcmode="lin" valueType="num">
                                      <p:cBhvr>
                                        <p:cTn id="14"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60138"/>
                                        </p:tgtEl>
                                        <p:attrNameLst>
                                          <p:attrName>style.visibility</p:attrName>
                                        </p:attrNameLst>
                                      </p:cBhvr>
                                      <p:to>
                                        <p:strVal val="visible"/>
                                      </p:to>
                                    </p:set>
                                    <p:animEffect transition="in" filter="dissolve">
                                      <p:cBhvr>
                                        <p:cTn id="19" dur="500"/>
                                        <p:tgtEl>
                                          <p:spTgt spid="5601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560148">
                                            <p:txEl>
                                              <p:pRg st="0" end="0"/>
                                            </p:txEl>
                                          </p:spTgt>
                                        </p:tgtEl>
                                        <p:attrNameLst>
                                          <p:attrName>style.visibility</p:attrName>
                                        </p:attrNameLst>
                                      </p:cBhvr>
                                      <p:to>
                                        <p:strVal val="visible"/>
                                      </p:to>
                                    </p:set>
                                    <p:animEffect transition="in" filter="wipe(up)">
                                      <p:cBhvr>
                                        <p:cTn id="24"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a:extLst>
              <a:ext uri="{FF2B5EF4-FFF2-40B4-BE49-F238E27FC236}">
                <a16:creationId xmlns:a16="http://schemas.microsoft.com/office/drawing/2014/main" id="{91CC7484-1BAE-634B-9D6E-04996110D478}"/>
              </a:ext>
            </a:extLst>
          </p:cNvPr>
          <p:cNvSpPr>
            <a:spLocks noChangeArrowheads="1"/>
          </p:cNvSpPr>
          <p:nvPr/>
        </p:nvSpPr>
        <p:spPr bwMode="auto">
          <a:xfrm>
            <a:off x="0" y="177800"/>
            <a:ext cx="9144000" cy="3444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70000"/>
              </a:lnSpc>
              <a:spcBef>
                <a:spcPct val="50000"/>
              </a:spcBef>
            </a:pPr>
            <a:r>
              <a:rPr lang="en-US" altLang="ko-KR" sz="2400">
                <a:solidFill>
                  <a:schemeClr val="folHlink"/>
                </a:solidFill>
                <a:effectLst/>
                <a:latin typeface="Times New Roman" panose="02020603050405020304" pitchFamily="18" charset="0"/>
                <a:ea typeface="Gulim" panose="020B0600000101010101" pitchFamily="34" charset="-127"/>
              </a:rPr>
              <a:t>GARIS KETURUNAN DAUD:</a:t>
            </a:r>
            <a:r>
              <a:rPr lang="en-US" altLang="ko-KR" sz="1800">
                <a:solidFill>
                  <a:schemeClr val="folHlink"/>
                </a:solidFill>
                <a:effectLst/>
                <a:latin typeface="Times New Roman" panose="02020603050405020304" pitchFamily="18" charset="0"/>
                <a:ea typeface="Gulim" panose="020B0600000101010101" pitchFamily="34" charset="-127"/>
              </a:rPr>
              <a:t>  </a:t>
            </a:r>
            <a:r>
              <a:rPr lang="en-US" altLang="ko-KR" sz="2400">
                <a:solidFill>
                  <a:schemeClr val="folHlink"/>
                </a:solidFill>
                <a:effectLst/>
                <a:latin typeface="Times New Roman" panose="02020603050405020304" pitchFamily="18" charset="0"/>
                <a:ea typeface="Gulim" panose="020B0600000101010101" pitchFamily="34" charset="-127"/>
              </a:rPr>
              <a:t>Silsilah Yesus Kristus</a:t>
            </a:r>
            <a:endParaRPr lang="en-US" altLang="ko-KR" sz="1800">
              <a:solidFill>
                <a:schemeClr val="folHlink"/>
              </a:solidFill>
              <a:effectLst/>
              <a:latin typeface="Times New Roman" panose="02020603050405020304" pitchFamily="18" charset="0"/>
              <a:ea typeface="Gulim" panose="020B0600000101010101" pitchFamily="34" charset="-127"/>
            </a:endParaRPr>
          </a:p>
        </p:txBody>
      </p:sp>
      <p:sp>
        <p:nvSpPr>
          <p:cNvPr id="525356" name="Text Box 44">
            <a:extLst>
              <a:ext uri="{FF2B5EF4-FFF2-40B4-BE49-F238E27FC236}">
                <a16:creationId xmlns:a16="http://schemas.microsoft.com/office/drawing/2014/main" id="{8175AFB3-4146-3842-B494-51A95872CA83}"/>
              </a:ext>
            </a:extLst>
          </p:cNvPr>
          <p:cNvSpPr txBox="1">
            <a:spLocks noChangeArrowheads="1"/>
          </p:cNvSpPr>
          <p:nvPr/>
        </p:nvSpPr>
        <p:spPr bwMode="auto">
          <a:xfrm>
            <a:off x="8343900" y="5395913"/>
            <a:ext cx="549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2000">
              <a:effectLst/>
              <a:ea typeface="Gulim" panose="020B0600000101010101" pitchFamily="34" charset="-127"/>
            </a:endParaRPr>
          </a:p>
        </p:txBody>
      </p:sp>
      <p:sp>
        <p:nvSpPr>
          <p:cNvPr id="525358" name="Text Box 46">
            <a:extLst>
              <a:ext uri="{FF2B5EF4-FFF2-40B4-BE49-F238E27FC236}">
                <a16:creationId xmlns:a16="http://schemas.microsoft.com/office/drawing/2014/main" id="{734A2AAF-371C-1642-B715-F6FD73982F69}"/>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25360" name="Text Box 48">
            <a:extLst>
              <a:ext uri="{FF2B5EF4-FFF2-40B4-BE49-F238E27FC236}">
                <a16:creationId xmlns:a16="http://schemas.microsoft.com/office/drawing/2014/main" id="{AA6B97A2-BAB6-DC45-BB67-A47BB6BCBC82}"/>
              </a:ext>
            </a:extLst>
          </p:cNvPr>
          <p:cNvSpPr txBox="1">
            <a:spLocks noChangeArrowheads="1"/>
          </p:cNvSpPr>
          <p:nvPr/>
        </p:nvSpPr>
        <p:spPr bwMode="auto">
          <a:xfrm>
            <a:off x="482600" y="2633663"/>
            <a:ext cx="4117975" cy="24399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nSpc>
                <a:spcPct val="50000"/>
              </a:lnSpc>
              <a:spcBef>
                <a:spcPct val="50000"/>
              </a:spcBef>
            </a:pPr>
            <a:r>
              <a:rPr lang="ko-KR" altLang="en-US" sz="2800">
                <a:solidFill>
                  <a:srgbClr val="14FF7E"/>
                </a:solidFill>
                <a:effectLst/>
                <a:latin typeface="Arial" panose="020B0604020202020204" pitchFamily="34" charset="0"/>
                <a:ea typeface="Gulim" panose="020B0600000101010101" pitchFamily="34" charset="-127"/>
              </a:rPr>
              <a:t>• </a:t>
            </a:r>
            <a:r>
              <a:rPr lang="en-US" altLang="ko-KR" sz="2800" u="sng">
                <a:solidFill>
                  <a:schemeClr val="folHlink"/>
                </a:solidFill>
                <a:effectLst/>
                <a:latin typeface="Arial" panose="020B0604020202020204" pitchFamily="34" charset="0"/>
                <a:ea typeface="Gulim" panose="020B0600000101010101" pitchFamily="34" charset="-127"/>
              </a:rPr>
              <a:t>GARIS DARAH</a:t>
            </a:r>
            <a:endParaRPr lang="en-US" altLang="ko-KR" sz="2000">
              <a:solidFill>
                <a:srgbClr val="14FF7E"/>
              </a:solidFill>
              <a:effectLst/>
              <a:latin typeface="Arial" panose="020B0604020202020204" pitchFamily="34" charset="0"/>
              <a:ea typeface="Gulim" panose="020B0600000101010101" pitchFamily="34" charset="-127"/>
            </a:endParaRPr>
          </a:p>
          <a:p>
            <a:pPr>
              <a:lnSpc>
                <a:spcPct val="50000"/>
              </a:lnSpc>
              <a:spcBef>
                <a:spcPct val="50000"/>
              </a:spcBef>
            </a:pPr>
            <a:r>
              <a:rPr lang="en-US" altLang="ko-KR" sz="2000">
                <a:effectLst/>
                <a:latin typeface="Arial" panose="020B0604020202020204" pitchFamily="34" charset="0"/>
                <a:ea typeface="Gulim" panose="020B0600000101010101" pitchFamily="34" charset="-127"/>
              </a:rPr>
              <a:t>• Kembali ke Adam</a:t>
            </a:r>
          </a:p>
          <a:p>
            <a:pPr>
              <a:lnSpc>
                <a:spcPct val="50000"/>
              </a:lnSpc>
              <a:spcBef>
                <a:spcPct val="50000"/>
              </a:spcBef>
            </a:pPr>
            <a:r>
              <a:rPr lang="en-US" altLang="ko-KR" sz="2000">
                <a:effectLst/>
                <a:latin typeface="Arial" panose="020B0604020202020204" pitchFamily="34" charset="0"/>
                <a:ea typeface="Gulim" panose="020B0600000101010101" pitchFamily="34" charset="-127"/>
              </a:rPr>
              <a:t>     </a:t>
            </a:r>
            <a:r>
              <a:rPr lang="en-US" altLang="ko-KR" sz="2000">
                <a:solidFill>
                  <a:srgbClr val="14FF7E"/>
                </a:solidFill>
                <a:effectLst/>
                <a:latin typeface="Arial" panose="020B0604020202020204" pitchFamily="34" charset="0"/>
                <a:ea typeface="Gulim" panose="020B0600000101010101" pitchFamily="34" charset="-127"/>
              </a:rPr>
              <a:t> melalui Maria,</a:t>
            </a:r>
          </a:p>
          <a:p>
            <a:pPr>
              <a:lnSpc>
                <a:spcPct val="50000"/>
              </a:lnSpc>
              <a:spcBef>
                <a:spcPct val="50000"/>
              </a:spcBef>
            </a:pPr>
            <a:r>
              <a:rPr lang="en-US" altLang="ko-KR" sz="2000">
                <a:solidFill>
                  <a:srgbClr val="14FF7E"/>
                </a:solidFill>
                <a:effectLst/>
                <a:latin typeface="Arial" panose="020B0604020202020204" pitchFamily="34" charset="0"/>
                <a:ea typeface="Gulim" panose="020B0600000101010101" pitchFamily="34" charset="-127"/>
              </a:rPr>
              <a:t>      garis keturunan</a:t>
            </a:r>
          </a:p>
          <a:p>
            <a:pPr>
              <a:lnSpc>
                <a:spcPct val="50000"/>
              </a:lnSpc>
              <a:spcBef>
                <a:spcPct val="50000"/>
              </a:spcBef>
            </a:pPr>
            <a:r>
              <a:rPr lang="en-US" altLang="ko-KR" sz="2000">
                <a:solidFill>
                  <a:srgbClr val="14FF7E"/>
                </a:solidFill>
                <a:effectLst/>
                <a:latin typeface="Arial" panose="020B0604020202020204" pitchFamily="34" charset="0"/>
                <a:ea typeface="Gulim" panose="020B0600000101010101" pitchFamily="34" charset="-127"/>
              </a:rPr>
              <a:t>• Silsilah </a:t>
            </a:r>
          </a:p>
          <a:p>
            <a:pPr>
              <a:lnSpc>
                <a:spcPct val="50000"/>
              </a:lnSpc>
              <a:spcBef>
                <a:spcPct val="50000"/>
              </a:spcBef>
            </a:pPr>
            <a:r>
              <a:rPr lang="en-US" altLang="ko-KR" sz="2000">
                <a:solidFill>
                  <a:srgbClr val="14FF7E"/>
                </a:solidFill>
                <a:effectLst/>
                <a:latin typeface="Arial" panose="020B0604020202020204" pitchFamily="34" charset="0"/>
                <a:ea typeface="Gulim" panose="020B0600000101010101" pitchFamily="34" charset="-127"/>
              </a:rPr>
              <a:t>     melalui Maria</a:t>
            </a:r>
          </a:p>
          <a:p>
            <a:pPr>
              <a:lnSpc>
                <a:spcPct val="50000"/>
              </a:lnSpc>
              <a:spcBef>
                <a:spcPct val="50000"/>
              </a:spcBef>
            </a:pPr>
            <a:r>
              <a:rPr lang="en-US" altLang="ko-KR" sz="2000">
                <a:solidFill>
                  <a:srgbClr val="14FF7E"/>
                </a:solidFill>
                <a:effectLst/>
                <a:latin typeface="Arial" panose="020B0604020202020204" pitchFamily="34" charset="0"/>
                <a:ea typeface="Gulim" panose="020B0600000101010101" pitchFamily="34" charset="-127"/>
              </a:rPr>
              <a:t>• Benih dari keluarga Daud </a:t>
            </a:r>
          </a:p>
          <a:p>
            <a:pPr>
              <a:lnSpc>
                <a:spcPct val="50000"/>
              </a:lnSpc>
              <a:spcBef>
                <a:spcPct val="50000"/>
              </a:spcBef>
            </a:pPr>
            <a:r>
              <a:rPr lang="en-US" altLang="ko-KR" sz="2000">
                <a:solidFill>
                  <a:srgbClr val="14FF7E"/>
                </a:solidFill>
                <a:effectLst/>
                <a:latin typeface="Arial" panose="020B0604020202020204" pitchFamily="34" charset="0"/>
                <a:ea typeface="Gulim" panose="020B0600000101010101" pitchFamily="34" charset="-127"/>
              </a:rPr>
              <a:t>  (2 Sam 7: 12, 13;  Rom 1:3)</a:t>
            </a:r>
            <a:r>
              <a:rPr lang="en-US" altLang="ko-KR" sz="2000" u="sng">
                <a:solidFill>
                  <a:srgbClr val="14FF7E"/>
                </a:solidFill>
                <a:effectLst/>
                <a:latin typeface="Arial" panose="020B0604020202020204" pitchFamily="34" charset="0"/>
                <a:ea typeface="Gulim" panose="020B0600000101010101" pitchFamily="34" charset="-127"/>
              </a:rPr>
              <a:t> </a:t>
            </a:r>
          </a:p>
        </p:txBody>
      </p:sp>
      <p:sp>
        <p:nvSpPr>
          <p:cNvPr id="525361" name="Text Box 49">
            <a:extLst>
              <a:ext uri="{FF2B5EF4-FFF2-40B4-BE49-F238E27FC236}">
                <a16:creationId xmlns:a16="http://schemas.microsoft.com/office/drawing/2014/main" id="{95A39415-E4B2-6741-AAD4-81F7B249FA2B}"/>
              </a:ext>
            </a:extLst>
          </p:cNvPr>
          <p:cNvSpPr txBox="1">
            <a:spLocks noChangeArrowheads="1"/>
          </p:cNvSpPr>
          <p:nvPr/>
        </p:nvSpPr>
        <p:spPr bwMode="auto">
          <a:xfrm>
            <a:off x="4841875" y="2816225"/>
            <a:ext cx="3890963" cy="21955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nSpc>
                <a:spcPct val="50000"/>
              </a:lnSpc>
              <a:spcBef>
                <a:spcPct val="50000"/>
              </a:spcBef>
            </a:pPr>
            <a:r>
              <a:rPr lang="ko-KR" altLang="en-US" sz="2800">
                <a:solidFill>
                  <a:srgbClr val="14FF7E"/>
                </a:solidFill>
                <a:effectLst/>
                <a:latin typeface="Arial" panose="020B0604020202020204" pitchFamily="34" charset="0"/>
                <a:ea typeface="Gulim" panose="020B0600000101010101" pitchFamily="34" charset="-127"/>
              </a:rPr>
              <a:t>• </a:t>
            </a:r>
            <a:r>
              <a:rPr lang="en-US" altLang="ko-KR" sz="2400" u="sng">
                <a:solidFill>
                  <a:schemeClr val="folHlink"/>
                </a:solidFill>
                <a:effectLst/>
                <a:latin typeface="Arial" panose="020B0604020202020204" pitchFamily="34" charset="0"/>
                <a:ea typeface="Gulim" panose="020B0600000101010101" pitchFamily="34" charset="-127"/>
              </a:rPr>
              <a:t>RAJA,</a:t>
            </a:r>
          </a:p>
          <a:p>
            <a:pPr>
              <a:lnSpc>
                <a:spcPct val="50000"/>
              </a:lnSpc>
              <a:spcBef>
                <a:spcPct val="50000"/>
              </a:spcBef>
            </a:pPr>
            <a:r>
              <a:rPr lang="en-US" altLang="ko-KR" sz="2400">
                <a:solidFill>
                  <a:srgbClr val="00CC00"/>
                </a:solidFill>
                <a:effectLst/>
                <a:latin typeface="Arial" panose="020B0604020202020204" pitchFamily="34" charset="0"/>
                <a:ea typeface="Gulim" panose="020B0600000101010101" pitchFamily="34" charset="-127"/>
              </a:rPr>
              <a:t>  Garis sah</a:t>
            </a:r>
          </a:p>
          <a:p>
            <a:pPr>
              <a:lnSpc>
                <a:spcPct val="50000"/>
              </a:lnSpc>
              <a:spcBef>
                <a:spcPct val="50000"/>
              </a:spcBef>
            </a:pPr>
            <a:r>
              <a:rPr lang="en-US" altLang="ko-KR" sz="2000">
                <a:effectLst/>
                <a:latin typeface="Arial" panose="020B0604020202020204" pitchFamily="34" charset="0"/>
                <a:ea typeface="Gulim" panose="020B0600000101010101" pitchFamily="34" charset="-127"/>
              </a:rPr>
              <a:t>• mulai dari Abraham</a:t>
            </a:r>
          </a:p>
          <a:p>
            <a:pPr>
              <a:lnSpc>
                <a:spcPct val="50000"/>
              </a:lnSpc>
              <a:spcBef>
                <a:spcPct val="50000"/>
              </a:spcBef>
            </a:pPr>
            <a:r>
              <a:rPr lang="en-US" altLang="ko-KR" sz="2000">
                <a:effectLst/>
                <a:latin typeface="Arial" panose="020B0604020202020204" pitchFamily="34" charset="0"/>
                <a:ea typeface="Gulim" panose="020B0600000101010101" pitchFamily="34" charset="-127"/>
              </a:rPr>
              <a:t>     Anak</a:t>
            </a:r>
            <a:r>
              <a:rPr lang="en-US" altLang="ko-KR" sz="2000">
                <a:solidFill>
                  <a:srgbClr val="14FF7E"/>
                </a:solidFill>
                <a:effectLst/>
                <a:latin typeface="Arial" panose="020B0604020202020204" pitchFamily="34" charset="0"/>
                <a:ea typeface="Gulim" panose="020B0600000101010101" pitchFamily="34" charset="-127"/>
              </a:rPr>
              <a:t> Daud,</a:t>
            </a:r>
          </a:p>
          <a:p>
            <a:pPr>
              <a:lnSpc>
                <a:spcPct val="50000"/>
              </a:lnSpc>
              <a:spcBef>
                <a:spcPct val="50000"/>
              </a:spcBef>
            </a:pPr>
            <a:r>
              <a:rPr lang="en-US" altLang="ko-KR" sz="2000">
                <a:solidFill>
                  <a:srgbClr val="14FF7E"/>
                </a:solidFill>
                <a:effectLst/>
                <a:latin typeface="Arial" panose="020B0604020202020204" pitchFamily="34" charset="0"/>
                <a:ea typeface="Gulim" panose="020B0600000101010101" pitchFamily="34" charset="-127"/>
              </a:rPr>
              <a:t>     melalui Yusuf </a:t>
            </a:r>
          </a:p>
          <a:p>
            <a:pPr>
              <a:lnSpc>
                <a:spcPct val="50000"/>
              </a:lnSpc>
              <a:spcBef>
                <a:spcPct val="50000"/>
              </a:spcBef>
            </a:pPr>
            <a:r>
              <a:rPr lang="en-US" altLang="ko-KR" sz="2000">
                <a:solidFill>
                  <a:srgbClr val="14FF7E"/>
                </a:solidFill>
                <a:effectLst/>
                <a:latin typeface="Arial" panose="020B0604020202020204" pitchFamily="34" charset="0"/>
                <a:ea typeface="Gulim" panose="020B0600000101010101" pitchFamily="34" charset="-127"/>
              </a:rPr>
              <a:t>• Garis Sah</a:t>
            </a:r>
          </a:p>
          <a:p>
            <a:pPr>
              <a:lnSpc>
                <a:spcPct val="50000"/>
              </a:lnSpc>
              <a:spcBef>
                <a:spcPct val="50000"/>
              </a:spcBef>
            </a:pPr>
            <a:r>
              <a:rPr lang="en-US" altLang="ko-KR" sz="2000">
                <a:solidFill>
                  <a:srgbClr val="14FF7E"/>
                </a:solidFill>
                <a:effectLst/>
                <a:latin typeface="Arial" panose="020B0604020202020204" pitchFamily="34" charset="0"/>
                <a:ea typeface="Gulim" panose="020B0600000101010101" pitchFamily="34" charset="-127"/>
              </a:rPr>
              <a:t>• Wahyu kepada orang Yahudi </a:t>
            </a:r>
          </a:p>
        </p:txBody>
      </p:sp>
      <p:sp>
        <p:nvSpPr>
          <p:cNvPr id="525362" name="Text Box 50">
            <a:extLst>
              <a:ext uri="{FF2B5EF4-FFF2-40B4-BE49-F238E27FC236}">
                <a16:creationId xmlns:a16="http://schemas.microsoft.com/office/drawing/2014/main" id="{7A417414-E225-F94C-90DD-B48590D65E1F}"/>
              </a:ext>
            </a:extLst>
          </p:cNvPr>
          <p:cNvSpPr txBox="1">
            <a:spLocks noChangeArrowheads="1"/>
          </p:cNvSpPr>
          <p:nvPr/>
        </p:nvSpPr>
        <p:spPr bwMode="auto">
          <a:xfrm>
            <a:off x="822325" y="687388"/>
            <a:ext cx="7462838" cy="636587"/>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r>
              <a:rPr lang="en-US" altLang="ko-KR" sz="3200">
                <a:solidFill>
                  <a:srgbClr val="FFFF00"/>
                </a:solidFill>
                <a:effectLst/>
                <a:ea typeface="Gulim" panose="020B0600000101010101" pitchFamily="34" charset="-127"/>
              </a:rPr>
              <a:t>KEMBALI ke Lembar Kerja #16</a:t>
            </a:r>
          </a:p>
        </p:txBody>
      </p:sp>
      <p:sp>
        <p:nvSpPr>
          <p:cNvPr id="525363" name="Text Box 51">
            <a:extLst>
              <a:ext uri="{FF2B5EF4-FFF2-40B4-BE49-F238E27FC236}">
                <a16:creationId xmlns:a16="http://schemas.microsoft.com/office/drawing/2014/main" id="{B6AAA67C-E126-684A-946E-B912C2320D9B}"/>
              </a:ext>
            </a:extLst>
          </p:cNvPr>
          <p:cNvSpPr txBox="1">
            <a:spLocks noChangeArrowheads="1"/>
          </p:cNvSpPr>
          <p:nvPr/>
        </p:nvSpPr>
        <p:spPr bwMode="auto">
          <a:xfrm>
            <a:off x="758825" y="1585913"/>
            <a:ext cx="3249613" cy="6413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3600">
                <a:effectLst/>
                <a:latin typeface="Arial" panose="020B0604020202020204" pitchFamily="34" charset="0"/>
                <a:ea typeface="Gulim" panose="020B0600000101010101" pitchFamily="34" charset="-127"/>
              </a:rPr>
              <a:t>MARIA</a:t>
            </a:r>
          </a:p>
        </p:txBody>
      </p:sp>
      <p:sp>
        <p:nvSpPr>
          <p:cNvPr id="525364" name="Text Box 52">
            <a:extLst>
              <a:ext uri="{FF2B5EF4-FFF2-40B4-BE49-F238E27FC236}">
                <a16:creationId xmlns:a16="http://schemas.microsoft.com/office/drawing/2014/main" id="{D9D19C8D-963C-3846-9F29-B50A240DF1E1}"/>
              </a:ext>
            </a:extLst>
          </p:cNvPr>
          <p:cNvSpPr txBox="1">
            <a:spLocks noChangeArrowheads="1"/>
          </p:cNvSpPr>
          <p:nvPr/>
        </p:nvSpPr>
        <p:spPr bwMode="auto">
          <a:xfrm>
            <a:off x="4991100" y="1585913"/>
            <a:ext cx="3648075" cy="6413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3600">
                <a:effectLst/>
                <a:latin typeface="Arial" panose="020B0604020202020204" pitchFamily="34" charset="0"/>
                <a:ea typeface="Gulim" panose="020B0600000101010101" pitchFamily="34" charset="-127"/>
              </a:rPr>
              <a:t>YUSUF</a:t>
            </a:r>
          </a:p>
        </p:txBody>
      </p:sp>
      <p:sp>
        <p:nvSpPr>
          <p:cNvPr id="525373" name="Rectangle 61">
            <a:extLst>
              <a:ext uri="{FF2B5EF4-FFF2-40B4-BE49-F238E27FC236}">
                <a16:creationId xmlns:a16="http://schemas.microsoft.com/office/drawing/2014/main" id="{F44E6538-3DB0-6B4B-8FC3-5F79E4FACE8B}"/>
              </a:ext>
            </a:extLst>
          </p:cNvPr>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74" name="Rectangle 62">
            <a:extLst>
              <a:ext uri="{FF2B5EF4-FFF2-40B4-BE49-F238E27FC236}">
                <a16:creationId xmlns:a16="http://schemas.microsoft.com/office/drawing/2014/main" id="{E99C245E-4C5B-D841-A748-939DEAB6BC81}"/>
              </a:ext>
            </a:extLst>
          </p:cNvPr>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25372" name="Group 60">
            <a:extLst>
              <a:ext uri="{FF2B5EF4-FFF2-40B4-BE49-F238E27FC236}">
                <a16:creationId xmlns:a16="http://schemas.microsoft.com/office/drawing/2014/main" id="{3294C3F2-7EE2-F94F-9F18-75B42C09B1B0}"/>
              </a:ext>
            </a:extLst>
          </p:cNvPr>
          <p:cNvGrpSpPr>
            <a:grpSpLocks/>
          </p:cNvGrpSpPr>
          <p:nvPr/>
        </p:nvGrpSpPr>
        <p:grpSpPr bwMode="auto">
          <a:xfrm>
            <a:off x="468313" y="4953000"/>
            <a:ext cx="8120062" cy="1878013"/>
            <a:chOff x="295" y="3200"/>
            <a:chExt cx="5115" cy="1183"/>
          </a:xfrm>
        </p:grpSpPr>
        <p:sp>
          <p:nvSpPr>
            <p:cNvPr id="525369" name="Text Box 57">
              <a:extLst>
                <a:ext uri="{FF2B5EF4-FFF2-40B4-BE49-F238E27FC236}">
                  <a16:creationId xmlns:a16="http://schemas.microsoft.com/office/drawing/2014/main" id="{74B579DE-4D35-3B4F-9AC8-770953CBE9F3}"/>
                </a:ext>
              </a:extLst>
            </p:cNvPr>
            <p:cNvSpPr txBox="1">
              <a:spLocks noChangeArrowheads="1"/>
            </p:cNvSpPr>
            <p:nvPr/>
          </p:nvSpPr>
          <p:spPr bwMode="auto">
            <a:xfrm>
              <a:off x="295" y="3551"/>
              <a:ext cx="5115" cy="832"/>
            </a:xfrm>
            <a:prstGeom prst="rect">
              <a:avLst/>
            </a:prstGeom>
            <a:noFill/>
            <a:ln w="9525">
              <a:solidFill>
                <a:schemeClr val="tx1"/>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spAutoFit/>
            </a:bodyPr>
            <a:lstStyle/>
            <a:p>
              <a:pPr algn="ctr">
                <a:spcBef>
                  <a:spcPct val="50000"/>
                </a:spcBef>
              </a:pPr>
              <a:r>
                <a:rPr lang="en-US" altLang="ko-KR" sz="4000">
                  <a:effectLst/>
                  <a:latin typeface="Arial" panose="020B0604020202020204" pitchFamily="34" charset="0"/>
                  <a:ea typeface="Gulim" panose="020B0600000101010101" pitchFamily="34" charset="-127"/>
                </a:rPr>
                <a:t>KERAJAAN melalui Kelahiran Yesus Kristus</a:t>
              </a:r>
            </a:p>
          </p:txBody>
        </p:sp>
        <p:sp>
          <p:nvSpPr>
            <p:cNvPr id="525370" name="AutoShape 58">
              <a:extLst>
                <a:ext uri="{FF2B5EF4-FFF2-40B4-BE49-F238E27FC236}">
                  <a16:creationId xmlns:a16="http://schemas.microsoft.com/office/drawing/2014/main" id="{DBA580F7-927F-6E46-A43B-579F9AD43E85}"/>
                </a:ext>
              </a:extLst>
            </p:cNvPr>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71" name="AutoShape 59">
              <a:extLst>
                <a:ext uri="{FF2B5EF4-FFF2-40B4-BE49-F238E27FC236}">
                  <a16:creationId xmlns:a16="http://schemas.microsoft.com/office/drawing/2014/main" id="{F1D9A77B-C0C5-DD46-BE0E-F166D064AA4A}"/>
                </a:ext>
              </a:extLst>
            </p:cNvPr>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5375" name="Text Box 63">
            <a:extLst>
              <a:ext uri="{FF2B5EF4-FFF2-40B4-BE49-F238E27FC236}">
                <a16:creationId xmlns:a16="http://schemas.microsoft.com/office/drawing/2014/main" id="{E8AC5EB1-DDFB-604B-8619-90C6C60FA5DF}"/>
              </a:ext>
            </a:extLst>
          </p:cNvPr>
          <p:cNvSpPr txBox="1">
            <a:spLocks noChangeArrowheads="1"/>
          </p:cNvSpPr>
          <p:nvPr/>
        </p:nvSpPr>
        <p:spPr bwMode="auto">
          <a:xfrm>
            <a:off x="1016000" y="2179638"/>
            <a:ext cx="2486025" cy="3968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2000">
                <a:solidFill>
                  <a:schemeClr val="folHlink"/>
                </a:solidFill>
                <a:effectLst/>
                <a:latin typeface="Helvetica" pitchFamily="2" charset="0"/>
                <a:ea typeface="Gulim" panose="020B0600000101010101" pitchFamily="34" charset="-127"/>
              </a:rPr>
              <a:t>Lukas 3: 23-38</a:t>
            </a:r>
          </a:p>
        </p:txBody>
      </p:sp>
      <p:sp>
        <p:nvSpPr>
          <p:cNvPr id="525376" name="Text Box 64">
            <a:extLst>
              <a:ext uri="{FF2B5EF4-FFF2-40B4-BE49-F238E27FC236}">
                <a16:creationId xmlns:a16="http://schemas.microsoft.com/office/drawing/2014/main" id="{3F7B284E-8D19-D940-A577-1983276D2AE7}"/>
              </a:ext>
            </a:extLst>
          </p:cNvPr>
          <p:cNvSpPr txBox="1">
            <a:spLocks noChangeArrowheads="1"/>
          </p:cNvSpPr>
          <p:nvPr/>
        </p:nvSpPr>
        <p:spPr bwMode="auto">
          <a:xfrm>
            <a:off x="5872163" y="2212975"/>
            <a:ext cx="1681162" cy="3968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2000">
                <a:solidFill>
                  <a:schemeClr val="folHlink"/>
                </a:solidFill>
                <a:effectLst/>
                <a:latin typeface="Helvetica" pitchFamily="2" charset="0"/>
                <a:ea typeface="Gulim" panose="020B0600000101010101" pitchFamily="34" charset="-127"/>
              </a:rPr>
              <a:t>Matt 1: 1-17</a:t>
            </a:r>
          </a:p>
        </p:txBody>
      </p:sp>
      <p:sp>
        <p:nvSpPr>
          <p:cNvPr id="525378" name="Text Box 66">
            <a:extLst>
              <a:ext uri="{FF2B5EF4-FFF2-40B4-BE49-F238E27FC236}">
                <a16:creationId xmlns:a16="http://schemas.microsoft.com/office/drawing/2014/main" id="{E84BE20A-7DD6-6C4A-9F45-CB70826E1402}"/>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25379" name="Rectangle 67">
            <a:extLst>
              <a:ext uri="{FF2B5EF4-FFF2-40B4-BE49-F238E27FC236}">
                <a16:creationId xmlns:a16="http://schemas.microsoft.com/office/drawing/2014/main" id="{AFBBA5E1-5FC8-654F-8B00-7872D0C80CA8}"/>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25382" name="Rectangle 70">
            <a:extLst>
              <a:ext uri="{FF2B5EF4-FFF2-40B4-BE49-F238E27FC236}">
                <a16:creationId xmlns:a16="http://schemas.microsoft.com/office/drawing/2014/main" id="{DF4CA7A7-64EC-5942-BC92-A43171A6A6F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43</a:t>
            </a:r>
          </a:p>
        </p:txBody>
      </p:sp>
      <p:sp>
        <p:nvSpPr>
          <p:cNvPr id="525384" name="Text Box 72">
            <a:extLst>
              <a:ext uri="{FF2B5EF4-FFF2-40B4-BE49-F238E27FC236}">
                <a16:creationId xmlns:a16="http://schemas.microsoft.com/office/drawing/2014/main" id="{B406AD4F-8ADC-A34E-9AA8-48A08F300000}"/>
              </a:ext>
            </a:extLst>
          </p:cNvPr>
          <p:cNvSpPr txBox="1">
            <a:spLocks noChangeArrowheads="1"/>
          </p:cNvSpPr>
          <p:nvPr/>
        </p:nvSpPr>
        <p:spPr bwMode="auto">
          <a:xfrm>
            <a:off x="8661400" y="64262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0">
                                            <p:txEl>
                                              <p:pRg st="7" end="7"/>
                                            </p:txEl>
                                          </p:spTgt>
                                        </p:tgtEl>
                                        <p:attrNameLst>
                                          <p:attrName>style.visibility</p:attrName>
                                        </p:attrNameLst>
                                      </p:cBhvr>
                                      <p:to>
                                        <p:strVal val="visible"/>
                                      </p:to>
                                    </p:set>
                                    <p:animEffect transition="in" filter="box(out)">
                                      <p:cBhvr>
                                        <p:cTn id="42" dur="500"/>
                                        <p:tgtEl>
                                          <p:spTgt spid="52536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0" end="0"/>
                                            </p:txEl>
                                          </p:spTgt>
                                        </p:tgtEl>
                                        <p:attrNameLst>
                                          <p:attrName>style.visibility</p:attrName>
                                        </p:attrNameLst>
                                      </p:cBhvr>
                                      <p:to>
                                        <p:strVal val="visible"/>
                                      </p:to>
                                    </p:set>
                                    <p:animEffect transition="in" filter="box(out)">
                                      <p:cBhvr>
                                        <p:cTn id="47" dur="500"/>
                                        <p:tgtEl>
                                          <p:spTgt spid="52536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1" end="1"/>
                                            </p:txEl>
                                          </p:spTgt>
                                        </p:tgtEl>
                                        <p:attrNameLst>
                                          <p:attrName>style.visibility</p:attrName>
                                        </p:attrNameLst>
                                      </p:cBhvr>
                                      <p:to>
                                        <p:strVal val="visible"/>
                                      </p:to>
                                    </p:set>
                                    <p:animEffect transition="in" filter="box(out)">
                                      <p:cBhvr>
                                        <p:cTn id="52" dur="500"/>
                                        <p:tgtEl>
                                          <p:spTgt spid="52536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2" end="2"/>
                                            </p:txEl>
                                          </p:spTgt>
                                        </p:tgtEl>
                                        <p:attrNameLst>
                                          <p:attrName>style.visibility</p:attrName>
                                        </p:attrNameLst>
                                      </p:cBhvr>
                                      <p:to>
                                        <p:strVal val="visible"/>
                                      </p:to>
                                    </p:set>
                                    <p:animEffect transition="in" filter="box(out)">
                                      <p:cBhvr>
                                        <p:cTn id="57" dur="500"/>
                                        <p:tgtEl>
                                          <p:spTgt spid="525361">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3" end="3"/>
                                            </p:txEl>
                                          </p:spTgt>
                                        </p:tgtEl>
                                        <p:attrNameLst>
                                          <p:attrName>style.visibility</p:attrName>
                                        </p:attrNameLst>
                                      </p:cBhvr>
                                      <p:to>
                                        <p:strVal val="visible"/>
                                      </p:to>
                                    </p:set>
                                    <p:animEffect transition="in" filter="box(out)">
                                      <p:cBhvr>
                                        <p:cTn id="62" dur="500"/>
                                        <p:tgtEl>
                                          <p:spTgt spid="525361">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4" end="4"/>
                                            </p:txEl>
                                          </p:spTgt>
                                        </p:tgtEl>
                                        <p:attrNameLst>
                                          <p:attrName>style.visibility</p:attrName>
                                        </p:attrNameLst>
                                      </p:cBhvr>
                                      <p:to>
                                        <p:strVal val="visible"/>
                                      </p:to>
                                    </p:set>
                                    <p:animEffect transition="in" filter="box(out)">
                                      <p:cBhvr>
                                        <p:cTn id="67" dur="500"/>
                                        <p:tgtEl>
                                          <p:spTgt spid="525361">
                                            <p:txEl>
                                              <p:pRg st="4" end="4"/>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5" end="5"/>
                                            </p:txEl>
                                          </p:spTgt>
                                        </p:tgtEl>
                                        <p:attrNameLst>
                                          <p:attrName>style.visibility</p:attrName>
                                        </p:attrNameLst>
                                      </p:cBhvr>
                                      <p:to>
                                        <p:strVal val="visible"/>
                                      </p:to>
                                    </p:set>
                                    <p:animEffect transition="in" filter="box(out)">
                                      <p:cBhvr>
                                        <p:cTn id="72" dur="500"/>
                                        <p:tgtEl>
                                          <p:spTgt spid="525361">
                                            <p:txEl>
                                              <p:pRg st="5" end="5"/>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525361">
                                            <p:txEl>
                                              <p:pRg st="6" end="6"/>
                                            </p:txEl>
                                          </p:spTgt>
                                        </p:tgtEl>
                                        <p:attrNameLst>
                                          <p:attrName>style.visibility</p:attrName>
                                        </p:attrNameLst>
                                      </p:cBhvr>
                                      <p:to>
                                        <p:strVal val="visible"/>
                                      </p:to>
                                    </p:set>
                                    <p:animEffect transition="in" filter="box(out)">
                                      <p:cBhvr>
                                        <p:cTn id="77" dur="500"/>
                                        <p:tgtEl>
                                          <p:spTgt spid="525361">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nodeType="clickEffect">
                                  <p:stCondLst>
                                    <p:cond delay="0"/>
                                  </p:stCondLst>
                                  <p:childTnLst>
                                    <p:set>
                                      <p:cBhvr>
                                        <p:cTn id="81" dur="1" fill="hold">
                                          <p:stCondLst>
                                            <p:cond delay="0"/>
                                          </p:stCondLst>
                                        </p:cTn>
                                        <p:tgtEl>
                                          <p:spTgt spid="525372"/>
                                        </p:tgtEl>
                                        <p:attrNameLst>
                                          <p:attrName>style.visibility</p:attrName>
                                        </p:attrNameLst>
                                      </p:cBhvr>
                                      <p:to>
                                        <p:strVal val="visible"/>
                                      </p:to>
                                    </p:set>
                                    <p:animEffect transition="in" filter="wipe(up)">
                                      <p:cBhvr>
                                        <p:cTn id="82" dur="500"/>
                                        <p:tgtEl>
                                          <p:spTgt spid="52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uiExpand="1"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6284" name="Group 12">
            <a:extLst>
              <a:ext uri="{FF2B5EF4-FFF2-40B4-BE49-F238E27FC236}">
                <a16:creationId xmlns:a16="http://schemas.microsoft.com/office/drawing/2014/main" id="{9648E468-F378-FE40-8091-CFF85A61C19E}"/>
              </a:ext>
            </a:extLst>
          </p:cNvPr>
          <p:cNvGrpSpPr>
            <a:grpSpLocks/>
          </p:cNvGrpSpPr>
          <p:nvPr/>
        </p:nvGrpSpPr>
        <p:grpSpPr bwMode="auto">
          <a:xfrm>
            <a:off x="381000" y="93663"/>
            <a:ext cx="8693150" cy="3603625"/>
            <a:chOff x="240" y="59"/>
            <a:chExt cx="5476" cy="2270"/>
          </a:xfrm>
        </p:grpSpPr>
        <p:pic>
          <p:nvPicPr>
            <p:cNvPr id="566278" name="Picture 6">
              <a:extLst>
                <a:ext uri="{FF2B5EF4-FFF2-40B4-BE49-F238E27FC236}">
                  <a16:creationId xmlns:a16="http://schemas.microsoft.com/office/drawing/2014/main" id="{4C9EEEEC-6CE0-8E47-A47C-9B2C1F29A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96"/>
              <a:ext cx="3207" cy="2133"/>
            </a:xfrm>
            <a:prstGeom prst="rect">
              <a:avLst/>
            </a:prstGeom>
            <a:noFill/>
            <a:ln w="76200">
              <a:solidFill>
                <a:srgbClr val="990033"/>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66279" name="Text Box 7">
              <a:extLst>
                <a:ext uri="{FF2B5EF4-FFF2-40B4-BE49-F238E27FC236}">
                  <a16:creationId xmlns:a16="http://schemas.microsoft.com/office/drawing/2014/main" id="{5746951E-4B87-6245-8B77-E90B6F532B63}"/>
                </a:ext>
              </a:extLst>
            </p:cNvPr>
            <p:cNvSpPr txBox="1">
              <a:spLocks noChangeArrowheads="1"/>
            </p:cNvSpPr>
            <p:nvPr/>
          </p:nvSpPr>
          <p:spPr bwMode="auto">
            <a:xfrm>
              <a:off x="3528" y="59"/>
              <a:ext cx="2188" cy="8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800">
                  <a:effectLst/>
                  <a:ea typeface="Gulim" panose="020B0600000101010101" pitchFamily="34" charset="-127"/>
                </a:rPr>
                <a:t>YERUSALEM MODEL KUNO DI ZAMAN YESUS</a:t>
              </a:r>
            </a:p>
          </p:txBody>
        </p:sp>
      </p:grpSp>
      <p:sp>
        <p:nvSpPr>
          <p:cNvPr id="566281" name="Text Box 9">
            <a:extLst>
              <a:ext uri="{FF2B5EF4-FFF2-40B4-BE49-F238E27FC236}">
                <a16:creationId xmlns:a16="http://schemas.microsoft.com/office/drawing/2014/main" id="{A56AC222-C263-5343-B1F6-14479A7E2FAD}"/>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grpSp>
        <p:nvGrpSpPr>
          <p:cNvPr id="566285" name="Group 13">
            <a:extLst>
              <a:ext uri="{FF2B5EF4-FFF2-40B4-BE49-F238E27FC236}">
                <a16:creationId xmlns:a16="http://schemas.microsoft.com/office/drawing/2014/main" id="{048DF778-77AB-B041-B54A-729C977CD3D0}"/>
              </a:ext>
            </a:extLst>
          </p:cNvPr>
          <p:cNvGrpSpPr>
            <a:grpSpLocks/>
          </p:cNvGrpSpPr>
          <p:nvPr/>
        </p:nvGrpSpPr>
        <p:grpSpPr bwMode="auto">
          <a:xfrm>
            <a:off x="30163" y="3021013"/>
            <a:ext cx="8815387" cy="3654425"/>
            <a:chOff x="19" y="1903"/>
            <a:chExt cx="5553" cy="2302"/>
          </a:xfrm>
        </p:grpSpPr>
        <p:sp>
          <p:nvSpPr>
            <p:cNvPr id="566276" name="Text Box 4">
              <a:extLst>
                <a:ext uri="{FF2B5EF4-FFF2-40B4-BE49-F238E27FC236}">
                  <a16:creationId xmlns:a16="http://schemas.microsoft.com/office/drawing/2014/main" id="{C20E68F9-06A9-884F-B76E-85A6C8F26488}"/>
                </a:ext>
              </a:extLst>
            </p:cNvPr>
            <p:cNvSpPr txBox="1">
              <a:spLocks noChangeArrowheads="1"/>
            </p:cNvSpPr>
            <p:nvPr/>
          </p:nvSpPr>
          <p:spPr bwMode="auto">
            <a:xfrm>
              <a:off x="19" y="2802"/>
              <a:ext cx="2429" cy="140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ko-KR" sz="2800">
                  <a:effectLst/>
                  <a:ea typeface="Gulim" panose="020B0600000101010101" pitchFamily="34" charset="-127"/>
                </a:rPr>
                <a:t>PINTU MASUK SEBELAH TIMUR DARI KUIL HERODES PADA ZAMAN YESUS</a:t>
              </a:r>
            </a:p>
          </p:txBody>
        </p:sp>
        <p:pic>
          <p:nvPicPr>
            <p:cNvPr id="566275" name="Picture 3">
              <a:extLst>
                <a:ext uri="{FF2B5EF4-FFF2-40B4-BE49-F238E27FC236}">
                  <a16:creationId xmlns:a16="http://schemas.microsoft.com/office/drawing/2014/main" id="{C395ECC6-BC16-944C-AC13-3B308ACD7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55" t="2463" r="3276" b="2206"/>
            <a:stretch>
              <a:fillRect/>
            </a:stretch>
          </p:blipFill>
          <p:spPr bwMode="auto">
            <a:xfrm>
              <a:off x="2547" y="1903"/>
              <a:ext cx="3025" cy="2092"/>
            </a:xfrm>
            <a:prstGeom prst="rect">
              <a:avLst/>
            </a:prstGeom>
            <a:noFill/>
            <a:ln w="76200">
              <a:solidFill>
                <a:srgbClr val="990033"/>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grpSp>
      <p:sp>
        <p:nvSpPr>
          <p:cNvPr id="566286" name="Text Box 14">
            <a:extLst>
              <a:ext uri="{FF2B5EF4-FFF2-40B4-BE49-F238E27FC236}">
                <a16:creationId xmlns:a16="http://schemas.microsoft.com/office/drawing/2014/main" id="{69E4E02C-78D3-F240-8193-87BBD72123EF}"/>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66287" name="Rectangle 15">
            <a:extLst>
              <a:ext uri="{FF2B5EF4-FFF2-40B4-BE49-F238E27FC236}">
                <a16:creationId xmlns:a16="http://schemas.microsoft.com/office/drawing/2014/main" id="{5A2C0438-6DA8-F04E-8947-EF9D7DFD9A3A}"/>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66290" name="Rectangle 18">
            <a:extLst>
              <a:ext uri="{FF2B5EF4-FFF2-40B4-BE49-F238E27FC236}">
                <a16:creationId xmlns:a16="http://schemas.microsoft.com/office/drawing/2014/main" id="{BFE072B1-FDE0-1B43-9795-D1E3C81F831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44</a:t>
            </a:r>
          </a:p>
        </p:txBody>
      </p:sp>
      <p:sp>
        <p:nvSpPr>
          <p:cNvPr id="566292" name="Text Box 20">
            <a:extLst>
              <a:ext uri="{FF2B5EF4-FFF2-40B4-BE49-F238E27FC236}">
                <a16:creationId xmlns:a16="http://schemas.microsoft.com/office/drawing/2014/main" id="{56E32FC2-A690-1648-BC21-2D2192840279}"/>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566284"/>
                                        </p:tgtEl>
                                        <p:attrNameLst>
                                          <p:attrName>style.visibility</p:attrName>
                                        </p:attrNameLst>
                                      </p:cBhvr>
                                      <p:to>
                                        <p:strVal val="visible"/>
                                      </p:to>
                                    </p:set>
                                    <p:animEffect transition="in" filter="barn(outVertical)">
                                      <p:cBhvr>
                                        <p:cTn id="7" dur="500"/>
                                        <p:tgtEl>
                                          <p:spTgt spid="566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566285"/>
                                        </p:tgtEl>
                                        <p:attrNameLst>
                                          <p:attrName>style.visibility</p:attrName>
                                        </p:attrNameLst>
                                      </p:cBhvr>
                                      <p:to>
                                        <p:strVal val="visible"/>
                                      </p:to>
                                    </p:set>
                                    <p:animEffect transition="in" filter="barn(outVertical)">
                                      <p:cBhvr>
                                        <p:cTn id="12" dur="500"/>
                                        <p:tgtEl>
                                          <p:spTgt spid="566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9354" name="Group 58">
            <a:extLst>
              <a:ext uri="{FF2B5EF4-FFF2-40B4-BE49-F238E27FC236}">
                <a16:creationId xmlns:a16="http://schemas.microsoft.com/office/drawing/2014/main" id="{4A7F2838-68C2-AD4D-9408-581F5822469E}"/>
              </a:ext>
            </a:extLst>
          </p:cNvPr>
          <p:cNvGrpSpPr>
            <a:grpSpLocks/>
          </p:cNvGrpSpPr>
          <p:nvPr/>
        </p:nvGrpSpPr>
        <p:grpSpPr bwMode="auto">
          <a:xfrm>
            <a:off x="263525" y="207963"/>
            <a:ext cx="8296275" cy="3408362"/>
            <a:chOff x="166" y="131"/>
            <a:chExt cx="5226" cy="2147"/>
          </a:xfrm>
        </p:grpSpPr>
        <p:pic>
          <p:nvPicPr>
            <p:cNvPr id="439339" name="Picture 43">
              <a:extLst>
                <a:ext uri="{FF2B5EF4-FFF2-40B4-BE49-F238E27FC236}">
                  <a16:creationId xmlns:a16="http://schemas.microsoft.com/office/drawing/2014/main" id="{D426DC7F-F456-3445-9C15-B863AE8DE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 y="236"/>
              <a:ext cx="3077" cy="2042"/>
            </a:xfrm>
            <a:prstGeom prst="rect">
              <a:avLst/>
            </a:prstGeom>
            <a:noFill/>
            <a:ln w="76200">
              <a:solidFill>
                <a:srgbClr val="9C0031"/>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39340" name="Text Box 44">
              <a:extLst>
                <a:ext uri="{FF2B5EF4-FFF2-40B4-BE49-F238E27FC236}">
                  <a16:creationId xmlns:a16="http://schemas.microsoft.com/office/drawing/2014/main" id="{9A4AB165-D716-2C4A-83CA-C40EDF7A61DC}"/>
                </a:ext>
              </a:extLst>
            </p:cNvPr>
            <p:cNvSpPr txBox="1">
              <a:spLocks noChangeArrowheads="1"/>
            </p:cNvSpPr>
            <p:nvPr/>
          </p:nvSpPr>
          <p:spPr bwMode="auto">
            <a:xfrm>
              <a:off x="3283" y="131"/>
              <a:ext cx="2109" cy="2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000">
                  <a:effectLst/>
                  <a:ea typeface="Gulim" panose="020B0600000101010101" pitchFamily="34" charset="-127"/>
                </a:rPr>
                <a:t>KUIL HERODES</a:t>
              </a:r>
              <a:endParaRPr lang="en-US" altLang="ko-KR">
                <a:effectLst/>
                <a:ea typeface="Gulim" panose="020B0600000101010101" pitchFamily="34" charset="-127"/>
              </a:endParaRPr>
            </a:p>
          </p:txBody>
        </p:sp>
      </p:grpSp>
      <p:grpSp>
        <p:nvGrpSpPr>
          <p:cNvPr id="439353" name="Group 57">
            <a:extLst>
              <a:ext uri="{FF2B5EF4-FFF2-40B4-BE49-F238E27FC236}">
                <a16:creationId xmlns:a16="http://schemas.microsoft.com/office/drawing/2014/main" id="{DB565E26-F453-E547-9A5F-532B749653B7}"/>
              </a:ext>
            </a:extLst>
          </p:cNvPr>
          <p:cNvGrpSpPr>
            <a:grpSpLocks/>
          </p:cNvGrpSpPr>
          <p:nvPr/>
        </p:nvGrpSpPr>
        <p:grpSpPr bwMode="auto">
          <a:xfrm>
            <a:off x="4365625" y="1493838"/>
            <a:ext cx="4608513" cy="3240087"/>
            <a:chOff x="2750" y="941"/>
            <a:chExt cx="2903" cy="2041"/>
          </a:xfrm>
        </p:grpSpPr>
        <p:pic>
          <p:nvPicPr>
            <p:cNvPr id="439307" name="Picture 11">
              <a:extLst>
                <a:ext uri="{FF2B5EF4-FFF2-40B4-BE49-F238E27FC236}">
                  <a16:creationId xmlns:a16="http://schemas.microsoft.com/office/drawing/2014/main" id="{F859BB86-4C0E-9443-8EAF-D314726EE6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456" r="17204" b="49974"/>
            <a:stretch>
              <a:fillRect/>
            </a:stretch>
          </p:blipFill>
          <p:spPr bwMode="auto">
            <a:xfrm>
              <a:off x="2750" y="1259"/>
              <a:ext cx="2728" cy="1723"/>
            </a:xfrm>
            <a:prstGeom prst="rect">
              <a:avLst/>
            </a:prstGeom>
            <a:noFill/>
            <a:ln w="76200">
              <a:solidFill>
                <a:srgbClr val="990033"/>
              </a:solidFill>
              <a:miter lim="800000"/>
              <a:headEnd/>
              <a:tailEnd/>
            </a:ln>
            <a:effectLst>
              <a:outerShdw dist="99190" dir="3011666"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39312" name="Text Box 16">
              <a:extLst>
                <a:ext uri="{FF2B5EF4-FFF2-40B4-BE49-F238E27FC236}">
                  <a16:creationId xmlns:a16="http://schemas.microsoft.com/office/drawing/2014/main" id="{DB5CC25B-1902-4742-AAD9-9F3F2B5D9E47}"/>
                </a:ext>
              </a:extLst>
            </p:cNvPr>
            <p:cNvSpPr txBox="1">
              <a:spLocks noChangeArrowheads="1"/>
            </p:cNvSpPr>
            <p:nvPr/>
          </p:nvSpPr>
          <p:spPr bwMode="auto">
            <a:xfrm>
              <a:off x="3431" y="941"/>
              <a:ext cx="2222"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000">
                  <a:effectLst/>
                  <a:ea typeface="Gulim" panose="020B0600000101010101" pitchFamily="34" charset="-127"/>
                </a:rPr>
                <a:t>BUKIT ZAITUN</a:t>
              </a:r>
              <a:endParaRPr lang="en-US" altLang="ko-KR">
                <a:effectLst/>
                <a:ea typeface="Gulim" panose="020B0600000101010101" pitchFamily="34" charset="-127"/>
              </a:endParaRPr>
            </a:p>
          </p:txBody>
        </p:sp>
      </p:grpSp>
      <p:sp>
        <p:nvSpPr>
          <p:cNvPr id="439345" name="Text Box 49">
            <a:extLst>
              <a:ext uri="{FF2B5EF4-FFF2-40B4-BE49-F238E27FC236}">
                <a16:creationId xmlns:a16="http://schemas.microsoft.com/office/drawing/2014/main" id="{E19ADFA6-824A-FC43-AC07-153610021AC4}"/>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39346" name="Rectangle 50">
            <a:extLst>
              <a:ext uri="{FF2B5EF4-FFF2-40B4-BE49-F238E27FC236}">
                <a16:creationId xmlns:a16="http://schemas.microsoft.com/office/drawing/2014/main" id="{61593815-C0DF-574F-A313-4BDF7BB26674}"/>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39349" name="Rectangle 53">
            <a:extLst>
              <a:ext uri="{FF2B5EF4-FFF2-40B4-BE49-F238E27FC236}">
                <a16:creationId xmlns:a16="http://schemas.microsoft.com/office/drawing/2014/main" id="{6D15E3AD-257C-9547-835E-D8CD037FAFF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45</a:t>
            </a:r>
          </a:p>
        </p:txBody>
      </p:sp>
      <p:grpSp>
        <p:nvGrpSpPr>
          <p:cNvPr id="439352" name="Group 56">
            <a:extLst>
              <a:ext uri="{FF2B5EF4-FFF2-40B4-BE49-F238E27FC236}">
                <a16:creationId xmlns:a16="http://schemas.microsoft.com/office/drawing/2014/main" id="{9206067C-EF6D-844F-AEF5-35A593D7A8A6}"/>
              </a:ext>
            </a:extLst>
          </p:cNvPr>
          <p:cNvGrpSpPr>
            <a:grpSpLocks/>
          </p:cNvGrpSpPr>
          <p:nvPr/>
        </p:nvGrpSpPr>
        <p:grpSpPr bwMode="auto">
          <a:xfrm>
            <a:off x="812800" y="3273425"/>
            <a:ext cx="7956550" cy="3233738"/>
            <a:chOff x="512" y="2062"/>
            <a:chExt cx="5012" cy="2037"/>
          </a:xfrm>
        </p:grpSpPr>
        <p:sp>
          <p:nvSpPr>
            <p:cNvPr id="439343" name="Text Box 47">
              <a:extLst>
                <a:ext uri="{FF2B5EF4-FFF2-40B4-BE49-F238E27FC236}">
                  <a16:creationId xmlns:a16="http://schemas.microsoft.com/office/drawing/2014/main" id="{3DF19766-4065-0C4D-907E-24B9D4081B4A}"/>
                </a:ext>
              </a:extLst>
            </p:cNvPr>
            <p:cNvSpPr txBox="1">
              <a:spLocks noChangeArrowheads="1"/>
            </p:cNvSpPr>
            <p:nvPr/>
          </p:nvSpPr>
          <p:spPr bwMode="auto">
            <a:xfrm>
              <a:off x="3272" y="3270"/>
              <a:ext cx="2252" cy="44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000">
                  <a:effectLst/>
                  <a:ea typeface="Gulim" panose="020B0600000101010101" pitchFamily="34" charset="-127"/>
                </a:rPr>
                <a:t>TAMAN GETSEMANI DI BUKIT ZAITUN</a:t>
              </a:r>
            </a:p>
          </p:txBody>
        </p:sp>
        <p:pic>
          <p:nvPicPr>
            <p:cNvPr id="439351" name="Picture 55" descr="Gethsemane olive tree2, tb n051601">
              <a:extLst>
                <a:ext uri="{FF2B5EF4-FFF2-40B4-BE49-F238E27FC236}">
                  <a16:creationId xmlns:a16="http://schemas.microsoft.com/office/drawing/2014/main" id="{E0077378-2B82-C043-A2CC-3B2DA1FD4DBF}"/>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dist="125724" dir="2700000" algn="ctr" rotWithShape="0">
                <a:schemeClr val="bg2"/>
              </a:outerShdw>
            </a:effectLst>
            <a:extLst>
              <a:ext uri="{909E8E84-426E-40DD-AFC4-6F175D3DCCD1}">
                <a14:hiddenFill xmlns:a14="http://schemas.microsoft.com/office/drawing/2010/main">
                  <a:blipFill dpi="0" rotWithShape="0">
                    <a:blip r:embed="rId7"/>
                    <a:srcRect/>
                    <a:stretch>
                      <a:fillRect/>
                    </a:stretch>
                  </a:blipFill>
                </a14:hiddenFill>
              </a:ext>
            </a:extLst>
          </p:spPr>
        </p:pic>
      </p:grpSp>
      <p:sp>
        <p:nvSpPr>
          <p:cNvPr id="439355" name="Text Box 59">
            <a:extLst>
              <a:ext uri="{FF2B5EF4-FFF2-40B4-BE49-F238E27FC236}">
                <a16:creationId xmlns:a16="http://schemas.microsoft.com/office/drawing/2014/main" id="{1AB2C7C2-FFFE-C94E-909F-F3384A598FC6}"/>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9353"/>
                                        </p:tgtEl>
                                        <p:attrNameLst>
                                          <p:attrName>style.visibility</p:attrName>
                                        </p:attrNameLst>
                                      </p:cBhvr>
                                      <p:to>
                                        <p:strVal val="visible"/>
                                      </p:to>
                                    </p:set>
                                    <p:animEffect transition="in" filter="dissolve">
                                      <p:cBhvr>
                                        <p:cTn id="7" dur="500"/>
                                        <p:tgtEl>
                                          <p:spTgt spid="4393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9352"/>
                                        </p:tgtEl>
                                        <p:attrNameLst>
                                          <p:attrName>style.visibility</p:attrName>
                                        </p:attrNameLst>
                                      </p:cBhvr>
                                      <p:to>
                                        <p:strVal val="visible"/>
                                      </p:to>
                                    </p:set>
                                    <p:animEffect transition="in" filter="dissolve">
                                      <p:cBhvr>
                                        <p:cTn id="12" dur="500"/>
                                        <p:tgtEl>
                                          <p:spTgt spid="439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6169" name="Picture 73" descr="Slide1">
            <a:extLst>
              <a:ext uri="{FF2B5EF4-FFF2-40B4-BE49-F238E27FC236}">
                <a16:creationId xmlns:a16="http://schemas.microsoft.com/office/drawing/2014/main" id="{2B1A9A72-5006-834B-BA2E-2201874D0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9" name="Rectangle 3">
            <a:extLst>
              <a:ext uri="{FF2B5EF4-FFF2-40B4-BE49-F238E27FC236}">
                <a16:creationId xmlns:a16="http://schemas.microsoft.com/office/drawing/2014/main" id="{056ABBC4-3303-ED4B-959F-2E0CEBAB1A5F}"/>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516100" name="Rectangle 4">
            <a:extLst>
              <a:ext uri="{FF2B5EF4-FFF2-40B4-BE49-F238E27FC236}">
                <a16:creationId xmlns:a16="http://schemas.microsoft.com/office/drawing/2014/main" id="{70A7ED91-73D3-BC4B-B17F-25C6F0ED40C8}"/>
              </a:ext>
            </a:extLst>
          </p:cNvPr>
          <p:cNvSpPr>
            <a:spLocks noChangeArrowheads="1"/>
          </p:cNvSpPr>
          <p:nvPr/>
        </p:nvSpPr>
        <p:spPr bwMode="auto">
          <a:xfrm>
            <a:off x="2441575" y="630238"/>
            <a:ext cx="4240213" cy="96837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ko-KR" sz="3600" i="1">
                <a:solidFill>
                  <a:schemeClr val="tx2"/>
                </a:solidFill>
                <a:effectLst/>
                <a:latin typeface="Kosher-Normal" charset="0"/>
                <a:ea typeface="Gulim" panose="020B0600000101010101" pitchFamily="34" charset="-127"/>
              </a:rPr>
              <a:t>PERJANJIAN ABRAHAM</a:t>
            </a:r>
          </a:p>
        </p:txBody>
      </p:sp>
      <p:sp>
        <p:nvSpPr>
          <p:cNvPr id="516101" name="Rectangle 5">
            <a:extLst>
              <a:ext uri="{FF2B5EF4-FFF2-40B4-BE49-F238E27FC236}">
                <a16:creationId xmlns:a16="http://schemas.microsoft.com/office/drawing/2014/main" id="{6445F9D5-91CB-E04E-A4C0-41D05283E689}"/>
              </a:ext>
            </a:extLst>
          </p:cNvPr>
          <p:cNvSpPr>
            <a:spLocks noChangeArrowheads="1"/>
          </p:cNvSpPr>
          <p:nvPr/>
        </p:nvSpPr>
        <p:spPr bwMode="auto">
          <a:xfrm>
            <a:off x="650875" y="681038"/>
            <a:ext cx="1881188" cy="15494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ko-KR" sz="2400">
                <a:solidFill>
                  <a:srgbClr val="FD2558"/>
                </a:solidFill>
                <a:effectLst/>
                <a:latin typeface="Helvetica" pitchFamily="2" charset="0"/>
                <a:ea typeface="Gulim" panose="020B0600000101010101" pitchFamily="34" charset="-127"/>
              </a:rPr>
              <a:t>Panggilan     kepada Abraham        </a:t>
            </a:r>
            <a:r>
              <a:rPr lang="en-US" altLang="ko-KR" sz="2400">
                <a:effectLst/>
                <a:latin typeface="Helvetica" pitchFamily="2" charset="0"/>
                <a:ea typeface="Gulim" panose="020B0600000101010101" pitchFamily="34" charset="-127"/>
              </a:rPr>
              <a:t> Kej 12:1-3</a:t>
            </a:r>
          </a:p>
        </p:txBody>
      </p:sp>
      <p:sp>
        <p:nvSpPr>
          <p:cNvPr id="516102" name="Rectangle 6">
            <a:extLst>
              <a:ext uri="{FF2B5EF4-FFF2-40B4-BE49-F238E27FC236}">
                <a16:creationId xmlns:a16="http://schemas.microsoft.com/office/drawing/2014/main" id="{98FBC969-A3F7-E944-8662-274A94D45BFD}"/>
              </a:ext>
            </a:extLst>
          </p:cNvPr>
          <p:cNvSpPr>
            <a:spLocks noChangeArrowheads="1"/>
          </p:cNvSpPr>
          <p:nvPr/>
        </p:nvSpPr>
        <p:spPr bwMode="auto">
          <a:xfrm>
            <a:off x="1108075" y="3603625"/>
            <a:ext cx="15732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TANAH</a:t>
            </a:r>
          </a:p>
        </p:txBody>
      </p:sp>
      <p:sp>
        <p:nvSpPr>
          <p:cNvPr id="516103" name="Rectangle 7">
            <a:extLst>
              <a:ext uri="{FF2B5EF4-FFF2-40B4-BE49-F238E27FC236}">
                <a16:creationId xmlns:a16="http://schemas.microsoft.com/office/drawing/2014/main" id="{CF816AE7-BC3F-0440-AAEA-12F30B003A30}"/>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16104" name="Line 8">
            <a:extLst>
              <a:ext uri="{FF2B5EF4-FFF2-40B4-BE49-F238E27FC236}">
                <a16:creationId xmlns:a16="http://schemas.microsoft.com/office/drawing/2014/main" id="{6EFEE50B-1806-1F41-89E5-B9AC7DB07F2E}"/>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05" name="Line 9">
            <a:extLst>
              <a:ext uri="{FF2B5EF4-FFF2-40B4-BE49-F238E27FC236}">
                <a16:creationId xmlns:a16="http://schemas.microsoft.com/office/drawing/2014/main" id="{17C77262-064F-164D-B850-5CD4F8403D87}"/>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06" name="Line 10">
            <a:extLst>
              <a:ext uri="{FF2B5EF4-FFF2-40B4-BE49-F238E27FC236}">
                <a16:creationId xmlns:a16="http://schemas.microsoft.com/office/drawing/2014/main" id="{5EEF3F0E-7EB4-BC49-9B44-394C7031E9C0}"/>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07" name="Line 11">
            <a:extLst>
              <a:ext uri="{FF2B5EF4-FFF2-40B4-BE49-F238E27FC236}">
                <a16:creationId xmlns:a16="http://schemas.microsoft.com/office/drawing/2014/main" id="{198679F8-1356-8E4C-8E91-92CCD09B751F}"/>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08" name="Line 12">
            <a:extLst>
              <a:ext uri="{FF2B5EF4-FFF2-40B4-BE49-F238E27FC236}">
                <a16:creationId xmlns:a16="http://schemas.microsoft.com/office/drawing/2014/main" id="{88DA085D-5170-C442-A148-AF4D308E70A1}"/>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10" name="Text Box 14">
            <a:extLst>
              <a:ext uri="{FF2B5EF4-FFF2-40B4-BE49-F238E27FC236}">
                <a16:creationId xmlns:a16="http://schemas.microsoft.com/office/drawing/2014/main" id="{CE18B393-48E5-E242-880C-4FD75E245CD2}"/>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16111" name="Text Box 15">
            <a:extLst>
              <a:ext uri="{FF2B5EF4-FFF2-40B4-BE49-F238E27FC236}">
                <a16:creationId xmlns:a16="http://schemas.microsoft.com/office/drawing/2014/main" id="{E734DBF2-7B32-974C-8873-7E6168DE3A95}"/>
              </a:ext>
            </a:extLst>
          </p:cNvPr>
          <p:cNvSpPr txBox="1">
            <a:spLocks noChangeArrowheads="1"/>
          </p:cNvSpPr>
          <p:nvPr/>
        </p:nvSpPr>
        <p:spPr bwMode="auto">
          <a:xfrm>
            <a:off x="6635750" y="649288"/>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ko-KR" sz="2400">
                <a:solidFill>
                  <a:srgbClr val="FD2558"/>
                </a:solidFill>
                <a:effectLst/>
                <a:latin typeface="Helvetica" pitchFamily="2" charset="0"/>
                <a:ea typeface="Gulim" panose="020B0600000101010101" pitchFamily="34" charset="-127"/>
              </a:rPr>
              <a:t>Perjanjian</a:t>
            </a:r>
            <a:r>
              <a:rPr lang="en-US" altLang="ko-KR" sz="2400">
                <a:effectLst/>
                <a:latin typeface="Helvetica" pitchFamily="2" charset="0"/>
                <a:ea typeface="Gulim" panose="020B0600000101010101" pitchFamily="34" charset="-127"/>
              </a:rPr>
              <a:t>  Kej: 15:9-18</a:t>
            </a:r>
            <a:endParaRPr lang="en-US" altLang="ko-KR" sz="2000" b="0">
              <a:effectLst/>
              <a:ea typeface="Gulim" panose="020B0600000101010101" pitchFamily="34" charset="-127"/>
            </a:endParaRPr>
          </a:p>
        </p:txBody>
      </p:sp>
      <p:sp>
        <p:nvSpPr>
          <p:cNvPr id="516114" name="Rectangle 18">
            <a:extLst>
              <a:ext uri="{FF2B5EF4-FFF2-40B4-BE49-F238E27FC236}">
                <a16:creationId xmlns:a16="http://schemas.microsoft.com/office/drawing/2014/main" id="{B0554F97-6F14-0549-9B14-739028E4EF9B}"/>
              </a:ext>
            </a:extLst>
          </p:cNvPr>
          <p:cNvSpPr>
            <a:spLocks noChangeArrowheads="1"/>
          </p:cNvSpPr>
          <p:nvPr/>
        </p:nvSpPr>
        <p:spPr bwMode="auto">
          <a:xfrm>
            <a:off x="3951288" y="3582988"/>
            <a:ext cx="157162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BENIH</a:t>
            </a:r>
          </a:p>
        </p:txBody>
      </p:sp>
      <p:sp>
        <p:nvSpPr>
          <p:cNvPr id="516115" name="Rectangle 19">
            <a:extLst>
              <a:ext uri="{FF2B5EF4-FFF2-40B4-BE49-F238E27FC236}">
                <a16:creationId xmlns:a16="http://schemas.microsoft.com/office/drawing/2014/main" id="{412C4580-3FB4-F04A-8E82-744FF70FCB1C}"/>
              </a:ext>
            </a:extLst>
          </p:cNvPr>
          <p:cNvSpPr>
            <a:spLocks noChangeArrowheads="1"/>
          </p:cNvSpPr>
          <p:nvPr/>
        </p:nvSpPr>
        <p:spPr bwMode="auto">
          <a:xfrm>
            <a:off x="6118225" y="3598863"/>
            <a:ext cx="24876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BERKAT</a:t>
            </a:r>
          </a:p>
        </p:txBody>
      </p:sp>
      <p:sp>
        <p:nvSpPr>
          <p:cNvPr id="516116" name="Rectangle 20">
            <a:extLst>
              <a:ext uri="{FF2B5EF4-FFF2-40B4-BE49-F238E27FC236}">
                <a16:creationId xmlns:a16="http://schemas.microsoft.com/office/drawing/2014/main" id="{254B92C0-D889-4346-B3EF-70B3256A1E2D}"/>
              </a:ext>
            </a:extLst>
          </p:cNvPr>
          <p:cNvSpPr>
            <a:spLocks noChangeArrowheads="1"/>
          </p:cNvSpPr>
          <p:nvPr/>
        </p:nvSpPr>
        <p:spPr bwMode="auto">
          <a:xfrm>
            <a:off x="1109663" y="2859088"/>
            <a:ext cx="157162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13:15</a:t>
            </a:r>
          </a:p>
        </p:txBody>
      </p:sp>
      <p:sp>
        <p:nvSpPr>
          <p:cNvPr id="516117" name="Rectangle 21">
            <a:extLst>
              <a:ext uri="{FF2B5EF4-FFF2-40B4-BE49-F238E27FC236}">
                <a16:creationId xmlns:a16="http://schemas.microsoft.com/office/drawing/2014/main" id="{68819BD2-A3BF-7649-9B9C-68C14D960D5C}"/>
              </a:ext>
            </a:extLst>
          </p:cNvPr>
          <p:cNvSpPr>
            <a:spLocks noChangeArrowheads="1"/>
          </p:cNvSpPr>
          <p:nvPr/>
        </p:nvSpPr>
        <p:spPr bwMode="auto">
          <a:xfrm>
            <a:off x="1065213" y="4032250"/>
            <a:ext cx="135255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12:1</a:t>
            </a:r>
          </a:p>
        </p:txBody>
      </p:sp>
      <p:sp>
        <p:nvSpPr>
          <p:cNvPr id="516121" name="Rectangle 25">
            <a:extLst>
              <a:ext uri="{FF2B5EF4-FFF2-40B4-BE49-F238E27FC236}">
                <a16:creationId xmlns:a16="http://schemas.microsoft.com/office/drawing/2014/main" id="{EB5D60D1-E784-B144-9871-5C43CCFA70E7}"/>
              </a:ext>
            </a:extLst>
          </p:cNvPr>
          <p:cNvSpPr>
            <a:spLocks noChangeArrowheads="1"/>
          </p:cNvSpPr>
          <p:nvPr/>
        </p:nvSpPr>
        <p:spPr bwMode="auto">
          <a:xfrm>
            <a:off x="3884613"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12:2</a:t>
            </a:r>
          </a:p>
        </p:txBody>
      </p:sp>
      <p:sp>
        <p:nvSpPr>
          <p:cNvPr id="516122" name="Rectangle 26">
            <a:extLst>
              <a:ext uri="{FF2B5EF4-FFF2-40B4-BE49-F238E27FC236}">
                <a16:creationId xmlns:a16="http://schemas.microsoft.com/office/drawing/2014/main" id="{EE70D516-40FF-CC44-93EA-8EF35E29005F}"/>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12:3</a:t>
            </a:r>
          </a:p>
        </p:txBody>
      </p:sp>
      <p:sp>
        <p:nvSpPr>
          <p:cNvPr id="516123" name="Rectangle 27">
            <a:extLst>
              <a:ext uri="{FF2B5EF4-FFF2-40B4-BE49-F238E27FC236}">
                <a16:creationId xmlns:a16="http://schemas.microsoft.com/office/drawing/2014/main" id="{66083E95-8218-E74F-90A2-CABED24F7EF3}"/>
              </a:ext>
            </a:extLst>
          </p:cNvPr>
          <p:cNvSpPr>
            <a:spLocks noChangeArrowheads="1"/>
          </p:cNvSpPr>
          <p:nvPr/>
        </p:nvSpPr>
        <p:spPr bwMode="auto">
          <a:xfrm>
            <a:off x="3573463" y="2851150"/>
            <a:ext cx="22256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13:14-16</a:t>
            </a:r>
          </a:p>
        </p:txBody>
      </p:sp>
      <p:sp>
        <p:nvSpPr>
          <p:cNvPr id="516124" name="Rectangle 28">
            <a:extLst>
              <a:ext uri="{FF2B5EF4-FFF2-40B4-BE49-F238E27FC236}">
                <a16:creationId xmlns:a16="http://schemas.microsoft.com/office/drawing/2014/main" id="{BBCBF5CF-5505-7F41-BBD7-A32EBA1D288F}"/>
              </a:ext>
            </a:extLst>
          </p:cNvPr>
          <p:cNvSpPr>
            <a:spLocks noChangeArrowheads="1"/>
          </p:cNvSpPr>
          <p:nvPr/>
        </p:nvSpPr>
        <p:spPr bwMode="auto">
          <a:xfrm>
            <a:off x="6435725" y="2860675"/>
            <a:ext cx="168910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15:9-18</a:t>
            </a:r>
          </a:p>
        </p:txBody>
      </p:sp>
      <p:sp>
        <p:nvSpPr>
          <p:cNvPr id="516125" name="Rectangle 29">
            <a:extLst>
              <a:ext uri="{FF2B5EF4-FFF2-40B4-BE49-F238E27FC236}">
                <a16:creationId xmlns:a16="http://schemas.microsoft.com/office/drawing/2014/main" id="{E27C3451-E575-8D40-AB5A-6F9D9D8256E0}"/>
              </a:ext>
            </a:extLst>
          </p:cNvPr>
          <p:cNvSpPr>
            <a:spLocks noChangeArrowheads="1"/>
          </p:cNvSpPr>
          <p:nvPr/>
        </p:nvSpPr>
        <p:spPr bwMode="auto">
          <a:xfrm>
            <a:off x="201613" y="61499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i="1">
                <a:solidFill>
                  <a:srgbClr val="FFFF39"/>
                </a:solidFill>
                <a:effectLst/>
                <a:latin typeface="Helvetica" pitchFamily="2" charset="0"/>
                <a:ea typeface="Gulim" panose="020B0600000101010101" pitchFamily="34" charset="-127"/>
              </a:rPr>
              <a:t>Pondasi dasar Wahyu Alkitab </a:t>
            </a:r>
          </a:p>
        </p:txBody>
      </p:sp>
      <p:sp>
        <p:nvSpPr>
          <p:cNvPr id="516126" name="Line 30">
            <a:extLst>
              <a:ext uri="{FF2B5EF4-FFF2-40B4-BE49-F238E27FC236}">
                <a16:creationId xmlns:a16="http://schemas.microsoft.com/office/drawing/2014/main" id="{B3640ABC-CB09-7047-A643-BF81E3DBCBED}"/>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dist="81320" dir="2319588"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6127" name="Line 31">
            <a:extLst>
              <a:ext uri="{FF2B5EF4-FFF2-40B4-BE49-F238E27FC236}">
                <a16:creationId xmlns:a16="http://schemas.microsoft.com/office/drawing/2014/main" id="{252EC52E-72C4-9E4A-A944-DE5D96ED106C}"/>
              </a:ext>
            </a:extLst>
          </p:cNvPr>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dist="81320" dir="2319588"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6128" name="Line 32">
            <a:extLst>
              <a:ext uri="{FF2B5EF4-FFF2-40B4-BE49-F238E27FC236}">
                <a16:creationId xmlns:a16="http://schemas.microsoft.com/office/drawing/2014/main" id="{28FF8C09-17C2-EE4F-BDB1-052215BF4897}"/>
              </a:ext>
            </a:extLst>
          </p:cNvPr>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dist="81320" dir="2319588"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6129" name="Rectangle 33">
            <a:extLst>
              <a:ext uri="{FF2B5EF4-FFF2-40B4-BE49-F238E27FC236}">
                <a16:creationId xmlns:a16="http://schemas.microsoft.com/office/drawing/2014/main" id="{BF102617-5106-8749-A0FB-552A45D86CF5}"/>
              </a:ext>
            </a:extLst>
          </p:cNvPr>
          <p:cNvSpPr>
            <a:spLocks noChangeArrowheads="1"/>
          </p:cNvSpPr>
          <p:nvPr/>
        </p:nvSpPr>
        <p:spPr bwMode="auto">
          <a:xfrm>
            <a:off x="2482850" y="4797425"/>
            <a:ext cx="4368800" cy="3937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000" i="1">
                <a:solidFill>
                  <a:schemeClr val="folHlink"/>
                </a:solidFill>
                <a:effectLst/>
                <a:latin typeface="Helvetica" pitchFamily="2" charset="0"/>
                <a:ea typeface="Gulim" panose="020B0600000101010101" pitchFamily="34" charset="-127"/>
              </a:rPr>
              <a:t>Bagian Perjanjian Yang Diperjelas</a:t>
            </a:r>
          </a:p>
        </p:txBody>
      </p:sp>
      <p:sp>
        <p:nvSpPr>
          <p:cNvPr id="516130" name="Rectangle 34">
            <a:extLst>
              <a:ext uri="{FF2B5EF4-FFF2-40B4-BE49-F238E27FC236}">
                <a16:creationId xmlns:a16="http://schemas.microsoft.com/office/drawing/2014/main" id="{5BF5F2C9-4993-2849-8011-13220BF6EC5B}"/>
              </a:ext>
            </a:extLst>
          </p:cNvPr>
          <p:cNvSpPr>
            <a:spLocks noChangeArrowheads="1"/>
          </p:cNvSpPr>
          <p:nvPr/>
        </p:nvSpPr>
        <p:spPr bwMode="auto">
          <a:xfrm>
            <a:off x="790575" y="2443163"/>
            <a:ext cx="219868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KEKAL</a:t>
            </a:r>
          </a:p>
        </p:txBody>
      </p:sp>
      <p:sp>
        <p:nvSpPr>
          <p:cNvPr id="516131" name="Rectangle 35">
            <a:extLst>
              <a:ext uri="{FF2B5EF4-FFF2-40B4-BE49-F238E27FC236}">
                <a16:creationId xmlns:a16="http://schemas.microsoft.com/office/drawing/2014/main" id="{6123CEB4-391B-4F4C-BBAE-360B1BAE467A}"/>
              </a:ext>
            </a:extLst>
          </p:cNvPr>
          <p:cNvSpPr>
            <a:spLocks noChangeArrowheads="1"/>
          </p:cNvSpPr>
          <p:nvPr/>
        </p:nvSpPr>
        <p:spPr bwMode="auto">
          <a:xfrm>
            <a:off x="3284538" y="2409825"/>
            <a:ext cx="2195512"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HARAFIAH</a:t>
            </a:r>
          </a:p>
        </p:txBody>
      </p:sp>
      <p:sp>
        <p:nvSpPr>
          <p:cNvPr id="516132" name="Rectangle 36">
            <a:extLst>
              <a:ext uri="{FF2B5EF4-FFF2-40B4-BE49-F238E27FC236}">
                <a16:creationId xmlns:a16="http://schemas.microsoft.com/office/drawing/2014/main" id="{1E85B213-DC43-524B-8363-03EF0EF9CC2F}"/>
              </a:ext>
            </a:extLst>
          </p:cNvPr>
          <p:cNvSpPr>
            <a:spLocks noChangeArrowheads="1"/>
          </p:cNvSpPr>
          <p:nvPr/>
        </p:nvSpPr>
        <p:spPr bwMode="auto">
          <a:xfrm>
            <a:off x="5453063" y="2438400"/>
            <a:ext cx="3690937"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800" i="1">
                <a:solidFill>
                  <a:schemeClr val="folHlink"/>
                </a:solidFill>
                <a:effectLst/>
                <a:latin typeface="Helvetica" pitchFamily="2" charset="0"/>
                <a:ea typeface="Gulim" panose="020B0600000101010101" pitchFamily="34" charset="-127"/>
              </a:rPr>
              <a:t>TIDAK BERSYARAT</a:t>
            </a:r>
          </a:p>
        </p:txBody>
      </p:sp>
      <p:sp>
        <p:nvSpPr>
          <p:cNvPr id="516146" name="Text Box 50">
            <a:extLst>
              <a:ext uri="{FF2B5EF4-FFF2-40B4-BE49-F238E27FC236}">
                <a16:creationId xmlns:a16="http://schemas.microsoft.com/office/drawing/2014/main" id="{E6643D87-B564-3C4E-A1E8-ED9C0B2724D4}"/>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16147" name="Rectangle 51">
            <a:extLst>
              <a:ext uri="{FF2B5EF4-FFF2-40B4-BE49-F238E27FC236}">
                <a16:creationId xmlns:a16="http://schemas.microsoft.com/office/drawing/2014/main" id="{9D9202CA-949C-7046-9D2E-52452EA998B0}"/>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16150" name="Rectangle 54">
            <a:extLst>
              <a:ext uri="{FF2B5EF4-FFF2-40B4-BE49-F238E27FC236}">
                <a16:creationId xmlns:a16="http://schemas.microsoft.com/office/drawing/2014/main" id="{AE4DEC80-BFD6-EE4B-9F81-E46CB5422CC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46</a:t>
            </a:r>
          </a:p>
        </p:txBody>
      </p:sp>
      <p:sp>
        <p:nvSpPr>
          <p:cNvPr id="516156" name="Rectangle 60">
            <a:extLst>
              <a:ext uri="{FF2B5EF4-FFF2-40B4-BE49-F238E27FC236}">
                <a16:creationId xmlns:a16="http://schemas.microsoft.com/office/drawing/2014/main" id="{0061227A-933B-B94A-9624-11FFB3ACD064}"/>
              </a:ext>
            </a:extLst>
          </p:cNvPr>
          <p:cNvSpPr>
            <a:spLocks noChangeArrowheads="1"/>
          </p:cNvSpPr>
          <p:nvPr/>
        </p:nvSpPr>
        <p:spPr bwMode="auto">
          <a:xfrm>
            <a:off x="882650" y="5246688"/>
            <a:ext cx="1570038" cy="515937"/>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2800">
                <a:effectLst/>
                <a:latin typeface="HallmarkeCondBold" charset="0"/>
                <a:ea typeface="Gulim" panose="020B0600000101010101" pitchFamily="34" charset="-127"/>
              </a:rPr>
              <a:t>  </a:t>
            </a:r>
            <a:r>
              <a:rPr lang="en-US" altLang="ko-KR" sz="2800">
                <a:effectLst/>
                <a:latin typeface="HallmarkeCondBold" charset="0"/>
                <a:ea typeface="Gulim" panose="020B0600000101010101" pitchFamily="34" charset="-127"/>
              </a:rPr>
              <a:t>Tanah</a:t>
            </a:r>
          </a:p>
        </p:txBody>
      </p:sp>
      <p:sp>
        <p:nvSpPr>
          <p:cNvPr id="516157" name="Rectangle 61">
            <a:extLst>
              <a:ext uri="{FF2B5EF4-FFF2-40B4-BE49-F238E27FC236}">
                <a16:creationId xmlns:a16="http://schemas.microsoft.com/office/drawing/2014/main" id="{C980E0A6-0167-B441-A6EE-B44BBF6E17F4}"/>
              </a:ext>
            </a:extLst>
          </p:cNvPr>
          <p:cNvSpPr>
            <a:spLocks noChangeArrowheads="1"/>
          </p:cNvSpPr>
          <p:nvPr/>
        </p:nvSpPr>
        <p:spPr bwMode="auto">
          <a:xfrm>
            <a:off x="735013" y="5708650"/>
            <a:ext cx="1852612"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Ul 30: 1-10</a:t>
            </a:r>
          </a:p>
        </p:txBody>
      </p:sp>
      <p:sp>
        <p:nvSpPr>
          <p:cNvPr id="516158" name="Rectangle 62">
            <a:extLst>
              <a:ext uri="{FF2B5EF4-FFF2-40B4-BE49-F238E27FC236}">
                <a16:creationId xmlns:a16="http://schemas.microsoft.com/office/drawing/2014/main" id="{EC86FD61-6114-FE44-8C25-B6FDC39D45E5}"/>
              </a:ext>
            </a:extLst>
          </p:cNvPr>
          <p:cNvSpPr>
            <a:spLocks noChangeArrowheads="1"/>
          </p:cNvSpPr>
          <p:nvPr/>
        </p:nvSpPr>
        <p:spPr bwMode="auto">
          <a:xfrm>
            <a:off x="3805238" y="5248275"/>
            <a:ext cx="1543050" cy="515938"/>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a:effectLst/>
                <a:latin typeface="HallmarkeCondBold" charset="0"/>
                <a:ea typeface="Gulim" panose="020B0600000101010101" pitchFamily="34" charset="-127"/>
              </a:rPr>
              <a:t>Daud</a:t>
            </a:r>
          </a:p>
        </p:txBody>
      </p:sp>
      <p:sp>
        <p:nvSpPr>
          <p:cNvPr id="516159" name="Rectangle 63">
            <a:extLst>
              <a:ext uri="{FF2B5EF4-FFF2-40B4-BE49-F238E27FC236}">
                <a16:creationId xmlns:a16="http://schemas.microsoft.com/office/drawing/2014/main" id="{7BCD691E-3A77-6243-8DC5-C28C283AB41B}"/>
              </a:ext>
            </a:extLst>
          </p:cNvPr>
          <p:cNvSpPr>
            <a:spLocks noChangeArrowheads="1"/>
          </p:cNvSpPr>
          <p:nvPr/>
        </p:nvSpPr>
        <p:spPr bwMode="auto">
          <a:xfrm>
            <a:off x="3600450" y="5716588"/>
            <a:ext cx="1919288"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2000">
                <a:effectLst/>
                <a:latin typeface="Helvetica" pitchFamily="2" charset="0"/>
                <a:ea typeface="Gulim" panose="020B0600000101010101" pitchFamily="34" charset="-127"/>
              </a:rPr>
              <a:t>2 </a:t>
            </a:r>
            <a:r>
              <a:rPr lang="en-US" altLang="ko-KR" sz="2000">
                <a:effectLst/>
                <a:latin typeface="Helvetica" pitchFamily="2" charset="0"/>
                <a:ea typeface="Gulim" panose="020B0600000101010101" pitchFamily="34" charset="-127"/>
              </a:rPr>
              <a:t>Sam 7: 4-16</a:t>
            </a:r>
          </a:p>
        </p:txBody>
      </p:sp>
      <p:sp>
        <p:nvSpPr>
          <p:cNvPr id="516160" name="Rectangle 64">
            <a:extLst>
              <a:ext uri="{FF2B5EF4-FFF2-40B4-BE49-F238E27FC236}">
                <a16:creationId xmlns:a16="http://schemas.microsoft.com/office/drawing/2014/main" id="{2C7E912A-EAB2-A749-B524-61A297638948}"/>
              </a:ext>
            </a:extLst>
          </p:cNvPr>
          <p:cNvSpPr>
            <a:spLocks noChangeArrowheads="1"/>
          </p:cNvSpPr>
          <p:nvPr/>
        </p:nvSpPr>
        <p:spPr bwMode="auto">
          <a:xfrm>
            <a:off x="6799263" y="5246688"/>
            <a:ext cx="995362" cy="515937"/>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a:effectLst/>
                <a:latin typeface="HallmarkeCondBold" charset="0"/>
                <a:ea typeface="Gulim" panose="020B0600000101010101" pitchFamily="34" charset="-127"/>
              </a:rPr>
              <a:t>Baru</a:t>
            </a:r>
          </a:p>
        </p:txBody>
      </p:sp>
      <p:sp>
        <p:nvSpPr>
          <p:cNvPr id="516161" name="Rectangle 65">
            <a:extLst>
              <a:ext uri="{FF2B5EF4-FFF2-40B4-BE49-F238E27FC236}">
                <a16:creationId xmlns:a16="http://schemas.microsoft.com/office/drawing/2014/main" id="{4813A907-3EDA-3F46-A4BC-088AC04EDE84}"/>
              </a:ext>
            </a:extLst>
          </p:cNvPr>
          <p:cNvSpPr>
            <a:spLocks noChangeArrowheads="1"/>
          </p:cNvSpPr>
          <p:nvPr/>
        </p:nvSpPr>
        <p:spPr bwMode="auto">
          <a:xfrm>
            <a:off x="6494463" y="5721350"/>
            <a:ext cx="175260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Yer 31:31-34</a:t>
            </a:r>
          </a:p>
        </p:txBody>
      </p:sp>
      <p:grpSp>
        <p:nvGrpSpPr>
          <p:cNvPr id="516162" name="Group 66">
            <a:extLst>
              <a:ext uri="{FF2B5EF4-FFF2-40B4-BE49-F238E27FC236}">
                <a16:creationId xmlns:a16="http://schemas.microsoft.com/office/drawing/2014/main" id="{871BFDEB-2D7E-5240-8D3C-DA010ADBF6EB}"/>
              </a:ext>
            </a:extLst>
          </p:cNvPr>
          <p:cNvGrpSpPr>
            <a:grpSpLocks/>
          </p:cNvGrpSpPr>
          <p:nvPr/>
        </p:nvGrpSpPr>
        <p:grpSpPr bwMode="auto">
          <a:xfrm>
            <a:off x="133350" y="1200150"/>
            <a:ext cx="307975" cy="4598988"/>
            <a:chOff x="84" y="756"/>
            <a:chExt cx="194" cy="2897"/>
          </a:xfrm>
        </p:grpSpPr>
        <p:sp>
          <p:nvSpPr>
            <p:cNvPr id="516163" name="AutoShape 67">
              <a:extLst>
                <a:ext uri="{FF2B5EF4-FFF2-40B4-BE49-F238E27FC236}">
                  <a16:creationId xmlns:a16="http://schemas.microsoft.com/office/drawing/2014/main" id="{0874288B-8455-5C4D-B768-813526C5D6D4}"/>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64" name="AutoShape 68">
              <a:extLst>
                <a:ext uri="{FF2B5EF4-FFF2-40B4-BE49-F238E27FC236}">
                  <a16:creationId xmlns:a16="http://schemas.microsoft.com/office/drawing/2014/main" id="{98637807-9781-6346-8372-666C7ACE9A64}"/>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65" name="AutoShape 69">
              <a:extLst>
                <a:ext uri="{FF2B5EF4-FFF2-40B4-BE49-F238E27FC236}">
                  <a16:creationId xmlns:a16="http://schemas.microsoft.com/office/drawing/2014/main" id="{8073924A-4445-0541-9686-3F1C6A03BC5C}"/>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66" name="AutoShape 70">
              <a:extLst>
                <a:ext uri="{FF2B5EF4-FFF2-40B4-BE49-F238E27FC236}">
                  <a16:creationId xmlns:a16="http://schemas.microsoft.com/office/drawing/2014/main" id="{60B93564-98AA-7346-AEE3-290BC411EA97}"/>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6167" name="Text Box 71">
            <a:extLst>
              <a:ext uri="{FF2B5EF4-FFF2-40B4-BE49-F238E27FC236}">
                <a16:creationId xmlns:a16="http://schemas.microsoft.com/office/drawing/2014/main" id="{AAB81BEA-3949-584D-9D42-F82FA3F38355}"/>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
        <p:nvSpPr>
          <p:cNvPr id="516168" name="AutoShape 72">
            <a:extLst>
              <a:ext uri="{FF2B5EF4-FFF2-40B4-BE49-F238E27FC236}">
                <a16:creationId xmlns:a16="http://schemas.microsoft.com/office/drawing/2014/main" id="{2E9380B8-6E35-724E-93E4-464B1C9E600C}"/>
              </a:ext>
            </a:extLst>
          </p:cNvPr>
          <p:cNvSpPr>
            <a:spLocks noChangeArrowheads="1"/>
          </p:cNvSpPr>
          <p:nvPr/>
        </p:nvSpPr>
        <p:spPr bwMode="auto">
          <a:xfrm>
            <a:off x="6273800" y="5232400"/>
            <a:ext cx="2044700"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16170" name="WordArt 74">
            <a:extLst>
              <a:ext uri="{FF2B5EF4-FFF2-40B4-BE49-F238E27FC236}">
                <a16:creationId xmlns:a16="http://schemas.microsoft.com/office/drawing/2014/main" id="{E69ED072-B8E7-9B48-8468-CC5B4C5E71EF}"/>
              </a:ext>
            </a:extLst>
          </p:cNvPr>
          <p:cNvSpPr>
            <a:spLocks noChangeArrowheads="1" noChangeShapeType="1" noTextEdit="1"/>
          </p:cNvSpPr>
          <p:nvPr/>
        </p:nvSpPr>
        <p:spPr bwMode="auto">
          <a:xfrm>
            <a:off x="576263" y="660400"/>
            <a:ext cx="8067675" cy="57277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PERJANJIAN</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BARU</a:t>
            </a:r>
          </a:p>
        </p:txBody>
      </p:sp>
      <p:sp>
        <p:nvSpPr>
          <p:cNvPr id="565299" name="Rectangle 51">
            <a:extLst>
              <a:ext uri="{FF2B5EF4-FFF2-40B4-BE49-F238E27FC236}">
                <a16:creationId xmlns:a16="http://schemas.microsoft.com/office/drawing/2014/main" id="{DFFD90B6-80A6-504C-BD52-D52FFCA38EA8}"/>
              </a:ext>
            </a:extLst>
          </p:cNvPr>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516173" name="Text Box 50">
            <a:extLst>
              <a:ext uri="{FF2B5EF4-FFF2-40B4-BE49-F238E27FC236}">
                <a16:creationId xmlns:a16="http://schemas.microsoft.com/office/drawing/2014/main" id="{5C9DD492-A900-8847-BDC5-E417B96D8E8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©2006 TBBMI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dissolve">
                                      <p:cBhvr>
                                        <p:cTn id="7" dur="500"/>
                                        <p:tgtEl>
                                          <p:spTgt spid="5161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dissolve">
                                      <p:cBhvr>
                                        <p:cTn id="11" dur="500"/>
                                        <p:tgtEl>
                                          <p:spTgt spid="51616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16161"/>
                                        </p:tgtEl>
                                        <p:attrNameLst>
                                          <p:attrName>style.visibility</p:attrName>
                                        </p:attrNameLst>
                                      </p:cBhvr>
                                      <p:to>
                                        <p:strVal val="visible"/>
                                      </p:to>
                                    </p:set>
                                    <p:animEffect transition="in" filter="dissolve">
                                      <p:cBhvr>
                                        <p:cTn id="15" dur="500"/>
                                        <p:tgtEl>
                                          <p:spTgt spid="516161"/>
                                        </p:tgtEl>
                                      </p:cBhvr>
                                    </p:animEffect>
                                  </p:childTnLst>
                                </p:cTn>
                              </p:par>
                            </p:childTnLst>
                          </p:cTn>
                        </p:par>
                        <p:par>
                          <p:cTn id="16" fill="hold" nodeType="afterGroup">
                            <p:stCondLst>
                              <p:cond delay="1500"/>
                            </p:stCondLst>
                            <p:childTnLst>
                              <p:par>
                                <p:cTn id="17" presetID="23" presetClass="entr" presetSubtype="528" fill="hold"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2000"/>
                            </p:stCondLst>
                            <p:childTnLst>
                              <p:par>
                                <p:cTn id="24" presetID="23" presetClass="entr" presetSubtype="528" fill="hold" nodeType="afterEffect">
                                  <p:stCondLst>
                                    <p:cond delay="1500"/>
                                  </p:stCondLst>
                                  <p:childTnLst>
                                    <p:set>
                                      <p:cBhvr>
                                        <p:cTn id="25" dur="1" fill="hold">
                                          <p:stCondLst>
                                            <p:cond delay="0"/>
                                          </p:stCondLst>
                                        </p:cTn>
                                        <p:tgtEl>
                                          <p:spTgt spid="516170"/>
                                        </p:tgtEl>
                                        <p:attrNameLst>
                                          <p:attrName>style.visibility</p:attrName>
                                        </p:attrNameLst>
                                      </p:cBhvr>
                                      <p:to>
                                        <p:strVal val="visible"/>
                                      </p:to>
                                    </p:set>
                                    <p:anim calcmode="lin" valueType="num">
                                      <p:cBhvr>
                                        <p:cTn id="26" dur="500" fill="hold"/>
                                        <p:tgtEl>
                                          <p:spTgt spid="516170"/>
                                        </p:tgtEl>
                                        <p:attrNameLst>
                                          <p:attrName>ppt_w</p:attrName>
                                        </p:attrNameLst>
                                      </p:cBhvr>
                                      <p:tavLst>
                                        <p:tav tm="0">
                                          <p:val>
                                            <p:fltVal val="0"/>
                                          </p:val>
                                        </p:tav>
                                        <p:tav tm="100000">
                                          <p:val>
                                            <p:strVal val="#ppt_w"/>
                                          </p:val>
                                        </p:tav>
                                      </p:tavLst>
                                    </p:anim>
                                    <p:anim calcmode="lin" valueType="num">
                                      <p:cBhvr>
                                        <p:cTn id="27" dur="500" fill="hold"/>
                                        <p:tgtEl>
                                          <p:spTgt spid="516170"/>
                                        </p:tgtEl>
                                        <p:attrNameLst>
                                          <p:attrName>ppt_h</p:attrName>
                                        </p:attrNameLst>
                                      </p:cBhvr>
                                      <p:tavLst>
                                        <p:tav tm="0">
                                          <p:val>
                                            <p:fltVal val="0"/>
                                          </p:val>
                                        </p:tav>
                                        <p:tav tm="100000">
                                          <p:val>
                                            <p:strVal val="#ppt_h"/>
                                          </p:val>
                                        </p:tav>
                                      </p:tavLst>
                                    </p:anim>
                                    <p:anim calcmode="lin" valueType="num">
                                      <p:cBhvr>
                                        <p:cTn id="28" dur="500" fill="hold"/>
                                        <p:tgtEl>
                                          <p:spTgt spid="516170"/>
                                        </p:tgtEl>
                                        <p:attrNameLst>
                                          <p:attrName>ppt_x</p:attrName>
                                        </p:attrNameLst>
                                      </p:cBhvr>
                                      <p:tavLst>
                                        <p:tav tm="0">
                                          <p:val>
                                            <p:fltVal val="0.5"/>
                                          </p:val>
                                        </p:tav>
                                        <p:tav tm="100000">
                                          <p:val>
                                            <p:strVal val="#ppt_x"/>
                                          </p:val>
                                        </p:tav>
                                      </p:tavLst>
                                    </p:anim>
                                    <p:anim calcmode="lin" valueType="num">
                                      <p:cBhvr>
                                        <p:cTn id="29" dur="500" fill="hold"/>
                                        <p:tgtEl>
                                          <p:spTgt spid="5161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E4F1298F-F98C-4C42-9DA9-9BFBB941B26F}"/>
              </a:ext>
            </a:extLst>
          </p:cNvPr>
          <p:cNvSpPr>
            <a:spLocks noChangeArrowheads="1"/>
          </p:cNvSpPr>
          <p:nvPr/>
        </p:nvSpPr>
        <p:spPr bwMode="auto">
          <a:xfrm>
            <a:off x="668338" y="357188"/>
            <a:ext cx="7110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2800">
                <a:solidFill>
                  <a:srgbClr val="FAFD00"/>
                </a:solidFill>
                <a:effectLst/>
                <a:latin typeface="Times New Roman" panose="02020603050405020304" pitchFamily="18" charset="0"/>
                <a:ea typeface="Gulim" panose="020B0600000101010101" pitchFamily="34" charset="-127"/>
              </a:rPr>
              <a:t>                            </a:t>
            </a:r>
          </a:p>
        </p:txBody>
      </p:sp>
      <p:sp>
        <p:nvSpPr>
          <p:cNvPr id="146438" name="Rectangle 6">
            <a:extLst>
              <a:ext uri="{FF2B5EF4-FFF2-40B4-BE49-F238E27FC236}">
                <a16:creationId xmlns:a16="http://schemas.microsoft.com/office/drawing/2014/main" id="{51B3CD58-F4D7-A040-AD13-53BAD3477325}"/>
              </a:ext>
            </a:extLst>
          </p:cNvPr>
          <p:cNvSpPr>
            <a:spLocks noChangeArrowheads="1"/>
          </p:cNvSpPr>
          <p:nvPr/>
        </p:nvSpPr>
        <p:spPr bwMode="auto">
          <a:xfrm>
            <a:off x="1300163" y="277813"/>
            <a:ext cx="6580187" cy="1063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3200">
                <a:effectLst/>
                <a:latin typeface="Times New Roman" panose="02020603050405020304" pitchFamily="18" charset="0"/>
                <a:ea typeface="Gulim" panose="020B0600000101010101" pitchFamily="34" charset="-127"/>
              </a:rPr>
              <a:t>Yeremia 31</a:t>
            </a:r>
          </a:p>
          <a:p>
            <a:pPr algn="ctr"/>
            <a:r>
              <a:rPr lang="en-US" altLang="ko-KR" sz="3200">
                <a:solidFill>
                  <a:schemeClr val="folHlink"/>
                </a:solidFill>
                <a:effectLst/>
                <a:latin typeface="Times New Roman" panose="02020603050405020304" pitchFamily="18" charset="0"/>
                <a:ea typeface="Gulim" panose="020B0600000101010101" pitchFamily="34" charset="-127"/>
              </a:rPr>
              <a:t> PERJANJIAN BARU</a:t>
            </a:r>
            <a:endParaRPr lang="en-US" altLang="ko-KR" sz="3200">
              <a:solidFill>
                <a:schemeClr val="tx2"/>
              </a:solidFill>
              <a:effectLst/>
              <a:latin typeface="Times New Roman" panose="02020603050405020304" pitchFamily="18" charset="0"/>
              <a:ea typeface="Gulim" panose="020B0600000101010101" pitchFamily="34" charset="-127"/>
            </a:endParaRPr>
          </a:p>
        </p:txBody>
      </p:sp>
      <p:sp>
        <p:nvSpPr>
          <p:cNvPr id="146447" name="AutoShape 15">
            <a:extLst>
              <a:ext uri="{FF2B5EF4-FFF2-40B4-BE49-F238E27FC236}">
                <a16:creationId xmlns:a16="http://schemas.microsoft.com/office/drawing/2014/main" id="{0BC1C3B9-AE42-6244-B09A-654519C0EBE6}"/>
              </a:ext>
            </a:extLst>
          </p:cNvPr>
          <p:cNvSpPr>
            <a:spLocks noChangeArrowheads="1"/>
          </p:cNvSpPr>
          <p:nvPr/>
        </p:nvSpPr>
        <p:spPr bwMode="auto">
          <a:xfrm>
            <a:off x="3656013" y="4648200"/>
            <a:ext cx="5307012" cy="1127125"/>
          </a:xfrm>
          <a:prstGeom prst="roundRect">
            <a:avLst>
              <a:gd name="adj" fmla="val 16667"/>
            </a:avLst>
          </a:prstGeom>
          <a:noFill/>
          <a:ln w="57150">
            <a:solidFill>
              <a:srgbClr val="FB2E05"/>
            </a:solidFill>
            <a:round/>
            <a:headEnd/>
            <a:tailEnd/>
          </a:ln>
          <a:effectLst>
            <a:outerShdw dist="81320" dir="2319588" algn="ctr" rotWithShape="0">
              <a:schemeClr val="bg2"/>
            </a:outerShdw>
          </a:effectLst>
          <a:extLst>
            <a:ext uri="{909E8E84-426E-40DD-AFC4-6F175D3DCCD1}">
              <a14:hiddenFill xmlns:a14="http://schemas.microsoft.com/office/drawing/2010/main">
                <a:solidFill>
                  <a:srgbClr val="FB2E05"/>
                </a:solidFill>
              </a14:hiddenFill>
            </a:ext>
          </a:extLst>
        </p:spPr>
        <p:txBody>
          <a:bodyPr wrap="none" anchor="ctr"/>
          <a:lstStyle/>
          <a:p>
            <a:endParaRPr lang="en-US"/>
          </a:p>
        </p:txBody>
      </p:sp>
      <p:sp>
        <p:nvSpPr>
          <p:cNvPr id="146450" name="AutoShape 18">
            <a:extLst>
              <a:ext uri="{FF2B5EF4-FFF2-40B4-BE49-F238E27FC236}">
                <a16:creationId xmlns:a16="http://schemas.microsoft.com/office/drawing/2014/main" id="{BFCD581D-7962-1A4E-9AE9-64EF77277B3C}"/>
              </a:ext>
            </a:extLst>
          </p:cNvPr>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dist="71842" dir="2700000" algn="ctr" rotWithShape="0">
              <a:schemeClr val="bg2"/>
            </a:outerShdw>
          </a:effectLst>
        </p:spPr>
        <p:txBody>
          <a:bodyPr wrap="none" anchor="ctr"/>
          <a:lstStyle/>
          <a:p>
            <a:endParaRPr lang="en-US"/>
          </a:p>
        </p:txBody>
      </p:sp>
      <p:sp>
        <p:nvSpPr>
          <p:cNvPr id="146439" name="Text Box 7">
            <a:extLst>
              <a:ext uri="{FF2B5EF4-FFF2-40B4-BE49-F238E27FC236}">
                <a16:creationId xmlns:a16="http://schemas.microsoft.com/office/drawing/2014/main" id="{82B1F486-2D3E-AA47-AA14-2AB55B9A4C42}"/>
              </a:ext>
            </a:extLst>
          </p:cNvPr>
          <p:cNvSpPr txBox="1">
            <a:spLocks noChangeArrowheads="1"/>
          </p:cNvSpPr>
          <p:nvPr/>
        </p:nvSpPr>
        <p:spPr bwMode="auto">
          <a:xfrm>
            <a:off x="3603625" y="1784350"/>
            <a:ext cx="5495925" cy="2559050"/>
          </a:xfrm>
          <a:prstGeom prst="rect">
            <a:avLst/>
          </a:prstGeom>
          <a:noFill/>
          <a:ln>
            <a:noFill/>
          </a:ln>
          <a:effectLst>
            <a:outerShdw dist="162639"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5400">
                <a:solidFill>
                  <a:srgbClr val="99CCFF"/>
                </a:solidFill>
                <a:effectLst/>
                <a:latin typeface="Times New Roman" panose="02020603050405020304" pitchFamily="18" charset="0"/>
                <a:ea typeface="Gulim" panose="020B0600000101010101" pitchFamily="34" charset="-127"/>
              </a:rPr>
              <a:t>Keadaan pada zaman Yeremia sangat sulit </a:t>
            </a:r>
            <a:endParaRPr lang="en-US" altLang="ko-KR" sz="5400">
              <a:solidFill>
                <a:schemeClr val="folHlink"/>
              </a:solidFill>
              <a:effectLst/>
              <a:latin typeface="Times New Roman" panose="02020603050405020304" pitchFamily="18" charset="0"/>
              <a:ea typeface="Gulim" panose="020B0600000101010101" pitchFamily="34" charset="-127"/>
            </a:endParaRPr>
          </a:p>
        </p:txBody>
      </p:sp>
      <p:sp>
        <p:nvSpPr>
          <p:cNvPr id="146568" name="Text Box 136">
            <a:extLst>
              <a:ext uri="{FF2B5EF4-FFF2-40B4-BE49-F238E27FC236}">
                <a16:creationId xmlns:a16="http://schemas.microsoft.com/office/drawing/2014/main" id="{1D0CAC0E-CF83-F44B-9152-DA39142B506F}"/>
              </a:ext>
            </a:extLst>
          </p:cNvPr>
          <p:cNvSpPr txBox="1">
            <a:spLocks noChangeArrowheads="1"/>
          </p:cNvSpPr>
          <p:nvPr/>
        </p:nvSpPr>
        <p:spPr bwMode="auto">
          <a:xfrm>
            <a:off x="3686175" y="4711700"/>
            <a:ext cx="5476875"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000">
                <a:solidFill>
                  <a:schemeClr val="folHlink"/>
                </a:solidFill>
                <a:effectLst/>
                <a:latin typeface="Times New Roman" panose="02020603050405020304" pitchFamily="18" charset="0"/>
                <a:ea typeface="Gulim" panose="020B0600000101010101" pitchFamily="34" charset="-127"/>
              </a:rPr>
              <a:t>“</a:t>
            </a:r>
            <a:r>
              <a:rPr lang="en-US" altLang="ko-KR" sz="4000">
                <a:solidFill>
                  <a:schemeClr val="folHlink"/>
                </a:solidFill>
                <a:effectLst/>
                <a:latin typeface="Times New Roman" panose="02020603050405020304" pitchFamily="18" charset="0"/>
                <a:ea typeface="Gulim" panose="020B0600000101010101" pitchFamily="34" charset="-127"/>
              </a:rPr>
              <a:t>Yehuda dalam krisis”</a:t>
            </a:r>
          </a:p>
        </p:txBody>
      </p:sp>
      <p:sp>
        <p:nvSpPr>
          <p:cNvPr id="146570" name="Text Box 138">
            <a:extLst>
              <a:ext uri="{FF2B5EF4-FFF2-40B4-BE49-F238E27FC236}">
                <a16:creationId xmlns:a16="http://schemas.microsoft.com/office/drawing/2014/main" id="{96794995-297F-C84F-9D05-85481641B25D}"/>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146572" name="Text Box 140">
            <a:extLst>
              <a:ext uri="{FF2B5EF4-FFF2-40B4-BE49-F238E27FC236}">
                <a16:creationId xmlns:a16="http://schemas.microsoft.com/office/drawing/2014/main" id="{2110862B-DE15-7D4D-826F-E5EC8ED2A6EE}"/>
              </a:ext>
            </a:extLst>
          </p:cNvPr>
          <p:cNvSpPr txBox="1">
            <a:spLocks noChangeArrowheads="1"/>
          </p:cNvSpPr>
          <p:nvPr/>
        </p:nvSpPr>
        <p:spPr bwMode="auto">
          <a:xfrm>
            <a:off x="8666163" y="40322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146573" name="Text Box 141">
            <a:extLst>
              <a:ext uri="{FF2B5EF4-FFF2-40B4-BE49-F238E27FC236}">
                <a16:creationId xmlns:a16="http://schemas.microsoft.com/office/drawing/2014/main" id="{6214FE84-63B2-124C-8928-84D70DFBA5DC}"/>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146574" name="Rectangle 142">
            <a:extLst>
              <a:ext uri="{FF2B5EF4-FFF2-40B4-BE49-F238E27FC236}">
                <a16:creationId xmlns:a16="http://schemas.microsoft.com/office/drawing/2014/main" id="{D86F048E-ED32-9D4F-B79D-690E5270EBDA}"/>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146577" name="Rectangle 145">
            <a:extLst>
              <a:ext uri="{FF2B5EF4-FFF2-40B4-BE49-F238E27FC236}">
                <a16:creationId xmlns:a16="http://schemas.microsoft.com/office/drawing/2014/main" id="{0E1FD668-0E51-CD46-9668-FE31983D7B1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47</a:t>
            </a:r>
          </a:p>
        </p:txBody>
      </p:sp>
      <p:grpSp>
        <p:nvGrpSpPr>
          <p:cNvPr id="146617" name="Group 185">
            <a:extLst>
              <a:ext uri="{FF2B5EF4-FFF2-40B4-BE49-F238E27FC236}">
                <a16:creationId xmlns:a16="http://schemas.microsoft.com/office/drawing/2014/main" id="{29DF6BFE-643B-464F-9473-E90D7E374121}"/>
              </a:ext>
            </a:extLst>
          </p:cNvPr>
          <p:cNvGrpSpPr>
            <a:grpSpLocks/>
          </p:cNvGrpSpPr>
          <p:nvPr/>
        </p:nvGrpSpPr>
        <p:grpSpPr bwMode="auto">
          <a:xfrm>
            <a:off x="0" y="1574800"/>
            <a:ext cx="3249613" cy="4176713"/>
            <a:chOff x="293" y="754"/>
            <a:chExt cx="2047" cy="2631"/>
          </a:xfrm>
        </p:grpSpPr>
        <p:sp>
          <p:nvSpPr>
            <p:cNvPr id="146616" name="Rectangle 184">
              <a:extLst>
                <a:ext uri="{FF2B5EF4-FFF2-40B4-BE49-F238E27FC236}">
                  <a16:creationId xmlns:a16="http://schemas.microsoft.com/office/drawing/2014/main" id="{80B1E056-180E-3B45-A01E-A45E42414795}"/>
                </a:ext>
              </a:extLst>
            </p:cNvPr>
            <p:cNvSpPr>
              <a:spLocks noChangeArrowheads="1"/>
            </p:cNvSpPr>
            <p:nvPr/>
          </p:nvSpPr>
          <p:spPr bwMode="auto">
            <a:xfrm>
              <a:off x="396" y="1029"/>
              <a:ext cx="1607" cy="23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6615" name="Group 183">
              <a:extLst>
                <a:ext uri="{FF2B5EF4-FFF2-40B4-BE49-F238E27FC236}">
                  <a16:creationId xmlns:a16="http://schemas.microsoft.com/office/drawing/2014/main" id="{360EAECE-ED58-4F4F-A2C5-48EC34CB7A49}"/>
                </a:ext>
              </a:extLst>
            </p:cNvPr>
            <p:cNvGrpSpPr>
              <a:grpSpLocks/>
            </p:cNvGrpSpPr>
            <p:nvPr/>
          </p:nvGrpSpPr>
          <p:grpSpPr bwMode="auto">
            <a:xfrm>
              <a:off x="293" y="754"/>
              <a:ext cx="2047" cy="2574"/>
              <a:chOff x="293" y="754"/>
              <a:chExt cx="2047" cy="2574"/>
            </a:xfrm>
          </p:grpSpPr>
          <p:sp>
            <p:nvSpPr>
              <p:cNvPr id="146583" name="AutoShape 151">
                <a:extLst>
                  <a:ext uri="{FF2B5EF4-FFF2-40B4-BE49-F238E27FC236}">
                    <a16:creationId xmlns:a16="http://schemas.microsoft.com/office/drawing/2014/main" id="{AF5FC4CF-9E21-BB48-B8DB-608218CFF7E5}"/>
                  </a:ext>
                </a:extLst>
              </p:cNvPr>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584" name="Rectangle 152">
                <a:extLst>
                  <a:ext uri="{FF2B5EF4-FFF2-40B4-BE49-F238E27FC236}">
                    <a16:creationId xmlns:a16="http://schemas.microsoft.com/office/drawing/2014/main" id="{0EF318F2-0887-9149-B303-844BBA50506D}"/>
                  </a:ext>
                </a:extLst>
              </p:cNvPr>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585" name="AutoShape 153">
                <a:extLst>
                  <a:ext uri="{FF2B5EF4-FFF2-40B4-BE49-F238E27FC236}">
                    <a16:creationId xmlns:a16="http://schemas.microsoft.com/office/drawing/2014/main" id="{948719AB-4538-794A-8A47-F318F094A37C}"/>
                  </a:ext>
                </a:extLst>
              </p:cNvPr>
              <p:cNvSpPr>
                <a:spLocks noChangeArrowheads="1"/>
              </p:cNvSpPr>
              <p:nvPr/>
            </p:nvSpPr>
            <p:spPr bwMode="auto">
              <a:xfrm>
                <a:off x="376" y="837"/>
                <a:ext cx="754" cy="213"/>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586" name="Rectangle 154">
                <a:extLst>
                  <a:ext uri="{FF2B5EF4-FFF2-40B4-BE49-F238E27FC236}">
                    <a16:creationId xmlns:a16="http://schemas.microsoft.com/office/drawing/2014/main" id="{15FA70D0-FFC3-4147-A8A8-C75E2D16BB01}"/>
                  </a:ext>
                </a:extLst>
              </p:cNvPr>
              <p:cNvSpPr>
                <a:spLocks noChangeArrowheads="1"/>
              </p:cNvSpPr>
              <p:nvPr/>
            </p:nvSpPr>
            <p:spPr bwMode="auto">
              <a:xfrm>
                <a:off x="1518" y="800"/>
                <a:ext cx="822" cy="22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ko-KR" altLang="en-US" sz="1800">
                    <a:solidFill>
                      <a:srgbClr val="FFFF00"/>
                    </a:solidFill>
                    <a:effectLst/>
                    <a:latin typeface="Times" pitchFamily="2" charset="0"/>
                    <a:ea typeface="Gulim" panose="020B0600000101010101" pitchFamily="34" charset="-127"/>
                  </a:rPr>
                  <a:t>(1000 </a:t>
                </a:r>
                <a:r>
                  <a:rPr lang="en-US" altLang="ko-KR" sz="1800">
                    <a:solidFill>
                      <a:srgbClr val="FFFF00"/>
                    </a:solidFill>
                    <a:effectLst/>
                    <a:latin typeface="Times" pitchFamily="2" charset="0"/>
                    <a:ea typeface="Gulim" panose="020B0600000101010101" pitchFamily="34" charset="-127"/>
                  </a:rPr>
                  <a:t>S.M.)</a:t>
                </a:r>
              </a:p>
            </p:txBody>
          </p:sp>
          <p:sp>
            <p:nvSpPr>
              <p:cNvPr id="146587" name="Line 155">
                <a:extLst>
                  <a:ext uri="{FF2B5EF4-FFF2-40B4-BE49-F238E27FC236}">
                    <a16:creationId xmlns:a16="http://schemas.microsoft.com/office/drawing/2014/main" id="{01D0F18B-ED68-6B44-88D6-3B300242E1D3}"/>
                  </a:ext>
                </a:extLst>
              </p:cNvPr>
              <p:cNvSpPr>
                <a:spLocks noChangeShapeType="1"/>
              </p:cNvSpPr>
              <p:nvPr/>
            </p:nvSpPr>
            <p:spPr bwMode="auto">
              <a:xfrm>
                <a:off x="422" y="1469"/>
                <a:ext cx="143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588" name="Line 156">
                <a:extLst>
                  <a:ext uri="{FF2B5EF4-FFF2-40B4-BE49-F238E27FC236}">
                    <a16:creationId xmlns:a16="http://schemas.microsoft.com/office/drawing/2014/main" id="{F0FC1B56-EFDC-CE42-939A-87AEA1A9D3E8}"/>
                  </a:ext>
                </a:extLst>
              </p:cNvPr>
              <p:cNvSpPr>
                <a:spLocks noChangeShapeType="1"/>
              </p:cNvSpPr>
              <p:nvPr/>
            </p:nvSpPr>
            <p:spPr bwMode="auto">
              <a:xfrm>
                <a:off x="402" y="2446"/>
                <a:ext cx="1429"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589" name="Line 157">
                <a:extLst>
                  <a:ext uri="{FF2B5EF4-FFF2-40B4-BE49-F238E27FC236}">
                    <a16:creationId xmlns:a16="http://schemas.microsoft.com/office/drawing/2014/main" id="{60CC9D1D-B4FA-AE44-98E4-607F25B9CAC6}"/>
                  </a:ext>
                </a:extLst>
              </p:cNvPr>
              <p:cNvSpPr>
                <a:spLocks noChangeShapeType="1"/>
              </p:cNvSpPr>
              <p:nvPr/>
            </p:nvSpPr>
            <p:spPr bwMode="auto">
              <a:xfrm>
                <a:off x="402" y="2694"/>
                <a:ext cx="1429"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590" name="Rectangle 158">
                <a:extLst>
                  <a:ext uri="{FF2B5EF4-FFF2-40B4-BE49-F238E27FC236}">
                    <a16:creationId xmlns:a16="http://schemas.microsoft.com/office/drawing/2014/main" id="{52680D84-852D-B240-81F6-3E6BE1100569}"/>
                  </a:ext>
                </a:extLst>
              </p:cNvPr>
              <p:cNvSpPr>
                <a:spLocks noChangeArrowheads="1"/>
              </p:cNvSpPr>
              <p:nvPr/>
            </p:nvSpPr>
            <p:spPr bwMode="auto">
              <a:xfrm>
                <a:off x="485" y="1240"/>
                <a:ext cx="1774"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solidFill>
                      <a:srgbClr val="000000"/>
                    </a:solidFill>
                    <a:effectLst>
                      <a:outerShdw blurRad="38100" dist="38100" dir="2700000" algn="tl">
                        <a:srgbClr val="FFFFFF"/>
                      </a:outerShdw>
                    </a:effectLst>
                    <a:latin typeface="Helvetica" pitchFamily="2" charset="0"/>
                    <a:ea typeface="Gulim" panose="020B0600000101010101" pitchFamily="34" charset="-127"/>
                  </a:rPr>
                  <a:t> ••• </a:t>
                </a:r>
                <a:r>
                  <a:rPr lang="en-US" altLang="ko-KR" sz="2400">
                    <a:solidFill>
                      <a:srgbClr val="000000"/>
                    </a:solidFill>
                    <a:effectLst>
                      <a:outerShdw blurRad="38100" dist="38100" dir="2700000" algn="tl">
                        <a:srgbClr val="FFFFFF"/>
                      </a:outerShdw>
                    </a:effectLst>
                    <a:latin typeface="Helvetica" pitchFamily="2" charset="0"/>
                    <a:ea typeface="Gulim" panose="020B0600000101010101" pitchFamily="34" charset="-127"/>
                  </a:rPr>
                  <a:t>TERBELAH ••• </a:t>
                </a:r>
              </a:p>
            </p:txBody>
          </p:sp>
          <p:sp>
            <p:nvSpPr>
              <p:cNvPr id="146591" name="Rectangle 159">
                <a:extLst>
                  <a:ext uri="{FF2B5EF4-FFF2-40B4-BE49-F238E27FC236}">
                    <a16:creationId xmlns:a16="http://schemas.microsoft.com/office/drawing/2014/main" id="{75B929C6-FC7E-CB43-A843-F07B549C296D}"/>
                  </a:ext>
                </a:extLst>
              </p:cNvPr>
              <p:cNvSpPr>
                <a:spLocks noChangeArrowheads="1"/>
              </p:cNvSpPr>
              <p:nvPr/>
            </p:nvSpPr>
            <p:spPr bwMode="auto">
              <a:xfrm>
                <a:off x="385" y="1761"/>
                <a:ext cx="726" cy="24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r>
                  <a:rPr lang="en-US" altLang="ko-KR" sz="2000">
                    <a:solidFill>
                      <a:srgbClr val="000000"/>
                    </a:solidFill>
                    <a:effectLst/>
                    <a:latin typeface="Helvetica" pitchFamily="2" charset="0"/>
                    <a:ea typeface="Gulim" panose="020B0600000101010101" pitchFamily="34" charset="-127"/>
                  </a:rPr>
                  <a:t>Israel</a:t>
                </a:r>
              </a:p>
            </p:txBody>
          </p:sp>
          <p:sp>
            <p:nvSpPr>
              <p:cNvPr id="146592" name="Rectangle 160">
                <a:extLst>
                  <a:ext uri="{FF2B5EF4-FFF2-40B4-BE49-F238E27FC236}">
                    <a16:creationId xmlns:a16="http://schemas.microsoft.com/office/drawing/2014/main" id="{0D08C588-BC8A-1547-A0D0-836B1E4AA709}"/>
                  </a:ext>
                </a:extLst>
              </p:cNvPr>
              <p:cNvSpPr>
                <a:spLocks noChangeArrowheads="1"/>
              </p:cNvSpPr>
              <p:nvPr/>
            </p:nvSpPr>
            <p:spPr bwMode="auto">
              <a:xfrm>
                <a:off x="590" y="1998"/>
                <a:ext cx="997" cy="248"/>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ko-KR" altLang="en-US" sz="2000">
                    <a:solidFill>
                      <a:srgbClr val="000000"/>
                    </a:solidFill>
                    <a:effectLst/>
                    <a:latin typeface="Helvetica" pitchFamily="2" charset="0"/>
                    <a:ea typeface="Gulim" panose="020B0600000101010101" pitchFamily="34" charset="-127"/>
                  </a:rPr>
                  <a:t>10              2</a:t>
                </a:r>
              </a:p>
            </p:txBody>
          </p:sp>
          <p:sp>
            <p:nvSpPr>
              <p:cNvPr id="146593" name="Rectangle 161">
                <a:extLst>
                  <a:ext uri="{FF2B5EF4-FFF2-40B4-BE49-F238E27FC236}">
                    <a16:creationId xmlns:a16="http://schemas.microsoft.com/office/drawing/2014/main" id="{EEC81F30-7EDE-EA49-B370-96F5DF0CB2E8}"/>
                  </a:ext>
                </a:extLst>
              </p:cNvPr>
              <p:cNvSpPr>
                <a:spLocks noChangeArrowheads="1"/>
              </p:cNvSpPr>
              <p:nvPr/>
            </p:nvSpPr>
            <p:spPr bwMode="auto">
              <a:xfrm>
                <a:off x="506" y="2495"/>
                <a:ext cx="1239"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ko-KR" altLang="en-US" sz="2000">
                    <a:solidFill>
                      <a:srgbClr val="000000"/>
                    </a:solidFill>
                    <a:effectLst/>
                    <a:latin typeface="Helvetica" pitchFamily="2" charset="0"/>
                    <a:ea typeface="Gulim" panose="020B0600000101010101" pitchFamily="34" charset="-127"/>
                  </a:rPr>
                  <a:t> 20-</a:t>
                </a:r>
                <a:r>
                  <a:rPr lang="en-US" altLang="ko-KR" sz="2000">
                    <a:solidFill>
                      <a:srgbClr val="000000"/>
                    </a:solidFill>
                    <a:effectLst/>
                    <a:latin typeface="Helvetica" pitchFamily="2" charset="0"/>
                    <a:ea typeface="Gulim" panose="020B0600000101010101" pitchFamily="34" charset="-127"/>
                  </a:rPr>
                  <a:t>Y         20-R</a:t>
                </a:r>
              </a:p>
            </p:txBody>
          </p:sp>
          <p:sp>
            <p:nvSpPr>
              <p:cNvPr id="146594" name="Rectangle 162">
                <a:extLst>
                  <a:ext uri="{FF2B5EF4-FFF2-40B4-BE49-F238E27FC236}">
                    <a16:creationId xmlns:a16="http://schemas.microsoft.com/office/drawing/2014/main" id="{50AB63BF-1164-9240-8071-6D2B2803D787}"/>
                  </a:ext>
                </a:extLst>
              </p:cNvPr>
              <p:cNvSpPr>
                <a:spLocks noChangeArrowheads="1"/>
              </p:cNvSpPr>
              <p:nvPr/>
            </p:nvSpPr>
            <p:spPr bwMode="auto">
              <a:xfrm>
                <a:off x="524" y="2734"/>
                <a:ext cx="117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ko-KR" altLang="en-US" sz="2000">
                    <a:solidFill>
                      <a:srgbClr val="000000"/>
                    </a:solidFill>
                    <a:effectLst/>
                    <a:latin typeface="Helvetica" pitchFamily="2" charset="0"/>
                    <a:ea typeface="Gulim" panose="020B0600000101010101" pitchFamily="34" charset="-127"/>
                  </a:rPr>
                  <a:t> 200           350</a:t>
                </a:r>
              </a:p>
            </p:txBody>
          </p:sp>
          <p:sp>
            <p:nvSpPr>
              <p:cNvPr id="146595" name="Rectangle 163">
                <a:extLst>
                  <a:ext uri="{FF2B5EF4-FFF2-40B4-BE49-F238E27FC236}">
                    <a16:creationId xmlns:a16="http://schemas.microsoft.com/office/drawing/2014/main" id="{50C25E89-77C6-8540-B4BD-6A84DB93CB4E}"/>
                  </a:ext>
                </a:extLst>
              </p:cNvPr>
              <p:cNvSpPr>
                <a:spLocks noChangeArrowheads="1"/>
              </p:cNvSpPr>
              <p:nvPr/>
            </p:nvSpPr>
            <p:spPr bwMode="auto">
              <a:xfrm>
                <a:off x="580" y="2992"/>
                <a:ext cx="113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ko-KR" sz="2000">
                    <a:solidFill>
                      <a:srgbClr val="000000"/>
                    </a:solidFill>
                    <a:effectLst/>
                    <a:latin typeface="Helvetica" pitchFamily="2" charset="0"/>
                    <a:ea typeface="Gulim" panose="020B0600000101010101" pitchFamily="34" charset="-127"/>
                  </a:rPr>
                  <a:t>Asyur   Babel</a:t>
                </a:r>
              </a:p>
            </p:txBody>
          </p:sp>
          <p:sp>
            <p:nvSpPr>
              <p:cNvPr id="146596" name="Line 164">
                <a:extLst>
                  <a:ext uri="{FF2B5EF4-FFF2-40B4-BE49-F238E27FC236}">
                    <a16:creationId xmlns:a16="http://schemas.microsoft.com/office/drawing/2014/main" id="{22324DF0-53BD-724E-B338-608EF2AC2179}"/>
                  </a:ext>
                </a:extLst>
              </p:cNvPr>
              <p:cNvSpPr>
                <a:spLocks noChangeShapeType="1"/>
              </p:cNvSpPr>
              <p:nvPr/>
            </p:nvSpPr>
            <p:spPr bwMode="auto">
              <a:xfrm>
                <a:off x="422" y="2943"/>
                <a:ext cx="143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597" name="Rectangle 165">
                <a:extLst>
                  <a:ext uri="{FF2B5EF4-FFF2-40B4-BE49-F238E27FC236}">
                    <a16:creationId xmlns:a16="http://schemas.microsoft.com/office/drawing/2014/main" id="{9178193E-3EF4-5F49-A9E1-FF87E6A2FA24}"/>
                  </a:ext>
                </a:extLst>
              </p:cNvPr>
              <p:cNvSpPr>
                <a:spLocks noChangeArrowheads="1"/>
              </p:cNvSpPr>
              <p:nvPr/>
            </p:nvSpPr>
            <p:spPr bwMode="auto">
              <a:xfrm>
                <a:off x="440" y="1506"/>
                <a:ext cx="1400"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ko-KR" sz="2000">
                    <a:solidFill>
                      <a:srgbClr val="000000"/>
                    </a:solidFill>
                    <a:effectLst/>
                    <a:latin typeface="Helvetica" pitchFamily="2" charset="0"/>
                    <a:ea typeface="Gulim" panose="020B0600000101010101" pitchFamily="34" charset="-127"/>
                  </a:rPr>
                  <a:t>Utara       Selatan</a:t>
                </a:r>
              </a:p>
            </p:txBody>
          </p:sp>
          <p:sp>
            <p:nvSpPr>
              <p:cNvPr id="146598" name="Line 166">
                <a:extLst>
                  <a:ext uri="{FF2B5EF4-FFF2-40B4-BE49-F238E27FC236}">
                    <a16:creationId xmlns:a16="http://schemas.microsoft.com/office/drawing/2014/main" id="{79FA48EE-3FC9-9640-9C0D-364530EB8F0C}"/>
                  </a:ext>
                </a:extLst>
              </p:cNvPr>
              <p:cNvSpPr>
                <a:spLocks noChangeShapeType="1"/>
              </p:cNvSpPr>
              <p:nvPr/>
            </p:nvSpPr>
            <p:spPr bwMode="auto">
              <a:xfrm>
                <a:off x="412" y="3191"/>
                <a:ext cx="1429"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599" name="Line 167">
                <a:extLst>
                  <a:ext uri="{FF2B5EF4-FFF2-40B4-BE49-F238E27FC236}">
                    <a16:creationId xmlns:a16="http://schemas.microsoft.com/office/drawing/2014/main" id="{E98900A7-29ED-1A4B-B120-E06D71573CDB}"/>
                  </a:ext>
                </a:extLst>
              </p:cNvPr>
              <p:cNvSpPr>
                <a:spLocks noChangeShapeType="1"/>
              </p:cNvSpPr>
              <p:nvPr/>
            </p:nvSpPr>
            <p:spPr bwMode="auto">
              <a:xfrm>
                <a:off x="1127" y="1585"/>
                <a:ext cx="0" cy="165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600" name="Rectangle 168">
                <a:extLst>
                  <a:ext uri="{FF2B5EF4-FFF2-40B4-BE49-F238E27FC236}">
                    <a16:creationId xmlns:a16="http://schemas.microsoft.com/office/drawing/2014/main" id="{50AC22B5-76F2-4547-A6F9-478810D9079A}"/>
                  </a:ext>
                </a:extLst>
              </p:cNvPr>
              <p:cNvSpPr>
                <a:spLocks noChangeArrowheads="1"/>
              </p:cNvSpPr>
              <p:nvPr/>
            </p:nvSpPr>
            <p:spPr bwMode="auto">
              <a:xfrm>
                <a:off x="645" y="2244"/>
                <a:ext cx="95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ko-KR" sz="2000">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146601" name="Line 169">
                <a:extLst>
                  <a:ext uri="{FF2B5EF4-FFF2-40B4-BE49-F238E27FC236}">
                    <a16:creationId xmlns:a16="http://schemas.microsoft.com/office/drawing/2014/main" id="{0427A886-2DB3-DC41-A5B6-F350A903610B}"/>
                  </a:ext>
                </a:extLst>
              </p:cNvPr>
              <p:cNvSpPr>
                <a:spLocks noChangeShapeType="1"/>
              </p:cNvSpPr>
              <p:nvPr/>
            </p:nvSpPr>
            <p:spPr bwMode="auto">
              <a:xfrm>
                <a:off x="600" y="1248"/>
                <a:ext cx="12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602" name="Rectangle 170">
                <a:extLst>
                  <a:ext uri="{FF2B5EF4-FFF2-40B4-BE49-F238E27FC236}">
                    <a16:creationId xmlns:a16="http://schemas.microsoft.com/office/drawing/2014/main" id="{A43E5DE8-20D2-EB46-A11B-A514A544B4F2}"/>
                  </a:ext>
                </a:extLst>
              </p:cNvPr>
              <p:cNvSpPr>
                <a:spLocks noChangeArrowheads="1"/>
              </p:cNvSpPr>
              <p:nvPr/>
            </p:nvSpPr>
            <p:spPr bwMode="auto">
              <a:xfrm>
                <a:off x="706" y="1008"/>
                <a:ext cx="849"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400">
                    <a:solidFill>
                      <a:srgbClr val="000000"/>
                    </a:solidFill>
                    <a:effectLst/>
                    <a:latin typeface="Helvetica" pitchFamily="2" charset="0"/>
                    <a:ea typeface="Gulim" panose="020B0600000101010101" pitchFamily="34" charset="-127"/>
                  </a:rPr>
                  <a:t>S - D - S</a:t>
                </a:r>
              </a:p>
            </p:txBody>
          </p:sp>
          <p:sp>
            <p:nvSpPr>
              <p:cNvPr id="146603" name="Line 171">
                <a:extLst>
                  <a:ext uri="{FF2B5EF4-FFF2-40B4-BE49-F238E27FC236}">
                    <a16:creationId xmlns:a16="http://schemas.microsoft.com/office/drawing/2014/main" id="{C9729FBF-FFC2-0442-8D2C-41B664511548}"/>
                  </a:ext>
                </a:extLst>
              </p:cNvPr>
              <p:cNvSpPr>
                <a:spLocks noChangeShapeType="1"/>
              </p:cNvSpPr>
              <p:nvPr/>
            </p:nvSpPr>
            <p:spPr bwMode="auto">
              <a:xfrm>
                <a:off x="412" y="1966"/>
                <a:ext cx="1429"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604" name="Line 172">
                <a:extLst>
                  <a:ext uri="{FF2B5EF4-FFF2-40B4-BE49-F238E27FC236}">
                    <a16:creationId xmlns:a16="http://schemas.microsoft.com/office/drawing/2014/main" id="{9322104A-8EEF-3340-82C4-BF1B45858D38}"/>
                  </a:ext>
                </a:extLst>
              </p:cNvPr>
              <p:cNvSpPr>
                <a:spLocks noChangeShapeType="1"/>
              </p:cNvSpPr>
              <p:nvPr/>
            </p:nvSpPr>
            <p:spPr bwMode="auto">
              <a:xfrm flipV="1">
                <a:off x="422" y="2197"/>
                <a:ext cx="143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605" name="Line 173">
                <a:extLst>
                  <a:ext uri="{FF2B5EF4-FFF2-40B4-BE49-F238E27FC236}">
                    <a16:creationId xmlns:a16="http://schemas.microsoft.com/office/drawing/2014/main" id="{F5A40D9D-8CF9-3140-99CE-17C3B52F7F05}"/>
                  </a:ext>
                </a:extLst>
              </p:cNvPr>
              <p:cNvSpPr>
                <a:spLocks noChangeShapeType="1"/>
              </p:cNvSpPr>
              <p:nvPr/>
            </p:nvSpPr>
            <p:spPr bwMode="auto">
              <a:xfrm flipV="1">
                <a:off x="422" y="1718"/>
                <a:ext cx="142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607" name="Rectangle 175">
                <a:extLst>
                  <a:ext uri="{FF2B5EF4-FFF2-40B4-BE49-F238E27FC236}">
                    <a16:creationId xmlns:a16="http://schemas.microsoft.com/office/drawing/2014/main" id="{220E4CB5-7D16-CC48-9494-74CE92A22114}"/>
                  </a:ext>
                </a:extLst>
              </p:cNvPr>
              <p:cNvSpPr>
                <a:spLocks noChangeArrowheads="1"/>
              </p:cNvSpPr>
              <p:nvPr/>
            </p:nvSpPr>
            <p:spPr bwMode="auto">
              <a:xfrm>
                <a:off x="977" y="1768"/>
                <a:ext cx="930" cy="24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r>
                  <a:rPr lang="ko-KR" altLang="en-US" sz="2000">
                    <a:solidFill>
                      <a:srgbClr val="000000"/>
                    </a:solidFill>
                    <a:effectLst/>
                    <a:latin typeface="Helvetica" pitchFamily="2" charset="0"/>
                    <a:ea typeface="Gulim" panose="020B0600000101010101" pitchFamily="34" charset="-127"/>
                  </a:rPr>
                  <a:t>  </a:t>
                </a:r>
                <a:r>
                  <a:rPr lang="en-US" altLang="ko-KR" sz="2000">
                    <a:solidFill>
                      <a:srgbClr val="000000"/>
                    </a:solidFill>
                    <a:effectLst/>
                    <a:latin typeface="Helvetica" pitchFamily="2" charset="0"/>
                    <a:ea typeface="Gulim" panose="020B0600000101010101" pitchFamily="34" charset="-127"/>
                  </a:rPr>
                  <a:t>Yehuda</a:t>
                </a:r>
              </a:p>
            </p:txBody>
          </p:sp>
          <p:sp>
            <p:nvSpPr>
              <p:cNvPr id="146608" name="Line 176">
                <a:extLst>
                  <a:ext uri="{FF2B5EF4-FFF2-40B4-BE49-F238E27FC236}">
                    <a16:creationId xmlns:a16="http://schemas.microsoft.com/office/drawing/2014/main" id="{60D30DED-5DAE-834D-BA69-A7E575719A46}"/>
                  </a:ext>
                </a:extLst>
              </p:cNvPr>
              <p:cNvSpPr>
                <a:spLocks noChangeShapeType="1"/>
              </p:cNvSpPr>
              <p:nvPr/>
            </p:nvSpPr>
            <p:spPr bwMode="auto">
              <a:xfrm>
                <a:off x="1107" y="1488"/>
                <a:ext cx="32" cy="726"/>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609" name="Line 177">
                <a:extLst>
                  <a:ext uri="{FF2B5EF4-FFF2-40B4-BE49-F238E27FC236}">
                    <a16:creationId xmlns:a16="http://schemas.microsoft.com/office/drawing/2014/main" id="{113079D3-7D95-C14E-8663-6B6D7F8B654D}"/>
                  </a:ext>
                </a:extLst>
              </p:cNvPr>
              <p:cNvSpPr>
                <a:spLocks noChangeShapeType="1"/>
              </p:cNvSpPr>
              <p:nvPr/>
            </p:nvSpPr>
            <p:spPr bwMode="auto">
              <a:xfrm>
                <a:off x="412" y="1229"/>
                <a:ext cx="1429"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612" name="AutoShape 180">
                <a:extLst>
                  <a:ext uri="{FF2B5EF4-FFF2-40B4-BE49-F238E27FC236}">
                    <a16:creationId xmlns:a16="http://schemas.microsoft.com/office/drawing/2014/main" id="{FF70815E-C247-ED4B-AE6C-B02605E7C197}"/>
                  </a:ext>
                </a:extLst>
              </p:cNvPr>
              <p:cNvSpPr>
                <a:spLocks noChangeArrowheads="1"/>
              </p:cNvSpPr>
              <p:nvPr/>
            </p:nvSpPr>
            <p:spPr bwMode="auto">
              <a:xfrm>
                <a:off x="800" y="837"/>
                <a:ext cx="755" cy="213"/>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606" name="Rectangle 174">
                <a:extLst>
                  <a:ext uri="{FF2B5EF4-FFF2-40B4-BE49-F238E27FC236}">
                    <a16:creationId xmlns:a16="http://schemas.microsoft.com/office/drawing/2014/main" id="{5CB1728B-6558-9F4C-88A7-A718FAE73239}"/>
                  </a:ext>
                </a:extLst>
              </p:cNvPr>
              <p:cNvSpPr>
                <a:spLocks noChangeArrowheads="1"/>
              </p:cNvSpPr>
              <p:nvPr/>
            </p:nvSpPr>
            <p:spPr bwMode="auto">
              <a:xfrm>
                <a:off x="293" y="754"/>
                <a:ext cx="1364" cy="28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r>
                  <a:rPr lang="en-US" altLang="ko-KR" sz="2400">
                    <a:solidFill>
                      <a:srgbClr val="000000"/>
                    </a:solidFill>
                    <a:effectLst/>
                    <a:latin typeface="Chicago" charset="0"/>
                    <a:ea typeface="Gulim" panose="020B0600000101010101" pitchFamily="34" charset="-127"/>
                  </a:rPr>
                  <a:t>KERAJAAN</a:t>
                </a:r>
              </a:p>
            </p:txBody>
          </p:sp>
        </p:grpSp>
      </p:grpSp>
      <p:sp>
        <p:nvSpPr>
          <p:cNvPr id="146446" name="AutoShape 14">
            <a:extLst>
              <a:ext uri="{FF2B5EF4-FFF2-40B4-BE49-F238E27FC236}">
                <a16:creationId xmlns:a16="http://schemas.microsoft.com/office/drawing/2014/main" id="{AF49E192-F5D4-EC43-BCA1-5C5DEC935C2D}"/>
              </a:ext>
            </a:extLst>
          </p:cNvPr>
          <p:cNvSpPr>
            <a:spLocks noChangeArrowheads="1"/>
          </p:cNvSpPr>
          <p:nvPr/>
        </p:nvSpPr>
        <p:spPr bwMode="auto">
          <a:xfrm>
            <a:off x="244475" y="3841750"/>
            <a:ext cx="2898775" cy="571500"/>
          </a:xfrm>
          <a:prstGeom prst="roundRect">
            <a:avLst>
              <a:gd name="adj" fmla="val 16667"/>
            </a:avLst>
          </a:prstGeom>
          <a:noFill/>
          <a:ln w="57150">
            <a:solidFill>
              <a:srgbClr val="FB2E05"/>
            </a:solidFill>
            <a:round/>
            <a:headEnd/>
            <a:tailEnd/>
          </a:ln>
          <a:effectLst>
            <a:outerShdw dist="81320" dir="2319588" algn="ctr" rotWithShape="0">
              <a:schemeClr val="bg2"/>
            </a:outerShdw>
          </a:effectLst>
          <a:extLst>
            <a:ext uri="{909E8E84-426E-40DD-AFC4-6F175D3DCCD1}">
              <a14:hiddenFill xmlns:a14="http://schemas.microsoft.com/office/drawing/2010/main">
                <a:solidFill>
                  <a:srgbClr val="FB2E05"/>
                </a:solidFill>
              </a14:hiddenFill>
            </a:ext>
          </a:extLst>
        </p:spPr>
        <p:txBody>
          <a:bodyPr wrap="none" anchor="ctr"/>
          <a:lstStyle/>
          <a:p>
            <a:endParaRPr lang="en-US"/>
          </a:p>
        </p:txBody>
      </p:sp>
      <p:sp>
        <p:nvSpPr>
          <p:cNvPr id="146619" name="Text Box 187">
            <a:extLst>
              <a:ext uri="{FF2B5EF4-FFF2-40B4-BE49-F238E27FC236}">
                <a16:creationId xmlns:a16="http://schemas.microsoft.com/office/drawing/2014/main" id="{52744006-C226-F345-8281-4724896E3F3E}"/>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dissolve">
                                      <p:cBhvr>
                                        <p:cTn id="7" dur="500"/>
                                        <p:tgtEl>
                                          <p:spTgt spid="1464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6617"/>
                                        </p:tgtEl>
                                        <p:attrNameLst>
                                          <p:attrName>style.visibility</p:attrName>
                                        </p:attrNameLst>
                                      </p:cBhvr>
                                      <p:to>
                                        <p:strVal val="visible"/>
                                      </p:to>
                                    </p:set>
                                    <p:animEffect transition="in" filter="dissolve">
                                      <p:cBhvr>
                                        <p:cTn id="12" dur="500"/>
                                        <p:tgtEl>
                                          <p:spTgt spid="146617"/>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46446"/>
                                        </p:tgtEl>
                                        <p:attrNameLst>
                                          <p:attrName>style.visibility</p:attrName>
                                        </p:attrNameLst>
                                      </p:cBhvr>
                                      <p:to>
                                        <p:strVal val="visible"/>
                                      </p:to>
                                    </p:set>
                                    <p:animEffect transition="in" filter="dissolve">
                                      <p:cBhvr>
                                        <p:cTn id="16" dur="500"/>
                                        <p:tgtEl>
                                          <p:spTgt spid="146446"/>
                                        </p:tgtEl>
                                      </p:cBhvr>
                                    </p:animEffect>
                                  </p:childTnLst>
                                </p:cTn>
                              </p:par>
                            </p:childTnLst>
                          </p:cTn>
                        </p:par>
                        <p:par>
                          <p:cTn id="17" fill="hold" nodeType="afterGroup">
                            <p:stCondLst>
                              <p:cond delay="1000"/>
                            </p:stCondLst>
                            <p:childTnLst>
                              <p:par>
                                <p:cTn id="18" presetID="23" presetClass="entr" presetSubtype="528" fill="hold" nodeType="afterEffect">
                                  <p:stCondLst>
                                    <p:cond delay="0"/>
                                  </p:stCondLst>
                                  <p:childTnLst>
                                    <p:set>
                                      <p:cBhvr>
                                        <p:cTn id="19" dur="1" fill="hold">
                                          <p:stCondLst>
                                            <p:cond delay="0"/>
                                          </p:stCondLst>
                                        </p:cTn>
                                        <p:tgtEl>
                                          <p:spTgt spid="146450"/>
                                        </p:tgtEl>
                                        <p:attrNameLst>
                                          <p:attrName>style.visibility</p:attrName>
                                        </p:attrNameLst>
                                      </p:cBhvr>
                                      <p:to>
                                        <p:strVal val="visible"/>
                                      </p:to>
                                    </p:set>
                                    <p:anim calcmode="lin" valueType="num">
                                      <p:cBhvr>
                                        <p:cTn id="20" dur="500" fill="hold"/>
                                        <p:tgtEl>
                                          <p:spTgt spid="146450"/>
                                        </p:tgtEl>
                                        <p:attrNameLst>
                                          <p:attrName>ppt_w</p:attrName>
                                        </p:attrNameLst>
                                      </p:cBhvr>
                                      <p:tavLst>
                                        <p:tav tm="0">
                                          <p:val>
                                            <p:fltVal val="0"/>
                                          </p:val>
                                        </p:tav>
                                        <p:tav tm="100000">
                                          <p:val>
                                            <p:strVal val="#ppt_w"/>
                                          </p:val>
                                        </p:tav>
                                      </p:tavLst>
                                    </p:anim>
                                    <p:anim calcmode="lin" valueType="num">
                                      <p:cBhvr>
                                        <p:cTn id="21" dur="500" fill="hold"/>
                                        <p:tgtEl>
                                          <p:spTgt spid="146450"/>
                                        </p:tgtEl>
                                        <p:attrNameLst>
                                          <p:attrName>ppt_h</p:attrName>
                                        </p:attrNameLst>
                                      </p:cBhvr>
                                      <p:tavLst>
                                        <p:tav tm="0">
                                          <p:val>
                                            <p:fltVal val="0"/>
                                          </p:val>
                                        </p:tav>
                                        <p:tav tm="100000">
                                          <p:val>
                                            <p:strVal val="#ppt_h"/>
                                          </p:val>
                                        </p:tav>
                                      </p:tavLst>
                                    </p:anim>
                                    <p:anim calcmode="lin" valueType="num">
                                      <p:cBhvr>
                                        <p:cTn id="22" dur="500" fill="hold"/>
                                        <p:tgtEl>
                                          <p:spTgt spid="146450"/>
                                        </p:tgtEl>
                                        <p:attrNameLst>
                                          <p:attrName>ppt_x</p:attrName>
                                        </p:attrNameLst>
                                      </p:cBhvr>
                                      <p:tavLst>
                                        <p:tav tm="0">
                                          <p:val>
                                            <p:fltVal val="0.5"/>
                                          </p:val>
                                        </p:tav>
                                        <p:tav tm="100000">
                                          <p:val>
                                            <p:strVal val="#ppt_x"/>
                                          </p:val>
                                        </p:tav>
                                      </p:tavLst>
                                    </p:anim>
                                    <p:anim calcmode="lin" valueType="num">
                                      <p:cBhvr>
                                        <p:cTn id="23"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6568"/>
                                        </p:tgtEl>
                                        <p:attrNameLst>
                                          <p:attrName>style.visibility</p:attrName>
                                        </p:attrNameLst>
                                      </p:cBhvr>
                                      <p:to>
                                        <p:strVal val="visible"/>
                                      </p:to>
                                    </p:set>
                                    <p:animEffect transition="in" filter="dissolve">
                                      <p:cBhvr>
                                        <p:cTn id="28" dur="500"/>
                                        <p:tgtEl>
                                          <p:spTgt spid="146568"/>
                                        </p:tgtEl>
                                      </p:cBhvr>
                                    </p:animEffect>
                                  </p:childTnLst>
                                </p:cTn>
                              </p:par>
                            </p:childTnLst>
                          </p:cTn>
                        </p:par>
                        <p:par>
                          <p:cTn id="29" fill="hold" nodeType="afterGroup">
                            <p:stCondLst>
                              <p:cond delay="500"/>
                            </p:stCondLst>
                            <p:childTnLst>
                              <p:par>
                                <p:cTn id="30" presetID="9" presetClass="entr" presetSubtype="0" fill="hold" nodeType="afterEffect">
                                  <p:stCondLst>
                                    <p:cond delay="0"/>
                                  </p:stCondLst>
                                  <p:childTnLst>
                                    <p:set>
                                      <p:cBhvr>
                                        <p:cTn id="31" dur="1" fill="hold">
                                          <p:stCondLst>
                                            <p:cond delay="0"/>
                                          </p:stCondLst>
                                        </p:cTn>
                                        <p:tgtEl>
                                          <p:spTgt spid="146447"/>
                                        </p:tgtEl>
                                        <p:attrNameLst>
                                          <p:attrName>style.visibility</p:attrName>
                                        </p:attrNameLst>
                                      </p:cBhvr>
                                      <p:to>
                                        <p:strVal val="visible"/>
                                      </p:to>
                                    </p:set>
                                    <p:animEffect transition="in" filter="dissolve">
                                      <p:cBhvr>
                                        <p:cTn id="32" dur="5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9" grpId="0" autoUpdateAnimBg="0"/>
      <p:bldP spid="14656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59" name="Picture 91">
            <a:extLst>
              <a:ext uri="{FF2B5EF4-FFF2-40B4-BE49-F238E27FC236}">
                <a16:creationId xmlns:a16="http://schemas.microsoft.com/office/drawing/2014/main" id="{91E79E32-EC8E-624F-AEAA-74EABFB1D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1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8861" name="Rectangle 93">
            <a:extLst>
              <a:ext uri="{FF2B5EF4-FFF2-40B4-BE49-F238E27FC236}">
                <a16:creationId xmlns:a16="http://schemas.microsoft.com/office/drawing/2014/main" id="{3A0F42BA-DC09-544F-BDDA-218BC04E9934}"/>
              </a:ext>
            </a:extLst>
          </p:cNvPr>
          <p:cNvSpPr>
            <a:spLocks noChangeArrowheads="1"/>
          </p:cNvSpPr>
          <p:nvPr/>
        </p:nvSpPr>
        <p:spPr bwMode="auto">
          <a:xfrm>
            <a:off x="-11113" y="-23813"/>
            <a:ext cx="9155113" cy="6881813"/>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0" name="Rectangle 2">
            <a:extLst>
              <a:ext uri="{FF2B5EF4-FFF2-40B4-BE49-F238E27FC236}">
                <a16:creationId xmlns:a16="http://schemas.microsoft.com/office/drawing/2014/main" id="{8F64EDDC-485A-ED4E-A6F1-3A6B6E160B69}"/>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83" name="Rectangle 15">
            <a:extLst>
              <a:ext uri="{FF2B5EF4-FFF2-40B4-BE49-F238E27FC236}">
                <a16:creationId xmlns:a16="http://schemas.microsoft.com/office/drawing/2014/main" id="{D86D0A63-133D-6F46-9E7F-AA28C327267D}"/>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solidFill>
                  <a:srgbClr val="000099"/>
                </a:solidFill>
                <a:effectLst/>
                <a:latin typeface="Helvetica" pitchFamily="2" charset="0"/>
                <a:ea typeface="Gulim" panose="020B0600000101010101" pitchFamily="34" charset="-127"/>
              </a:rPr>
              <a:t>         </a:t>
            </a:r>
          </a:p>
        </p:txBody>
      </p:sp>
      <p:sp>
        <p:nvSpPr>
          <p:cNvPr id="288786" name="Rectangle 18">
            <a:extLst>
              <a:ext uri="{FF2B5EF4-FFF2-40B4-BE49-F238E27FC236}">
                <a16:creationId xmlns:a16="http://schemas.microsoft.com/office/drawing/2014/main" id="{38F34F39-4C71-2744-AA3F-6B86A5242471}"/>
              </a:ext>
            </a:extLst>
          </p:cNvPr>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17" name="Text Box 49">
            <a:extLst>
              <a:ext uri="{FF2B5EF4-FFF2-40B4-BE49-F238E27FC236}">
                <a16:creationId xmlns:a16="http://schemas.microsoft.com/office/drawing/2014/main" id="{3520ADBA-D6BA-D849-B05D-09D3FDC0BFF6}"/>
              </a:ext>
            </a:extLst>
          </p:cNvPr>
          <p:cNvSpPr txBox="1">
            <a:spLocks noChangeArrowheads="1"/>
          </p:cNvSpPr>
          <p:nvPr/>
        </p:nvSpPr>
        <p:spPr bwMode="auto">
          <a:xfrm>
            <a:off x="492125" y="-26987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solidFill>
                <a:srgbClr val="000099"/>
              </a:solidFill>
              <a:effectLst/>
              <a:ea typeface="Gulim" panose="020B0600000101010101" pitchFamily="34" charset="-127"/>
            </a:endParaRPr>
          </a:p>
        </p:txBody>
      </p:sp>
      <p:grpSp>
        <p:nvGrpSpPr>
          <p:cNvPr id="288834" name="Group 66">
            <a:extLst>
              <a:ext uri="{FF2B5EF4-FFF2-40B4-BE49-F238E27FC236}">
                <a16:creationId xmlns:a16="http://schemas.microsoft.com/office/drawing/2014/main" id="{B9D3621C-FDDC-6F41-B8B1-82FF4555E066}"/>
              </a:ext>
            </a:extLst>
          </p:cNvPr>
          <p:cNvGrpSpPr>
            <a:grpSpLocks/>
          </p:cNvGrpSpPr>
          <p:nvPr/>
        </p:nvGrpSpPr>
        <p:grpSpPr bwMode="auto">
          <a:xfrm>
            <a:off x="7127875" y="304800"/>
            <a:ext cx="1470025" cy="1638300"/>
            <a:chOff x="4490" y="192"/>
            <a:chExt cx="926" cy="1032"/>
          </a:xfrm>
        </p:grpSpPr>
        <p:sp>
          <p:nvSpPr>
            <p:cNvPr id="288835" name="Rectangle 67">
              <a:extLst>
                <a:ext uri="{FF2B5EF4-FFF2-40B4-BE49-F238E27FC236}">
                  <a16:creationId xmlns:a16="http://schemas.microsoft.com/office/drawing/2014/main" id="{1B449B61-F7E2-3E42-A48A-70F9A845310A}"/>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88836" name="Oval 68">
              <a:extLst>
                <a:ext uri="{FF2B5EF4-FFF2-40B4-BE49-F238E27FC236}">
                  <a16:creationId xmlns:a16="http://schemas.microsoft.com/office/drawing/2014/main" id="{361362CB-BBD3-9A4B-B8DD-EF97E6D0533E}"/>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88837" name="Rectangle 69">
              <a:extLst>
                <a:ext uri="{FF2B5EF4-FFF2-40B4-BE49-F238E27FC236}">
                  <a16:creationId xmlns:a16="http://schemas.microsoft.com/office/drawing/2014/main" id="{DEC1149B-A058-B34F-967D-16704008E63C}"/>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288838" name="Rectangle 70">
              <a:extLst>
                <a:ext uri="{FF2B5EF4-FFF2-40B4-BE49-F238E27FC236}">
                  <a16:creationId xmlns:a16="http://schemas.microsoft.com/office/drawing/2014/main" id="{58DF9225-6FC1-9C42-B64E-C992FC5A5663}"/>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88839" name="Oval 71">
              <a:extLst>
                <a:ext uri="{FF2B5EF4-FFF2-40B4-BE49-F238E27FC236}">
                  <a16:creationId xmlns:a16="http://schemas.microsoft.com/office/drawing/2014/main" id="{39A68B4A-1124-FD4D-9C2F-C286132C3678}"/>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288840" name="Rectangle 72">
              <a:extLst>
                <a:ext uri="{FF2B5EF4-FFF2-40B4-BE49-F238E27FC236}">
                  <a16:creationId xmlns:a16="http://schemas.microsoft.com/office/drawing/2014/main" id="{DF74AC24-F0BE-ED4F-BC4C-FDC9F3C0CF27}"/>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88841" name="Rectangle 73">
              <a:extLst>
                <a:ext uri="{FF2B5EF4-FFF2-40B4-BE49-F238E27FC236}">
                  <a16:creationId xmlns:a16="http://schemas.microsoft.com/office/drawing/2014/main" id="{878B3A85-1122-0A43-AC8C-12C958E5855B}"/>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VI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IX</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X</a:t>
              </a:r>
              <a:endParaRPr lang="en-US" altLang="ko-KR">
                <a:effectLst/>
                <a:latin typeface="Krone" charset="0"/>
                <a:ea typeface="Gulim" panose="020B0600000101010101" pitchFamily="34" charset="-127"/>
              </a:endParaRPr>
            </a:p>
          </p:txBody>
        </p:sp>
        <p:sp>
          <p:nvSpPr>
            <p:cNvPr id="288842" name="Rectangle 74">
              <a:extLst>
                <a:ext uri="{FF2B5EF4-FFF2-40B4-BE49-F238E27FC236}">
                  <a16:creationId xmlns:a16="http://schemas.microsoft.com/office/drawing/2014/main" id="{2B6CAAB3-C01F-2442-91AB-BA6B73FDD600}"/>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IV</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a:t>
              </a:r>
              <a:endParaRPr lang="en-US" altLang="ko-KR">
                <a:effectLst/>
                <a:latin typeface="Krone" charset="0"/>
                <a:ea typeface="Gulim" panose="020B0600000101010101" pitchFamily="34" charset="-127"/>
              </a:endParaRPr>
            </a:p>
          </p:txBody>
        </p:sp>
      </p:grpSp>
      <p:sp>
        <p:nvSpPr>
          <p:cNvPr id="288849" name="Text Box 81">
            <a:extLst>
              <a:ext uri="{FF2B5EF4-FFF2-40B4-BE49-F238E27FC236}">
                <a16:creationId xmlns:a16="http://schemas.microsoft.com/office/drawing/2014/main" id="{C220DE42-8A09-904F-8AA7-0B609956973B}"/>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88850" name="Rectangle 82">
            <a:extLst>
              <a:ext uri="{FF2B5EF4-FFF2-40B4-BE49-F238E27FC236}">
                <a16:creationId xmlns:a16="http://schemas.microsoft.com/office/drawing/2014/main" id="{C4109717-714C-5241-AEEF-B11567D01CE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88853" name="Rectangle 85">
            <a:extLst>
              <a:ext uri="{FF2B5EF4-FFF2-40B4-BE49-F238E27FC236}">
                <a16:creationId xmlns:a16="http://schemas.microsoft.com/office/drawing/2014/main" id="{077E94D0-30AB-134F-9343-6EB755F7C21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03</a:t>
            </a:r>
          </a:p>
        </p:txBody>
      </p:sp>
      <p:sp>
        <p:nvSpPr>
          <p:cNvPr id="288855" name="Text Box 87">
            <a:extLst>
              <a:ext uri="{FF2B5EF4-FFF2-40B4-BE49-F238E27FC236}">
                <a16:creationId xmlns:a16="http://schemas.microsoft.com/office/drawing/2014/main" id="{EC8B6D5F-764C-A947-858F-6561A6B0CA41}"/>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4</a:t>
            </a:r>
          </a:p>
        </p:txBody>
      </p:sp>
      <p:sp>
        <p:nvSpPr>
          <p:cNvPr id="288857" name="Text Box 89">
            <a:extLst>
              <a:ext uri="{FF2B5EF4-FFF2-40B4-BE49-F238E27FC236}">
                <a16:creationId xmlns:a16="http://schemas.microsoft.com/office/drawing/2014/main" id="{18A64BEE-1B9F-D148-A4FA-F84C01A04BF6}"/>
              </a:ext>
            </a:extLst>
          </p:cNvPr>
          <p:cNvSpPr txBox="1">
            <a:spLocks noChangeArrowheads="1"/>
          </p:cNvSpPr>
          <p:nvPr/>
        </p:nvSpPr>
        <p:spPr bwMode="auto">
          <a:xfrm>
            <a:off x="957263" y="320675"/>
            <a:ext cx="6388100" cy="579438"/>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3200">
                <a:solidFill>
                  <a:srgbClr val="FF3300"/>
                </a:solidFill>
                <a:effectLst/>
                <a:ea typeface="Gulim" panose="020B0600000101010101" pitchFamily="34" charset="-127"/>
              </a:rPr>
              <a:t>INGATLAH KONTEKS INI !</a:t>
            </a:r>
          </a:p>
        </p:txBody>
      </p:sp>
      <p:sp>
        <p:nvSpPr>
          <p:cNvPr id="288864" name="Text Box 96">
            <a:extLst>
              <a:ext uri="{FF2B5EF4-FFF2-40B4-BE49-F238E27FC236}">
                <a16:creationId xmlns:a16="http://schemas.microsoft.com/office/drawing/2014/main" id="{E6E0B1B9-DCE4-1E42-BF19-E3794C54D72A}"/>
              </a:ext>
            </a:extLst>
          </p:cNvPr>
          <p:cNvSpPr txBox="1">
            <a:spLocks noChangeArrowheads="1"/>
          </p:cNvSpPr>
          <p:nvPr/>
        </p:nvSpPr>
        <p:spPr bwMode="auto">
          <a:xfrm>
            <a:off x="280988" y="1262063"/>
            <a:ext cx="8610600" cy="51911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tabLst>
                <a:tab pos="573088" algn="l"/>
              </a:tabLst>
              <a:defRPr sz="2400">
                <a:solidFill>
                  <a:schemeClr val="tx1"/>
                </a:solidFill>
                <a:latin typeface="Times New Roman" panose="02020603050405020304" pitchFamily="18" charset="0"/>
              </a:defRPr>
            </a:lvl1pPr>
            <a:lvl2pPr>
              <a:tabLst>
                <a:tab pos="573088" algn="l"/>
              </a:tabLst>
              <a:defRPr sz="2400">
                <a:solidFill>
                  <a:schemeClr val="tx1"/>
                </a:solidFill>
                <a:latin typeface="Times New Roman" panose="02020603050405020304" pitchFamily="18" charset="0"/>
              </a:defRPr>
            </a:lvl2pPr>
            <a:lvl3pPr>
              <a:tabLst>
                <a:tab pos="573088" algn="l"/>
              </a:tabLst>
              <a:defRPr sz="2400">
                <a:solidFill>
                  <a:schemeClr val="tx1"/>
                </a:solidFill>
                <a:latin typeface="Times New Roman" panose="02020603050405020304" pitchFamily="18" charset="0"/>
              </a:defRPr>
            </a:lvl3pPr>
            <a:lvl4pPr>
              <a:tabLst>
                <a:tab pos="573088" algn="l"/>
              </a:tabLst>
              <a:defRPr sz="2400">
                <a:solidFill>
                  <a:schemeClr val="tx1"/>
                </a:solidFill>
                <a:latin typeface="Times New Roman" panose="02020603050405020304" pitchFamily="18" charset="0"/>
              </a:defRPr>
            </a:lvl4pPr>
            <a:lvl5pPr>
              <a:tabLst>
                <a:tab pos="573088"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9pPr>
          </a:lstStyle>
          <a:p>
            <a:pPr>
              <a:spcBef>
                <a:spcPct val="50000"/>
              </a:spcBef>
            </a:pPr>
            <a:r>
              <a:rPr lang="ko-KR" altLang="en-US" sz="2800">
                <a:solidFill>
                  <a:srgbClr val="FBF43D"/>
                </a:solidFill>
                <a:effectLst/>
                <a:latin typeface="Arial" panose="020B0604020202020204" pitchFamily="34" charset="0"/>
                <a:ea typeface="Gulim" panose="020B0600000101010101" pitchFamily="34" charset="-127"/>
              </a:rPr>
              <a:t>•</a:t>
            </a:r>
            <a:r>
              <a:rPr lang="en-US" altLang="ko-KR" sz="2800">
                <a:solidFill>
                  <a:srgbClr val="FBF43D"/>
                </a:solidFill>
                <a:effectLst/>
                <a:latin typeface="Arial" panose="020B0604020202020204" pitchFamily="34" charset="0"/>
                <a:ea typeface="Gulim" panose="020B0600000101010101" pitchFamily="34" charset="-127"/>
              </a:rPr>
              <a:t>PERBUDAKAN DI MESIR: 400 TAHUN </a:t>
            </a:r>
          </a:p>
        </p:txBody>
      </p:sp>
      <p:sp>
        <p:nvSpPr>
          <p:cNvPr id="288865" name="Text Box 97">
            <a:extLst>
              <a:ext uri="{FF2B5EF4-FFF2-40B4-BE49-F238E27FC236}">
                <a16:creationId xmlns:a16="http://schemas.microsoft.com/office/drawing/2014/main" id="{F8F9A70A-8817-5440-B444-D51DC9FEDA1D}"/>
              </a:ext>
            </a:extLst>
          </p:cNvPr>
          <p:cNvSpPr txBox="1">
            <a:spLocks noChangeArrowheads="1"/>
          </p:cNvSpPr>
          <p:nvPr/>
        </p:nvSpPr>
        <p:spPr bwMode="auto">
          <a:xfrm>
            <a:off x="293688" y="1944688"/>
            <a:ext cx="8610600" cy="946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tabLst>
                <a:tab pos="573088" algn="l"/>
              </a:tabLst>
              <a:defRPr sz="2400">
                <a:solidFill>
                  <a:schemeClr val="tx1"/>
                </a:solidFill>
                <a:latin typeface="Times New Roman" panose="02020603050405020304" pitchFamily="18" charset="0"/>
              </a:defRPr>
            </a:lvl1pPr>
            <a:lvl2pPr>
              <a:tabLst>
                <a:tab pos="573088" algn="l"/>
              </a:tabLst>
              <a:defRPr sz="2400">
                <a:solidFill>
                  <a:schemeClr val="tx1"/>
                </a:solidFill>
                <a:latin typeface="Times New Roman" panose="02020603050405020304" pitchFamily="18" charset="0"/>
              </a:defRPr>
            </a:lvl2pPr>
            <a:lvl3pPr>
              <a:tabLst>
                <a:tab pos="573088" algn="l"/>
              </a:tabLst>
              <a:defRPr sz="2400">
                <a:solidFill>
                  <a:schemeClr val="tx1"/>
                </a:solidFill>
                <a:latin typeface="Times New Roman" panose="02020603050405020304" pitchFamily="18" charset="0"/>
              </a:defRPr>
            </a:lvl3pPr>
            <a:lvl4pPr>
              <a:tabLst>
                <a:tab pos="573088" algn="l"/>
              </a:tabLst>
              <a:defRPr sz="2400">
                <a:solidFill>
                  <a:schemeClr val="tx1"/>
                </a:solidFill>
                <a:latin typeface="Times New Roman" panose="02020603050405020304" pitchFamily="18" charset="0"/>
              </a:defRPr>
            </a:lvl4pPr>
            <a:lvl5pPr>
              <a:tabLst>
                <a:tab pos="573088"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9pPr>
          </a:lstStyle>
          <a:p>
            <a:pPr>
              <a:spcBef>
                <a:spcPct val="50000"/>
              </a:spcBef>
            </a:pPr>
            <a:r>
              <a:rPr lang="en-US" altLang="ko-KR" sz="2800">
                <a:solidFill>
                  <a:srgbClr val="FBF43D"/>
                </a:solidFill>
                <a:effectLst/>
                <a:latin typeface="Arial" panose="020B0604020202020204" pitchFamily="34" charset="0"/>
                <a:ea typeface="Gulim" panose="020B0600000101010101" pitchFamily="34" charset="-127"/>
              </a:rPr>
              <a:t>PERKEMBANGAN BUDAYA/SOSIAL TERBELAKANG </a:t>
            </a:r>
          </a:p>
        </p:txBody>
      </p:sp>
      <p:sp>
        <p:nvSpPr>
          <p:cNvPr id="288867" name="Text Box 99">
            <a:extLst>
              <a:ext uri="{FF2B5EF4-FFF2-40B4-BE49-F238E27FC236}">
                <a16:creationId xmlns:a16="http://schemas.microsoft.com/office/drawing/2014/main" id="{947C427B-BA52-624E-806D-C6BC37AF811F}"/>
              </a:ext>
            </a:extLst>
          </p:cNvPr>
          <p:cNvSpPr txBox="1">
            <a:spLocks noChangeArrowheads="1"/>
          </p:cNvSpPr>
          <p:nvPr/>
        </p:nvSpPr>
        <p:spPr bwMode="auto">
          <a:xfrm>
            <a:off x="292100" y="2703513"/>
            <a:ext cx="8610600" cy="946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tabLst>
                <a:tab pos="573088" algn="l"/>
              </a:tabLst>
              <a:defRPr sz="2400">
                <a:solidFill>
                  <a:schemeClr val="tx1"/>
                </a:solidFill>
                <a:latin typeface="Times New Roman" panose="02020603050405020304" pitchFamily="18" charset="0"/>
              </a:defRPr>
            </a:lvl1pPr>
            <a:lvl2pPr>
              <a:tabLst>
                <a:tab pos="573088" algn="l"/>
              </a:tabLst>
              <a:defRPr sz="2400">
                <a:solidFill>
                  <a:schemeClr val="tx1"/>
                </a:solidFill>
                <a:latin typeface="Times New Roman" panose="02020603050405020304" pitchFamily="18" charset="0"/>
              </a:defRPr>
            </a:lvl2pPr>
            <a:lvl3pPr>
              <a:tabLst>
                <a:tab pos="573088" algn="l"/>
              </a:tabLst>
              <a:defRPr sz="2400">
                <a:solidFill>
                  <a:schemeClr val="tx1"/>
                </a:solidFill>
                <a:latin typeface="Times New Roman" panose="02020603050405020304" pitchFamily="18" charset="0"/>
              </a:defRPr>
            </a:lvl3pPr>
            <a:lvl4pPr>
              <a:tabLst>
                <a:tab pos="573088" algn="l"/>
              </a:tabLst>
              <a:defRPr sz="2400">
                <a:solidFill>
                  <a:schemeClr val="tx1"/>
                </a:solidFill>
                <a:latin typeface="Times New Roman" panose="02020603050405020304" pitchFamily="18" charset="0"/>
              </a:defRPr>
            </a:lvl4pPr>
            <a:lvl5pPr>
              <a:tabLst>
                <a:tab pos="573088"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9pPr>
          </a:lstStyle>
          <a:p>
            <a:pPr>
              <a:spcBef>
                <a:spcPct val="50000"/>
              </a:spcBef>
            </a:pPr>
            <a:r>
              <a:rPr lang="ko-KR" altLang="en-US" sz="2800">
                <a:solidFill>
                  <a:srgbClr val="FBF43D"/>
                </a:solidFill>
                <a:effectLst/>
                <a:latin typeface="Arial" panose="020B0604020202020204" pitchFamily="34" charset="0"/>
                <a:ea typeface="Gulim" panose="020B0600000101010101" pitchFamily="34" charset="-127"/>
              </a:rPr>
              <a:t>•</a:t>
            </a:r>
            <a:r>
              <a:rPr lang="en-US" altLang="ko-KR" sz="2800">
                <a:solidFill>
                  <a:srgbClr val="FBF43D"/>
                </a:solidFill>
                <a:effectLst/>
                <a:latin typeface="Arial" panose="020B0604020202020204" pitchFamily="34" charset="0"/>
                <a:ea typeface="Gulim" panose="020B0600000101010101" pitchFamily="34" charset="-127"/>
              </a:rPr>
              <a:t>HUBUNGAN DENGAN TUHAN: SEBUAH MISTERI ?</a:t>
            </a:r>
          </a:p>
        </p:txBody>
      </p:sp>
      <p:sp>
        <p:nvSpPr>
          <p:cNvPr id="288868" name="Text Box 100">
            <a:extLst>
              <a:ext uri="{FF2B5EF4-FFF2-40B4-BE49-F238E27FC236}">
                <a16:creationId xmlns:a16="http://schemas.microsoft.com/office/drawing/2014/main" id="{C14142EE-A793-534F-ADEF-AC5C3DC4B913}"/>
              </a:ext>
            </a:extLst>
          </p:cNvPr>
          <p:cNvSpPr txBox="1">
            <a:spLocks noChangeArrowheads="1"/>
          </p:cNvSpPr>
          <p:nvPr/>
        </p:nvSpPr>
        <p:spPr bwMode="auto">
          <a:xfrm>
            <a:off x="280988" y="3540125"/>
            <a:ext cx="8610600" cy="24415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tabLst>
                <a:tab pos="573088" algn="l"/>
              </a:tabLst>
              <a:defRPr sz="2400">
                <a:solidFill>
                  <a:schemeClr val="tx1"/>
                </a:solidFill>
                <a:latin typeface="Times New Roman" panose="02020603050405020304" pitchFamily="18" charset="0"/>
              </a:defRPr>
            </a:lvl1pPr>
            <a:lvl2pPr>
              <a:tabLst>
                <a:tab pos="573088" algn="l"/>
              </a:tabLst>
              <a:defRPr sz="2400">
                <a:solidFill>
                  <a:schemeClr val="tx1"/>
                </a:solidFill>
                <a:latin typeface="Times New Roman" panose="02020603050405020304" pitchFamily="18" charset="0"/>
              </a:defRPr>
            </a:lvl2pPr>
            <a:lvl3pPr>
              <a:tabLst>
                <a:tab pos="573088" algn="l"/>
              </a:tabLst>
              <a:defRPr sz="2400">
                <a:solidFill>
                  <a:schemeClr val="tx1"/>
                </a:solidFill>
                <a:latin typeface="Times New Roman" panose="02020603050405020304" pitchFamily="18" charset="0"/>
              </a:defRPr>
            </a:lvl3pPr>
            <a:lvl4pPr>
              <a:tabLst>
                <a:tab pos="573088" algn="l"/>
              </a:tabLst>
              <a:defRPr sz="2400">
                <a:solidFill>
                  <a:schemeClr val="tx1"/>
                </a:solidFill>
                <a:latin typeface="Times New Roman" panose="02020603050405020304" pitchFamily="18" charset="0"/>
              </a:defRPr>
            </a:lvl4pPr>
            <a:lvl5pPr>
              <a:tabLst>
                <a:tab pos="573088"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573088" algn="l"/>
              </a:tabLst>
              <a:defRPr sz="2400">
                <a:solidFill>
                  <a:schemeClr val="tx1"/>
                </a:solidFill>
                <a:latin typeface="Times New Roman" panose="02020603050405020304" pitchFamily="18" charset="0"/>
              </a:defRPr>
            </a:lvl9pPr>
          </a:lstStyle>
          <a:p>
            <a:pPr>
              <a:spcBef>
                <a:spcPct val="50000"/>
              </a:spcBef>
            </a:pPr>
            <a:r>
              <a:rPr lang="ko-KR" altLang="en-US" sz="2800">
                <a:solidFill>
                  <a:srgbClr val="FBF43D"/>
                </a:solidFill>
                <a:effectLst/>
                <a:latin typeface="Arial" panose="020B0604020202020204" pitchFamily="34" charset="0"/>
                <a:ea typeface="Gulim" panose="020B0600000101010101" pitchFamily="34" charset="-127"/>
              </a:rPr>
              <a:t>     					</a:t>
            </a:r>
            <a:r>
              <a:rPr lang="en-US" altLang="ko-KR" sz="2800">
                <a:solidFill>
                  <a:srgbClr val="FBF43D"/>
                </a:solidFill>
                <a:effectLst/>
                <a:latin typeface="Arial" panose="020B0604020202020204" pitchFamily="34" charset="0"/>
                <a:ea typeface="Gulim" panose="020B0600000101010101" pitchFamily="34" charset="-127"/>
              </a:rPr>
              <a:t>JADI…</a:t>
            </a:r>
          </a:p>
          <a:p>
            <a:pPr>
              <a:spcBef>
                <a:spcPct val="50000"/>
              </a:spcBef>
            </a:pPr>
            <a:r>
              <a:rPr lang="en-US" altLang="ko-KR" sz="2800">
                <a:solidFill>
                  <a:srgbClr val="FBF43D"/>
                </a:solidFill>
                <a:effectLst/>
                <a:latin typeface="Arial" panose="020B0604020202020204" pitchFamily="34" charset="0"/>
                <a:ea typeface="Gulim" panose="020B0600000101010101" pitchFamily="34" charset="-127"/>
              </a:rPr>
              <a:t>•HUKUM MUSA: ADALAH LANGKAH UTAMA BAGI BANGSA ISRAEL DALAM MEMBANGUN HUBUNGAN DENGAN TUHAN … DAN HUBUNGAN DI ANTARA MEREKA!</a:t>
            </a:r>
          </a:p>
        </p:txBody>
      </p:sp>
      <p:sp>
        <p:nvSpPr>
          <p:cNvPr id="288869" name="Text Box 101">
            <a:extLst>
              <a:ext uri="{FF2B5EF4-FFF2-40B4-BE49-F238E27FC236}">
                <a16:creationId xmlns:a16="http://schemas.microsoft.com/office/drawing/2014/main" id="{461F7B4A-6F71-F34F-8A46-7A073563B757}"/>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a:t>
            </a:r>
            <a:r>
              <a:rPr lang="en-US" altLang="ko-KR" sz="900">
                <a:solidFill>
                  <a:srgbClr val="FFFFFF"/>
                </a:solidFill>
                <a:effectLst/>
                <a:latin typeface="Arial" panose="020B0604020202020204" pitchFamily="34" charset="0"/>
                <a:ea typeface="Gulim" panose="020B0600000101010101" pitchFamily="34" charset="-127"/>
              </a:rPr>
              <a:t>6 TBBMI</a:t>
            </a:r>
          </a:p>
        </p:txBody>
      </p:sp>
      <p:sp>
        <p:nvSpPr>
          <p:cNvPr id="288870" name="Rectangle 102">
            <a:extLst>
              <a:ext uri="{FF2B5EF4-FFF2-40B4-BE49-F238E27FC236}">
                <a16:creationId xmlns:a16="http://schemas.microsoft.com/office/drawing/2014/main" id="{D4D64EA2-9CAC-384E-88EC-66F3D7C72165}"/>
              </a:ext>
            </a:extLst>
          </p:cNvPr>
          <p:cNvSpPr>
            <a:spLocks noChangeArrowheads="1"/>
          </p:cNvSpPr>
          <p:nvPr/>
        </p:nvSpPr>
        <p:spPr bwMode="auto">
          <a:xfrm>
            <a:off x="7486650" y="6526213"/>
            <a:ext cx="814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9.65.05b.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dissolve">
                                      <p:cBhvr>
                                        <p:cTn id="12" dur="500"/>
                                        <p:tgtEl>
                                          <p:spTgt spid="288861"/>
                                        </p:tgtEl>
                                      </p:cBhvr>
                                    </p:animEffect>
                                  </p:childTnLst>
                                </p:cTn>
                              </p:par>
                            </p:childTnLst>
                          </p:cTn>
                        </p:par>
                        <p:par>
                          <p:cTn id="13" fill="hold" nodeType="afterGroup">
                            <p:stCondLst>
                              <p:cond delay="5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57" grpId="0" autoUpdateAnimBg="0"/>
      <p:bldP spid="288864" grpId="0" autoUpdateAnimBg="0"/>
      <p:bldP spid="288865" grpId="0" autoUpdateAnimBg="0"/>
      <p:bldP spid="288867" grpId="0" autoUpdateAnimBg="0"/>
      <p:bldP spid="28886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D4FD6D57-079D-FB49-A973-A0630D29CE8C}"/>
              </a:ext>
            </a:extLst>
          </p:cNvPr>
          <p:cNvSpPr>
            <a:spLocks noChangeArrowheads="1"/>
          </p:cNvSpPr>
          <p:nvPr/>
        </p:nvSpPr>
        <p:spPr bwMode="auto">
          <a:xfrm>
            <a:off x="668338" y="357188"/>
            <a:ext cx="7110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2800">
                <a:solidFill>
                  <a:srgbClr val="FAFD00"/>
                </a:solidFill>
                <a:effectLst/>
                <a:latin typeface="Times New Roman" panose="02020603050405020304" pitchFamily="18" charset="0"/>
                <a:ea typeface="Gulim" panose="020B0600000101010101" pitchFamily="34" charset="-127"/>
              </a:rPr>
              <a:t>                            </a:t>
            </a:r>
          </a:p>
        </p:txBody>
      </p:sp>
      <p:sp>
        <p:nvSpPr>
          <p:cNvPr id="215046" name="Rectangle 6">
            <a:extLst>
              <a:ext uri="{FF2B5EF4-FFF2-40B4-BE49-F238E27FC236}">
                <a16:creationId xmlns:a16="http://schemas.microsoft.com/office/drawing/2014/main" id="{05AE448B-5CB3-C841-A287-1CF386C33D69}"/>
              </a:ext>
            </a:extLst>
          </p:cNvPr>
          <p:cNvSpPr>
            <a:spLocks noChangeArrowheads="1"/>
          </p:cNvSpPr>
          <p:nvPr/>
        </p:nvSpPr>
        <p:spPr bwMode="auto">
          <a:xfrm>
            <a:off x="1300163" y="277813"/>
            <a:ext cx="6580187" cy="1063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3200">
                <a:effectLst/>
                <a:latin typeface="Times New Roman" panose="02020603050405020304" pitchFamily="18" charset="0"/>
                <a:ea typeface="Gulim" panose="020B0600000101010101" pitchFamily="34" charset="-127"/>
              </a:rPr>
              <a:t>Yeremia 31</a:t>
            </a:r>
          </a:p>
          <a:p>
            <a:pPr algn="ctr"/>
            <a:r>
              <a:rPr lang="en-US" altLang="ko-KR" sz="3200">
                <a:solidFill>
                  <a:schemeClr val="folHlink"/>
                </a:solidFill>
                <a:effectLst/>
                <a:latin typeface="Times New Roman" panose="02020603050405020304" pitchFamily="18" charset="0"/>
                <a:ea typeface="Gulim" panose="020B0600000101010101" pitchFamily="34" charset="-127"/>
              </a:rPr>
              <a:t> PERJANJIAN BARU</a:t>
            </a:r>
            <a:endParaRPr lang="en-US" altLang="ko-KR" sz="3200">
              <a:solidFill>
                <a:schemeClr val="tx2"/>
              </a:solidFill>
              <a:effectLst/>
              <a:latin typeface="Times New Roman" panose="02020603050405020304" pitchFamily="18" charset="0"/>
              <a:ea typeface="Gulim" panose="020B0600000101010101" pitchFamily="34" charset="-127"/>
            </a:endParaRPr>
          </a:p>
        </p:txBody>
      </p:sp>
      <p:sp>
        <p:nvSpPr>
          <p:cNvPr id="215052" name="Text Box 12">
            <a:extLst>
              <a:ext uri="{FF2B5EF4-FFF2-40B4-BE49-F238E27FC236}">
                <a16:creationId xmlns:a16="http://schemas.microsoft.com/office/drawing/2014/main" id="{A64159F3-36E4-EF47-AEE4-C95999D33974}"/>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215054" name="Text Box 14">
            <a:extLst>
              <a:ext uri="{FF2B5EF4-FFF2-40B4-BE49-F238E27FC236}">
                <a16:creationId xmlns:a16="http://schemas.microsoft.com/office/drawing/2014/main" id="{AD862463-2ABE-7F4F-8318-3CE51B95E7A1}"/>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215055" name="Text Box 15">
            <a:extLst>
              <a:ext uri="{FF2B5EF4-FFF2-40B4-BE49-F238E27FC236}">
                <a16:creationId xmlns:a16="http://schemas.microsoft.com/office/drawing/2014/main" id="{FD1A9202-7E17-D74E-A3A8-D1DF5D27CF6A}"/>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15056" name="Rectangle 16">
            <a:extLst>
              <a:ext uri="{FF2B5EF4-FFF2-40B4-BE49-F238E27FC236}">
                <a16:creationId xmlns:a16="http://schemas.microsoft.com/office/drawing/2014/main" id="{1049E47C-19AA-8F4B-9D96-EA8D4AEF85B3}"/>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15059" name="Rectangle 19">
            <a:extLst>
              <a:ext uri="{FF2B5EF4-FFF2-40B4-BE49-F238E27FC236}">
                <a16:creationId xmlns:a16="http://schemas.microsoft.com/office/drawing/2014/main" id="{57D26822-D7CE-1845-813F-AB5AD6181FB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48</a:t>
            </a:r>
          </a:p>
        </p:txBody>
      </p:sp>
      <p:sp>
        <p:nvSpPr>
          <p:cNvPr id="215061" name="Text Box 21">
            <a:extLst>
              <a:ext uri="{FF2B5EF4-FFF2-40B4-BE49-F238E27FC236}">
                <a16:creationId xmlns:a16="http://schemas.microsoft.com/office/drawing/2014/main" id="{EDFE2305-4D3D-CA4B-964D-F379C479717D}"/>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4</a:t>
            </a:r>
          </a:p>
        </p:txBody>
      </p:sp>
      <p:grpSp>
        <p:nvGrpSpPr>
          <p:cNvPr id="215063" name="Group 23">
            <a:extLst>
              <a:ext uri="{FF2B5EF4-FFF2-40B4-BE49-F238E27FC236}">
                <a16:creationId xmlns:a16="http://schemas.microsoft.com/office/drawing/2014/main" id="{176C1CBF-1D2F-1441-876E-E48C2651399F}"/>
              </a:ext>
            </a:extLst>
          </p:cNvPr>
          <p:cNvGrpSpPr>
            <a:grpSpLocks/>
          </p:cNvGrpSpPr>
          <p:nvPr/>
        </p:nvGrpSpPr>
        <p:grpSpPr bwMode="auto">
          <a:xfrm>
            <a:off x="930275" y="1990725"/>
            <a:ext cx="7397750" cy="3679825"/>
            <a:chOff x="672" y="1205"/>
            <a:chExt cx="4660" cy="2318"/>
          </a:xfrm>
        </p:grpSpPr>
        <p:sp>
          <p:nvSpPr>
            <p:cNvPr id="215043" name="Rectangle 3">
              <a:extLst>
                <a:ext uri="{FF2B5EF4-FFF2-40B4-BE49-F238E27FC236}">
                  <a16:creationId xmlns:a16="http://schemas.microsoft.com/office/drawing/2014/main" id="{2181CDE5-4A1E-554F-830F-6650C91480DF}"/>
                </a:ext>
              </a:extLst>
            </p:cNvPr>
            <p:cNvSpPr>
              <a:spLocks noChangeArrowheads="1"/>
            </p:cNvSpPr>
            <p:nvPr/>
          </p:nvSpPr>
          <p:spPr bwMode="auto">
            <a:xfrm>
              <a:off x="3430" y="3160"/>
              <a:ext cx="897" cy="36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endParaRPr lang="en-US" altLang="ko-KR" sz="3200">
                <a:effectLst/>
                <a:latin typeface="Times New Roman" panose="02020603050405020304" pitchFamily="18" charset="0"/>
                <a:ea typeface="Gulim" panose="020B0600000101010101" pitchFamily="34" charset="-127"/>
              </a:endParaRPr>
            </a:p>
          </p:txBody>
        </p:sp>
        <p:sp>
          <p:nvSpPr>
            <p:cNvPr id="215062" name="Rectangle 22">
              <a:extLst>
                <a:ext uri="{FF2B5EF4-FFF2-40B4-BE49-F238E27FC236}">
                  <a16:creationId xmlns:a16="http://schemas.microsoft.com/office/drawing/2014/main" id="{647F4F94-3068-9D43-8C67-41BDB1BF873A}"/>
                </a:ext>
              </a:extLst>
            </p:cNvPr>
            <p:cNvSpPr>
              <a:spLocks noChangeArrowheads="1"/>
            </p:cNvSpPr>
            <p:nvPr/>
          </p:nvSpPr>
          <p:spPr bwMode="auto">
            <a:xfrm>
              <a:off x="672" y="1205"/>
              <a:ext cx="4660" cy="197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4400" baseline="30000">
                  <a:effectLst/>
                  <a:latin typeface="Times New Roman" panose="02020603050405020304" pitchFamily="18" charset="0"/>
                  <a:ea typeface="Gulim" panose="020B0600000101010101" pitchFamily="34" charset="-127"/>
                </a:rPr>
                <a:t>31</a:t>
              </a:r>
              <a:r>
                <a:rPr lang="ko-KR" altLang="en-US" sz="4000">
                  <a:effectLst/>
                  <a:latin typeface="Times New Roman" panose="02020603050405020304" pitchFamily="18" charset="0"/>
                  <a:ea typeface="Gulim" panose="020B0600000101010101" pitchFamily="34" charset="-127"/>
                </a:rPr>
                <a:t> “</a:t>
              </a:r>
              <a:r>
                <a:rPr lang="en-US" altLang="ko-KR" sz="4000">
                  <a:effectLst/>
                  <a:latin typeface="Times New Roman" panose="02020603050405020304" pitchFamily="18" charset="0"/>
                  <a:ea typeface="Gulim" panose="020B0600000101010101" pitchFamily="34" charset="-127"/>
                </a:rPr>
                <a:t>Sesungguhnya, akan datang waktunya, demikianlah firman TUHAN, Aku akan mengadakan </a:t>
              </a:r>
              <a:r>
                <a:rPr lang="en-US" altLang="ko-KR" sz="4000">
                  <a:solidFill>
                    <a:schemeClr val="folHlink"/>
                  </a:solidFill>
                  <a:effectLst/>
                  <a:latin typeface="Times New Roman" panose="02020603050405020304" pitchFamily="18" charset="0"/>
                  <a:ea typeface="Gulim" panose="020B0600000101010101" pitchFamily="34" charset="-127"/>
                </a:rPr>
                <a:t>perjanjian baru</a:t>
              </a:r>
              <a:r>
                <a:rPr lang="en-US" altLang="ko-KR" sz="4000">
                  <a:effectLst/>
                  <a:latin typeface="Times New Roman" panose="02020603050405020304" pitchFamily="18" charset="0"/>
                  <a:ea typeface="Gulim" panose="020B0600000101010101" pitchFamily="34" charset="-127"/>
                </a:rPr>
                <a:t> dengan </a:t>
              </a:r>
              <a:r>
                <a:rPr lang="en-US" altLang="ko-KR" sz="4000">
                  <a:solidFill>
                    <a:schemeClr val="folHlink"/>
                  </a:solidFill>
                  <a:effectLst/>
                  <a:latin typeface="Times New Roman" panose="02020603050405020304" pitchFamily="18" charset="0"/>
                  <a:ea typeface="Gulim" panose="020B0600000101010101" pitchFamily="34" charset="-127"/>
                </a:rPr>
                <a:t>kaum Israel</a:t>
              </a:r>
              <a:r>
                <a:rPr lang="en-US" altLang="ko-KR" sz="4000">
                  <a:effectLst/>
                  <a:latin typeface="Times New Roman" panose="02020603050405020304" pitchFamily="18" charset="0"/>
                  <a:ea typeface="Gulim" panose="020B0600000101010101" pitchFamily="34" charset="-127"/>
                </a:rPr>
                <a:t> dan </a:t>
              </a:r>
              <a:r>
                <a:rPr lang="en-US" altLang="ko-KR" sz="4000">
                  <a:solidFill>
                    <a:schemeClr val="folHlink"/>
                  </a:solidFill>
                  <a:effectLst/>
                  <a:latin typeface="Times New Roman" panose="02020603050405020304" pitchFamily="18" charset="0"/>
                  <a:ea typeface="Gulim" panose="020B0600000101010101" pitchFamily="34" charset="-127"/>
                </a:rPr>
                <a:t>kaum Yehuda.</a:t>
              </a:r>
            </a:p>
          </p:txBody>
        </p:sp>
      </p:grpSp>
      <p:sp>
        <p:nvSpPr>
          <p:cNvPr id="215049" name="Oval 9">
            <a:extLst>
              <a:ext uri="{FF2B5EF4-FFF2-40B4-BE49-F238E27FC236}">
                <a16:creationId xmlns:a16="http://schemas.microsoft.com/office/drawing/2014/main" id="{0774086C-0D8A-AF43-98A2-6A394CB97953}"/>
              </a:ext>
            </a:extLst>
          </p:cNvPr>
          <p:cNvSpPr>
            <a:spLocks noChangeArrowheads="1"/>
          </p:cNvSpPr>
          <p:nvPr/>
        </p:nvSpPr>
        <p:spPr bwMode="auto">
          <a:xfrm>
            <a:off x="4389438" y="4378325"/>
            <a:ext cx="2389187" cy="782638"/>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215047" name="Oval 7">
            <a:extLst>
              <a:ext uri="{FF2B5EF4-FFF2-40B4-BE49-F238E27FC236}">
                <a16:creationId xmlns:a16="http://schemas.microsoft.com/office/drawing/2014/main" id="{A59A7BA7-4748-F947-A4AC-C89EB78FF9A5}"/>
              </a:ext>
            </a:extLst>
          </p:cNvPr>
          <p:cNvSpPr>
            <a:spLocks noChangeArrowheads="1"/>
          </p:cNvSpPr>
          <p:nvPr/>
        </p:nvSpPr>
        <p:spPr bwMode="auto">
          <a:xfrm>
            <a:off x="822325" y="3784600"/>
            <a:ext cx="3776663" cy="8175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215048" name="Oval 8">
            <a:extLst>
              <a:ext uri="{FF2B5EF4-FFF2-40B4-BE49-F238E27FC236}">
                <a16:creationId xmlns:a16="http://schemas.microsoft.com/office/drawing/2014/main" id="{97ACB225-267F-5642-8ED8-EF7FDA45CB84}"/>
              </a:ext>
            </a:extLst>
          </p:cNvPr>
          <p:cNvSpPr>
            <a:spLocks noChangeArrowheads="1"/>
          </p:cNvSpPr>
          <p:nvPr/>
        </p:nvSpPr>
        <p:spPr bwMode="auto">
          <a:xfrm>
            <a:off x="527050" y="4437063"/>
            <a:ext cx="2246313" cy="72231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63"/>
                                        </p:tgtEl>
                                        <p:attrNameLst>
                                          <p:attrName>style.visibility</p:attrName>
                                        </p:attrNameLst>
                                      </p:cBhvr>
                                      <p:to>
                                        <p:strVal val="visible"/>
                                      </p:to>
                                    </p:set>
                                    <p:animEffect transition="in" filter="wipe(left)">
                                      <p:cBhvr>
                                        <p:cTn id="7" dur="500"/>
                                        <p:tgtEl>
                                          <p:spTgt spid="2150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7"/>
                                        </p:tgtEl>
                                        <p:attrNameLst>
                                          <p:attrName>style.visibility</p:attrName>
                                        </p:attrNameLst>
                                      </p:cBhvr>
                                      <p:to>
                                        <p:strVal val="visible"/>
                                      </p:to>
                                    </p:set>
                                    <p:animEffect transition="in" filter="fade">
                                      <p:cBhvr>
                                        <p:cTn id="12" dur="1000"/>
                                        <p:tgtEl>
                                          <p:spTgt spid="2150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8"/>
                                        </p:tgtEl>
                                        <p:attrNameLst>
                                          <p:attrName>style.visibility</p:attrName>
                                        </p:attrNameLst>
                                      </p:cBhvr>
                                      <p:to>
                                        <p:strVal val="visible"/>
                                      </p:to>
                                    </p:set>
                                    <p:animEffect transition="in" filter="fade">
                                      <p:cBhvr>
                                        <p:cTn id="17" dur="1000"/>
                                        <p:tgtEl>
                                          <p:spTgt spid="2150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49"/>
                                        </p:tgtEl>
                                        <p:attrNameLst>
                                          <p:attrName>style.visibility</p:attrName>
                                        </p:attrNameLst>
                                      </p:cBhvr>
                                      <p:to>
                                        <p:strVal val="visible"/>
                                      </p:to>
                                    </p:set>
                                    <p:animEffect transition="in" filter="fade">
                                      <p:cBhvr>
                                        <p:cTn id="22"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E04BC603-844A-C541-AC39-9FAA5BE614B7}"/>
              </a:ext>
            </a:extLst>
          </p:cNvPr>
          <p:cNvSpPr>
            <a:spLocks noChangeArrowheads="1"/>
          </p:cNvSpPr>
          <p:nvPr/>
        </p:nvSpPr>
        <p:spPr bwMode="auto">
          <a:xfrm>
            <a:off x="668338" y="357188"/>
            <a:ext cx="7110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2800">
                <a:solidFill>
                  <a:srgbClr val="FAFD00"/>
                </a:solidFill>
                <a:effectLst/>
                <a:latin typeface="Times New Roman" panose="02020603050405020304" pitchFamily="18" charset="0"/>
                <a:ea typeface="Gulim" panose="020B0600000101010101" pitchFamily="34" charset="-127"/>
              </a:rPr>
              <a:t>                            </a:t>
            </a:r>
          </a:p>
        </p:txBody>
      </p:sp>
      <p:sp>
        <p:nvSpPr>
          <p:cNvPr id="217094" name="Text Box 6">
            <a:extLst>
              <a:ext uri="{FF2B5EF4-FFF2-40B4-BE49-F238E27FC236}">
                <a16:creationId xmlns:a16="http://schemas.microsoft.com/office/drawing/2014/main" id="{6499A674-A93E-1B42-ACE3-DC1D2734BD99}"/>
              </a:ext>
            </a:extLst>
          </p:cNvPr>
          <p:cNvSpPr txBox="1">
            <a:spLocks noChangeArrowheads="1"/>
          </p:cNvSpPr>
          <p:nvPr/>
        </p:nvSpPr>
        <p:spPr bwMode="auto">
          <a:xfrm>
            <a:off x="1244600" y="1120775"/>
            <a:ext cx="7251700" cy="55848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ko-KR" altLang="en-US" sz="3600" baseline="30000">
                <a:effectLst/>
                <a:latin typeface="Times New Roman" panose="02020603050405020304" pitchFamily="18" charset="0"/>
                <a:ea typeface="Gulim" panose="020B0600000101010101" pitchFamily="34" charset="-127"/>
              </a:rPr>
              <a:t>32</a:t>
            </a:r>
            <a:r>
              <a:rPr lang="en-US" altLang="ko-KR" sz="3600">
                <a:effectLst/>
                <a:latin typeface="Times New Roman" panose="02020603050405020304" pitchFamily="18" charset="0"/>
                <a:ea typeface="Gulim" panose="020B0600000101010101" pitchFamily="34" charset="-127"/>
              </a:rPr>
              <a:t>Bukan seperti perjanjian yang telah kuadakan dengan nenek moyang mereka pada waktuAku memegang tangan mereka untuk membawa mereka keluar dari tanah Mesir; perjanjian-Ku ini telah mereka ingkari, meskipun Aku menjadi tuan yang berkuasa atas mereka, demikianlah firman Tuhan. </a:t>
            </a:r>
          </a:p>
        </p:txBody>
      </p:sp>
      <p:sp>
        <p:nvSpPr>
          <p:cNvPr id="217095" name="Rectangle 7">
            <a:extLst>
              <a:ext uri="{FF2B5EF4-FFF2-40B4-BE49-F238E27FC236}">
                <a16:creationId xmlns:a16="http://schemas.microsoft.com/office/drawing/2014/main" id="{01D04852-ABC0-B640-8FDC-E8339985A756}"/>
              </a:ext>
            </a:extLst>
          </p:cNvPr>
          <p:cNvSpPr>
            <a:spLocks noChangeArrowheads="1"/>
          </p:cNvSpPr>
          <p:nvPr/>
        </p:nvSpPr>
        <p:spPr bwMode="auto">
          <a:xfrm>
            <a:off x="1300163" y="277813"/>
            <a:ext cx="6580187" cy="1063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3200">
                <a:effectLst/>
                <a:latin typeface="Times New Roman" panose="02020603050405020304" pitchFamily="18" charset="0"/>
                <a:ea typeface="Gulim" panose="020B0600000101010101" pitchFamily="34" charset="-127"/>
              </a:rPr>
              <a:t>Yeremia 31</a:t>
            </a:r>
          </a:p>
          <a:p>
            <a:pPr algn="ctr"/>
            <a:r>
              <a:rPr lang="en-US" altLang="ko-KR" sz="3200">
                <a:solidFill>
                  <a:schemeClr val="folHlink"/>
                </a:solidFill>
                <a:effectLst/>
                <a:latin typeface="Times New Roman" panose="02020603050405020304" pitchFamily="18" charset="0"/>
                <a:ea typeface="Gulim" panose="020B0600000101010101" pitchFamily="34" charset="-127"/>
              </a:rPr>
              <a:t>PERJANJIAN BARU</a:t>
            </a:r>
            <a:endParaRPr lang="en-US" altLang="ko-KR" sz="3200">
              <a:solidFill>
                <a:schemeClr val="tx2"/>
              </a:solidFill>
              <a:effectLst/>
              <a:latin typeface="Times New Roman" panose="02020603050405020304" pitchFamily="18" charset="0"/>
              <a:ea typeface="Gulim" panose="020B0600000101010101" pitchFamily="34" charset="-127"/>
            </a:endParaRPr>
          </a:p>
        </p:txBody>
      </p:sp>
      <p:sp>
        <p:nvSpPr>
          <p:cNvPr id="217098" name="Text Box 10">
            <a:extLst>
              <a:ext uri="{FF2B5EF4-FFF2-40B4-BE49-F238E27FC236}">
                <a16:creationId xmlns:a16="http://schemas.microsoft.com/office/drawing/2014/main" id="{273B1A4D-CCA6-5043-A03C-1977E8A57155}"/>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217100" name="Text Box 12">
            <a:extLst>
              <a:ext uri="{FF2B5EF4-FFF2-40B4-BE49-F238E27FC236}">
                <a16:creationId xmlns:a16="http://schemas.microsoft.com/office/drawing/2014/main" id="{6FC983D1-4657-8941-B748-8E893A147E4B}"/>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217101" name="Text Box 13">
            <a:extLst>
              <a:ext uri="{FF2B5EF4-FFF2-40B4-BE49-F238E27FC236}">
                <a16:creationId xmlns:a16="http://schemas.microsoft.com/office/drawing/2014/main" id="{57C16375-675F-384C-82EF-49FF5F0C2B14}"/>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17102" name="Rectangle 14">
            <a:extLst>
              <a:ext uri="{FF2B5EF4-FFF2-40B4-BE49-F238E27FC236}">
                <a16:creationId xmlns:a16="http://schemas.microsoft.com/office/drawing/2014/main" id="{90F6052F-3FEC-F847-B8F2-A013C1A82A0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17105" name="Rectangle 17">
            <a:extLst>
              <a:ext uri="{FF2B5EF4-FFF2-40B4-BE49-F238E27FC236}">
                <a16:creationId xmlns:a16="http://schemas.microsoft.com/office/drawing/2014/main" id="{119D233B-EA51-CD41-AA40-2D5BAB61684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49</a:t>
            </a:r>
          </a:p>
        </p:txBody>
      </p:sp>
    </p:spTree>
  </p:cSld>
  <p:clrMapOvr>
    <a:masterClrMapping/>
  </p:clrMapOvr>
  <p:transition>
    <p:wheel spokes="0"/>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2C0CCE8F-2694-5344-B900-68694B7BD78B}"/>
              </a:ext>
            </a:extLst>
          </p:cNvPr>
          <p:cNvSpPr>
            <a:spLocks noChangeArrowheads="1"/>
          </p:cNvSpPr>
          <p:nvPr/>
        </p:nvSpPr>
        <p:spPr bwMode="auto">
          <a:xfrm>
            <a:off x="668338" y="357188"/>
            <a:ext cx="7110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ko-KR" altLang="en-US" sz="2800">
                <a:solidFill>
                  <a:srgbClr val="FAFD00"/>
                </a:solidFill>
                <a:effectLst/>
                <a:latin typeface="Times New Roman" panose="02020603050405020304" pitchFamily="18" charset="0"/>
                <a:ea typeface="Gulim" panose="020B0600000101010101" pitchFamily="34" charset="-127"/>
              </a:rPr>
              <a:t>                            </a:t>
            </a:r>
          </a:p>
        </p:txBody>
      </p:sp>
      <p:sp>
        <p:nvSpPr>
          <p:cNvPr id="219141" name="Rectangle 5">
            <a:extLst>
              <a:ext uri="{FF2B5EF4-FFF2-40B4-BE49-F238E27FC236}">
                <a16:creationId xmlns:a16="http://schemas.microsoft.com/office/drawing/2014/main" id="{508F0C65-CF53-634F-8426-913083CEF99D}"/>
              </a:ext>
            </a:extLst>
          </p:cNvPr>
          <p:cNvSpPr>
            <a:spLocks noChangeArrowheads="1"/>
          </p:cNvSpPr>
          <p:nvPr/>
        </p:nvSpPr>
        <p:spPr bwMode="auto">
          <a:xfrm>
            <a:off x="1300163" y="277813"/>
            <a:ext cx="6580187" cy="1063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3200">
                <a:effectLst/>
                <a:latin typeface="Times New Roman" panose="02020603050405020304" pitchFamily="18" charset="0"/>
                <a:ea typeface="Gulim" panose="020B0600000101010101" pitchFamily="34" charset="-127"/>
              </a:rPr>
              <a:t>Yeremia 31</a:t>
            </a:r>
          </a:p>
          <a:p>
            <a:pPr algn="ctr"/>
            <a:r>
              <a:rPr lang="en-US" altLang="ko-KR" sz="3200">
                <a:solidFill>
                  <a:schemeClr val="folHlink"/>
                </a:solidFill>
                <a:effectLst/>
                <a:latin typeface="Times New Roman" panose="02020603050405020304" pitchFamily="18" charset="0"/>
                <a:ea typeface="Gulim" panose="020B0600000101010101" pitchFamily="34" charset="-127"/>
              </a:rPr>
              <a:t> PERJANJIAN BARU</a:t>
            </a:r>
            <a:endParaRPr lang="en-US" altLang="ko-KR" sz="3200">
              <a:solidFill>
                <a:schemeClr val="tx2"/>
              </a:solidFill>
              <a:effectLst/>
              <a:latin typeface="Times New Roman" panose="02020603050405020304" pitchFamily="18" charset="0"/>
              <a:ea typeface="Gulim" panose="020B0600000101010101" pitchFamily="34" charset="-127"/>
            </a:endParaRPr>
          </a:p>
        </p:txBody>
      </p:sp>
      <p:sp>
        <p:nvSpPr>
          <p:cNvPr id="219143" name="Text Box 7">
            <a:extLst>
              <a:ext uri="{FF2B5EF4-FFF2-40B4-BE49-F238E27FC236}">
                <a16:creationId xmlns:a16="http://schemas.microsoft.com/office/drawing/2014/main" id="{3F92BF25-C4AA-E441-8261-7FAC1E00056F}"/>
              </a:ext>
            </a:extLst>
          </p:cNvPr>
          <p:cNvSpPr txBox="1">
            <a:spLocks noChangeArrowheads="1"/>
          </p:cNvSpPr>
          <p:nvPr/>
        </p:nvSpPr>
        <p:spPr bwMode="auto">
          <a:xfrm>
            <a:off x="915988" y="1412875"/>
            <a:ext cx="7861300" cy="45466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400" baseline="30000">
                <a:effectLst/>
                <a:latin typeface="Times New Roman" panose="02020603050405020304" pitchFamily="18" charset="0"/>
                <a:ea typeface="Gulim" panose="020B0600000101010101" pitchFamily="34" charset="-127"/>
              </a:rPr>
              <a:t>33</a:t>
            </a:r>
            <a:r>
              <a:rPr lang="ko-KR" altLang="en-US" sz="4000">
                <a:effectLst/>
                <a:latin typeface="Times New Roman" panose="02020603050405020304" pitchFamily="18" charset="0"/>
                <a:ea typeface="Gulim" panose="020B0600000101010101" pitchFamily="34" charset="-127"/>
              </a:rPr>
              <a:t> “</a:t>
            </a:r>
            <a:r>
              <a:rPr lang="en-US" altLang="ko-KR" sz="3600">
                <a:effectLst/>
                <a:latin typeface="Times New Roman" panose="02020603050405020304" pitchFamily="18" charset="0"/>
                <a:ea typeface="Gulim" panose="020B0600000101010101" pitchFamily="34" charset="-127"/>
              </a:rPr>
              <a:t>Tetapi beginilah perjanjian yang Kuadakan dengan kaum Israel sesudah waktu itu, demikianlah firman Tuhan: </a:t>
            </a:r>
            <a:r>
              <a:rPr lang="en-US" altLang="ko-KR" sz="3600">
                <a:solidFill>
                  <a:schemeClr val="folHlink"/>
                </a:solidFill>
                <a:effectLst/>
                <a:latin typeface="Times New Roman" panose="02020603050405020304" pitchFamily="18" charset="0"/>
                <a:ea typeface="Gulim" panose="020B0600000101010101" pitchFamily="34" charset="-127"/>
              </a:rPr>
              <a:t>Aku akan menaruh TauratKu dalam batin mereka dan menuliskannya dalam hati mereka; maka Aku akan menjadi Allah mereka dan mereka akan menjadi Umat Ku.”</a:t>
            </a:r>
          </a:p>
        </p:txBody>
      </p:sp>
      <p:sp>
        <p:nvSpPr>
          <p:cNvPr id="219147" name="Text Box 11">
            <a:extLst>
              <a:ext uri="{FF2B5EF4-FFF2-40B4-BE49-F238E27FC236}">
                <a16:creationId xmlns:a16="http://schemas.microsoft.com/office/drawing/2014/main" id="{76C2181A-8117-D045-AC36-27BEE3166B0F}"/>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219149" name="Text Box 13">
            <a:extLst>
              <a:ext uri="{FF2B5EF4-FFF2-40B4-BE49-F238E27FC236}">
                <a16:creationId xmlns:a16="http://schemas.microsoft.com/office/drawing/2014/main" id="{2B8C0212-67EF-9947-9042-EB27A3485927}"/>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219150" name="Text Box 14">
            <a:extLst>
              <a:ext uri="{FF2B5EF4-FFF2-40B4-BE49-F238E27FC236}">
                <a16:creationId xmlns:a16="http://schemas.microsoft.com/office/drawing/2014/main" id="{BD71CB8D-1CC6-724B-8757-EEFB2A5324EF}"/>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19151" name="Rectangle 15">
            <a:extLst>
              <a:ext uri="{FF2B5EF4-FFF2-40B4-BE49-F238E27FC236}">
                <a16:creationId xmlns:a16="http://schemas.microsoft.com/office/drawing/2014/main" id="{B6829CC2-1F5C-EF40-B3C3-82C81E21BBB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19154" name="Rectangle 18">
            <a:extLst>
              <a:ext uri="{FF2B5EF4-FFF2-40B4-BE49-F238E27FC236}">
                <a16:creationId xmlns:a16="http://schemas.microsoft.com/office/drawing/2014/main" id="{CFBD9B95-0E0B-134D-94DC-D432B173561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50</a:t>
            </a:r>
          </a:p>
        </p:txBody>
      </p:sp>
      <p:sp>
        <p:nvSpPr>
          <p:cNvPr id="219157" name="Text Box 21">
            <a:extLst>
              <a:ext uri="{FF2B5EF4-FFF2-40B4-BE49-F238E27FC236}">
                <a16:creationId xmlns:a16="http://schemas.microsoft.com/office/drawing/2014/main" id="{3AD10C1E-117B-FA40-A2EC-A1B4ACB00AF6}"/>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B5A86808-0FFF-4A4B-8FCC-404392FA54FB}"/>
              </a:ext>
            </a:extLst>
          </p:cNvPr>
          <p:cNvSpPr>
            <a:spLocks noChangeArrowheads="1"/>
          </p:cNvSpPr>
          <p:nvPr/>
        </p:nvSpPr>
        <p:spPr bwMode="auto">
          <a:xfrm>
            <a:off x="1341438" y="506413"/>
            <a:ext cx="6548437" cy="515937"/>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ko-KR" sz="2800">
                <a:solidFill>
                  <a:schemeClr val="folHlink"/>
                </a:solidFill>
                <a:effectLst/>
                <a:latin typeface="Times New Roman" panose="02020603050405020304" pitchFamily="18" charset="0"/>
                <a:ea typeface="Gulim" panose="020B0600000101010101" pitchFamily="34" charset="-127"/>
              </a:rPr>
              <a:t>Pengumuman Perjanjian Baru</a:t>
            </a:r>
            <a:endParaRPr lang="en-US" altLang="ko-KR" sz="2800">
              <a:solidFill>
                <a:schemeClr val="tx2"/>
              </a:solidFill>
              <a:effectLst/>
              <a:latin typeface="Times New Roman" panose="02020603050405020304" pitchFamily="18" charset="0"/>
              <a:ea typeface="Gulim" panose="020B0600000101010101" pitchFamily="34" charset="-127"/>
            </a:endParaRPr>
          </a:p>
        </p:txBody>
      </p:sp>
      <p:sp>
        <p:nvSpPr>
          <p:cNvPr id="154629" name="Rectangle 5">
            <a:extLst>
              <a:ext uri="{FF2B5EF4-FFF2-40B4-BE49-F238E27FC236}">
                <a16:creationId xmlns:a16="http://schemas.microsoft.com/office/drawing/2014/main" id="{F2B619FD-B48E-3543-B249-4151ED04BB96}"/>
              </a:ext>
            </a:extLst>
          </p:cNvPr>
          <p:cNvSpPr>
            <a:spLocks noChangeArrowheads="1"/>
          </p:cNvSpPr>
          <p:nvPr/>
        </p:nvSpPr>
        <p:spPr bwMode="auto">
          <a:xfrm>
            <a:off x="315913" y="1219200"/>
            <a:ext cx="8377237" cy="3060700"/>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endParaRPr lang="ko-KR" altLang="en-US" sz="3000">
              <a:effectLst/>
              <a:latin typeface="Times New Roman" panose="02020603050405020304" pitchFamily="18" charset="0"/>
              <a:ea typeface="Gulim" panose="020B0600000101010101" pitchFamily="34" charset="-127"/>
            </a:endParaRPr>
          </a:p>
          <a:p>
            <a:pPr>
              <a:spcBef>
                <a:spcPct val="50000"/>
              </a:spcBef>
            </a:pPr>
            <a:r>
              <a:rPr lang="ko-KR" altLang="en-US" sz="3000" baseline="30000">
                <a:effectLst/>
                <a:latin typeface="Times New Roman" panose="02020603050405020304" pitchFamily="18" charset="0"/>
                <a:ea typeface="Gulim" panose="020B0600000101010101" pitchFamily="34" charset="-127"/>
              </a:rPr>
              <a:t>19 </a:t>
            </a:r>
            <a:r>
              <a:rPr lang="en-US" altLang="ko-KR" sz="3000">
                <a:effectLst/>
                <a:latin typeface="Times New Roman" panose="02020603050405020304" pitchFamily="18" charset="0"/>
                <a:ea typeface="Gulim" panose="020B0600000101010101" pitchFamily="34" charset="-127"/>
              </a:rPr>
              <a:t>Lalu Ia mengambil roti, mengucap syukur memecah-mecahkannya dan memberikannya kepada mereka, kataNya: “ Inilah tubuh-Ku yang diserahkan bagi kamu; perbuatlah ini menjadi peringatan akan Aku.”		</a:t>
            </a:r>
          </a:p>
        </p:txBody>
      </p:sp>
      <p:sp>
        <p:nvSpPr>
          <p:cNvPr id="154635" name="Text Box 11">
            <a:extLst>
              <a:ext uri="{FF2B5EF4-FFF2-40B4-BE49-F238E27FC236}">
                <a16:creationId xmlns:a16="http://schemas.microsoft.com/office/drawing/2014/main" id="{1A555501-464F-FB48-AB28-C79D230F84EA}"/>
              </a:ext>
            </a:extLst>
          </p:cNvPr>
          <p:cNvSpPr txBox="1">
            <a:spLocks noChangeArrowheads="1"/>
          </p:cNvSpPr>
          <p:nvPr/>
        </p:nvSpPr>
        <p:spPr bwMode="auto">
          <a:xfrm>
            <a:off x="508000" y="3962400"/>
            <a:ext cx="650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b="0">
              <a:effectLst/>
              <a:ea typeface="Gulim" panose="020B0600000101010101" pitchFamily="34" charset="-127"/>
            </a:endParaRPr>
          </a:p>
        </p:txBody>
      </p:sp>
      <p:sp>
        <p:nvSpPr>
          <p:cNvPr id="154636" name="Rectangle 12">
            <a:extLst>
              <a:ext uri="{FF2B5EF4-FFF2-40B4-BE49-F238E27FC236}">
                <a16:creationId xmlns:a16="http://schemas.microsoft.com/office/drawing/2014/main" id="{D1DF1D9B-3619-9746-8348-BE43B2DF1BD9}"/>
              </a:ext>
            </a:extLst>
          </p:cNvPr>
          <p:cNvSpPr>
            <a:spLocks noChangeArrowheads="1"/>
          </p:cNvSpPr>
          <p:nvPr/>
        </p:nvSpPr>
        <p:spPr bwMode="auto">
          <a:xfrm>
            <a:off x="287338" y="4341813"/>
            <a:ext cx="8542337" cy="1920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ko-KR" altLang="en-US" sz="3000" baseline="30000">
                <a:effectLst/>
                <a:latin typeface="Times New Roman" panose="02020603050405020304" pitchFamily="18" charset="0"/>
                <a:ea typeface="Gulim" panose="020B0600000101010101" pitchFamily="34" charset="-127"/>
              </a:rPr>
              <a:t>20</a:t>
            </a:r>
            <a:r>
              <a:rPr lang="en-US" altLang="ko-KR" sz="3000">
                <a:effectLst/>
                <a:latin typeface="Times New Roman" panose="02020603050405020304" pitchFamily="18" charset="0"/>
                <a:ea typeface="Gulim" panose="020B0600000101010101" pitchFamily="34" charset="-127"/>
              </a:rPr>
              <a:t> Demikian juga dibuat-Nya dengan cawan sesudah makan; Ia berkata: “Cawan ini adalah </a:t>
            </a:r>
            <a:r>
              <a:rPr lang="en-US" altLang="ko-KR" sz="3000">
                <a:solidFill>
                  <a:schemeClr val="folHlink"/>
                </a:solidFill>
                <a:effectLst/>
                <a:latin typeface="Times New Roman" panose="02020603050405020304" pitchFamily="18" charset="0"/>
                <a:ea typeface="Gulim" panose="020B0600000101010101" pitchFamily="34" charset="-127"/>
              </a:rPr>
              <a:t>perjanjian baru</a:t>
            </a:r>
            <a:r>
              <a:rPr lang="en-US" altLang="ko-KR" sz="3000">
                <a:effectLst/>
                <a:latin typeface="Times New Roman" panose="02020603050405020304" pitchFamily="18" charset="0"/>
                <a:ea typeface="Gulim" panose="020B0600000101010101" pitchFamily="34" charset="-127"/>
              </a:rPr>
              <a:t> oleh darah-Ku, yang ditumpahkan bagi kamu.</a:t>
            </a:r>
          </a:p>
        </p:txBody>
      </p:sp>
      <p:sp>
        <p:nvSpPr>
          <p:cNvPr id="154638" name="Text Box 14">
            <a:extLst>
              <a:ext uri="{FF2B5EF4-FFF2-40B4-BE49-F238E27FC236}">
                <a16:creationId xmlns:a16="http://schemas.microsoft.com/office/drawing/2014/main" id="{137A3EF4-D813-3042-9E42-8D78AA54929A}"/>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154639" name="Text Box 15">
            <a:extLst>
              <a:ext uri="{FF2B5EF4-FFF2-40B4-BE49-F238E27FC236}">
                <a16:creationId xmlns:a16="http://schemas.microsoft.com/office/drawing/2014/main" id="{075E8605-6840-D248-8F54-E2A421E8AFCB}"/>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154640" name="Rectangle 16">
            <a:extLst>
              <a:ext uri="{FF2B5EF4-FFF2-40B4-BE49-F238E27FC236}">
                <a16:creationId xmlns:a16="http://schemas.microsoft.com/office/drawing/2014/main" id="{757F0EB5-DAFF-F240-95CE-438E673BFCA2}"/>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154643" name="Rectangle 19">
            <a:extLst>
              <a:ext uri="{FF2B5EF4-FFF2-40B4-BE49-F238E27FC236}">
                <a16:creationId xmlns:a16="http://schemas.microsoft.com/office/drawing/2014/main" id="{41E0A1C1-F694-E043-B907-5E799ABF919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51</a:t>
            </a:r>
          </a:p>
        </p:txBody>
      </p:sp>
      <p:sp>
        <p:nvSpPr>
          <p:cNvPr id="154645" name="Text Box 21">
            <a:extLst>
              <a:ext uri="{FF2B5EF4-FFF2-40B4-BE49-F238E27FC236}">
                <a16:creationId xmlns:a16="http://schemas.microsoft.com/office/drawing/2014/main" id="{AFFC8757-7030-1543-B445-5C90F835921B}"/>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4</a:t>
            </a:r>
          </a:p>
        </p:txBody>
      </p:sp>
      <p:sp>
        <p:nvSpPr>
          <p:cNvPr id="154646" name="Text Box 22">
            <a:extLst>
              <a:ext uri="{FF2B5EF4-FFF2-40B4-BE49-F238E27FC236}">
                <a16:creationId xmlns:a16="http://schemas.microsoft.com/office/drawing/2014/main" id="{D2D83739-5590-9445-A421-0391ED9D8D9B}"/>
              </a:ext>
            </a:extLst>
          </p:cNvPr>
          <p:cNvSpPr txBox="1">
            <a:spLocks noChangeArrowheads="1"/>
          </p:cNvSpPr>
          <p:nvPr/>
        </p:nvSpPr>
        <p:spPr bwMode="auto">
          <a:xfrm>
            <a:off x="2200275" y="1330325"/>
            <a:ext cx="4457700" cy="519113"/>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2800">
                <a:effectLst/>
                <a:latin typeface="Times New Roman" panose="02020603050405020304" pitchFamily="18" charset="0"/>
                <a:ea typeface="Gulim" panose="020B0600000101010101" pitchFamily="34" charset="-127"/>
              </a:rPr>
              <a:t>Lukas 22:19-20</a:t>
            </a:r>
          </a:p>
        </p:txBody>
      </p:sp>
      <p:sp>
        <p:nvSpPr>
          <p:cNvPr id="154630" name="Oval 6">
            <a:extLst>
              <a:ext uri="{FF2B5EF4-FFF2-40B4-BE49-F238E27FC236}">
                <a16:creationId xmlns:a16="http://schemas.microsoft.com/office/drawing/2014/main" id="{77964442-D7FC-214F-B7D1-F97876025D9D}"/>
              </a:ext>
            </a:extLst>
          </p:cNvPr>
          <p:cNvSpPr>
            <a:spLocks noChangeArrowheads="1"/>
          </p:cNvSpPr>
          <p:nvPr/>
        </p:nvSpPr>
        <p:spPr bwMode="auto">
          <a:xfrm>
            <a:off x="0" y="5256213"/>
            <a:ext cx="3292475" cy="65881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54630"/>
                                        </p:tgtEl>
                                        <p:attrNameLst>
                                          <p:attrName>style.visibility</p:attrName>
                                        </p:attrNameLst>
                                      </p:cBhvr>
                                      <p:to>
                                        <p:strVal val="visible"/>
                                      </p:to>
                                    </p:set>
                                    <p:anim calcmode="lin" valueType="num">
                                      <p:cBhvr>
                                        <p:cTn id="22" dur="500" fill="hold"/>
                                        <p:tgtEl>
                                          <p:spTgt spid="154630"/>
                                        </p:tgtEl>
                                        <p:attrNameLst>
                                          <p:attrName>ppt_w</p:attrName>
                                        </p:attrNameLst>
                                      </p:cBhvr>
                                      <p:tavLst>
                                        <p:tav tm="0">
                                          <p:val>
                                            <p:fltVal val="0"/>
                                          </p:val>
                                        </p:tav>
                                        <p:tav tm="100000">
                                          <p:val>
                                            <p:strVal val="#ppt_w"/>
                                          </p:val>
                                        </p:tav>
                                      </p:tavLst>
                                    </p:anim>
                                    <p:anim calcmode="lin" valueType="num">
                                      <p:cBhvr>
                                        <p:cTn id="23" dur="500" fill="hold"/>
                                        <p:tgtEl>
                                          <p:spTgt spid="154630"/>
                                        </p:tgtEl>
                                        <p:attrNameLst>
                                          <p:attrName>ppt_h</p:attrName>
                                        </p:attrNameLst>
                                      </p:cBhvr>
                                      <p:tavLst>
                                        <p:tav tm="0">
                                          <p:val>
                                            <p:fltVal val="0"/>
                                          </p:val>
                                        </p:tav>
                                        <p:tav tm="100000">
                                          <p:val>
                                            <p:strVal val="#ppt_h"/>
                                          </p:val>
                                        </p:tav>
                                      </p:tavLst>
                                    </p:anim>
                                    <p:anim calcmode="lin" valueType="num">
                                      <p:cBhvr>
                                        <p:cTn id="24" dur="500" fill="hold"/>
                                        <p:tgtEl>
                                          <p:spTgt spid="154630"/>
                                        </p:tgtEl>
                                        <p:attrNameLst>
                                          <p:attrName>ppt_x</p:attrName>
                                        </p:attrNameLst>
                                      </p:cBhvr>
                                      <p:tavLst>
                                        <p:tav tm="0">
                                          <p:val>
                                            <p:fltVal val="0.5"/>
                                          </p:val>
                                        </p:tav>
                                        <p:tav tm="100000">
                                          <p:val>
                                            <p:strVal val="#ppt_x"/>
                                          </p:val>
                                        </p:tav>
                                      </p:tavLst>
                                    </p:anim>
                                    <p:anim calcmode="lin" valueType="num">
                                      <p:cBhvr>
                                        <p:cTn id="25"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46" grpId="0" autoUpdateAnimBg="0"/>
      <p:bldP spid="1546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34FCEADB-4B03-5747-A830-63D707026214}"/>
              </a:ext>
            </a:extLst>
          </p:cNvPr>
          <p:cNvSpPr>
            <a:spLocks noChangeArrowheads="1"/>
          </p:cNvSpPr>
          <p:nvPr/>
        </p:nvSpPr>
        <p:spPr bwMode="auto">
          <a:xfrm>
            <a:off x="1585913" y="506413"/>
            <a:ext cx="6548437" cy="515937"/>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2800">
                <a:solidFill>
                  <a:schemeClr val="folHlink"/>
                </a:solidFill>
                <a:effectLst/>
                <a:latin typeface="Times New Roman" panose="02020603050405020304" pitchFamily="18" charset="0"/>
                <a:ea typeface="Gulim" panose="020B0600000101010101" pitchFamily="34" charset="-127"/>
              </a:rPr>
              <a:t>Pengumuman atas Perjanjian Baru</a:t>
            </a:r>
            <a:endParaRPr lang="en-US" altLang="ko-KR" sz="2800">
              <a:solidFill>
                <a:schemeClr val="tx2"/>
              </a:solidFill>
              <a:effectLst/>
              <a:latin typeface="Times New Roman" panose="02020603050405020304" pitchFamily="18" charset="0"/>
              <a:ea typeface="Gulim" panose="020B0600000101010101" pitchFamily="34" charset="-127"/>
            </a:endParaRPr>
          </a:p>
        </p:txBody>
      </p:sp>
      <p:sp>
        <p:nvSpPr>
          <p:cNvPr id="300035" name="Rectangle 3">
            <a:extLst>
              <a:ext uri="{FF2B5EF4-FFF2-40B4-BE49-F238E27FC236}">
                <a16:creationId xmlns:a16="http://schemas.microsoft.com/office/drawing/2014/main" id="{2A654471-F68A-8341-8E95-F2F82939E163}"/>
              </a:ext>
            </a:extLst>
          </p:cNvPr>
          <p:cNvSpPr>
            <a:spLocks noChangeArrowheads="1"/>
          </p:cNvSpPr>
          <p:nvPr/>
        </p:nvSpPr>
        <p:spPr bwMode="auto">
          <a:xfrm>
            <a:off x="446088" y="1790700"/>
            <a:ext cx="8402637" cy="4379913"/>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endParaRPr lang="ko-KR" altLang="en-US" sz="900">
              <a:effectLst/>
              <a:latin typeface="Times New Roman" panose="02020603050405020304" pitchFamily="18" charset="0"/>
              <a:ea typeface="Gulim" panose="020B0600000101010101" pitchFamily="34" charset="-127"/>
            </a:endParaRPr>
          </a:p>
          <a:p>
            <a:pPr>
              <a:spcBef>
                <a:spcPct val="50000"/>
              </a:spcBef>
            </a:pPr>
            <a:r>
              <a:rPr lang="ko-KR" altLang="en-US" sz="3200" baseline="30000">
                <a:effectLst/>
                <a:latin typeface="Times New Roman" panose="02020603050405020304" pitchFamily="18" charset="0"/>
                <a:ea typeface="Gulim" panose="020B0600000101010101" pitchFamily="34" charset="-127"/>
              </a:rPr>
              <a:t>26 “</a:t>
            </a:r>
            <a:r>
              <a:rPr lang="en-US" altLang="ko-KR" sz="2400">
                <a:effectLst/>
                <a:latin typeface="Times New Roman" panose="02020603050405020304" pitchFamily="18" charset="0"/>
                <a:ea typeface="Gulim" panose="020B0600000101010101" pitchFamily="34" charset="-127"/>
              </a:rPr>
              <a:t>Dan ketika mereka sedang makan, Yesus mengambil roti, mengucap berkat, memecah-mecahkannya lalu memberikannya kepada kepada murid-murid Nya dan berkata: Ambillah, makanlah, inilah tubuhKu.”</a:t>
            </a:r>
          </a:p>
          <a:p>
            <a:pPr>
              <a:spcBef>
                <a:spcPct val="50000"/>
              </a:spcBef>
            </a:pPr>
            <a:r>
              <a:rPr lang="en-US" altLang="ko-KR" sz="3200" baseline="30000">
                <a:effectLst/>
                <a:latin typeface="Times New Roman" panose="02020603050405020304" pitchFamily="18" charset="0"/>
                <a:ea typeface="Gulim" panose="020B0600000101010101" pitchFamily="34" charset="-127"/>
              </a:rPr>
              <a:t>27</a:t>
            </a:r>
            <a:r>
              <a:rPr lang="en-US" altLang="ko-KR" sz="2400">
                <a:effectLst/>
                <a:latin typeface="Times New Roman" panose="02020603050405020304" pitchFamily="18" charset="0"/>
                <a:ea typeface="Gulim" panose="020B0600000101010101" pitchFamily="34" charset="-127"/>
              </a:rPr>
              <a:t>Sesudah itu Ia mengambil cawan, mengucap syukur lalu memberikannya kepada mereka dan berkata: “Minumlah, kamu semua, dari cawan ini.  </a:t>
            </a:r>
          </a:p>
          <a:p>
            <a:pPr>
              <a:spcBef>
                <a:spcPct val="50000"/>
              </a:spcBef>
            </a:pPr>
            <a:r>
              <a:rPr lang="en-US" altLang="ko-KR" sz="3200" baseline="30000">
                <a:effectLst/>
                <a:latin typeface="Times New Roman" panose="02020603050405020304" pitchFamily="18" charset="0"/>
                <a:ea typeface="Gulim" panose="020B0600000101010101" pitchFamily="34" charset="-127"/>
              </a:rPr>
              <a:t>28</a:t>
            </a:r>
            <a:r>
              <a:rPr lang="en-US" altLang="ko-KR" sz="2400">
                <a:effectLst/>
                <a:latin typeface="Times New Roman" panose="02020603050405020304" pitchFamily="18" charset="0"/>
                <a:ea typeface="Gulim" panose="020B0600000101010101" pitchFamily="34" charset="-127"/>
              </a:rPr>
              <a:t>Sebab inilah darahKu, darah </a:t>
            </a:r>
            <a:r>
              <a:rPr lang="en-US" altLang="ko-KR" sz="3200">
                <a:solidFill>
                  <a:schemeClr val="folHlink"/>
                </a:solidFill>
                <a:effectLst/>
                <a:latin typeface="Times New Roman" panose="02020603050405020304" pitchFamily="18" charset="0"/>
                <a:ea typeface="Gulim" panose="020B0600000101010101" pitchFamily="34" charset="-127"/>
              </a:rPr>
              <a:t>perjanjian</a:t>
            </a:r>
            <a:r>
              <a:rPr lang="en-US" altLang="ko-KR" sz="2400">
                <a:effectLst/>
                <a:latin typeface="Times New Roman" panose="02020603050405020304" pitchFamily="18" charset="0"/>
                <a:ea typeface="Gulim" panose="020B0600000101010101" pitchFamily="34" charset="-127"/>
              </a:rPr>
              <a:t>, yang ditumpahkan bagi banyak orang untuk pengampunan dosa.  </a:t>
            </a:r>
            <a:endParaRPr lang="en-US" altLang="ko-KR" sz="900">
              <a:effectLst/>
              <a:latin typeface="Times New Roman" panose="02020603050405020304" pitchFamily="18" charset="0"/>
              <a:ea typeface="Gulim" panose="020B0600000101010101" pitchFamily="34" charset="-127"/>
            </a:endParaRPr>
          </a:p>
          <a:p>
            <a:pPr algn="ctr"/>
            <a:endParaRPr lang="ko-KR" altLang="en-US" sz="900">
              <a:effectLst/>
              <a:latin typeface="Times New Roman" panose="02020603050405020304" pitchFamily="18" charset="0"/>
              <a:ea typeface="Gulim" panose="020B0600000101010101" pitchFamily="34" charset="-127"/>
            </a:endParaRPr>
          </a:p>
        </p:txBody>
      </p:sp>
      <p:sp>
        <p:nvSpPr>
          <p:cNvPr id="300039" name="Text Box 7">
            <a:extLst>
              <a:ext uri="{FF2B5EF4-FFF2-40B4-BE49-F238E27FC236}">
                <a16:creationId xmlns:a16="http://schemas.microsoft.com/office/drawing/2014/main" id="{A7FFEA33-D7C7-E94E-AD18-B09B08C1E06E}"/>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00042" name="Text Box 10">
            <a:extLst>
              <a:ext uri="{FF2B5EF4-FFF2-40B4-BE49-F238E27FC236}">
                <a16:creationId xmlns:a16="http://schemas.microsoft.com/office/drawing/2014/main" id="{6BA57FFC-3C11-544C-B88D-FC9B114B2349}"/>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300043" name="Text Box 11">
            <a:extLst>
              <a:ext uri="{FF2B5EF4-FFF2-40B4-BE49-F238E27FC236}">
                <a16:creationId xmlns:a16="http://schemas.microsoft.com/office/drawing/2014/main" id="{DE80A60E-39BD-A44F-B9C6-99192CFEC490}"/>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00044" name="Rectangle 12">
            <a:extLst>
              <a:ext uri="{FF2B5EF4-FFF2-40B4-BE49-F238E27FC236}">
                <a16:creationId xmlns:a16="http://schemas.microsoft.com/office/drawing/2014/main" id="{BDEB6EBF-261F-744E-AC6A-B1FC01B59553}"/>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00047" name="Rectangle 15">
            <a:extLst>
              <a:ext uri="{FF2B5EF4-FFF2-40B4-BE49-F238E27FC236}">
                <a16:creationId xmlns:a16="http://schemas.microsoft.com/office/drawing/2014/main" id="{74B611EB-AB55-5F49-9718-3B13A2D434E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52</a:t>
            </a:r>
          </a:p>
        </p:txBody>
      </p:sp>
      <p:sp>
        <p:nvSpPr>
          <p:cNvPr id="300049" name="Text Box 17">
            <a:extLst>
              <a:ext uri="{FF2B5EF4-FFF2-40B4-BE49-F238E27FC236}">
                <a16:creationId xmlns:a16="http://schemas.microsoft.com/office/drawing/2014/main" id="{8F61781D-B43D-CC4A-8A69-2B821335A73E}"/>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4</a:t>
            </a:r>
          </a:p>
        </p:txBody>
      </p:sp>
      <p:sp>
        <p:nvSpPr>
          <p:cNvPr id="300050" name="Text Box 18">
            <a:extLst>
              <a:ext uri="{FF2B5EF4-FFF2-40B4-BE49-F238E27FC236}">
                <a16:creationId xmlns:a16="http://schemas.microsoft.com/office/drawing/2014/main" id="{4A9C1FF1-8D65-864C-A7B8-D7B509AC460C}"/>
              </a:ext>
            </a:extLst>
          </p:cNvPr>
          <p:cNvSpPr txBox="1">
            <a:spLocks noChangeArrowheads="1"/>
          </p:cNvSpPr>
          <p:nvPr/>
        </p:nvSpPr>
        <p:spPr bwMode="auto">
          <a:xfrm>
            <a:off x="2509838" y="1150938"/>
            <a:ext cx="4060825" cy="4572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2400">
                <a:effectLst/>
                <a:latin typeface="Times New Roman" panose="02020603050405020304" pitchFamily="18" charset="0"/>
                <a:ea typeface="Gulim" panose="020B0600000101010101" pitchFamily="34" charset="-127"/>
              </a:rPr>
              <a:t>Matius 26:26-28 </a:t>
            </a:r>
          </a:p>
        </p:txBody>
      </p:sp>
      <p:sp>
        <p:nvSpPr>
          <p:cNvPr id="300036" name="Oval 4">
            <a:extLst>
              <a:ext uri="{FF2B5EF4-FFF2-40B4-BE49-F238E27FC236}">
                <a16:creationId xmlns:a16="http://schemas.microsoft.com/office/drawing/2014/main" id="{CDF666D0-5CAD-3045-A24D-F8D360CA1AEE}"/>
              </a:ext>
            </a:extLst>
          </p:cNvPr>
          <p:cNvSpPr>
            <a:spLocks noChangeArrowheads="1"/>
          </p:cNvSpPr>
          <p:nvPr/>
        </p:nvSpPr>
        <p:spPr bwMode="auto">
          <a:xfrm>
            <a:off x="4427538" y="5086350"/>
            <a:ext cx="2320925" cy="657225"/>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0035">
                                            <p:txEl>
                                              <p:pRg st="1" end="1"/>
                                            </p:txEl>
                                          </p:spTgt>
                                        </p:tgtEl>
                                        <p:attrNameLst>
                                          <p:attrName>style.visibility</p:attrName>
                                        </p:attrNameLst>
                                      </p:cBhvr>
                                      <p:to>
                                        <p:strVal val="visible"/>
                                      </p:to>
                                    </p:set>
                                    <p:animEffect transition="in" filter="box(out)">
                                      <p:cBhvr>
                                        <p:cTn id="7" dur="500"/>
                                        <p:tgtEl>
                                          <p:spTgt spid="3000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0035">
                                            <p:txEl>
                                              <p:pRg st="2" end="2"/>
                                            </p:txEl>
                                          </p:spTgt>
                                        </p:tgtEl>
                                        <p:attrNameLst>
                                          <p:attrName>style.visibility</p:attrName>
                                        </p:attrNameLst>
                                      </p:cBhvr>
                                      <p:to>
                                        <p:strVal val="visible"/>
                                      </p:to>
                                    </p:set>
                                    <p:animEffect transition="in" filter="box(out)">
                                      <p:cBhvr>
                                        <p:cTn id="12" dur="500"/>
                                        <p:tgtEl>
                                          <p:spTgt spid="3000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0035">
                                            <p:txEl>
                                              <p:pRg st="3" end="3"/>
                                            </p:txEl>
                                          </p:spTgt>
                                        </p:tgtEl>
                                        <p:attrNameLst>
                                          <p:attrName>style.visibility</p:attrName>
                                        </p:attrNameLst>
                                      </p:cBhvr>
                                      <p:to>
                                        <p:strVal val="visible"/>
                                      </p:to>
                                    </p:set>
                                    <p:animEffect transition="in" filter="box(out)">
                                      <p:cBhvr>
                                        <p:cTn id="17" dur="500"/>
                                        <p:tgtEl>
                                          <p:spTgt spid="3000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300036"/>
                                        </p:tgtEl>
                                        <p:attrNameLst>
                                          <p:attrName>style.visibility</p:attrName>
                                        </p:attrNameLst>
                                      </p:cBhvr>
                                      <p:to>
                                        <p:strVal val="visible"/>
                                      </p:to>
                                    </p:set>
                                    <p:anim calcmode="lin" valueType="num">
                                      <p:cBhvr>
                                        <p:cTn id="22" dur="500" fill="hold"/>
                                        <p:tgtEl>
                                          <p:spTgt spid="300036"/>
                                        </p:tgtEl>
                                        <p:attrNameLst>
                                          <p:attrName>ppt_w</p:attrName>
                                        </p:attrNameLst>
                                      </p:cBhvr>
                                      <p:tavLst>
                                        <p:tav tm="0">
                                          <p:val>
                                            <p:fltVal val="0"/>
                                          </p:val>
                                        </p:tav>
                                        <p:tav tm="100000">
                                          <p:val>
                                            <p:strVal val="#ppt_w"/>
                                          </p:val>
                                        </p:tav>
                                      </p:tavLst>
                                    </p:anim>
                                    <p:anim calcmode="lin" valueType="num">
                                      <p:cBhvr>
                                        <p:cTn id="23" dur="500" fill="hold"/>
                                        <p:tgtEl>
                                          <p:spTgt spid="300036"/>
                                        </p:tgtEl>
                                        <p:attrNameLst>
                                          <p:attrName>ppt_h</p:attrName>
                                        </p:attrNameLst>
                                      </p:cBhvr>
                                      <p:tavLst>
                                        <p:tav tm="0">
                                          <p:val>
                                            <p:fltVal val="0"/>
                                          </p:val>
                                        </p:tav>
                                        <p:tav tm="100000">
                                          <p:val>
                                            <p:strVal val="#ppt_h"/>
                                          </p:val>
                                        </p:tav>
                                      </p:tavLst>
                                    </p:anim>
                                    <p:anim calcmode="lin" valueType="num">
                                      <p:cBhvr>
                                        <p:cTn id="24" dur="500" fill="hold"/>
                                        <p:tgtEl>
                                          <p:spTgt spid="300036"/>
                                        </p:tgtEl>
                                        <p:attrNameLst>
                                          <p:attrName>ppt_x</p:attrName>
                                        </p:attrNameLst>
                                      </p:cBhvr>
                                      <p:tavLst>
                                        <p:tav tm="0">
                                          <p:val>
                                            <p:fltVal val="0.5"/>
                                          </p:val>
                                        </p:tav>
                                        <p:tav tm="100000">
                                          <p:val>
                                            <p:strVal val="#ppt_x"/>
                                          </p:val>
                                        </p:tav>
                                      </p:tavLst>
                                    </p:anim>
                                    <p:anim calcmode="lin" valueType="num">
                                      <p:cBhvr>
                                        <p:cTn id="25"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uiExpand="1" build="p" autoUpdateAnimBg="0"/>
      <p:bldP spid="3000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hidden="1">
            <a:extLst>
              <a:ext uri="{FF2B5EF4-FFF2-40B4-BE49-F238E27FC236}">
                <a16:creationId xmlns:a16="http://schemas.microsoft.com/office/drawing/2014/main" id="{1097E0A5-89A3-BB40-8A74-8A90C073DC42}"/>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altLang="ko-KR" sz="2800">
                <a:solidFill>
                  <a:schemeClr val="bg1"/>
                </a:solidFill>
                <a:ea typeface="Gulim" panose="020B0600000101010101" pitchFamily="34" charset="-127"/>
              </a:rPr>
              <a:t>Sunset from Kursi</a:t>
            </a:r>
            <a:endParaRPr lang="en-US" altLang="ko-KR">
              <a:ea typeface="Gulim" panose="020B0600000101010101" pitchFamily="34" charset="-127"/>
            </a:endParaRPr>
          </a:p>
        </p:txBody>
      </p:sp>
      <p:pic>
        <p:nvPicPr>
          <p:cNvPr id="596995" name="Picture 3" descr="Sunset from Kursi, tb n111800 sr">
            <a:extLst>
              <a:ext uri="{FF2B5EF4-FFF2-40B4-BE49-F238E27FC236}">
                <a16:creationId xmlns:a16="http://schemas.microsoft.com/office/drawing/2014/main" id="{7E136378-1452-B44F-BF7C-71623FF0441B}"/>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6997" name="Text Box 5">
            <a:extLst>
              <a:ext uri="{FF2B5EF4-FFF2-40B4-BE49-F238E27FC236}">
                <a16:creationId xmlns:a16="http://schemas.microsoft.com/office/drawing/2014/main" id="{5C42BB9C-0BFE-B645-9036-788FEFFF26D9}"/>
              </a:ext>
            </a:extLst>
          </p:cNvPr>
          <p:cNvSpPr txBox="1">
            <a:spLocks noChangeArrowheads="1"/>
          </p:cNvSpPr>
          <p:nvPr/>
        </p:nvSpPr>
        <p:spPr bwMode="auto">
          <a:xfrm>
            <a:off x="1443038" y="2636838"/>
            <a:ext cx="69453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a:effectLst>
                  <a:outerShdw blurRad="38100" dist="38100" dir="2700000" algn="tl">
                    <a:srgbClr val="000000"/>
                  </a:outerShdw>
                </a:effectLst>
                <a:ea typeface="Gulim" panose="020B0600000101010101" pitchFamily="34" charset="-127"/>
              </a:rPr>
              <a:t>WHAT IS HAPPENING HERE?</a:t>
            </a:r>
          </a:p>
        </p:txBody>
      </p:sp>
      <p:pic>
        <p:nvPicPr>
          <p:cNvPr id="596998" name="Picture 6" descr="Sunset from Kursi, tb n111800 sr">
            <a:extLst>
              <a:ext uri="{FF2B5EF4-FFF2-40B4-BE49-F238E27FC236}">
                <a16:creationId xmlns:a16="http://schemas.microsoft.com/office/drawing/2014/main" id="{E64AC075-7702-5D4F-B3CF-9F644C84C031}"/>
              </a:ext>
            </a:extLst>
          </p:cNvP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9207500" cy="6905625"/>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7002" name="Rectangle 10">
            <a:extLst>
              <a:ext uri="{FF2B5EF4-FFF2-40B4-BE49-F238E27FC236}">
                <a16:creationId xmlns:a16="http://schemas.microsoft.com/office/drawing/2014/main" id="{98D99DE8-5D5E-9B40-9A9D-A34304857C72}"/>
              </a:ext>
            </a:extLst>
          </p:cNvPr>
          <p:cNvSpPr>
            <a:spLocks noChangeArrowheads="1"/>
          </p:cNvSpPr>
          <p:nvPr/>
        </p:nvSpPr>
        <p:spPr bwMode="auto">
          <a:xfrm>
            <a:off x="-114300" y="-152400"/>
            <a:ext cx="9258300" cy="70104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999" name="Text Box 7">
            <a:extLst>
              <a:ext uri="{FF2B5EF4-FFF2-40B4-BE49-F238E27FC236}">
                <a16:creationId xmlns:a16="http://schemas.microsoft.com/office/drawing/2014/main" id="{DF922E7E-D5DC-2440-9839-C4F7F2D51E0C}"/>
              </a:ext>
            </a:extLst>
          </p:cNvPr>
          <p:cNvSpPr txBox="1">
            <a:spLocks noChangeArrowheads="1"/>
          </p:cNvSpPr>
          <p:nvPr/>
        </p:nvSpPr>
        <p:spPr bwMode="auto">
          <a:xfrm>
            <a:off x="1079500" y="466725"/>
            <a:ext cx="6907213" cy="1555750"/>
          </a:xfrm>
          <a:prstGeom prst="rect">
            <a:avLst/>
          </a:prstGeom>
          <a:noFill/>
          <a:ln>
            <a:noFill/>
          </a:ln>
          <a:effectLst>
            <a:outerShdw dist="71842"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800">
                <a:solidFill>
                  <a:srgbClr val="99CCFF"/>
                </a:solidFill>
                <a:effectLst/>
                <a:latin typeface="Arial" panose="020B0604020202020204" pitchFamily="34" charset="0"/>
                <a:ea typeface="Gulim" panose="020B0600000101010101" pitchFamily="34" charset="-127"/>
              </a:rPr>
              <a:t>APA YANG      SEDANG TERJADI?</a:t>
            </a:r>
          </a:p>
        </p:txBody>
      </p:sp>
      <p:sp>
        <p:nvSpPr>
          <p:cNvPr id="597000" name="Text Box 8">
            <a:extLst>
              <a:ext uri="{FF2B5EF4-FFF2-40B4-BE49-F238E27FC236}">
                <a16:creationId xmlns:a16="http://schemas.microsoft.com/office/drawing/2014/main" id="{3DAC1346-D01C-E748-AB04-A852A11CAE43}"/>
              </a:ext>
            </a:extLst>
          </p:cNvPr>
          <p:cNvSpPr txBox="1">
            <a:spLocks noChangeArrowheads="1"/>
          </p:cNvSpPr>
          <p:nvPr/>
        </p:nvSpPr>
        <p:spPr bwMode="auto">
          <a:xfrm>
            <a:off x="1039813" y="3076575"/>
            <a:ext cx="6907212" cy="2530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000">
                <a:effectLst>
                  <a:outerShdw blurRad="38100" dist="38100" dir="2700000" algn="tl">
                    <a:srgbClr val="000000"/>
                  </a:outerShdw>
                </a:effectLst>
                <a:latin typeface="Arial" panose="020B0604020202020204" pitchFamily="34" charset="0"/>
                <a:ea typeface="Gulim" panose="020B0600000101010101" pitchFamily="34" charset="-127"/>
              </a:rPr>
              <a:t>JAWABNYA:                                                  PERUBAHAN YANG MENDASAR ANTARA PENCIPTA DAN CIPTAAN !</a:t>
            </a:r>
          </a:p>
        </p:txBody>
      </p:sp>
      <p:sp>
        <p:nvSpPr>
          <p:cNvPr id="597003" name="Text Box 11">
            <a:extLst>
              <a:ext uri="{FF2B5EF4-FFF2-40B4-BE49-F238E27FC236}">
                <a16:creationId xmlns:a16="http://schemas.microsoft.com/office/drawing/2014/main" id="{DD511E49-EC27-7540-9A2A-D70822CA05E3}"/>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
        <p:nvSpPr>
          <p:cNvPr id="597006" name="Rectangle 14">
            <a:extLst>
              <a:ext uri="{FF2B5EF4-FFF2-40B4-BE49-F238E27FC236}">
                <a16:creationId xmlns:a16="http://schemas.microsoft.com/office/drawing/2014/main" id="{09810BE1-3E76-A641-9EAA-273BBD045C1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53</a:t>
            </a:r>
          </a:p>
        </p:txBody>
      </p:sp>
      <p:sp>
        <p:nvSpPr>
          <p:cNvPr id="565299" name="Rectangle 51">
            <a:extLst>
              <a:ext uri="{FF2B5EF4-FFF2-40B4-BE49-F238E27FC236}">
                <a16:creationId xmlns:a16="http://schemas.microsoft.com/office/drawing/2014/main" id="{26F8B1E6-1100-F44A-9634-2A03165E20A5}"/>
              </a:ext>
            </a:extLst>
          </p:cNvPr>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597008" name="Text Box 50">
            <a:extLst>
              <a:ext uri="{FF2B5EF4-FFF2-40B4-BE49-F238E27FC236}">
                <a16:creationId xmlns:a16="http://schemas.microsoft.com/office/drawing/2014/main" id="{5872C7DD-4938-B747-8B8F-A0AAFC3A2325}"/>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©2006 TBBMI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ext Box 2">
            <a:extLst>
              <a:ext uri="{FF2B5EF4-FFF2-40B4-BE49-F238E27FC236}">
                <a16:creationId xmlns:a16="http://schemas.microsoft.com/office/drawing/2014/main" id="{42A78AC1-4DC0-1944-8A78-FB0E2E073FB6}"/>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94948" name="Text Box 4">
            <a:extLst>
              <a:ext uri="{FF2B5EF4-FFF2-40B4-BE49-F238E27FC236}">
                <a16:creationId xmlns:a16="http://schemas.microsoft.com/office/drawing/2014/main" id="{96793E0B-3FC9-B24B-8754-9101C0E548F1}"/>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94952" name="Oval 8">
            <a:extLst>
              <a:ext uri="{FF2B5EF4-FFF2-40B4-BE49-F238E27FC236}">
                <a16:creationId xmlns:a16="http://schemas.microsoft.com/office/drawing/2014/main" id="{9825CDFC-7BC7-994D-B5CE-83180D353184}"/>
              </a:ext>
            </a:extLst>
          </p:cNvPr>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94953" name="Oval 9">
            <a:extLst>
              <a:ext uri="{FF2B5EF4-FFF2-40B4-BE49-F238E27FC236}">
                <a16:creationId xmlns:a16="http://schemas.microsoft.com/office/drawing/2014/main" id="{52BE8322-964B-E549-980F-99CFEA2EA7DC}"/>
              </a:ext>
            </a:extLst>
          </p:cNvPr>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594955" name="Picture 11" descr="Sinai view2">
            <a:extLst>
              <a:ext uri="{FF2B5EF4-FFF2-40B4-BE49-F238E27FC236}">
                <a16:creationId xmlns:a16="http://schemas.microsoft.com/office/drawing/2014/main" id="{5B8C11FD-7032-0945-9B15-C218C537D12E}"/>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960" name="Rectangle 16">
            <a:extLst>
              <a:ext uri="{FF2B5EF4-FFF2-40B4-BE49-F238E27FC236}">
                <a16:creationId xmlns:a16="http://schemas.microsoft.com/office/drawing/2014/main" id="{D5BD5C37-C177-7849-9FB9-7B02CBFD6EFB}"/>
              </a:ext>
            </a:extLst>
          </p:cNvPr>
          <p:cNvSpPr>
            <a:spLocks noChangeArrowheads="1"/>
          </p:cNvSpPr>
          <p:nvPr/>
        </p:nvSpPr>
        <p:spPr bwMode="auto">
          <a:xfrm>
            <a:off x="0" y="0"/>
            <a:ext cx="9258300" cy="70104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2" name="Text Box 18">
            <a:extLst>
              <a:ext uri="{FF2B5EF4-FFF2-40B4-BE49-F238E27FC236}">
                <a16:creationId xmlns:a16="http://schemas.microsoft.com/office/drawing/2014/main" id="{57ED41A3-FB51-FA4E-84B3-B7B0185FB061}"/>
              </a:ext>
            </a:extLst>
          </p:cNvPr>
          <p:cNvSpPr txBox="1">
            <a:spLocks noChangeArrowheads="1"/>
          </p:cNvSpPr>
          <p:nvPr/>
        </p:nvSpPr>
        <p:spPr bwMode="auto">
          <a:xfrm>
            <a:off x="914400" y="871538"/>
            <a:ext cx="7243763" cy="146367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75000"/>
              </a:lnSpc>
              <a:spcBef>
                <a:spcPct val="50000"/>
              </a:spcBef>
            </a:pPr>
            <a:r>
              <a:rPr lang="en-US" altLang="ko-KR" sz="4000">
                <a:effectLst/>
                <a:ea typeface="Gulim" panose="020B0600000101010101" pitchFamily="34" charset="-127"/>
              </a:rPr>
              <a:t>Mental “Harus” dari Perjanjian Lama memberi jalan ……</a:t>
            </a:r>
          </a:p>
        </p:txBody>
      </p:sp>
      <p:sp>
        <p:nvSpPr>
          <p:cNvPr id="594949" name="Text Box 5">
            <a:extLst>
              <a:ext uri="{FF2B5EF4-FFF2-40B4-BE49-F238E27FC236}">
                <a16:creationId xmlns:a16="http://schemas.microsoft.com/office/drawing/2014/main" id="{3E46B84A-26C9-6146-9C9E-C0BC237AEAB7}"/>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94950" name="Rectangle 6">
            <a:extLst>
              <a:ext uri="{FF2B5EF4-FFF2-40B4-BE49-F238E27FC236}">
                <a16:creationId xmlns:a16="http://schemas.microsoft.com/office/drawing/2014/main" id="{42285E44-FD70-3E4E-B8A4-B1D2640B389E}"/>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94951" name="Rectangle 7">
            <a:extLst>
              <a:ext uri="{FF2B5EF4-FFF2-40B4-BE49-F238E27FC236}">
                <a16:creationId xmlns:a16="http://schemas.microsoft.com/office/drawing/2014/main" id="{2F583833-34A0-D04F-A615-3F328EFA380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54</a:t>
            </a:r>
          </a:p>
        </p:txBody>
      </p:sp>
      <p:sp>
        <p:nvSpPr>
          <p:cNvPr id="594954" name="Text Box 10">
            <a:extLst>
              <a:ext uri="{FF2B5EF4-FFF2-40B4-BE49-F238E27FC236}">
                <a16:creationId xmlns:a16="http://schemas.microsoft.com/office/drawing/2014/main" id="{8AA8323E-F0B0-3A4A-B219-F364DC97358B}"/>
              </a:ext>
            </a:extLst>
          </p:cNvPr>
          <p:cNvSpPr txBox="1">
            <a:spLocks noChangeArrowheads="1"/>
          </p:cNvSpPr>
          <p:nvPr/>
        </p:nvSpPr>
        <p:spPr bwMode="auto">
          <a:xfrm>
            <a:off x="8801100" y="6426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1800">
              <a:solidFill>
                <a:srgbClr val="FFFFFF"/>
              </a:solidFill>
              <a:effectLst/>
              <a:ea typeface="Gulim" panose="020B0600000101010101" pitchFamily="34" charset="-127"/>
            </a:endParaRPr>
          </a:p>
        </p:txBody>
      </p:sp>
      <p:sp>
        <p:nvSpPr>
          <p:cNvPr id="565299" name="Rectangle 51">
            <a:extLst>
              <a:ext uri="{FF2B5EF4-FFF2-40B4-BE49-F238E27FC236}">
                <a16:creationId xmlns:a16="http://schemas.microsoft.com/office/drawing/2014/main" id="{50D3A7F9-CABF-CC49-BCE5-55C73EEA0FB3}"/>
              </a:ext>
            </a:extLst>
          </p:cNvPr>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594967" name="Text Box 50">
            <a:extLst>
              <a:ext uri="{FF2B5EF4-FFF2-40B4-BE49-F238E27FC236}">
                <a16:creationId xmlns:a16="http://schemas.microsoft.com/office/drawing/2014/main" id="{E33C4077-3DEF-C34F-A28A-D6A5A70463A0}"/>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©2006 TBBMI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hidden="1">
            <a:extLst>
              <a:ext uri="{FF2B5EF4-FFF2-40B4-BE49-F238E27FC236}">
                <a16:creationId xmlns:a16="http://schemas.microsoft.com/office/drawing/2014/main" id="{43C45874-9B18-9640-A6EB-77333475B7EB}"/>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altLang="ko-KR" sz="2800">
                <a:ea typeface="Gulim" panose="020B0600000101010101" pitchFamily="34" charset="-127"/>
              </a:rPr>
              <a:t>Sunset over Sea of Galilee</a:t>
            </a:r>
          </a:p>
        </p:txBody>
      </p:sp>
      <p:pic>
        <p:nvPicPr>
          <p:cNvPr id="601091" name="Picture 3" descr="Sunset over Sea of Galilee, tb q102602">
            <a:extLst>
              <a:ext uri="{FF2B5EF4-FFF2-40B4-BE49-F238E27FC236}">
                <a16:creationId xmlns:a16="http://schemas.microsoft.com/office/drawing/2014/main" id="{5A84D071-0F51-DA4B-8363-223371EFE1F5}"/>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1100" name="Rectangle 12">
            <a:extLst>
              <a:ext uri="{FF2B5EF4-FFF2-40B4-BE49-F238E27FC236}">
                <a16:creationId xmlns:a16="http://schemas.microsoft.com/office/drawing/2014/main" id="{706D98C1-83F8-3B42-B650-AA1AA36780E8}"/>
              </a:ext>
            </a:extLst>
          </p:cNvPr>
          <p:cNvSpPr>
            <a:spLocks noChangeArrowheads="1"/>
          </p:cNvSpPr>
          <p:nvPr/>
        </p:nvSpPr>
        <p:spPr bwMode="auto">
          <a:xfrm>
            <a:off x="0" y="0"/>
            <a:ext cx="9258300" cy="70104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1094" name="Text Box 6">
            <a:extLst>
              <a:ext uri="{FF2B5EF4-FFF2-40B4-BE49-F238E27FC236}">
                <a16:creationId xmlns:a16="http://schemas.microsoft.com/office/drawing/2014/main" id="{BF33CCB0-E5D8-B941-8C5C-39109EE19422}"/>
              </a:ext>
            </a:extLst>
          </p:cNvPr>
          <p:cNvSpPr txBox="1">
            <a:spLocks noChangeArrowheads="1"/>
          </p:cNvSpPr>
          <p:nvPr/>
        </p:nvSpPr>
        <p:spPr bwMode="auto">
          <a:xfrm>
            <a:off x="477838" y="3135313"/>
            <a:ext cx="8262937" cy="10064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75000"/>
              </a:lnSpc>
              <a:spcBef>
                <a:spcPct val="50000"/>
              </a:spcBef>
            </a:pPr>
            <a:r>
              <a:rPr lang="ko-KR" altLang="en-US" sz="4000">
                <a:solidFill>
                  <a:srgbClr val="99CCFF"/>
                </a:solidFill>
                <a:effectLst/>
                <a:ea typeface="Gulim" panose="020B0600000101010101" pitchFamily="34" charset="-127"/>
              </a:rPr>
              <a:t>…</a:t>
            </a:r>
            <a:r>
              <a:rPr lang="en-US" altLang="ko-KR" sz="4000">
                <a:solidFill>
                  <a:srgbClr val="99CCFF"/>
                </a:solidFill>
                <a:effectLst/>
                <a:ea typeface="Gulim" panose="020B0600000101010101" pitchFamily="34" charset="-127"/>
              </a:rPr>
              <a:t>kepada mental “berserah” di Perjanjian Baru</a:t>
            </a:r>
          </a:p>
        </p:txBody>
      </p:sp>
      <p:sp>
        <p:nvSpPr>
          <p:cNvPr id="601101" name="Text Box 13">
            <a:extLst>
              <a:ext uri="{FF2B5EF4-FFF2-40B4-BE49-F238E27FC236}">
                <a16:creationId xmlns:a16="http://schemas.microsoft.com/office/drawing/2014/main" id="{21602BA2-B923-9449-AC04-A9F3F23B99B4}"/>
              </a:ext>
            </a:extLst>
          </p:cNvPr>
          <p:cNvSpPr txBox="1">
            <a:spLocks noChangeArrowheads="1"/>
          </p:cNvSpPr>
          <p:nvPr/>
        </p:nvSpPr>
        <p:spPr bwMode="auto">
          <a:xfrm>
            <a:off x="914400" y="871538"/>
            <a:ext cx="7243763" cy="146367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75000"/>
              </a:lnSpc>
              <a:spcBef>
                <a:spcPct val="50000"/>
              </a:spcBef>
            </a:pPr>
            <a:r>
              <a:rPr lang="en-US" altLang="ko-KR" sz="4000">
                <a:effectLst/>
                <a:ea typeface="Gulim" panose="020B0600000101010101" pitchFamily="34" charset="-127"/>
              </a:rPr>
              <a:t>Mental “Harus” dari Perjanjian Lama sudah memberi jalan ……</a:t>
            </a:r>
          </a:p>
        </p:txBody>
      </p:sp>
      <p:sp>
        <p:nvSpPr>
          <p:cNvPr id="601102" name="Text Box 14">
            <a:extLst>
              <a:ext uri="{FF2B5EF4-FFF2-40B4-BE49-F238E27FC236}">
                <a16:creationId xmlns:a16="http://schemas.microsoft.com/office/drawing/2014/main" id="{3DE625C8-F9C5-784E-8215-C9E41B60C199}"/>
              </a:ext>
            </a:extLst>
          </p:cNvPr>
          <p:cNvSpPr txBox="1">
            <a:spLocks noChangeArrowheads="1"/>
          </p:cNvSpPr>
          <p:nvPr/>
        </p:nvSpPr>
        <p:spPr bwMode="auto">
          <a:xfrm>
            <a:off x="331788" y="4787900"/>
            <a:ext cx="8502650" cy="155416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3200">
                <a:solidFill>
                  <a:srgbClr val="FFFF00"/>
                </a:solidFill>
                <a:effectLst/>
                <a:ea typeface="Gulim" panose="020B0600000101010101" pitchFamily="34" charset="-127"/>
              </a:rPr>
              <a:t>Bagaimana? Sebab dorongan dari dalam oleh Roh Kudus – tersedia bagi setiap orang yang percaya kepada Injil Mesias!</a:t>
            </a:r>
          </a:p>
        </p:txBody>
      </p:sp>
      <p:sp>
        <p:nvSpPr>
          <p:cNvPr id="601110" name="Text Box 22">
            <a:extLst>
              <a:ext uri="{FF2B5EF4-FFF2-40B4-BE49-F238E27FC236}">
                <a16:creationId xmlns:a16="http://schemas.microsoft.com/office/drawing/2014/main" id="{B5B891CB-DACD-A440-8E75-E6DA4479DC0A}"/>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2</a:t>
            </a:r>
          </a:p>
        </p:txBody>
      </p:sp>
      <p:sp>
        <p:nvSpPr>
          <p:cNvPr id="601111" name="Rectangle 23">
            <a:extLst>
              <a:ext uri="{FF2B5EF4-FFF2-40B4-BE49-F238E27FC236}">
                <a16:creationId xmlns:a16="http://schemas.microsoft.com/office/drawing/2014/main" id="{A78321D2-CBE4-1E4A-A9E0-2E5A191807A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55</a:t>
            </a:r>
          </a:p>
        </p:txBody>
      </p:sp>
      <p:sp>
        <p:nvSpPr>
          <p:cNvPr id="601103" name="AutoShape 15">
            <a:extLst>
              <a:ext uri="{FF2B5EF4-FFF2-40B4-BE49-F238E27FC236}">
                <a16:creationId xmlns:a16="http://schemas.microsoft.com/office/drawing/2014/main" id="{AB275249-181A-7440-9F23-C7F9E1C912E3}"/>
              </a:ext>
            </a:extLst>
          </p:cNvPr>
          <p:cNvSpPr>
            <a:spLocks noChangeArrowheads="1"/>
          </p:cNvSpPr>
          <p:nvPr/>
        </p:nvSpPr>
        <p:spPr bwMode="auto">
          <a:xfrm>
            <a:off x="347663" y="4783138"/>
            <a:ext cx="8509000" cy="1603375"/>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565299" name="Rectangle 51">
            <a:extLst>
              <a:ext uri="{FF2B5EF4-FFF2-40B4-BE49-F238E27FC236}">
                <a16:creationId xmlns:a16="http://schemas.microsoft.com/office/drawing/2014/main" id="{AFCBB4B1-A1DB-AE47-AE18-E9121795FE7B}"/>
              </a:ext>
            </a:extLst>
          </p:cNvPr>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601115" name="Text Box 50">
            <a:extLst>
              <a:ext uri="{FF2B5EF4-FFF2-40B4-BE49-F238E27FC236}">
                <a16:creationId xmlns:a16="http://schemas.microsoft.com/office/drawing/2014/main" id="{5EC03701-6AC5-8943-9FFC-4C9A9F7A0C78}"/>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©2006 TBBMI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fade">
                                      <p:cBhvr>
                                        <p:cTn id="15" dur="1000"/>
                                        <p:tgtEl>
                                          <p:spTgt spid="6011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1103"/>
                                        </p:tgtEl>
                                        <p:attrNameLst>
                                          <p:attrName>style.visibility</p:attrName>
                                        </p:attrNameLst>
                                      </p:cBhvr>
                                      <p:to>
                                        <p:strVal val="visible"/>
                                      </p:to>
                                    </p:set>
                                    <p:animEffect transition="in" filter="wipe(left)">
                                      <p:cBhvr>
                                        <p:cTn id="20"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hidden="1">
            <a:extLst>
              <a:ext uri="{FF2B5EF4-FFF2-40B4-BE49-F238E27FC236}">
                <a16:creationId xmlns:a16="http://schemas.microsoft.com/office/drawing/2014/main" id="{C6CDBAE7-D8D6-1344-8348-1AB2BEFCB62C}"/>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altLang="ko-KR" sz="2800">
                <a:ea typeface="Gulim" panose="020B0600000101010101" pitchFamily="34" charset="-127"/>
              </a:rPr>
              <a:t>Sunset over Sea of Galilee</a:t>
            </a:r>
          </a:p>
        </p:txBody>
      </p:sp>
      <p:pic>
        <p:nvPicPr>
          <p:cNvPr id="617475" name="Picture 3" descr="Sunset over Sea of Galilee, tb q102602">
            <a:extLst>
              <a:ext uri="{FF2B5EF4-FFF2-40B4-BE49-F238E27FC236}">
                <a16:creationId xmlns:a16="http://schemas.microsoft.com/office/drawing/2014/main" id="{6485B26A-05EB-9547-9217-98A24228D39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7476" name="Rectangle 4">
            <a:extLst>
              <a:ext uri="{FF2B5EF4-FFF2-40B4-BE49-F238E27FC236}">
                <a16:creationId xmlns:a16="http://schemas.microsoft.com/office/drawing/2014/main" id="{1E95CC7C-155D-4C47-8097-2475D59BEC1E}"/>
              </a:ext>
            </a:extLst>
          </p:cNvPr>
          <p:cNvSpPr>
            <a:spLocks noChangeArrowheads="1"/>
          </p:cNvSpPr>
          <p:nvPr/>
        </p:nvSpPr>
        <p:spPr bwMode="auto">
          <a:xfrm>
            <a:off x="0" y="0"/>
            <a:ext cx="9258300" cy="70104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84" name="Text Box 12">
            <a:extLst>
              <a:ext uri="{FF2B5EF4-FFF2-40B4-BE49-F238E27FC236}">
                <a16:creationId xmlns:a16="http://schemas.microsoft.com/office/drawing/2014/main" id="{013C3357-2DE8-F74B-B485-C345FFBAEDBA}"/>
              </a:ext>
            </a:extLst>
          </p:cNvPr>
          <p:cNvSpPr txBox="1">
            <a:spLocks noChangeArrowheads="1"/>
          </p:cNvSpPr>
          <p:nvPr/>
        </p:nvSpPr>
        <p:spPr bwMode="auto">
          <a:xfrm>
            <a:off x="727075" y="1727200"/>
            <a:ext cx="7497763" cy="1768475"/>
          </a:xfrm>
          <a:prstGeom prst="rect">
            <a:avLst/>
          </a:prstGeom>
          <a:noFill/>
          <a:ln>
            <a:noFill/>
          </a:ln>
          <a:effectLst>
            <a:outerShdw dist="1270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11000">
                <a:solidFill>
                  <a:srgbClr val="EF1F1D"/>
                </a:solidFill>
                <a:effectLst/>
                <a:latin typeface="Arial" panose="020B0604020202020204" pitchFamily="34" charset="0"/>
                <a:ea typeface="Gulim" panose="020B0600000101010101" pitchFamily="34" charset="-127"/>
              </a:rPr>
              <a:t>HUKUM</a:t>
            </a:r>
          </a:p>
        </p:txBody>
      </p:sp>
      <p:sp>
        <p:nvSpPr>
          <p:cNvPr id="617485" name="Text Box 13">
            <a:extLst>
              <a:ext uri="{FF2B5EF4-FFF2-40B4-BE49-F238E27FC236}">
                <a16:creationId xmlns:a16="http://schemas.microsoft.com/office/drawing/2014/main" id="{0C7C0510-35DD-0840-AE22-D6C13B2CFC64}"/>
              </a:ext>
            </a:extLst>
          </p:cNvPr>
          <p:cNvSpPr txBox="1">
            <a:spLocks noChangeArrowheads="1"/>
          </p:cNvSpPr>
          <p:nvPr/>
        </p:nvSpPr>
        <p:spPr bwMode="auto">
          <a:xfrm>
            <a:off x="1184275" y="3416300"/>
            <a:ext cx="6664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3600">
                <a:effectLst>
                  <a:outerShdw blurRad="38100" dist="38100" dir="2700000" algn="tl">
                    <a:srgbClr val="000000"/>
                  </a:outerShdw>
                </a:effectLst>
                <a:latin typeface="Arial" panose="020B0604020202020204" pitchFamily="34" charset="0"/>
                <a:ea typeface="Gulim" panose="020B0600000101010101" pitchFamily="34" charset="-127"/>
              </a:rPr>
              <a:t>MEMBUKA JALAN KEPADA</a:t>
            </a:r>
          </a:p>
        </p:txBody>
      </p:sp>
      <p:sp>
        <p:nvSpPr>
          <p:cNvPr id="617486" name="Text Box 14">
            <a:extLst>
              <a:ext uri="{FF2B5EF4-FFF2-40B4-BE49-F238E27FC236}">
                <a16:creationId xmlns:a16="http://schemas.microsoft.com/office/drawing/2014/main" id="{D3FB749B-29F2-444A-B77C-CF16E9B1902E}"/>
              </a:ext>
            </a:extLst>
          </p:cNvPr>
          <p:cNvSpPr txBox="1">
            <a:spLocks noChangeArrowheads="1"/>
          </p:cNvSpPr>
          <p:nvPr/>
        </p:nvSpPr>
        <p:spPr bwMode="auto">
          <a:xfrm>
            <a:off x="71438" y="3700463"/>
            <a:ext cx="8843962" cy="1768475"/>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11000">
                <a:solidFill>
                  <a:srgbClr val="99CCFF"/>
                </a:solidFill>
                <a:effectLst/>
                <a:latin typeface="Arial" panose="020B0604020202020204" pitchFamily="34" charset="0"/>
                <a:ea typeface="Gulim" panose="020B0600000101010101" pitchFamily="34" charset="-127"/>
              </a:rPr>
              <a:t>ANUGERAH</a:t>
            </a:r>
          </a:p>
        </p:txBody>
      </p:sp>
      <p:sp>
        <p:nvSpPr>
          <p:cNvPr id="617488" name="Text Box 16">
            <a:extLst>
              <a:ext uri="{FF2B5EF4-FFF2-40B4-BE49-F238E27FC236}">
                <a16:creationId xmlns:a16="http://schemas.microsoft.com/office/drawing/2014/main" id="{317FFC4A-156E-CA48-9FA4-7D8F81BFD643}"/>
              </a:ext>
            </a:extLst>
          </p:cNvPr>
          <p:cNvSpPr txBox="1">
            <a:spLocks noChangeArrowheads="1"/>
          </p:cNvSpPr>
          <p:nvPr/>
        </p:nvSpPr>
        <p:spPr bwMode="auto">
          <a:xfrm>
            <a:off x="8801100" y="6426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1800">
              <a:solidFill>
                <a:srgbClr val="FFFFFF"/>
              </a:solidFill>
              <a:effectLst/>
              <a:ea typeface="Gulim" panose="020B0600000101010101" pitchFamily="34" charset="-127"/>
            </a:endParaRPr>
          </a:p>
        </p:txBody>
      </p:sp>
      <p:sp>
        <p:nvSpPr>
          <p:cNvPr id="617489" name="Rectangle 17">
            <a:extLst>
              <a:ext uri="{FF2B5EF4-FFF2-40B4-BE49-F238E27FC236}">
                <a16:creationId xmlns:a16="http://schemas.microsoft.com/office/drawing/2014/main" id="{E0FE9DEF-07EB-C64A-AE89-F95DA0C543E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56</a:t>
            </a:r>
          </a:p>
        </p:txBody>
      </p:sp>
      <p:sp>
        <p:nvSpPr>
          <p:cNvPr id="565299" name="Rectangle 51">
            <a:extLst>
              <a:ext uri="{FF2B5EF4-FFF2-40B4-BE49-F238E27FC236}">
                <a16:creationId xmlns:a16="http://schemas.microsoft.com/office/drawing/2014/main" id="{863ED1BB-8E1D-E849-A5EB-F725195F9F92}"/>
              </a:ext>
            </a:extLst>
          </p:cNvPr>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617491" name="Text Box 50">
            <a:extLst>
              <a:ext uri="{FF2B5EF4-FFF2-40B4-BE49-F238E27FC236}">
                <a16:creationId xmlns:a16="http://schemas.microsoft.com/office/drawing/2014/main" id="{24A93C77-6E20-4B4A-903D-04591032D27D}"/>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©2006 TBBMI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dissolve">
                                      <p:cBhvr>
                                        <p:cTn id="7" dur="500"/>
                                        <p:tgtEl>
                                          <p:spTgt spid="6174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dissolve">
                                      <p:cBhvr>
                                        <p:cTn id="11" dur="500"/>
                                        <p:tgtEl>
                                          <p:spTgt spid="61748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dissolve">
                                      <p:cBhvr>
                                        <p:cTn id="15" dur="5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a:extLst>
              <a:ext uri="{FF2B5EF4-FFF2-40B4-BE49-F238E27FC236}">
                <a16:creationId xmlns:a16="http://schemas.microsoft.com/office/drawing/2014/main" id="{C4DE2ECE-7D31-AE44-9821-1842320BE5B7}"/>
              </a:ext>
            </a:extLst>
          </p:cNvPr>
          <p:cNvPicPr>
            <a:picLocks noChangeArrowheads="1"/>
          </p:cNvPicPr>
          <p:nvPr/>
        </p:nvPicPr>
        <p:blipFill>
          <a:blip r:embed="rId3">
            <a:extLst>
              <a:ext uri="{28A0092B-C50C-407E-A947-70E740481C1C}">
                <a14:useLocalDpi xmlns:a14="http://schemas.microsoft.com/office/drawing/2010/main" val="0"/>
              </a:ext>
            </a:extLst>
          </a:blip>
          <a:srcRect l="2852" t="3331" r="3487" b="4442"/>
          <a:stretch>
            <a:fillRect/>
          </a:stretch>
        </p:blipFill>
        <p:spPr bwMode="auto">
          <a:xfrm>
            <a:off x="565150" y="576263"/>
            <a:ext cx="7985125" cy="5743575"/>
          </a:xfrm>
          <a:prstGeom prst="rect">
            <a:avLst/>
          </a:prstGeom>
          <a:noFill/>
          <a:ln w="76200">
            <a:solidFill>
              <a:srgbClr val="990033"/>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527443" name="Group 83">
            <a:extLst>
              <a:ext uri="{FF2B5EF4-FFF2-40B4-BE49-F238E27FC236}">
                <a16:creationId xmlns:a16="http://schemas.microsoft.com/office/drawing/2014/main" id="{7CAC96E7-269E-3445-9FC9-7CFC30D56D02}"/>
              </a:ext>
            </a:extLst>
          </p:cNvPr>
          <p:cNvGrpSpPr>
            <a:grpSpLocks/>
          </p:cNvGrpSpPr>
          <p:nvPr/>
        </p:nvGrpSpPr>
        <p:grpSpPr bwMode="auto">
          <a:xfrm>
            <a:off x="2425700" y="1531938"/>
            <a:ext cx="4362450" cy="3598862"/>
            <a:chOff x="1528" y="965"/>
            <a:chExt cx="2748" cy="2267"/>
          </a:xfrm>
        </p:grpSpPr>
        <p:sp>
          <p:nvSpPr>
            <p:cNvPr id="527444" name="Rectangle 84">
              <a:extLst>
                <a:ext uri="{FF2B5EF4-FFF2-40B4-BE49-F238E27FC236}">
                  <a16:creationId xmlns:a16="http://schemas.microsoft.com/office/drawing/2014/main" id="{5C78DC59-189A-7E48-B792-78EC4456D5E1}"/>
                </a:ext>
              </a:extLst>
            </p:cNvPr>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27445" name="Rectangle 85">
              <a:extLst>
                <a:ext uri="{FF2B5EF4-FFF2-40B4-BE49-F238E27FC236}">
                  <a16:creationId xmlns:a16="http://schemas.microsoft.com/office/drawing/2014/main" id="{77E3CE80-76B9-3143-8B69-581927080D20}"/>
                </a:ext>
              </a:extLst>
            </p:cNvPr>
            <p:cNvSpPr>
              <a:spLocks noChangeArrowheads="1"/>
            </p:cNvSpPr>
            <p:nvPr/>
          </p:nvSpPr>
          <p:spPr bwMode="auto">
            <a:xfrm>
              <a:off x="1608" y="999"/>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sz="1800" b="0">
                  <a:solidFill>
                    <a:srgbClr val="790015"/>
                  </a:solidFill>
                  <a:effectLst/>
                  <a:latin typeface="Times" pitchFamily="2" charset="0"/>
                  <a:ea typeface="Gulim" panose="020B0600000101010101" pitchFamily="34" charset="-127"/>
                </a:rPr>
                <a:t>ABRAHAM</a:t>
              </a:r>
              <a:endParaRPr lang="en-US" altLang="ko-KR" sz="2800" b="0">
                <a:solidFill>
                  <a:srgbClr val="FFA27C"/>
                </a:solidFill>
                <a:effectLst>
                  <a:outerShdw blurRad="38100" dist="38100" dir="2700000" algn="tl">
                    <a:srgbClr val="FFFFFF"/>
                  </a:outerShdw>
                </a:effectLst>
                <a:latin typeface="Times" pitchFamily="2" charset="0"/>
                <a:ea typeface="Gulim" panose="020B0600000101010101" pitchFamily="34" charset="-127"/>
              </a:endParaRPr>
            </a:p>
          </p:txBody>
        </p:sp>
        <p:sp>
          <p:nvSpPr>
            <p:cNvPr id="527446" name="Rectangle 86">
              <a:extLst>
                <a:ext uri="{FF2B5EF4-FFF2-40B4-BE49-F238E27FC236}">
                  <a16:creationId xmlns:a16="http://schemas.microsoft.com/office/drawing/2014/main" id="{976BC487-15DB-1040-A5FF-848607390077}"/>
                </a:ext>
              </a:extLst>
            </p:cNvPr>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527447" name="AutoShape 87">
              <a:extLst>
                <a:ext uri="{FF2B5EF4-FFF2-40B4-BE49-F238E27FC236}">
                  <a16:creationId xmlns:a16="http://schemas.microsoft.com/office/drawing/2014/main" id="{9F2D3376-1A86-EE46-85DF-2509F5B5D561}"/>
                </a:ext>
              </a:extLst>
            </p:cNvPr>
            <p:cNvSpPr>
              <a:spLocks noChangeArrowheads="1"/>
            </p:cNvSpPr>
            <p:nvPr/>
          </p:nvSpPr>
          <p:spPr bwMode="auto">
            <a:xfrm>
              <a:off x="1528" y="965"/>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27448" name="Rectangle 88">
              <a:extLst>
                <a:ext uri="{FF2B5EF4-FFF2-40B4-BE49-F238E27FC236}">
                  <a16:creationId xmlns:a16="http://schemas.microsoft.com/office/drawing/2014/main" id="{44D84A35-1505-A64A-A54B-1D103D1CE12D}"/>
                </a:ext>
              </a:extLst>
            </p:cNvPr>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527449" name="Rectangle 89">
              <a:extLst>
                <a:ext uri="{FF2B5EF4-FFF2-40B4-BE49-F238E27FC236}">
                  <a16:creationId xmlns:a16="http://schemas.microsoft.com/office/drawing/2014/main" id="{21C2349F-13CB-A04C-B9A6-D7EEACC402AB}"/>
                </a:ext>
              </a:extLst>
            </p:cNvPr>
            <p:cNvSpPr>
              <a:spLocks noChangeArrowheads="1"/>
            </p:cNvSpPr>
            <p:nvPr/>
          </p:nvSpPr>
          <p:spPr bwMode="auto">
            <a:xfrm>
              <a:off x="1568" y="967"/>
              <a:ext cx="6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a:solidFill>
                    <a:srgbClr val="790015"/>
                  </a:solidFill>
                  <a:effectLst/>
                  <a:latin typeface="Helvetica" pitchFamily="2" charset="0"/>
                  <a:ea typeface="Gulim" panose="020B0600000101010101" pitchFamily="34" charset="-127"/>
                </a:rPr>
                <a:t>  </a:t>
              </a:r>
              <a:r>
                <a:rPr lang="en-US" altLang="ko-KR">
                  <a:solidFill>
                    <a:srgbClr val="790015"/>
                  </a:solidFill>
                  <a:effectLst/>
                  <a:latin typeface="Helvetica" pitchFamily="2" charset="0"/>
                  <a:ea typeface="Gulim" panose="020B0600000101010101" pitchFamily="34" charset="-127"/>
                </a:rPr>
                <a:t>CIPTAAN</a:t>
              </a:r>
              <a:endParaRPr lang="en-US" altLang="ko-KR">
                <a:solidFill>
                  <a:srgbClr val="FFA27C"/>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450" name="Line 90">
              <a:extLst>
                <a:ext uri="{FF2B5EF4-FFF2-40B4-BE49-F238E27FC236}">
                  <a16:creationId xmlns:a16="http://schemas.microsoft.com/office/drawing/2014/main" id="{5F5FE1BE-8F2B-B94F-B27A-1C687E11A23E}"/>
                </a:ext>
              </a:extLst>
            </p:cNvPr>
            <p:cNvSpPr>
              <a:spLocks noChangeShapeType="1"/>
            </p:cNvSpPr>
            <p:nvPr/>
          </p:nvSpPr>
          <p:spPr bwMode="auto">
            <a:xfrm>
              <a:off x="1528" y="1127"/>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51" name="Line 91">
              <a:extLst>
                <a:ext uri="{FF2B5EF4-FFF2-40B4-BE49-F238E27FC236}">
                  <a16:creationId xmlns:a16="http://schemas.microsoft.com/office/drawing/2014/main" id="{7DF85B5C-CB65-6F40-8CE9-3687F4D17462}"/>
                </a:ext>
              </a:extLst>
            </p:cNvPr>
            <p:cNvSpPr>
              <a:spLocks noChangeShapeType="1"/>
            </p:cNvSpPr>
            <p:nvPr/>
          </p:nvSpPr>
          <p:spPr bwMode="auto">
            <a:xfrm>
              <a:off x="2317" y="118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52" name="Rectangle 92">
              <a:extLst>
                <a:ext uri="{FF2B5EF4-FFF2-40B4-BE49-F238E27FC236}">
                  <a16:creationId xmlns:a16="http://schemas.microsoft.com/office/drawing/2014/main" id="{AA94256E-0943-F84F-86EC-30AC7A80B786}"/>
                </a:ext>
              </a:extLst>
            </p:cNvPr>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527453" name="Rectangle 93">
              <a:extLst>
                <a:ext uri="{FF2B5EF4-FFF2-40B4-BE49-F238E27FC236}">
                  <a16:creationId xmlns:a16="http://schemas.microsoft.com/office/drawing/2014/main" id="{2A9EB8A7-3F17-E440-8B47-C31DA705FC97}"/>
                </a:ext>
              </a:extLst>
            </p:cNvPr>
            <p:cNvSpPr>
              <a:spLocks noChangeArrowheads="1"/>
            </p:cNvSpPr>
            <p:nvPr/>
          </p:nvSpPr>
          <p:spPr bwMode="auto">
            <a:xfrm>
              <a:off x="1751" y="1174"/>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sz="1800" b="0">
                  <a:solidFill>
                    <a:srgbClr val="790015"/>
                  </a:solidFill>
                  <a:effectLst/>
                  <a:latin typeface="Times" pitchFamily="2" charset="0"/>
                  <a:ea typeface="Gulim" panose="020B0600000101010101" pitchFamily="34" charset="-127"/>
                </a:rPr>
                <a:t>ABRAHAM</a:t>
              </a:r>
              <a:endParaRPr lang="en-US" altLang="ko-KR" sz="2800" b="0">
                <a:solidFill>
                  <a:srgbClr val="FFA27C"/>
                </a:solidFill>
                <a:effectLst>
                  <a:outerShdw blurRad="38100" dist="38100" dir="2700000" algn="tl">
                    <a:srgbClr val="FFFFFF"/>
                  </a:outerShdw>
                </a:effectLst>
                <a:latin typeface="Times" pitchFamily="2" charset="0"/>
                <a:ea typeface="Gulim" panose="020B0600000101010101" pitchFamily="34" charset="-127"/>
              </a:endParaRPr>
            </a:p>
          </p:txBody>
        </p:sp>
        <p:sp>
          <p:nvSpPr>
            <p:cNvPr id="527454" name="Rectangle 94">
              <a:extLst>
                <a:ext uri="{FF2B5EF4-FFF2-40B4-BE49-F238E27FC236}">
                  <a16:creationId xmlns:a16="http://schemas.microsoft.com/office/drawing/2014/main" id="{1BDA7B05-188E-8C4A-98C6-3AE3EB83DC55}"/>
                </a:ext>
              </a:extLst>
            </p:cNvPr>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27455" name="AutoShape 95">
              <a:extLst>
                <a:ext uri="{FF2B5EF4-FFF2-40B4-BE49-F238E27FC236}">
                  <a16:creationId xmlns:a16="http://schemas.microsoft.com/office/drawing/2014/main" id="{E526E90E-7D76-544C-B9D7-FAF2106EE6D6}"/>
                </a:ext>
              </a:extLst>
            </p:cNvPr>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27456" name="Rectangle 96">
              <a:extLst>
                <a:ext uri="{FF2B5EF4-FFF2-40B4-BE49-F238E27FC236}">
                  <a16:creationId xmlns:a16="http://schemas.microsoft.com/office/drawing/2014/main" id="{959698D0-56E8-C54D-A4F0-5AAE0BB57306}"/>
                </a:ext>
              </a:extLst>
            </p:cNvPr>
            <p:cNvSpPr>
              <a:spLocks noChangeArrowheads="1"/>
            </p:cNvSpPr>
            <p:nvPr/>
          </p:nvSpPr>
          <p:spPr bwMode="auto">
            <a:xfrm>
              <a:off x="1675" y="134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527457" name="Rectangle 97">
              <a:extLst>
                <a:ext uri="{FF2B5EF4-FFF2-40B4-BE49-F238E27FC236}">
                  <a16:creationId xmlns:a16="http://schemas.microsoft.com/office/drawing/2014/main" id="{AF1586DB-6722-334A-A6EC-101564BC6DC3}"/>
                </a:ext>
              </a:extLst>
            </p:cNvPr>
            <p:cNvSpPr>
              <a:spLocks noChangeArrowheads="1"/>
            </p:cNvSpPr>
            <p:nvPr/>
          </p:nvSpPr>
          <p:spPr bwMode="auto">
            <a:xfrm>
              <a:off x="1661" y="1134"/>
              <a:ext cx="73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a:solidFill>
                    <a:srgbClr val="790015"/>
                  </a:solidFill>
                  <a:effectLst/>
                  <a:latin typeface="Helvetica" pitchFamily="2" charset="0"/>
                  <a:ea typeface="Gulim" panose="020B0600000101010101" pitchFamily="34" charset="-127"/>
                </a:rPr>
                <a:t>  </a:t>
              </a:r>
              <a:r>
                <a:rPr lang="en-US" altLang="ko-KR">
                  <a:solidFill>
                    <a:srgbClr val="790015"/>
                  </a:solidFill>
                  <a:effectLst/>
                  <a:latin typeface="Helvetica" pitchFamily="2" charset="0"/>
                  <a:ea typeface="Gulim" panose="020B0600000101010101" pitchFamily="34" charset="-127"/>
                </a:rPr>
                <a:t>ABRAHAM</a:t>
              </a:r>
              <a:endParaRPr lang="en-US" altLang="ko-KR">
                <a:solidFill>
                  <a:srgbClr val="FFA27C"/>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458" name="Line 98">
              <a:extLst>
                <a:ext uri="{FF2B5EF4-FFF2-40B4-BE49-F238E27FC236}">
                  <a16:creationId xmlns:a16="http://schemas.microsoft.com/office/drawing/2014/main" id="{A1D93F5B-E94F-FC42-81A5-289425240D01}"/>
                </a:ext>
              </a:extLst>
            </p:cNvPr>
            <p:cNvSpPr>
              <a:spLocks noChangeShapeType="1"/>
            </p:cNvSpPr>
            <p:nvPr/>
          </p:nvSpPr>
          <p:spPr bwMode="auto">
            <a:xfrm>
              <a:off x="1675" y="130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59" name="Line 99">
              <a:extLst>
                <a:ext uri="{FF2B5EF4-FFF2-40B4-BE49-F238E27FC236}">
                  <a16:creationId xmlns:a16="http://schemas.microsoft.com/office/drawing/2014/main" id="{677B5C4A-2D90-0747-8473-A7CD7B61AE9B}"/>
                </a:ext>
              </a:extLst>
            </p:cNvPr>
            <p:cNvSpPr>
              <a:spLocks noChangeShapeType="1"/>
            </p:cNvSpPr>
            <p:nvPr/>
          </p:nvSpPr>
          <p:spPr bwMode="auto">
            <a:xfrm>
              <a:off x="2464" y="1342"/>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60" name="Rectangle 100">
              <a:extLst>
                <a:ext uri="{FF2B5EF4-FFF2-40B4-BE49-F238E27FC236}">
                  <a16:creationId xmlns:a16="http://schemas.microsoft.com/office/drawing/2014/main" id="{11DDB807-A274-3F48-931D-13C8D076B30F}"/>
                </a:ext>
              </a:extLst>
            </p:cNvPr>
            <p:cNvSpPr>
              <a:spLocks noChangeArrowheads="1"/>
            </p:cNvSpPr>
            <p:nvPr/>
          </p:nvSpPr>
          <p:spPr bwMode="auto">
            <a:xfrm>
              <a:off x="1822" y="1517"/>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527461" name="Rectangle 101">
              <a:extLst>
                <a:ext uri="{FF2B5EF4-FFF2-40B4-BE49-F238E27FC236}">
                  <a16:creationId xmlns:a16="http://schemas.microsoft.com/office/drawing/2014/main" id="{53E9B7A2-BF48-3541-9F0D-473255B5762F}"/>
                </a:ext>
              </a:extLst>
            </p:cNvPr>
            <p:cNvSpPr>
              <a:spLocks noChangeArrowheads="1"/>
            </p:cNvSpPr>
            <p:nvPr/>
          </p:nvSpPr>
          <p:spPr bwMode="auto">
            <a:xfrm>
              <a:off x="1894" y="13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sz="1800" b="0">
                  <a:solidFill>
                    <a:srgbClr val="790015"/>
                  </a:solidFill>
                  <a:effectLst/>
                  <a:latin typeface="Times" pitchFamily="2" charset="0"/>
                  <a:ea typeface="Gulim" panose="020B0600000101010101" pitchFamily="34" charset="-127"/>
                </a:rPr>
                <a:t>ABRAHAM</a:t>
              </a:r>
              <a:endParaRPr lang="en-US" altLang="ko-KR" sz="2800" b="0">
                <a:solidFill>
                  <a:srgbClr val="FFA27C"/>
                </a:solidFill>
                <a:effectLst>
                  <a:outerShdw blurRad="38100" dist="38100" dir="2700000" algn="tl">
                    <a:srgbClr val="FFFFFF"/>
                  </a:outerShdw>
                </a:effectLst>
                <a:latin typeface="Times" pitchFamily="2" charset="0"/>
                <a:ea typeface="Gulim" panose="020B0600000101010101" pitchFamily="34" charset="-127"/>
              </a:endParaRPr>
            </a:p>
          </p:txBody>
        </p:sp>
        <p:sp>
          <p:nvSpPr>
            <p:cNvPr id="527462" name="Rectangle 102">
              <a:extLst>
                <a:ext uri="{FF2B5EF4-FFF2-40B4-BE49-F238E27FC236}">
                  <a16:creationId xmlns:a16="http://schemas.microsoft.com/office/drawing/2014/main" id="{8A9FC0A5-CAD9-AC47-BF57-13C5A374DA08}"/>
                </a:ext>
              </a:extLst>
            </p:cNvPr>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527463" name="AutoShape 103">
              <a:extLst>
                <a:ext uri="{FF2B5EF4-FFF2-40B4-BE49-F238E27FC236}">
                  <a16:creationId xmlns:a16="http://schemas.microsoft.com/office/drawing/2014/main" id="{D5FEBF1A-364F-8E47-A78B-A88FA130504F}"/>
                </a:ext>
              </a:extLst>
            </p:cNvPr>
            <p:cNvSpPr>
              <a:spLocks noChangeArrowheads="1"/>
            </p:cNvSpPr>
            <p:nvPr/>
          </p:nvSpPr>
          <p:spPr bwMode="auto">
            <a:xfrm>
              <a:off x="1822" y="130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27464" name="Rectangle 104">
              <a:extLst>
                <a:ext uri="{FF2B5EF4-FFF2-40B4-BE49-F238E27FC236}">
                  <a16:creationId xmlns:a16="http://schemas.microsoft.com/office/drawing/2014/main" id="{0AF14C4F-B9D1-4646-9D6A-A643C9B5B937}"/>
                </a:ext>
              </a:extLst>
            </p:cNvPr>
            <p:cNvSpPr>
              <a:spLocks noChangeArrowheads="1"/>
            </p:cNvSpPr>
            <p:nvPr/>
          </p:nvSpPr>
          <p:spPr bwMode="auto">
            <a:xfrm>
              <a:off x="1822" y="1517"/>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527465" name="Rectangle 105">
              <a:extLst>
                <a:ext uri="{FF2B5EF4-FFF2-40B4-BE49-F238E27FC236}">
                  <a16:creationId xmlns:a16="http://schemas.microsoft.com/office/drawing/2014/main" id="{A1F7AD7C-3FDD-014B-86C7-17AA92C780AD}"/>
                </a:ext>
              </a:extLst>
            </p:cNvPr>
            <p:cNvSpPr>
              <a:spLocks noChangeArrowheads="1"/>
            </p:cNvSpPr>
            <p:nvPr/>
          </p:nvSpPr>
          <p:spPr bwMode="auto">
            <a:xfrm>
              <a:off x="1893" y="1303"/>
              <a:ext cx="5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a:solidFill>
                    <a:srgbClr val="790015"/>
                  </a:solidFill>
                  <a:effectLst/>
                  <a:latin typeface="Helvetica" pitchFamily="2" charset="0"/>
                  <a:ea typeface="Gulim" panose="020B0600000101010101" pitchFamily="34" charset="-127"/>
                </a:rPr>
                <a:t>   </a:t>
              </a:r>
              <a:r>
                <a:rPr lang="en-US" altLang="ko-KR">
                  <a:solidFill>
                    <a:srgbClr val="790015"/>
                  </a:solidFill>
                  <a:effectLst/>
                  <a:latin typeface="Helvetica" pitchFamily="2" charset="0"/>
                  <a:ea typeface="Gulim" panose="020B0600000101010101" pitchFamily="34" charset="-127"/>
                </a:rPr>
                <a:t>YUSUF</a:t>
              </a:r>
              <a:endParaRPr lang="en-US" altLang="ko-KR">
                <a:solidFill>
                  <a:srgbClr val="FFA27C"/>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466" name="Line 106">
              <a:extLst>
                <a:ext uri="{FF2B5EF4-FFF2-40B4-BE49-F238E27FC236}">
                  <a16:creationId xmlns:a16="http://schemas.microsoft.com/office/drawing/2014/main" id="{8D6C6668-682D-BA43-8073-469525B0279C}"/>
                </a:ext>
              </a:extLst>
            </p:cNvPr>
            <p:cNvSpPr>
              <a:spLocks noChangeShapeType="1"/>
            </p:cNvSpPr>
            <p:nvPr/>
          </p:nvSpPr>
          <p:spPr bwMode="auto">
            <a:xfrm>
              <a:off x="1822" y="1463"/>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67" name="Line 107">
              <a:extLst>
                <a:ext uri="{FF2B5EF4-FFF2-40B4-BE49-F238E27FC236}">
                  <a16:creationId xmlns:a16="http://schemas.microsoft.com/office/drawing/2014/main" id="{4C9E9090-1D4F-944A-975C-E13AA70C3A6E}"/>
                </a:ext>
              </a:extLst>
            </p:cNvPr>
            <p:cNvSpPr>
              <a:spLocks noChangeShapeType="1"/>
            </p:cNvSpPr>
            <p:nvPr/>
          </p:nvSpPr>
          <p:spPr bwMode="auto">
            <a:xfrm>
              <a:off x="2598" y="1517"/>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68" name="Rectangle 108">
              <a:extLst>
                <a:ext uri="{FF2B5EF4-FFF2-40B4-BE49-F238E27FC236}">
                  <a16:creationId xmlns:a16="http://schemas.microsoft.com/office/drawing/2014/main" id="{FA3B325F-CF38-8541-A349-8350CD0CEB0E}"/>
                </a:ext>
              </a:extLst>
            </p:cNvPr>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27469" name="AutoShape 109">
              <a:extLst>
                <a:ext uri="{FF2B5EF4-FFF2-40B4-BE49-F238E27FC236}">
                  <a16:creationId xmlns:a16="http://schemas.microsoft.com/office/drawing/2014/main" id="{EF61E305-AA38-6F43-9BB7-119A00331DED}"/>
                </a:ext>
              </a:extLst>
            </p:cNvPr>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27470" name="Rectangle 110">
              <a:extLst>
                <a:ext uri="{FF2B5EF4-FFF2-40B4-BE49-F238E27FC236}">
                  <a16:creationId xmlns:a16="http://schemas.microsoft.com/office/drawing/2014/main" id="{31DDD0BE-9FB7-A441-996E-552DAA60D753}"/>
                </a:ext>
              </a:extLst>
            </p:cNvPr>
            <p:cNvSpPr>
              <a:spLocks noChangeArrowheads="1"/>
            </p:cNvSpPr>
            <p:nvPr/>
          </p:nvSpPr>
          <p:spPr bwMode="auto">
            <a:xfrm>
              <a:off x="2012" y="1678"/>
              <a:ext cx="961" cy="377"/>
            </a:xfrm>
            <a:prstGeom prst="rect">
              <a:avLst/>
            </a:prstGeom>
            <a:solidFill>
              <a:srgbClr val="FFD34A"/>
            </a:solidFill>
            <a:ln w="31750">
              <a:solidFill>
                <a:srgbClr val="FFD34A"/>
              </a:solidFill>
              <a:miter lim="800000"/>
              <a:headEnd/>
              <a:tailEnd/>
            </a:ln>
          </p:spPr>
          <p:txBody>
            <a:bodyPr/>
            <a:lstStyle/>
            <a:p>
              <a:endParaRPr lang="en-US"/>
            </a:p>
          </p:txBody>
        </p:sp>
        <p:sp>
          <p:nvSpPr>
            <p:cNvPr id="527471" name="Rectangle 111">
              <a:extLst>
                <a:ext uri="{FF2B5EF4-FFF2-40B4-BE49-F238E27FC236}">
                  <a16:creationId xmlns:a16="http://schemas.microsoft.com/office/drawing/2014/main" id="{CD7292EA-F4D3-1943-8485-BF1A96CF2A13}"/>
                </a:ext>
              </a:extLst>
            </p:cNvPr>
            <p:cNvSpPr>
              <a:spLocks noChangeArrowheads="1"/>
            </p:cNvSpPr>
            <p:nvPr/>
          </p:nvSpPr>
          <p:spPr bwMode="auto">
            <a:xfrm>
              <a:off x="2104" y="1464"/>
              <a:ext cx="4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a:solidFill>
                    <a:srgbClr val="790015"/>
                  </a:solidFill>
                  <a:effectLst/>
                  <a:latin typeface="Helvetica" pitchFamily="2" charset="0"/>
                  <a:ea typeface="Gulim" panose="020B0600000101010101" pitchFamily="34" charset="-127"/>
                </a:rPr>
                <a:t>   </a:t>
              </a:r>
              <a:r>
                <a:rPr lang="en-US" altLang="ko-KR">
                  <a:solidFill>
                    <a:srgbClr val="790015"/>
                  </a:solidFill>
                  <a:effectLst/>
                  <a:latin typeface="Helvetica" pitchFamily="2" charset="0"/>
                  <a:ea typeface="Gulim" panose="020B0600000101010101" pitchFamily="34" charset="-127"/>
                </a:rPr>
                <a:t>MUSA</a:t>
              </a:r>
              <a:endParaRPr lang="en-US" altLang="ko-KR">
                <a:solidFill>
                  <a:srgbClr val="FFA27C"/>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472" name="Line 112">
              <a:extLst>
                <a:ext uri="{FF2B5EF4-FFF2-40B4-BE49-F238E27FC236}">
                  <a16:creationId xmlns:a16="http://schemas.microsoft.com/office/drawing/2014/main" id="{6A0A933B-1C06-AC40-867D-AFFFF144EBF4}"/>
                </a:ext>
              </a:extLst>
            </p:cNvPr>
            <p:cNvSpPr>
              <a:spLocks noChangeShapeType="1"/>
            </p:cNvSpPr>
            <p:nvPr/>
          </p:nvSpPr>
          <p:spPr bwMode="auto">
            <a:xfrm>
              <a:off x="2786" y="1678"/>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73" name="Rectangle 113">
              <a:extLst>
                <a:ext uri="{FF2B5EF4-FFF2-40B4-BE49-F238E27FC236}">
                  <a16:creationId xmlns:a16="http://schemas.microsoft.com/office/drawing/2014/main" id="{7DA0A5C6-4139-464C-88CD-260039807691}"/>
                </a:ext>
              </a:extLst>
            </p:cNvPr>
            <p:cNvSpPr>
              <a:spLocks noChangeArrowheads="1"/>
            </p:cNvSpPr>
            <p:nvPr/>
          </p:nvSpPr>
          <p:spPr bwMode="auto">
            <a:xfrm>
              <a:off x="2143" y="184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27474" name="AutoShape 114">
              <a:extLst>
                <a:ext uri="{FF2B5EF4-FFF2-40B4-BE49-F238E27FC236}">
                  <a16:creationId xmlns:a16="http://schemas.microsoft.com/office/drawing/2014/main" id="{DA0E5C65-8619-E44D-8067-2B784EBFCF69}"/>
                </a:ext>
              </a:extLst>
            </p:cNvPr>
            <p:cNvSpPr>
              <a:spLocks noChangeArrowheads="1"/>
            </p:cNvSpPr>
            <p:nvPr/>
          </p:nvSpPr>
          <p:spPr bwMode="auto">
            <a:xfrm>
              <a:off x="2143" y="1638"/>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27475" name="Rectangle 115">
              <a:extLst>
                <a:ext uri="{FF2B5EF4-FFF2-40B4-BE49-F238E27FC236}">
                  <a16:creationId xmlns:a16="http://schemas.microsoft.com/office/drawing/2014/main" id="{2377B81C-A814-074E-A63C-97CDB74B6211}"/>
                </a:ext>
              </a:extLst>
            </p:cNvPr>
            <p:cNvSpPr>
              <a:spLocks noChangeArrowheads="1"/>
            </p:cNvSpPr>
            <p:nvPr/>
          </p:nvSpPr>
          <p:spPr bwMode="auto">
            <a:xfrm>
              <a:off x="2143" y="1840"/>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527476" name="Rectangle 116">
              <a:extLst>
                <a:ext uri="{FF2B5EF4-FFF2-40B4-BE49-F238E27FC236}">
                  <a16:creationId xmlns:a16="http://schemas.microsoft.com/office/drawing/2014/main" id="{BFFF4431-3039-E442-A595-73625E993B6B}"/>
                </a:ext>
              </a:extLst>
            </p:cNvPr>
            <p:cNvSpPr>
              <a:spLocks noChangeArrowheads="1"/>
            </p:cNvSpPr>
            <p:nvPr/>
          </p:nvSpPr>
          <p:spPr bwMode="auto">
            <a:xfrm>
              <a:off x="2195" y="1639"/>
              <a:ext cx="5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a:solidFill>
                    <a:srgbClr val="790015"/>
                  </a:solidFill>
                  <a:effectLst/>
                  <a:latin typeface="Helvetica" pitchFamily="2" charset="0"/>
                  <a:ea typeface="Gulim" panose="020B0600000101010101" pitchFamily="34" charset="-127"/>
                </a:rPr>
                <a:t>   </a:t>
              </a:r>
              <a:r>
                <a:rPr lang="en-US" altLang="ko-KR">
                  <a:solidFill>
                    <a:srgbClr val="790015"/>
                  </a:solidFill>
                  <a:effectLst/>
                  <a:latin typeface="Helvetica" pitchFamily="2" charset="0"/>
                  <a:ea typeface="Gulim" panose="020B0600000101010101" pitchFamily="34" charset="-127"/>
                </a:rPr>
                <a:t>YOSUA</a:t>
              </a:r>
              <a:endParaRPr lang="en-US" altLang="ko-KR">
                <a:solidFill>
                  <a:srgbClr val="FFA27C"/>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477" name="Line 117">
              <a:extLst>
                <a:ext uri="{FF2B5EF4-FFF2-40B4-BE49-F238E27FC236}">
                  <a16:creationId xmlns:a16="http://schemas.microsoft.com/office/drawing/2014/main" id="{9702E23C-AA22-4947-8F6A-39F86DD3E79A}"/>
                </a:ext>
              </a:extLst>
            </p:cNvPr>
            <p:cNvSpPr>
              <a:spLocks noChangeShapeType="1"/>
            </p:cNvSpPr>
            <p:nvPr/>
          </p:nvSpPr>
          <p:spPr bwMode="auto">
            <a:xfrm>
              <a:off x="2143" y="1800"/>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78" name="Rectangle 118">
              <a:extLst>
                <a:ext uri="{FF2B5EF4-FFF2-40B4-BE49-F238E27FC236}">
                  <a16:creationId xmlns:a16="http://schemas.microsoft.com/office/drawing/2014/main" id="{DB6487BC-F769-C642-A311-FA1CA382A23D}"/>
                </a:ext>
              </a:extLst>
            </p:cNvPr>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27479" name="AutoShape 119">
              <a:extLst>
                <a:ext uri="{FF2B5EF4-FFF2-40B4-BE49-F238E27FC236}">
                  <a16:creationId xmlns:a16="http://schemas.microsoft.com/office/drawing/2014/main" id="{556F1404-31F4-2041-AB6D-1D627C21D339}"/>
                </a:ext>
              </a:extLst>
            </p:cNvPr>
            <p:cNvSpPr>
              <a:spLocks noChangeArrowheads="1"/>
            </p:cNvSpPr>
            <p:nvPr/>
          </p:nvSpPr>
          <p:spPr bwMode="auto">
            <a:xfrm>
              <a:off x="2277" y="1800"/>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527480" name="Rectangle 120">
              <a:extLst>
                <a:ext uri="{FF2B5EF4-FFF2-40B4-BE49-F238E27FC236}">
                  <a16:creationId xmlns:a16="http://schemas.microsoft.com/office/drawing/2014/main" id="{70B1C19F-23C0-684A-8D15-00DEFE2A8A31}"/>
                </a:ext>
              </a:extLst>
            </p:cNvPr>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527481" name="Rectangle 121">
              <a:extLst>
                <a:ext uri="{FF2B5EF4-FFF2-40B4-BE49-F238E27FC236}">
                  <a16:creationId xmlns:a16="http://schemas.microsoft.com/office/drawing/2014/main" id="{0F0540CE-3179-494F-AD4B-70DF8E409C29}"/>
                </a:ext>
              </a:extLst>
            </p:cNvPr>
            <p:cNvSpPr>
              <a:spLocks noChangeArrowheads="1"/>
            </p:cNvSpPr>
            <p:nvPr/>
          </p:nvSpPr>
          <p:spPr bwMode="auto">
            <a:xfrm>
              <a:off x="2312" y="1801"/>
              <a:ext cx="6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a:solidFill>
                    <a:srgbClr val="790015"/>
                  </a:solidFill>
                  <a:effectLst/>
                  <a:latin typeface="Helvetica" pitchFamily="2" charset="0"/>
                  <a:ea typeface="Gulim" panose="020B0600000101010101" pitchFamily="34" charset="-127"/>
                </a:rPr>
                <a:t>   </a:t>
              </a:r>
              <a:r>
                <a:rPr lang="en-US" altLang="ko-KR">
                  <a:solidFill>
                    <a:srgbClr val="790015"/>
                  </a:solidFill>
                  <a:effectLst/>
                  <a:latin typeface="Helvetica" pitchFamily="2" charset="0"/>
                  <a:ea typeface="Gulim" panose="020B0600000101010101" pitchFamily="34" charset="-127"/>
                </a:rPr>
                <a:t>ANARKI</a:t>
              </a:r>
              <a:endParaRPr lang="en-US" altLang="ko-KR">
                <a:solidFill>
                  <a:srgbClr val="FFA27C"/>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482" name="Line 122">
              <a:extLst>
                <a:ext uri="{FF2B5EF4-FFF2-40B4-BE49-F238E27FC236}">
                  <a16:creationId xmlns:a16="http://schemas.microsoft.com/office/drawing/2014/main" id="{B5621E95-00C1-1C4E-93E6-E28E13A5085E}"/>
                </a:ext>
              </a:extLst>
            </p:cNvPr>
            <p:cNvSpPr>
              <a:spLocks noChangeShapeType="1"/>
            </p:cNvSpPr>
            <p:nvPr/>
          </p:nvSpPr>
          <p:spPr bwMode="auto">
            <a:xfrm>
              <a:off x="2277" y="198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83" name="Rectangle 123">
              <a:extLst>
                <a:ext uri="{FF2B5EF4-FFF2-40B4-BE49-F238E27FC236}">
                  <a16:creationId xmlns:a16="http://schemas.microsoft.com/office/drawing/2014/main" id="{0C04D5FC-501B-8D4C-BE40-C1C64D8EB526}"/>
                </a:ext>
              </a:extLst>
            </p:cNvPr>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527484" name="AutoShape 124">
              <a:extLst>
                <a:ext uri="{FF2B5EF4-FFF2-40B4-BE49-F238E27FC236}">
                  <a16:creationId xmlns:a16="http://schemas.microsoft.com/office/drawing/2014/main" id="{B0603981-ABD6-B146-85C3-A7CD88172318}"/>
                </a:ext>
              </a:extLst>
            </p:cNvPr>
            <p:cNvSpPr>
              <a:spLocks noChangeArrowheads="1"/>
            </p:cNvSpPr>
            <p:nvPr/>
          </p:nvSpPr>
          <p:spPr bwMode="auto">
            <a:xfrm>
              <a:off x="2416" y="1983"/>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27485" name="Rectangle 125">
              <a:extLst>
                <a:ext uri="{FF2B5EF4-FFF2-40B4-BE49-F238E27FC236}">
                  <a16:creationId xmlns:a16="http://schemas.microsoft.com/office/drawing/2014/main" id="{939F7C37-46AF-E94E-92D4-5EF048C21B52}"/>
                </a:ext>
              </a:extLst>
            </p:cNvPr>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endParaRPr lang="en-US"/>
            </a:p>
          </p:txBody>
        </p:sp>
        <p:sp>
          <p:nvSpPr>
            <p:cNvPr id="527486" name="Rectangle 126">
              <a:extLst>
                <a:ext uri="{FF2B5EF4-FFF2-40B4-BE49-F238E27FC236}">
                  <a16:creationId xmlns:a16="http://schemas.microsoft.com/office/drawing/2014/main" id="{E7C578E1-5788-4942-8AC0-07EA40F9B752}"/>
                </a:ext>
              </a:extLst>
            </p:cNvPr>
            <p:cNvSpPr>
              <a:spLocks noChangeArrowheads="1"/>
            </p:cNvSpPr>
            <p:nvPr/>
          </p:nvSpPr>
          <p:spPr bwMode="auto">
            <a:xfrm>
              <a:off x="2418" y="1984"/>
              <a:ext cx="70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a:solidFill>
                    <a:srgbClr val="790015"/>
                  </a:solidFill>
                  <a:effectLst/>
                  <a:latin typeface="Helvetica" pitchFamily="2" charset="0"/>
                  <a:ea typeface="Gulim" panose="020B0600000101010101" pitchFamily="34" charset="-127"/>
                </a:rPr>
                <a:t>KERAJAAN</a:t>
              </a:r>
              <a:endParaRPr lang="en-US" altLang="ko-KR">
                <a:solidFill>
                  <a:srgbClr val="FFA27C"/>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487" name="Line 127">
              <a:extLst>
                <a:ext uri="{FF2B5EF4-FFF2-40B4-BE49-F238E27FC236}">
                  <a16:creationId xmlns:a16="http://schemas.microsoft.com/office/drawing/2014/main" id="{0774FBE4-31F0-FB43-9C57-3F1493AE985E}"/>
                </a:ext>
              </a:extLst>
            </p:cNvPr>
            <p:cNvSpPr>
              <a:spLocks noChangeShapeType="1"/>
            </p:cNvSpPr>
            <p:nvPr/>
          </p:nvSpPr>
          <p:spPr bwMode="auto">
            <a:xfrm>
              <a:off x="2416" y="2161"/>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88" name="Rectangle 128">
              <a:extLst>
                <a:ext uri="{FF2B5EF4-FFF2-40B4-BE49-F238E27FC236}">
                  <a16:creationId xmlns:a16="http://schemas.microsoft.com/office/drawing/2014/main" id="{6D0A6471-221D-BA47-817C-B6B135465D94}"/>
                </a:ext>
              </a:extLst>
            </p:cNvPr>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27489" name="AutoShape 129">
              <a:extLst>
                <a:ext uri="{FF2B5EF4-FFF2-40B4-BE49-F238E27FC236}">
                  <a16:creationId xmlns:a16="http://schemas.microsoft.com/office/drawing/2014/main" id="{765A1BF8-602B-B84D-9E96-86B31DED2A44}"/>
                </a:ext>
              </a:extLst>
            </p:cNvPr>
            <p:cNvSpPr>
              <a:spLocks noChangeArrowheads="1"/>
            </p:cNvSpPr>
            <p:nvPr/>
          </p:nvSpPr>
          <p:spPr bwMode="auto">
            <a:xfrm>
              <a:off x="2566" y="2161"/>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27490" name="Rectangle 130">
              <a:extLst>
                <a:ext uri="{FF2B5EF4-FFF2-40B4-BE49-F238E27FC236}">
                  <a16:creationId xmlns:a16="http://schemas.microsoft.com/office/drawing/2014/main" id="{E5F46019-BC76-B247-A190-2BE3A5B732E3}"/>
                </a:ext>
              </a:extLst>
            </p:cNvPr>
            <p:cNvSpPr>
              <a:spLocks noChangeArrowheads="1"/>
            </p:cNvSpPr>
            <p:nvPr/>
          </p:nvSpPr>
          <p:spPr bwMode="auto">
            <a:xfrm>
              <a:off x="2566" y="238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527491" name="Rectangle 131">
              <a:extLst>
                <a:ext uri="{FF2B5EF4-FFF2-40B4-BE49-F238E27FC236}">
                  <a16:creationId xmlns:a16="http://schemas.microsoft.com/office/drawing/2014/main" id="{7AB35494-3201-1A44-AF0D-F3FFA95564BB}"/>
                </a:ext>
              </a:extLst>
            </p:cNvPr>
            <p:cNvSpPr>
              <a:spLocks noChangeArrowheads="1"/>
            </p:cNvSpPr>
            <p:nvPr/>
          </p:nvSpPr>
          <p:spPr bwMode="auto">
            <a:xfrm>
              <a:off x="2379" y="2159"/>
              <a:ext cx="103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a:solidFill>
                    <a:srgbClr val="790015"/>
                  </a:solidFill>
                  <a:effectLst/>
                  <a:latin typeface="Helvetica" pitchFamily="2" charset="0"/>
                  <a:ea typeface="Gulim" panose="020B0600000101010101" pitchFamily="34" charset="-127"/>
                </a:rPr>
                <a:t>   </a:t>
              </a:r>
              <a:r>
                <a:rPr lang="en-US" altLang="ko-KR">
                  <a:solidFill>
                    <a:srgbClr val="790015"/>
                  </a:solidFill>
                  <a:effectLst/>
                  <a:latin typeface="Helvetica" pitchFamily="2" charset="0"/>
                  <a:ea typeface="Gulim" panose="020B0600000101010101" pitchFamily="34" charset="-127"/>
                </a:rPr>
                <a:t>PEMBUANGAN</a:t>
              </a:r>
              <a:endParaRPr lang="en-US" altLang="ko-KR">
                <a:solidFill>
                  <a:srgbClr val="FFA27C"/>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492" name="Line 132">
              <a:extLst>
                <a:ext uri="{FF2B5EF4-FFF2-40B4-BE49-F238E27FC236}">
                  <a16:creationId xmlns:a16="http://schemas.microsoft.com/office/drawing/2014/main" id="{396A7C4F-91E8-F14D-A8C8-354757A2377A}"/>
                </a:ext>
              </a:extLst>
            </p:cNvPr>
            <p:cNvSpPr>
              <a:spLocks noChangeShapeType="1"/>
            </p:cNvSpPr>
            <p:nvPr/>
          </p:nvSpPr>
          <p:spPr bwMode="auto">
            <a:xfrm>
              <a:off x="2566" y="234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93" name="Line 133">
              <a:extLst>
                <a:ext uri="{FF2B5EF4-FFF2-40B4-BE49-F238E27FC236}">
                  <a16:creationId xmlns:a16="http://schemas.microsoft.com/office/drawing/2014/main" id="{B0FD8FC7-F87A-5D42-8031-0569A6ABC053}"/>
                </a:ext>
              </a:extLst>
            </p:cNvPr>
            <p:cNvSpPr>
              <a:spLocks noChangeShapeType="1"/>
            </p:cNvSpPr>
            <p:nvPr/>
          </p:nvSpPr>
          <p:spPr bwMode="auto">
            <a:xfrm>
              <a:off x="3356" y="2384"/>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94" name="Rectangle 134">
              <a:extLst>
                <a:ext uri="{FF2B5EF4-FFF2-40B4-BE49-F238E27FC236}">
                  <a16:creationId xmlns:a16="http://schemas.microsoft.com/office/drawing/2014/main" id="{D9BF88E6-D672-B74E-8608-6098CB558365}"/>
                </a:ext>
              </a:extLst>
            </p:cNvPr>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527495" name="AutoShape 135">
              <a:extLst>
                <a:ext uri="{FF2B5EF4-FFF2-40B4-BE49-F238E27FC236}">
                  <a16:creationId xmlns:a16="http://schemas.microsoft.com/office/drawing/2014/main" id="{5534C264-A055-4A45-8F2A-EB91E6176805}"/>
                </a:ext>
              </a:extLst>
            </p:cNvPr>
            <p:cNvSpPr>
              <a:spLocks noChangeArrowheads="1"/>
            </p:cNvSpPr>
            <p:nvPr/>
          </p:nvSpPr>
          <p:spPr bwMode="auto">
            <a:xfrm>
              <a:off x="2738" y="2344"/>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27496" name="Rectangle 136">
              <a:extLst>
                <a:ext uri="{FF2B5EF4-FFF2-40B4-BE49-F238E27FC236}">
                  <a16:creationId xmlns:a16="http://schemas.microsoft.com/office/drawing/2014/main" id="{C73A7356-C6FC-F845-A22A-872237596850}"/>
                </a:ext>
              </a:extLst>
            </p:cNvPr>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527497" name="Rectangle 137">
              <a:extLst>
                <a:ext uri="{FF2B5EF4-FFF2-40B4-BE49-F238E27FC236}">
                  <a16:creationId xmlns:a16="http://schemas.microsoft.com/office/drawing/2014/main" id="{F2A1F616-F979-954B-8B90-48CC4FDF81A7}"/>
                </a:ext>
              </a:extLst>
            </p:cNvPr>
            <p:cNvSpPr>
              <a:spLocks noChangeArrowheads="1"/>
            </p:cNvSpPr>
            <p:nvPr/>
          </p:nvSpPr>
          <p:spPr bwMode="auto">
            <a:xfrm>
              <a:off x="2754" y="2345"/>
              <a:ext cx="6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a:solidFill>
                    <a:srgbClr val="790015"/>
                  </a:solidFill>
                  <a:effectLst/>
                  <a:latin typeface="Helvetica" pitchFamily="2" charset="0"/>
                  <a:ea typeface="Gulim" panose="020B0600000101010101" pitchFamily="34" charset="-127"/>
                </a:rPr>
                <a:t>   </a:t>
              </a:r>
              <a:r>
                <a:rPr lang="en-US" altLang="ko-KR">
                  <a:solidFill>
                    <a:srgbClr val="790015"/>
                  </a:solidFill>
                  <a:effectLst/>
                  <a:latin typeface="Helvetica" pitchFamily="2" charset="0"/>
                  <a:ea typeface="Gulim" panose="020B0600000101010101" pitchFamily="34" charset="-127"/>
                </a:rPr>
                <a:t>SENYAP</a:t>
              </a:r>
              <a:endParaRPr lang="en-US" altLang="ko-KR">
                <a:solidFill>
                  <a:srgbClr val="FFA27C"/>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498" name="Line 138">
              <a:extLst>
                <a:ext uri="{FF2B5EF4-FFF2-40B4-BE49-F238E27FC236}">
                  <a16:creationId xmlns:a16="http://schemas.microsoft.com/office/drawing/2014/main" id="{8E10D15F-E064-9549-861A-03C288EB51AD}"/>
                </a:ext>
              </a:extLst>
            </p:cNvPr>
            <p:cNvSpPr>
              <a:spLocks noChangeShapeType="1"/>
            </p:cNvSpPr>
            <p:nvPr/>
          </p:nvSpPr>
          <p:spPr bwMode="auto">
            <a:xfrm>
              <a:off x="2738" y="251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499" name="Line 139">
              <a:extLst>
                <a:ext uri="{FF2B5EF4-FFF2-40B4-BE49-F238E27FC236}">
                  <a16:creationId xmlns:a16="http://schemas.microsoft.com/office/drawing/2014/main" id="{D5727FCF-55D0-2A48-B5C0-AD3A57C5E86C}"/>
                </a:ext>
              </a:extLst>
            </p:cNvPr>
            <p:cNvSpPr>
              <a:spLocks noChangeShapeType="1"/>
            </p:cNvSpPr>
            <p:nvPr/>
          </p:nvSpPr>
          <p:spPr bwMode="auto">
            <a:xfrm>
              <a:off x="3527" y="2559"/>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500" name="Rectangle 140">
              <a:extLst>
                <a:ext uri="{FF2B5EF4-FFF2-40B4-BE49-F238E27FC236}">
                  <a16:creationId xmlns:a16="http://schemas.microsoft.com/office/drawing/2014/main" id="{6AC21054-3C97-AA4B-9DEF-0CE495D0CCC3}"/>
                </a:ext>
              </a:extLst>
            </p:cNvPr>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527501" name="AutoShape 141">
              <a:extLst>
                <a:ext uri="{FF2B5EF4-FFF2-40B4-BE49-F238E27FC236}">
                  <a16:creationId xmlns:a16="http://schemas.microsoft.com/office/drawing/2014/main" id="{E91B6E64-419C-B544-A50E-04D51EC8CA6D}"/>
                </a:ext>
              </a:extLst>
            </p:cNvPr>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27502" name="Rectangle 142">
              <a:extLst>
                <a:ext uri="{FF2B5EF4-FFF2-40B4-BE49-F238E27FC236}">
                  <a16:creationId xmlns:a16="http://schemas.microsoft.com/office/drawing/2014/main" id="{CBFE8590-3489-AB4E-8DD8-15085E3A885A}"/>
                </a:ext>
              </a:extLst>
            </p:cNvPr>
            <p:cNvSpPr>
              <a:spLocks noChangeArrowheads="1"/>
            </p:cNvSpPr>
            <p:nvPr/>
          </p:nvSpPr>
          <p:spPr bwMode="auto">
            <a:xfrm>
              <a:off x="2911" y="2789"/>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527503" name="Group 143">
              <a:extLst>
                <a:ext uri="{FF2B5EF4-FFF2-40B4-BE49-F238E27FC236}">
                  <a16:creationId xmlns:a16="http://schemas.microsoft.com/office/drawing/2014/main" id="{5BF92469-3E0A-7349-8D71-7819E2034441}"/>
                </a:ext>
              </a:extLst>
            </p:cNvPr>
            <p:cNvGrpSpPr>
              <a:grpSpLocks/>
            </p:cNvGrpSpPr>
            <p:nvPr/>
          </p:nvGrpSpPr>
          <p:grpSpPr bwMode="auto">
            <a:xfrm>
              <a:off x="2911" y="2533"/>
              <a:ext cx="788" cy="280"/>
              <a:chOff x="2983" y="3101"/>
              <a:chExt cx="788" cy="280"/>
            </a:xfrm>
          </p:grpSpPr>
          <p:sp>
            <p:nvSpPr>
              <p:cNvPr id="527504" name="Rectangle 144">
                <a:extLst>
                  <a:ext uri="{FF2B5EF4-FFF2-40B4-BE49-F238E27FC236}">
                    <a16:creationId xmlns:a16="http://schemas.microsoft.com/office/drawing/2014/main" id="{CB1C3483-BB43-0842-946E-669FDCBC3974}"/>
                  </a:ext>
                </a:extLst>
              </p:cNvPr>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ko-KR" altLang="en-US" sz="2800">
                    <a:solidFill>
                      <a:schemeClr val="accent1"/>
                    </a:solidFill>
                    <a:effectLst/>
                    <a:latin typeface="Helvetica" pitchFamily="2" charset="0"/>
                    <a:ea typeface="Gulim" panose="020B0600000101010101" pitchFamily="34" charset="-127"/>
                  </a:rPr>
                  <a:t>   </a:t>
                </a:r>
                <a:endParaRPr lang="ko-KR" altLang="en-US" sz="4000">
                  <a:solidFill>
                    <a:schemeClr val="accent1"/>
                  </a:solidFill>
                  <a:effectLst>
                    <a:outerShdw blurRad="38100" dist="38100" dir="2700000" algn="tl">
                      <a:srgbClr val="FFFFFF"/>
                    </a:outerShdw>
                  </a:effectLst>
                  <a:latin typeface="Helvetica" pitchFamily="2" charset="0"/>
                  <a:ea typeface="Gulim" panose="020B0600000101010101" pitchFamily="34" charset="-127"/>
                </a:endParaRPr>
              </a:p>
            </p:txBody>
          </p:sp>
          <p:sp>
            <p:nvSpPr>
              <p:cNvPr id="527505" name="Rectangle 145">
                <a:extLst>
                  <a:ext uri="{FF2B5EF4-FFF2-40B4-BE49-F238E27FC236}">
                    <a16:creationId xmlns:a16="http://schemas.microsoft.com/office/drawing/2014/main" id="{E4686BD6-7BF0-4C42-91C9-D2BC6AD1AA82}"/>
                  </a:ext>
                </a:extLst>
              </p:cNvPr>
              <p:cNvSpPr>
                <a:spLocks noChangeArrowheads="1"/>
              </p:cNvSpPr>
              <p:nvPr/>
            </p:nvSpPr>
            <p:spPr bwMode="auto">
              <a:xfrm>
                <a:off x="2983" y="3101"/>
                <a:ext cx="78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ko-KR" sz="2900">
                    <a:solidFill>
                      <a:schemeClr val="accent1"/>
                    </a:solidFill>
                    <a:effectLst/>
                    <a:latin typeface="Helvetica" pitchFamily="2" charset="0"/>
                    <a:ea typeface="Gulim" panose="020B0600000101010101" pitchFamily="34" charset="-127"/>
                  </a:rPr>
                  <a:t>YESUS</a:t>
                </a:r>
                <a:endParaRPr lang="en-US" altLang="ko-KR" sz="4000">
                  <a:solidFill>
                    <a:schemeClr val="accent1"/>
                  </a:solidFill>
                  <a:effectLst>
                    <a:outerShdw blurRad="38100" dist="38100" dir="2700000" algn="tl">
                      <a:srgbClr val="FFFFFF"/>
                    </a:outerShdw>
                  </a:effectLst>
                  <a:latin typeface="Helvetica" pitchFamily="2" charset="0"/>
                  <a:ea typeface="Gulim" panose="020B0600000101010101" pitchFamily="34" charset="-127"/>
                </a:endParaRPr>
              </a:p>
            </p:txBody>
          </p:sp>
        </p:grpSp>
        <p:sp>
          <p:nvSpPr>
            <p:cNvPr id="527506" name="Line 146">
              <a:extLst>
                <a:ext uri="{FF2B5EF4-FFF2-40B4-BE49-F238E27FC236}">
                  <a16:creationId xmlns:a16="http://schemas.microsoft.com/office/drawing/2014/main" id="{2328201D-720D-6C42-BC40-A4F1B5299630}"/>
                </a:ext>
              </a:extLst>
            </p:cNvPr>
            <p:cNvSpPr>
              <a:spLocks noChangeShapeType="1"/>
            </p:cNvSpPr>
            <p:nvPr/>
          </p:nvSpPr>
          <p:spPr bwMode="auto">
            <a:xfrm>
              <a:off x="2911" y="272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507" name="Line 147">
              <a:extLst>
                <a:ext uri="{FF2B5EF4-FFF2-40B4-BE49-F238E27FC236}">
                  <a16:creationId xmlns:a16="http://schemas.microsoft.com/office/drawing/2014/main" id="{873B998B-FBD1-A945-809B-4FB5B49E0364}"/>
                </a:ext>
              </a:extLst>
            </p:cNvPr>
            <p:cNvSpPr>
              <a:spLocks noChangeShapeType="1"/>
            </p:cNvSpPr>
            <p:nvPr/>
          </p:nvSpPr>
          <p:spPr bwMode="auto">
            <a:xfrm>
              <a:off x="1996" y="1638"/>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27427" name="Text Box 67">
            <a:extLst>
              <a:ext uri="{FF2B5EF4-FFF2-40B4-BE49-F238E27FC236}">
                <a16:creationId xmlns:a16="http://schemas.microsoft.com/office/drawing/2014/main" id="{B182D885-BA9C-4F46-B44E-68AF85801E16}"/>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27433" name="Text Box 73">
            <a:extLst>
              <a:ext uri="{FF2B5EF4-FFF2-40B4-BE49-F238E27FC236}">
                <a16:creationId xmlns:a16="http://schemas.microsoft.com/office/drawing/2014/main" id="{F2A0A7D6-4A22-3441-86EC-533016C2577B}"/>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27432" name="Text Box 72">
            <a:extLst>
              <a:ext uri="{FF2B5EF4-FFF2-40B4-BE49-F238E27FC236}">
                <a16:creationId xmlns:a16="http://schemas.microsoft.com/office/drawing/2014/main" id="{E4D4CCE5-F0DC-C943-BC7F-45E021352815}"/>
              </a:ext>
            </a:extLst>
          </p:cNvPr>
          <p:cNvSpPr txBox="1">
            <a:spLocks noChangeArrowheads="1"/>
          </p:cNvSpPr>
          <p:nvPr/>
        </p:nvSpPr>
        <p:spPr bwMode="auto">
          <a:xfrm>
            <a:off x="88058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27434" name="Rectangle 74">
            <a:extLst>
              <a:ext uri="{FF2B5EF4-FFF2-40B4-BE49-F238E27FC236}">
                <a16:creationId xmlns:a16="http://schemas.microsoft.com/office/drawing/2014/main" id="{09672605-C45D-A44A-A8EE-3BF2812CF7F1}"/>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27437" name="Rectangle 77">
            <a:extLst>
              <a:ext uri="{FF2B5EF4-FFF2-40B4-BE49-F238E27FC236}">
                <a16:creationId xmlns:a16="http://schemas.microsoft.com/office/drawing/2014/main" id="{9CC3CA55-6DCA-8449-9886-3D172AB2470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57</a:t>
            </a:r>
          </a:p>
        </p:txBody>
      </p:sp>
      <p:sp>
        <p:nvSpPr>
          <p:cNvPr id="527441" name="Rectangle 81">
            <a:extLst>
              <a:ext uri="{FF2B5EF4-FFF2-40B4-BE49-F238E27FC236}">
                <a16:creationId xmlns:a16="http://schemas.microsoft.com/office/drawing/2014/main" id="{050DDE49-D3DE-894B-BFF5-F5B5A25F12A1}"/>
              </a:ext>
            </a:extLst>
          </p:cNvPr>
          <p:cNvSpPr>
            <a:spLocks noChangeArrowheads="1"/>
          </p:cNvSpPr>
          <p:nvPr/>
        </p:nvSpPr>
        <p:spPr bwMode="auto">
          <a:xfrm>
            <a:off x="557213" y="558800"/>
            <a:ext cx="7927975" cy="577215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439" name="Text Box 79">
            <a:extLst>
              <a:ext uri="{FF2B5EF4-FFF2-40B4-BE49-F238E27FC236}">
                <a16:creationId xmlns:a16="http://schemas.microsoft.com/office/drawing/2014/main" id="{6284E18C-C578-1F44-99E0-C4D41CC3C17E}"/>
              </a:ext>
            </a:extLst>
          </p:cNvPr>
          <p:cNvSpPr txBox="1">
            <a:spLocks noChangeArrowheads="1"/>
          </p:cNvSpPr>
          <p:nvPr/>
        </p:nvSpPr>
        <p:spPr bwMode="auto">
          <a:xfrm>
            <a:off x="1535113" y="998538"/>
            <a:ext cx="5984875" cy="2838450"/>
          </a:xfrm>
          <a:prstGeom prst="rect">
            <a:avLst/>
          </a:prstGeom>
          <a:noFill/>
          <a:ln>
            <a:noFill/>
          </a:ln>
          <a:effectLst>
            <a:outerShdw dist="107763" dir="2700000"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3600">
                <a:effectLst/>
                <a:ea typeface="Gulim" panose="020B0600000101010101" pitchFamily="34" charset="-127"/>
              </a:rPr>
              <a:t>DAPAT KITA LIHAT SEKARANG PENTINGNYA MEMAHAMI ALKITAB UNTUK MELIHAT…</a:t>
            </a:r>
            <a:endParaRPr lang="en-US" altLang="ko-KR" sz="3600" i="1">
              <a:solidFill>
                <a:schemeClr val="folHlink"/>
              </a:solidFill>
              <a:effectLst/>
              <a:ea typeface="Gulim" panose="020B0600000101010101" pitchFamily="34" charset="-127"/>
            </a:endParaRPr>
          </a:p>
        </p:txBody>
      </p:sp>
      <p:sp>
        <p:nvSpPr>
          <p:cNvPr id="527440" name="Text Box 80">
            <a:extLst>
              <a:ext uri="{FF2B5EF4-FFF2-40B4-BE49-F238E27FC236}">
                <a16:creationId xmlns:a16="http://schemas.microsoft.com/office/drawing/2014/main" id="{69D86BF9-6F97-E54A-928B-D5EA92CACF48}"/>
              </a:ext>
            </a:extLst>
          </p:cNvPr>
          <p:cNvSpPr txBox="1">
            <a:spLocks noChangeArrowheads="1"/>
          </p:cNvSpPr>
          <p:nvPr/>
        </p:nvSpPr>
        <p:spPr bwMode="auto">
          <a:xfrm>
            <a:off x="661988" y="4130675"/>
            <a:ext cx="7681912" cy="14319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400" i="1">
                <a:solidFill>
                  <a:schemeClr val="folHlink"/>
                </a:solidFill>
                <a:effectLst/>
                <a:latin typeface="Arial" panose="020B0604020202020204" pitchFamily="34" charset="0"/>
                <a:ea typeface="Gulim" panose="020B0600000101010101" pitchFamily="34" charset="-127"/>
                <a:cs typeface="Arial" panose="020B0604020202020204" pitchFamily="34" charset="0"/>
              </a:rPr>
              <a:t>KARYA PENEBUSAN TERBESAR … !</a:t>
            </a:r>
          </a:p>
        </p:txBody>
      </p:sp>
      <p:sp>
        <p:nvSpPr>
          <p:cNvPr id="527442" name="Text Box 82">
            <a:extLst>
              <a:ext uri="{FF2B5EF4-FFF2-40B4-BE49-F238E27FC236}">
                <a16:creationId xmlns:a16="http://schemas.microsoft.com/office/drawing/2014/main" id="{9150AF7C-95D7-A54F-BF09-426F00652CC7}"/>
              </a:ext>
            </a:extLst>
          </p:cNvPr>
          <p:cNvSpPr txBox="1">
            <a:spLocks noChangeArrowheads="1"/>
          </p:cNvSpPr>
          <p:nvPr/>
        </p:nvSpPr>
        <p:spPr bwMode="auto">
          <a:xfrm>
            <a:off x="8801100" y="6426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1800">
              <a:solidFill>
                <a:srgbClr val="FFFFFF"/>
              </a:solidFill>
              <a:effectLst/>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7439"/>
                                        </p:tgtEl>
                                        <p:attrNameLst>
                                          <p:attrName>style.visibility</p:attrName>
                                        </p:attrNameLst>
                                      </p:cBhvr>
                                      <p:to>
                                        <p:strVal val="visible"/>
                                      </p:to>
                                    </p:set>
                                    <p:animEffect transition="in" filter="dissolve">
                                      <p:cBhvr>
                                        <p:cTn id="7" dur="500"/>
                                        <p:tgtEl>
                                          <p:spTgt spid="527439"/>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527440"/>
                                        </p:tgtEl>
                                        <p:attrNameLst>
                                          <p:attrName>style.visibility</p:attrName>
                                        </p:attrNameLst>
                                      </p:cBhvr>
                                      <p:to>
                                        <p:strVal val="visible"/>
                                      </p:to>
                                    </p:set>
                                    <p:animEffect transition="in" filter="dissolve">
                                      <p:cBhvr>
                                        <p:cTn id="11" dur="500"/>
                                        <p:tgtEl>
                                          <p:spTgt spid="5274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36" fill="hold" nodeType="clickEffect">
                                  <p:stCondLst>
                                    <p:cond delay="0"/>
                                  </p:stCondLst>
                                  <p:childTnLst>
                                    <p:set>
                                      <p:cBhvr>
                                        <p:cTn id="15" dur="1" fill="hold">
                                          <p:stCondLst>
                                            <p:cond delay="0"/>
                                          </p:stCondLst>
                                        </p:cTn>
                                        <p:tgtEl>
                                          <p:spTgt spid="527443"/>
                                        </p:tgtEl>
                                        <p:attrNameLst>
                                          <p:attrName>style.visibility</p:attrName>
                                        </p:attrNameLst>
                                      </p:cBhvr>
                                      <p:to>
                                        <p:strVal val="visible"/>
                                      </p:to>
                                    </p:set>
                                    <p:anim calcmode="lin" valueType="num">
                                      <p:cBhvr>
                                        <p:cTn id="16" dur="2000" fill="hold"/>
                                        <p:tgtEl>
                                          <p:spTgt spid="527443"/>
                                        </p:tgtEl>
                                        <p:attrNameLst>
                                          <p:attrName>ppt_w</p:attrName>
                                        </p:attrNameLst>
                                      </p:cBhvr>
                                      <p:tavLst>
                                        <p:tav tm="0">
                                          <p:val>
                                            <p:strVal val="(6*min(max(#ppt_w*#ppt_h,.3),1)-7.4)/-.7*#ppt_w"/>
                                          </p:val>
                                        </p:tav>
                                        <p:tav tm="100000">
                                          <p:val>
                                            <p:strVal val="#ppt_w"/>
                                          </p:val>
                                        </p:tav>
                                      </p:tavLst>
                                    </p:anim>
                                    <p:anim calcmode="lin" valueType="num">
                                      <p:cBhvr>
                                        <p:cTn id="17" dur="2000" fill="hold"/>
                                        <p:tgtEl>
                                          <p:spTgt spid="527443"/>
                                        </p:tgtEl>
                                        <p:attrNameLst>
                                          <p:attrName>ppt_h</p:attrName>
                                        </p:attrNameLst>
                                      </p:cBhvr>
                                      <p:tavLst>
                                        <p:tav tm="0">
                                          <p:val>
                                            <p:strVal val="(6*min(max(#ppt_w*#ppt_h,.3),1)-7.4)/-.7*#ppt_h"/>
                                          </p:val>
                                        </p:tav>
                                        <p:tav tm="100000">
                                          <p:val>
                                            <p:strVal val="#ppt_h"/>
                                          </p:val>
                                        </p:tav>
                                      </p:tavLst>
                                    </p:anim>
                                    <p:anim calcmode="lin" valueType="num">
                                      <p:cBhvr>
                                        <p:cTn id="18" dur="2000" fill="hold"/>
                                        <p:tgtEl>
                                          <p:spTgt spid="527443"/>
                                        </p:tgtEl>
                                        <p:attrNameLst>
                                          <p:attrName>ppt_x</p:attrName>
                                        </p:attrNameLst>
                                      </p:cBhvr>
                                      <p:tavLst>
                                        <p:tav tm="0">
                                          <p:val>
                                            <p:fltVal val="0.5"/>
                                          </p:val>
                                        </p:tav>
                                        <p:tav tm="100000">
                                          <p:val>
                                            <p:strVal val="#ppt_x"/>
                                          </p:val>
                                        </p:tav>
                                      </p:tavLst>
                                    </p:anim>
                                    <p:anim calcmode="lin" valueType="num">
                                      <p:cBhvr>
                                        <p:cTn id="19" dur="2000" fill="hold"/>
                                        <p:tgtEl>
                                          <p:spTgt spid="52744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439" grpId="0" autoUpdateAnimBg="0"/>
      <p:bldP spid="52744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BD881F2A-F7EF-9347-B1E0-FB3D02336BCD}"/>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15" name="Rectangle 3">
            <a:extLst>
              <a:ext uri="{FF2B5EF4-FFF2-40B4-BE49-F238E27FC236}">
                <a16:creationId xmlns:a16="http://schemas.microsoft.com/office/drawing/2014/main" id="{6A925DE5-8530-7A43-B773-E8CDB96363ED}"/>
              </a:ext>
            </a:extLst>
          </p:cNvPr>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94916" name="Rectangle 4">
            <a:extLst>
              <a:ext uri="{FF2B5EF4-FFF2-40B4-BE49-F238E27FC236}">
                <a16:creationId xmlns:a16="http://schemas.microsoft.com/office/drawing/2014/main" id="{8C0FC676-77D5-704D-B0E8-DED80614BD1B}"/>
              </a:ext>
            </a:extLst>
          </p:cNvPr>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effectLst/>
                <a:latin typeface="Helvetica" pitchFamily="2" charset="0"/>
                <a:ea typeface="Gulim" panose="020B0600000101010101" pitchFamily="34" charset="-127"/>
              </a:rPr>
              <a:t>       </a:t>
            </a:r>
          </a:p>
        </p:txBody>
      </p:sp>
      <p:sp>
        <p:nvSpPr>
          <p:cNvPr id="294917" name="Rectangle 5">
            <a:extLst>
              <a:ext uri="{FF2B5EF4-FFF2-40B4-BE49-F238E27FC236}">
                <a16:creationId xmlns:a16="http://schemas.microsoft.com/office/drawing/2014/main" id="{3E5EC0D8-32B5-E643-97AE-D11C2E7327CC}"/>
              </a:ext>
            </a:extLst>
          </p:cNvPr>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i="1">
                <a:effectLst/>
                <a:latin typeface="Helvetica" pitchFamily="2" charset="0"/>
                <a:ea typeface="Gulim" panose="020B0600000101010101" pitchFamily="34" charset="-127"/>
              </a:rPr>
              <a:t>       </a:t>
            </a:r>
          </a:p>
        </p:txBody>
      </p:sp>
      <p:sp>
        <p:nvSpPr>
          <p:cNvPr id="294918" name="Rectangle 6">
            <a:extLst>
              <a:ext uri="{FF2B5EF4-FFF2-40B4-BE49-F238E27FC236}">
                <a16:creationId xmlns:a16="http://schemas.microsoft.com/office/drawing/2014/main" id="{8DCFB5B7-3703-504D-BD94-80CE7ECB922C}"/>
              </a:ext>
            </a:extLst>
          </p:cNvPr>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i="1">
                <a:effectLst/>
                <a:latin typeface="Helvetica" pitchFamily="2" charset="0"/>
                <a:ea typeface="Gulim" panose="020B0600000101010101" pitchFamily="34" charset="-127"/>
              </a:rPr>
              <a:t>                   </a:t>
            </a:r>
          </a:p>
        </p:txBody>
      </p:sp>
      <p:sp>
        <p:nvSpPr>
          <p:cNvPr id="294919" name="Rectangle 7">
            <a:extLst>
              <a:ext uri="{FF2B5EF4-FFF2-40B4-BE49-F238E27FC236}">
                <a16:creationId xmlns:a16="http://schemas.microsoft.com/office/drawing/2014/main" id="{E438597F-D175-7C4B-A284-412E84085ABF}"/>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effectLst/>
                <a:latin typeface="Helvetica" pitchFamily="2" charset="0"/>
                <a:ea typeface="Gulim" panose="020B0600000101010101" pitchFamily="34" charset="-127"/>
              </a:rPr>
              <a:t>         </a:t>
            </a:r>
          </a:p>
        </p:txBody>
      </p:sp>
      <p:sp>
        <p:nvSpPr>
          <p:cNvPr id="294920" name="Rectangle 8">
            <a:extLst>
              <a:ext uri="{FF2B5EF4-FFF2-40B4-BE49-F238E27FC236}">
                <a16:creationId xmlns:a16="http://schemas.microsoft.com/office/drawing/2014/main" id="{BD2A9BC1-EECC-1A4F-A2E0-C7CA6753120A}"/>
              </a:ext>
            </a:extLst>
          </p:cNvPr>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effectLst/>
                <a:latin typeface="Helvetica" pitchFamily="2" charset="0"/>
                <a:ea typeface="Gulim" panose="020B0600000101010101" pitchFamily="34" charset="-127"/>
              </a:rPr>
              <a:t>     </a:t>
            </a:r>
          </a:p>
        </p:txBody>
      </p:sp>
      <p:sp>
        <p:nvSpPr>
          <p:cNvPr id="294921" name="Rectangle 9">
            <a:extLst>
              <a:ext uri="{FF2B5EF4-FFF2-40B4-BE49-F238E27FC236}">
                <a16:creationId xmlns:a16="http://schemas.microsoft.com/office/drawing/2014/main" id="{89F4EB70-910A-B045-9578-F0B6230064B0}"/>
              </a:ext>
            </a:extLst>
          </p:cNvPr>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a:effectLst/>
                <a:latin typeface="Helvetica" pitchFamily="2" charset="0"/>
                <a:ea typeface="Gulim" panose="020B0600000101010101" pitchFamily="34" charset="-127"/>
              </a:rPr>
              <a:t> </a:t>
            </a:r>
          </a:p>
        </p:txBody>
      </p:sp>
      <p:sp>
        <p:nvSpPr>
          <p:cNvPr id="294922" name="Rectangle 10">
            <a:extLst>
              <a:ext uri="{FF2B5EF4-FFF2-40B4-BE49-F238E27FC236}">
                <a16:creationId xmlns:a16="http://schemas.microsoft.com/office/drawing/2014/main" id="{6A5E3577-D1CC-6049-87F6-6CD994049D82}"/>
              </a:ext>
            </a:extLst>
          </p:cNvPr>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23" name="Rectangle 11">
            <a:extLst>
              <a:ext uri="{FF2B5EF4-FFF2-40B4-BE49-F238E27FC236}">
                <a16:creationId xmlns:a16="http://schemas.microsoft.com/office/drawing/2014/main" id="{420F4660-26B5-0D41-B704-F53905DA9D68}"/>
              </a:ext>
            </a:extLst>
          </p:cNvPr>
          <p:cNvSpPr>
            <a:spLocks noChangeArrowheads="1"/>
          </p:cNvSpPr>
          <p:nvPr/>
        </p:nvSpPr>
        <p:spPr bwMode="auto">
          <a:xfrm>
            <a:off x="1219200" y="2146300"/>
            <a:ext cx="6794500" cy="3017838"/>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ko-KR" sz="4800">
                <a:solidFill>
                  <a:schemeClr val="folHlink"/>
                </a:solidFill>
                <a:effectLst/>
                <a:latin typeface="Times New Roman" panose="02020603050405020304" pitchFamily="18" charset="0"/>
                <a:ea typeface="Gulim" panose="020B0600000101010101" pitchFamily="34" charset="-127"/>
              </a:rPr>
              <a:t>Perjanjian Musa</a:t>
            </a:r>
          </a:p>
          <a:p>
            <a:pPr algn="ctr">
              <a:spcBef>
                <a:spcPct val="50000"/>
              </a:spcBef>
            </a:pPr>
            <a:r>
              <a:rPr lang="en-US" altLang="ko-KR" sz="4800">
                <a:solidFill>
                  <a:schemeClr val="folHlink"/>
                </a:solidFill>
                <a:effectLst/>
                <a:latin typeface="Times New Roman" panose="02020603050405020304" pitchFamily="18" charset="0"/>
                <a:ea typeface="Gulim" panose="020B0600000101010101" pitchFamily="34" charset="-127"/>
              </a:rPr>
              <a:t>Memiliki AWAL </a:t>
            </a:r>
            <a:endParaRPr lang="en-US" altLang="ko-KR" sz="4800">
              <a:effectLst/>
              <a:latin typeface="Times New Roman" panose="02020603050405020304" pitchFamily="18" charset="0"/>
              <a:ea typeface="Gulim" panose="020B0600000101010101" pitchFamily="34" charset="-127"/>
            </a:endParaRPr>
          </a:p>
          <a:p>
            <a:pPr algn="ctr">
              <a:spcBef>
                <a:spcPct val="50000"/>
              </a:spcBef>
            </a:pPr>
            <a:r>
              <a:rPr lang="en-US" altLang="ko-KR" sz="4800">
                <a:solidFill>
                  <a:schemeClr val="folHlink"/>
                </a:solidFill>
                <a:effectLst/>
                <a:latin typeface="Times New Roman" panose="02020603050405020304" pitchFamily="18" charset="0"/>
                <a:ea typeface="Gulim" panose="020B0600000101010101" pitchFamily="34" charset="-127"/>
              </a:rPr>
              <a:t>Dan AKHIR !</a:t>
            </a:r>
            <a:endParaRPr lang="en-US" altLang="ko-KR" sz="4000">
              <a:solidFill>
                <a:schemeClr val="folHlink"/>
              </a:solidFill>
              <a:effectLst/>
              <a:latin typeface="Times New Roman" panose="02020603050405020304" pitchFamily="18" charset="0"/>
              <a:ea typeface="Gulim" panose="020B0600000101010101" pitchFamily="34" charset="-127"/>
            </a:endParaRPr>
          </a:p>
        </p:txBody>
      </p:sp>
      <p:grpSp>
        <p:nvGrpSpPr>
          <p:cNvPr id="294939" name="Group 27">
            <a:extLst>
              <a:ext uri="{FF2B5EF4-FFF2-40B4-BE49-F238E27FC236}">
                <a16:creationId xmlns:a16="http://schemas.microsoft.com/office/drawing/2014/main" id="{45B62BB8-0D9C-A24D-8C71-6FDBC3F4F118}"/>
              </a:ext>
            </a:extLst>
          </p:cNvPr>
          <p:cNvGrpSpPr>
            <a:grpSpLocks/>
          </p:cNvGrpSpPr>
          <p:nvPr/>
        </p:nvGrpSpPr>
        <p:grpSpPr bwMode="auto">
          <a:xfrm>
            <a:off x="7127875" y="304800"/>
            <a:ext cx="1470025" cy="1638300"/>
            <a:chOff x="4490" y="192"/>
            <a:chExt cx="926" cy="1032"/>
          </a:xfrm>
        </p:grpSpPr>
        <p:sp>
          <p:nvSpPr>
            <p:cNvPr id="294940" name="Rectangle 28">
              <a:extLst>
                <a:ext uri="{FF2B5EF4-FFF2-40B4-BE49-F238E27FC236}">
                  <a16:creationId xmlns:a16="http://schemas.microsoft.com/office/drawing/2014/main" id="{0101487C-23BC-5E49-8B63-5415D80E5C7C}"/>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94941" name="Oval 29">
              <a:extLst>
                <a:ext uri="{FF2B5EF4-FFF2-40B4-BE49-F238E27FC236}">
                  <a16:creationId xmlns:a16="http://schemas.microsoft.com/office/drawing/2014/main" id="{3B4E9C89-2E40-A44F-9AD5-4E1237C8E75B}"/>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94942" name="Rectangle 30">
              <a:extLst>
                <a:ext uri="{FF2B5EF4-FFF2-40B4-BE49-F238E27FC236}">
                  <a16:creationId xmlns:a16="http://schemas.microsoft.com/office/drawing/2014/main" id="{8A01E699-CE41-5E4C-AC46-EC98242E2FEA}"/>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294943" name="Rectangle 31">
              <a:extLst>
                <a:ext uri="{FF2B5EF4-FFF2-40B4-BE49-F238E27FC236}">
                  <a16:creationId xmlns:a16="http://schemas.microsoft.com/office/drawing/2014/main" id="{1CC61F6A-AF3C-6B4A-A07E-BA8309D447C4}"/>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94944" name="Oval 32">
              <a:extLst>
                <a:ext uri="{FF2B5EF4-FFF2-40B4-BE49-F238E27FC236}">
                  <a16:creationId xmlns:a16="http://schemas.microsoft.com/office/drawing/2014/main" id="{C6587B6A-09E6-BE44-A8C3-EC8723D5292D}"/>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294945" name="Rectangle 33">
              <a:extLst>
                <a:ext uri="{FF2B5EF4-FFF2-40B4-BE49-F238E27FC236}">
                  <a16:creationId xmlns:a16="http://schemas.microsoft.com/office/drawing/2014/main" id="{C21EDB9C-B39E-6548-A682-776F6E75FFFA}"/>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94946" name="Rectangle 34">
              <a:extLst>
                <a:ext uri="{FF2B5EF4-FFF2-40B4-BE49-F238E27FC236}">
                  <a16:creationId xmlns:a16="http://schemas.microsoft.com/office/drawing/2014/main" id="{94459389-FE7A-0A4E-AE14-655394FF266B}"/>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VI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IX</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X</a:t>
              </a:r>
              <a:endParaRPr lang="en-US" altLang="ko-KR">
                <a:effectLst/>
                <a:latin typeface="Krone" charset="0"/>
                <a:ea typeface="Gulim" panose="020B0600000101010101" pitchFamily="34" charset="-127"/>
              </a:endParaRPr>
            </a:p>
          </p:txBody>
        </p:sp>
        <p:sp>
          <p:nvSpPr>
            <p:cNvPr id="294947" name="Rectangle 35">
              <a:extLst>
                <a:ext uri="{FF2B5EF4-FFF2-40B4-BE49-F238E27FC236}">
                  <a16:creationId xmlns:a16="http://schemas.microsoft.com/office/drawing/2014/main" id="{C6C1D1EB-632F-D745-9586-D9E0D64D2468}"/>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IV</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a:t>
              </a:r>
              <a:endParaRPr lang="en-US" altLang="ko-KR">
                <a:effectLst/>
                <a:latin typeface="Krone" charset="0"/>
                <a:ea typeface="Gulim" panose="020B0600000101010101" pitchFamily="34" charset="-127"/>
              </a:endParaRPr>
            </a:p>
          </p:txBody>
        </p:sp>
      </p:grpSp>
      <p:sp>
        <p:nvSpPr>
          <p:cNvPr id="294952" name="Text Box 40">
            <a:extLst>
              <a:ext uri="{FF2B5EF4-FFF2-40B4-BE49-F238E27FC236}">
                <a16:creationId xmlns:a16="http://schemas.microsoft.com/office/drawing/2014/main" id="{7B882688-8376-EF4D-9C06-83AEBC36D9C5}"/>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94953" name="Rectangle 41">
            <a:extLst>
              <a:ext uri="{FF2B5EF4-FFF2-40B4-BE49-F238E27FC236}">
                <a16:creationId xmlns:a16="http://schemas.microsoft.com/office/drawing/2014/main" id="{D695738B-CF33-2E46-9563-0E560A456266}"/>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94956" name="Rectangle 44">
            <a:extLst>
              <a:ext uri="{FF2B5EF4-FFF2-40B4-BE49-F238E27FC236}">
                <a16:creationId xmlns:a16="http://schemas.microsoft.com/office/drawing/2014/main" id="{A9890F22-33D1-DD40-90CF-7C934162728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04</a:t>
            </a:r>
          </a:p>
        </p:txBody>
      </p:sp>
      <p:sp>
        <p:nvSpPr>
          <p:cNvPr id="294958" name="Text Box 46">
            <a:extLst>
              <a:ext uri="{FF2B5EF4-FFF2-40B4-BE49-F238E27FC236}">
                <a16:creationId xmlns:a16="http://schemas.microsoft.com/office/drawing/2014/main" id="{F65CE3E1-5587-0E41-8A37-518CE417A943}"/>
              </a:ext>
            </a:extLst>
          </p:cNvPr>
          <p:cNvSpPr txBox="1">
            <a:spLocks noChangeArrowheads="1"/>
          </p:cNvSpPr>
          <p:nvPr/>
        </p:nvSpPr>
        <p:spPr bwMode="auto">
          <a:xfrm>
            <a:off x="2606675" y="1198563"/>
            <a:ext cx="3417888"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ko-KR" sz="4000">
                <a:solidFill>
                  <a:schemeClr val="folHlink"/>
                </a:solidFill>
                <a:effectLst/>
                <a:latin typeface="Times New Roman" panose="02020603050405020304" pitchFamily="18" charset="0"/>
                <a:ea typeface="Gulim" panose="020B0600000101010101" pitchFamily="34" charset="-127"/>
              </a:rPr>
              <a:t>Jangka waktu:</a:t>
            </a:r>
          </a:p>
        </p:txBody>
      </p:sp>
      <p:sp>
        <p:nvSpPr>
          <p:cNvPr id="294959" name="Text Box 47">
            <a:extLst>
              <a:ext uri="{FF2B5EF4-FFF2-40B4-BE49-F238E27FC236}">
                <a16:creationId xmlns:a16="http://schemas.microsoft.com/office/drawing/2014/main" id="{D2F651DC-3D70-594A-88BC-2755CBDAC8A8}"/>
              </a:ext>
            </a:extLst>
          </p:cNvPr>
          <p:cNvSpPr txBox="1">
            <a:spLocks noChangeArrowheads="1"/>
          </p:cNvSpPr>
          <p:nvPr/>
        </p:nvSpPr>
        <p:spPr bwMode="auto">
          <a:xfrm>
            <a:off x="8801100" y="6426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1800">
              <a:solidFill>
                <a:srgbClr val="FFFFFF"/>
              </a:solidFill>
              <a:effectLst/>
              <a:ea typeface="Gulim" panose="020B0600000101010101" pitchFamily="34" charset="-127"/>
            </a:endParaRPr>
          </a:p>
        </p:txBody>
      </p:sp>
      <p:sp>
        <p:nvSpPr>
          <p:cNvPr id="294962" name="Rectangle 50">
            <a:extLst>
              <a:ext uri="{FF2B5EF4-FFF2-40B4-BE49-F238E27FC236}">
                <a16:creationId xmlns:a16="http://schemas.microsoft.com/office/drawing/2014/main" id="{D544E9D2-F9B0-3947-9E35-58EE8B7337EB}"/>
              </a:ext>
            </a:extLst>
          </p:cNvPr>
          <p:cNvSpPr>
            <a:spLocks noChangeArrowheads="1"/>
          </p:cNvSpPr>
          <p:nvPr/>
        </p:nvSpPr>
        <p:spPr bwMode="auto">
          <a:xfrm>
            <a:off x="4141788" y="307975"/>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63" name="Rectangle 51">
            <a:extLst>
              <a:ext uri="{FF2B5EF4-FFF2-40B4-BE49-F238E27FC236}">
                <a16:creationId xmlns:a16="http://schemas.microsoft.com/office/drawing/2014/main" id="{328ADD69-79D0-0749-A077-4D7849361BCE}"/>
              </a:ext>
            </a:extLst>
          </p:cNvPr>
          <p:cNvSpPr>
            <a:spLocks noChangeArrowheads="1"/>
          </p:cNvSpPr>
          <p:nvPr/>
        </p:nvSpPr>
        <p:spPr bwMode="auto">
          <a:xfrm>
            <a:off x="3095625" y="944563"/>
            <a:ext cx="9382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solidFill>
                  <a:srgbClr val="000099"/>
                </a:solidFill>
                <a:effectLst/>
                <a:latin typeface="Helvetica" pitchFamily="2" charset="0"/>
                <a:ea typeface="Gulim" panose="020B0600000101010101" pitchFamily="34" charset="-127"/>
              </a:rPr>
              <a:t>         </a:t>
            </a:r>
          </a:p>
        </p:txBody>
      </p:sp>
      <p:sp>
        <p:nvSpPr>
          <p:cNvPr id="294964" name="Rectangle 52">
            <a:extLst>
              <a:ext uri="{FF2B5EF4-FFF2-40B4-BE49-F238E27FC236}">
                <a16:creationId xmlns:a16="http://schemas.microsoft.com/office/drawing/2014/main" id="{2C6CA1AB-A953-D94B-8560-D3B8BF9FBDAC}"/>
              </a:ext>
            </a:extLst>
          </p:cNvPr>
          <p:cNvSpPr>
            <a:spLocks noChangeArrowheads="1"/>
          </p:cNvSpPr>
          <p:nvPr/>
        </p:nvSpPr>
        <p:spPr bwMode="auto">
          <a:xfrm>
            <a:off x="4598988" y="1266825"/>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65" name="Text Box 53">
            <a:extLst>
              <a:ext uri="{FF2B5EF4-FFF2-40B4-BE49-F238E27FC236}">
                <a16:creationId xmlns:a16="http://schemas.microsoft.com/office/drawing/2014/main" id="{12E9DACD-73E2-3148-9262-9A1D435275B8}"/>
              </a:ext>
            </a:extLst>
          </p:cNvPr>
          <p:cNvSpPr txBox="1">
            <a:spLocks noChangeArrowheads="1"/>
          </p:cNvSpPr>
          <p:nvPr/>
        </p:nvSpPr>
        <p:spPr bwMode="auto">
          <a:xfrm>
            <a:off x="503238" y="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solidFill>
                <a:srgbClr val="000099"/>
              </a:solidFill>
              <a:effectLst/>
              <a:ea typeface="Gulim" panose="020B0600000101010101" pitchFamily="34" charset="-127"/>
            </a:endParaRPr>
          </a:p>
        </p:txBody>
      </p:sp>
      <p:sp>
        <p:nvSpPr>
          <p:cNvPr id="294975" name="Text Box 63">
            <a:extLst>
              <a:ext uri="{FF2B5EF4-FFF2-40B4-BE49-F238E27FC236}">
                <a16:creationId xmlns:a16="http://schemas.microsoft.com/office/drawing/2014/main" id="{E9C33B26-7366-1444-9672-81BA217F82A6}"/>
              </a:ext>
            </a:extLst>
          </p:cNvPr>
          <p:cNvSpPr txBox="1">
            <a:spLocks noChangeArrowheads="1"/>
          </p:cNvSpPr>
          <p:nvPr/>
        </p:nvSpPr>
        <p:spPr bwMode="auto">
          <a:xfrm>
            <a:off x="554038" y="6796088"/>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94976" name="Rectangle 64">
            <a:extLst>
              <a:ext uri="{FF2B5EF4-FFF2-40B4-BE49-F238E27FC236}">
                <a16:creationId xmlns:a16="http://schemas.microsoft.com/office/drawing/2014/main" id="{C51A8FFD-BB04-0548-900D-4365E7AECB8F}"/>
              </a:ext>
            </a:extLst>
          </p:cNvPr>
          <p:cNvSpPr>
            <a:spLocks noChangeArrowheads="1"/>
          </p:cNvSpPr>
          <p:nvPr/>
        </p:nvSpPr>
        <p:spPr bwMode="auto">
          <a:xfrm>
            <a:off x="8045450" y="67516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94977" name="Rectangle 65">
            <a:extLst>
              <a:ext uri="{FF2B5EF4-FFF2-40B4-BE49-F238E27FC236}">
                <a16:creationId xmlns:a16="http://schemas.microsoft.com/office/drawing/2014/main" id="{36652119-E55D-B644-8466-99B3B3D1CCCB}"/>
              </a:ext>
            </a:extLst>
          </p:cNvPr>
          <p:cNvSpPr>
            <a:spLocks noChangeArrowheads="1"/>
          </p:cNvSpPr>
          <p:nvPr/>
        </p:nvSpPr>
        <p:spPr bwMode="auto">
          <a:xfrm>
            <a:off x="8102600" y="6794500"/>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03</a:t>
            </a:r>
          </a:p>
        </p:txBody>
      </p:sp>
      <p:sp>
        <p:nvSpPr>
          <p:cNvPr id="294986" name="Text Box 74">
            <a:extLst>
              <a:ext uri="{FF2B5EF4-FFF2-40B4-BE49-F238E27FC236}">
                <a16:creationId xmlns:a16="http://schemas.microsoft.com/office/drawing/2014/main" id="{20AD8161-9696-EC40-90CD-6DD49A1C8502}"/>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4958"/>
                                        </p:tgtEl>
                                        <p:attrNameLst>
                                          <p:attrName>style.visibility</p:attrName>
                                        </p:attrNameLst>
                                      </p:cBhvr>
                                      <p:to>
                                        <p:strVal val="visible"/>
                                      </p:to>
                                    </p:set>
                                    <p:animEffect transition="in" filter="dissolve">
                                      <p:cBhvr>
                                        <p:cTn id="7" dur="500"/>
                                        <p:tgtEl>
                                          <p:spTgt spid="294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4923"/>
                                        </p:tgtEl>
                                        <p:attrNameLst>
                                          <p:attrName>style.visibility</p:attrName>
                                        </p:attrNameLst>
                                      </p:cBhvr>
                                      <p:to>
                                        <p:strVal val="visible"/>
                                      </p:to>
                                    </p:set>
                                    <p:animEffect transition="in" filter="dissolve">
                                      <p:cBhvr>
                                        <p:cTn id="12" dur="500"/>
                                        <p:tgtEl>
                                          <p:spTgt spid="294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23" grpId="0" autoUpdateAnimBg="0"/>
      <p:bldP spid="29495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a:extLst>
              <a:ext uri="{FF2B5EF4-FFF2-40B4-BE49-F238E27FC236}">
                <a16:creationId xmlns:a16="http://schemas.microsoft.com/office/drawing/2014/main" id="{40632D6B-5513-2241-81EB-6D4C88189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590550"/>
            <a:ext cx="4754563" cy="3124200"/>
          </a:xfrm>
          <a:prstGeom prst="rect">
            <a:avLst/>
          </a:prstGeom>
          <a:noFill/>
          <a:effectLst>
            <a:outerShdw dist="107763" dir="2700000" algn="ctr" rotWithShape="0">
              <a:srgbClr val="000109"/>
            </a:outerShdw>
          </a:effectLst>
          <a:extLst>
            <a:ext uri="{909E8E84-426E-40DD-AFC4-6F175D3DCCD1}">
              <a14:hiddenFill xmlns:a14="http://schemas.microsoft.com/office/drawing/2010/main">
                <a:solidFill>
                  <a:srgbClr val="FFFFFF"/>
                </a:solidFill>
              </a14:hiddenFill>
            </a:ext>
          </a:extLst>
        </p:spPr>
      </p:pic>
      <p:pic>
        <p:nvPicPr>
          <p:cNvPr id="433162" name="Picture 10">
            <a:extLst>
              <a:ext uri="{FF2B5EF4-FFF2-40B4-BE49-F238E27FC236}">
                <a16:creationId xmlns:a16="http://schemas.microsoft.com/office/drawing/2014/main" id="{BD1540C1-1B69-CE43-9D3A-779E896D2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974"/>
          <a:stretch>
            <a:fillRect/>
          </a:stretch>
        </p:blipFill>
        <p:spPr bwMode="auto">
          <a:xfrm>
            <a:off x="6288088" y="554038"/>
            <a:ext cx="2351087" cy="2247900"/>
          </a:xfrm>
          <a:prstGeom prst="rect">
            <a:avLst/>
          </a:prstGeom>
          <a:noFill/>
          <a:effectLst>
            <a:outerShdw dist="107763" dir="2700000" algn="ctr" rotWithShape="0">
              <a:srgbClr val="000109"/>
            </a:outerShdw>
          </a:effectLst>
          <a:extLst>
            <a:ext uri="{909E8E84-426E-40DD-AFC4-6F175D3DCCD1}">
              <a14:hiddenFill xmlns:a14="http://schemas.microsoft.com/office/drawing/2010/main">
                <a:solidFill>
                  <a:srgbClr val="FFFFFF"/>
                </a:solidFill>
              </a14:hiddenFill>
            </a:ext>
          </a:extLst>
        </p:spPr>
      </p:pic>
      <p:pic>
        <p:nvPicPr>
          <p:cNvPr id="433163" name="Picture 11">
            <a:extLst>
              <a:ext uri="{FF2B5EF4-FFF2-40B4-BE49-F238E27FC236}">
                <a16:creationId xmlns:a16="http://schemas.microsoft.com/office/drawing/2014/main" id="{F0A23AC4-97A9-4E43-81F2-4385FDE14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350" y="2205038"/>
            <a:ext cx="4329113" cy="2897187"/>
          </a:xfrm>
          <a:prstGeom prst="rect">
            <a:avLst/>
          </a:prstGeom>
          <a:noFill/>
          <a:effectLst>
            <a:outerShdw dist="107763" dir="2700000" algn="ctr" rotWithShape="0">
              <a:srgbClr val="000109"/>
            </a:outerShdw>
          </a:effectLst>
          <a:extLst>
            <a:ext uri="{909E8E84-426E-40DD-AFC4-6F175D3DCCD1}">
              <a14:hiddenFill xmlns:a14="http://schemas.microsoft.com/office/drawing/2010/main">
                <a:solidFill>
                  <a:srgbClr val="FFFFFF"/>
                </a:solidFill>
              </a14:hiddenFill>
            </a:ext>
          </a:extLst>
        </p:spPr>
      </p:pic>
      <p:pic>
        <p:nvPicPr>
          <p:cNvPr id="433165" name="Picture 13">
            <a:extLst>
              <a:ext uri="{FF2B5EF4-FFF2-40B4-BE49-F238E27FC236}">
                <a16:creationId xmlns:a16="http://schemas.microsoft.com/office/drawing/2014/main" id="{259D49E5-F6B7-334A-B1F6-8FC4B46236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38" y="3081338"/>
            <a:ext cx="2092325" cy="3125787"/>
          </a:xfrm>
          <a:prstGeom prst="rect">
            <a:avLst/>
          </a:prstGeom>
          <a:noFill/>
          <a:effectLst>
            <a:outerShdw dist="107763" dir="2700000" algn="ctr" rotWithShape="0">
              <a:srgbClr val="000109"/>
            </a:outerShdw>
          </a:effectLst>
          <a:extLst>
            <a:ext uri="{909E8E84-426E-40DD-AFC4-6F175D3DCCD1}">
              <a14:hiddenFill xmlns:a14="http://schemas.microsoft.com/office/drawing/2010/main">
                <a:solidFill>
                  <a:srgbClr val="FFFFFF"/>
                </a:solidFill>
              </a14:hiddenFill>
            </a:ext>
          </a:extLst>
        </p:spPr>
      </p:pic>
      <p:pic>
        <p:nvPicPr>
          <p:cNvPr id="433166" name="Picture 14">
            <a:extLst>
              <a:ext uri="{FF2B5EF4-FFF2-40B4-BE49-F238E27FC236}">
                <a16:creationId xmlns:a16="http://schemas.microsoft.com/office/drawing/2014/main" id="{E7B31EB2-7F2E-7F49-BA96-C0EA41F85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838" y="3208338"/>
            <a:ext cx="2016125" cy="3011487"/>
          </a:xfrm>
          <a:prstGeom prst="rect">
            <a:avLst/>
          </a:prstGeom>
          <a:noFill/>
          <a:effectLst>
            <a:outerShdw dist="107763" dir="2700000" algn="ctr" rotWithShape="0">
              <a:srgbClr val="000109"/>
            </a:outerShdw>
          </a:effectLst>
          <a:extLst>
            <a:ext uri="{909E8E84-426E-40DD-AFC4-6F175D3DCCD1}">
              <a14:hiddenFill xmlns:a14="http://schemas.microsoft.com/office/drawing/2010/main">
                <a:solidFill>
                  <a:srgbClr val="FFFFFF"/>
                </a:solidFill>
              </a14:hiddenFill>
            </a:ext>
          </a:extLst>
        </p:spPr>
      </p:pic>
      <p:sp>
        <p:nvSpPr>
          <p:cNvPr id="433170" name="Text Box 18">
            <a:extLst>
              <a:ext uri="{FF2B5EF4-FFF2-40B4-BE49-F238E27FC236}">
                <a16:creationId xmlns:a16="http://schemas.microsoft.com/office/drawing/2014/main" id="{573047EC-70F8-DE46-985C-7A6C4D36A182}"/>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433172" name="Text Box 20">
            <a:extLst>
              <a:ext uri="{FF2B5EF4-FFF2-40B4-BE49-F238E27FC236}">
                <a16:creationId xmlns:a16="http://schemas.microsoft.com/office/drawing/2014/main" id="{9537780D-9B33-A748-98EC-033DBC86EF77}"/>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433173" name="Text Box 21">
            <a:extLst>
              <a:ext uri="{FF2B5EF4-FFF2-40B4-BE49-F238E27FC236}">
                <a16:creationId xmlns:a16="http://schemas.microsoft.com/office/drawing/2014/main" id="{B7336BF5-080B-7145-A888-358495629867}"/>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33174" name="Rectangle 22">
            <a:extLst>
              <a:ext uri="{FF2B5EF4-FFF2-40B4-BE49-F238E27FC236}">
                <a16:creationId xmlns:a16="http://schemas.microsoft.com/office/drawing/2014/main" id="{6CBD4C27-5C81-9E4B-84E2-39AACCEDCA1E}"/>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grpSp>
        <p:nvGrpSpPr>
          <p:cNvPr id="433177" name="Group 25">
            <a:extLst>
              <a:ext uri="{FF2B5EF4-FFF2-40B4-BE49-F238E27FC236}">
                <a16:creationId xmlns:a16="http://schemas.microsoft.com/office/drawing/2014/main" id="{62CDA3F1-462C-9C44-9177-D8B1C03B7894}"/>
              </a:ext>
            </a:extLst>
          </p:cNvPr>
          <p:cNvGrpSpPr>
            <a:grpSpLocks/>
          </p:cNvGrpSpPr>
          <p:nvPr/>
        </p:nvGrpSpPr>
        <p:grpSpPr bwMode="auto">
          <a:xfrm>
            <a:off x="1066800" y="1189038"/>
            <a:ext cx="6880225" cy="4513262"/>
            <a:chOff x="672" y="749"/>
            <a:chExt cx="4334" cy="2843"/>
          </a:xfrm>
        </p:grpSpPr>
        <p:pic>
          <p:nvPicPr>
            <p:cNvPr id="433178" name="Picture 26">
              <a:extLst>
                <a:ext uri="{FF2B5EF4-FFF2-40B4-BE49-F238E27FC236}">
                  <a16:creationId xmlns:a16="http://schemas.microsoft.com/office/drawing/2014/main" id="{2D6BC09C-0A8F-4A47-B933-561A016B4E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dist="71842" dir="2700000" algn="ctr" rotWithShape="0">
                <a:srgbClr val="000109"/>
              </a:outerShdw>
            </a:effectLst>
            <a:extLst>
              <a:ext uri="{909E8E84-426E-40DD-AFC4-6F175D3DCCD1}">
                <a14:hiddenFill xmlns:a14="http://schemas.microsoft.com/office/drawing/2010/main">
                  <a:solidFill>
                    <a:srgbClr val="FFFFFF"/>
                  </a:solidFill>
                </a14:hiddenFill>
              </a:ext>
            </a:extLst>
          </p:spPr>
        </p:pic>
        <p:sp>
          <p:nvSpPr>
            <p:cNvPr id="433179" name="Text Box 27">
              <a:extLst>
                <a:ext uri="{FF2B5EF4-FFF2-40B4-BE49-F238E27FC236}">
                  <a16:creationId xmlns:a16="http://schemas.microsoft.com/office/drawing/2014/main" id="{A6DF98B6-6DB2-C84E-B183-37BE17BE5237}"/>
                </a:ext>
              </a:extLst>
            </p:cNvPr>
            <p:cNvSpPr txBox="1">
              <a:spLocks noChangeArrowheads="1"/>
            </p:cNvSpPr>
            <p:nvPr/>
          </p:nvSpPr>
          <p:spPr bwMode="auto">
            <a:xfrm>
              <a:off x="672" y="1072"/>
              <a:ext cx="1728" cy="1594"/>
            </a:xfrm>
            <a:prstGeom prst="rect">
              <a:avLst/>
            </a:prstGeom>
            <a:noFill/>
            <a:ln>
              <a:noFill/>
            </a:ln>
            <a:effectLst>
              <a:outerShdw dist="71842" dir="2700000" algn="ctr" rotWithShape="0">
                <a:srgbClr val="00010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ko-KR" sz="2000">
                  <a:solidFill>
                    <a:schemeClr val="folHlink"/>
                  </a:solidFill>
                  <a:effectLst/>
                  <a:ea typeface="Gulim" panose="020B0600000101010101" pitchFamily="34" charset="-127"/>
                </a:rPr>
                <a:t>PERTANYAAN :       DALAM DUNIA DENGAN TEKNOLOGI MAJU … APAKAH DARAH PENGORBANAN YESUS MASIH  BERNILAI?</a:t>
              </a:r>
            </a:p>
          </p:txBody>
        </p:sp>
      </p:grpSp>
      <p:sp>
        <p:nvSpPr>
          <p:cNvPr id="433180" name="Rectangle 28">
            <a:extLst>
              <a:ext uri="{FF2B5EF4-FFF2-40B4-BE49-F238E27FC236}">
                <a16:creationId xmlns:a16="http://schemas.microsoft.com/office/drawing/2014/main" id="{09330CAF-4C78-1248-8785-72725BF71C8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dissolve">
                                      <p:cBhvr>
                                        <p:cTn id="7" dur="500"/>
                                        <p:tgtEl>
                                          <p:spTgt spid="433161"/>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dissolve">
                                      <p:cBhvr>
                                        <p:cTn id="11" dur="500"/>
                                        <p:tgtEl>
                                          <p:spTgt spid="433163"/>
                                        </p:tgtEl>
                                      </p:cBhvr>
                                    </p:animEffect>
                                  </p:childTnLst>
                                </p:cTn>
                              </p:par>
                            </p:childTnLst>
                          </p:cTn>
                        </p:par>
                        <p:par>
                          <p:cTn id="12" fill="hold" nodeType="afterGroup">
                            <p:stCondLst>
                              <p:cond delay="2000"/>
                            </p:stCondLst>
                            <p:childTnLst>
                              <p:par>
                                <p:cTn id="13" presetID="9"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dissolve">
                                      <p:cBhvr>
                                        <p:cTn id="15" dur="500"/>
                                        <p:tgtEl>
                                          <p:spTgt spid="433166"/>
                                        </p:tgtEl>
                                      </p:cBhvr>
                                    </p:animEffect>
                                  </p:childTnLst>
                                </p:cTn>
                              </p:par>
                            </p:childTnLst>
                          </p:cTn>
                        </p:par>
                        <p:par>
                          <p:cTn id="16" fill="hold" nodeType="afterGroup">
                            <p:stCondLst>
                              <p:cond delay="3000"/>
                            </p:stCondLst>
                            <p:childTnLst>
                              <p:par>
                                <p:cTn id="17" presetID="9"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dissolve">
                                      <p:cBhvr>
                                        <p:cTn id="19" dur="500"/>
                                        <p:tgtEl>
                                          <p:spTgt spid="433165"/>
                                        </p:tgtEl>
                                      </p:cBhvr>
                                    </p:animEffect>
                                  </p:childTnLst>
                                </p:cTn>
                              </p:par>
                            </p:childTnLst>
                          </p:cTn>
                        </p:par>
                        <p:par>
                          <p:cTn id="20" fill="hold" nodeType="afterGroup">
                            <p:stCondLst>
                              <p:cond delay="4000"/>
                            </p:stCondLst>
                            <p:childTnLst>
                              <p:par>
                                <p:cTn id="21" presetID="9"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dissolve">
                                      <p:cBhvr>
                                        <p:cTn id="23" dur="500"/>
                                        <p:tgtEl>
                                          <p:spTgt spid="433162"/>
                                        </p:tgtEl>
                                      </p:cBhvr>
                                    </p:animEffect>
                                  </p:childTnLst>
                                </p:cTn>
                              </p:par>
                            </p:childTnLst>
                          </p:cTn>
                        </p:par>
                        <p:par>
                          <p:cTn id="24" fill="hold" nodeType="afterGroup">
                            <p:stCondLst>
                              <p:cond delay="5000"/>
                            </p:stCondLst>
                            <p:childTnLst>
                              <p:par>
                                <p:cTn id="25" presetID="7" presetClass="entr" presetSubtype="8" fill="hold" nodeType="afterEffect">
                                  <p:stCondLst>
                                    <p:cond delay="500"/>
                                  </p:stCondLst>
                                  <p:childTnLst>
                                    <p:set>
                                      <p:cBhvr>
                                        <p:cTn id="26" dur="1" fill="hold">
                                          <p:stCondLst>
                                            <p:cond delay="0"/>
                                          </p:stCondLst>
                                        </p:cTn>
                                        <p:tgtEl>
                                          <p:spTgt spid="433177"/>
                                        </p:tgtEl>
                                        <p:attrNameLst>
                                          <p:attrName>style.visibility</p:attrName>
                                        </p:attrNameLst>
                                      </p:cBhvr>
                                      <p:to>
                                        <p:strVal val="visible"/>
                                      </p:to>
                                    </p:set>
                                    <p:anim calcmode="lin" valueType="num">
                                      <p:cBhvr additive="base">
                                        <p:cTn id="27" dur="5000" fill="hold"/>
                                        <p:tgtEl>
                                          <p:spTgt spid="433177"/>
                                        </p:tgtEl>
                                        <p:attrNameLst>
                                          <p:attrName>ppt_x</p:attrName>
                                        </p:attrNameLst>
                                      </p:cBhvr>
                                      <p:tavLst>
                                        <p:tav tm="0">
                                          <p:val>
                                            <p:strVal val="0-#ppt_w/2"/>
                                          </p:val>
                                        </p:tav>
                                        <p:tav tm="100000">
                                          <p:val>
                                            <p:strVal val="#ppt_x"/>
                                          </p:val>
                                        </p:tav>
                                      </p:tavLst>
                                    </p:anim>
                                    <p:anim calcmode="lin" valueType="num">
                                      <p:cBhvr additive="base">
                                        <p:cTn id="28" dur="5000" fill="hold"/>
                                        <p:tgtEl>
                                          <p:spTgt spid="4331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3E7ADDA6-4B21-CE4E-9756-EDD0DA4CE803}"/>
              </a:ext>
            </a:extLst>
          </p:cNvPr>
          <p:cNvSpPr>
            <a:spLocks noChangeArrowheads="1"/>
          </p:cNvSpPr>
          <p:nvPr/>
        </p:nvSpPr>
        <p:spPr bwMode="auto">
          <a:xfrm>
            <a:off x="930275" y="1500188"/>
            <a:ext cx="7308850" cy="50927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3600" baseline="30000">
                <a:effectLst/>
                <a:latin typeface="Times New Roman" panose="02020603050405020304" pitchFamily="18" charset="0"/>
                <a:ea typeface="Gulim" panose="020B0600000101010101" pitchFamily="34" charset="-127"/>
              </a:rPr>
              <a:t>15</a:t>
            </a:r>
            <a:r>
              <a:rPr lang="en-US" altLang="ko-KR" sz="3600">
                <a:effectLst/>
                <a:latin typeface="Times New Roman" panose="02020603050405020304" pitchFamily="18" charset="0"/>
                <a:ea typeface="Gulim" panose="020B0600000101010101" pitchFamily="34" charset="-127"/>
              </a:rPr>
              <a:t>Karena itu Ia adalah Pengantara dari suatu </a:t>
            </a:r>
            <a:r>
              <a:rPr lang="en-US" altLang="ko-KR" sz="3600">
                <a:solidFill>
                  <a:schemeClr val="folHlink"/>
                </a:solidFill>
                <a:effectLst/>
                <a:latin typeface="Times New Roman" panose="02020603050405020304" pitchFamily="18" charset="0"/>
                <a:ea typeface="Gulim" panose="020B0600000101010101" pitchFamily="34" charset="-127"/>
              </a:rPr>
              <a:t>perjanjian yang baru</a:t>
            </a:r>
            <a:r>
              <a:rPr lang="en-US" altLang="ko-KR" sz="3600">
                <a:effectLst/>
                <a:latin typeface="Times New Roman" panose="02020603050405020304" pitchFamily="18" charset="0"/>
                <a:ea typeface="Gulim" panose="020B0600000101010101" pitchFamily="34" charset="-127"/>
              </a:rPr>
              <a:t>, supaya mereka yang telah terpanggil dapat menerima     </a:t>
            </a:r>
            <a:r>
              <a:rPr lang="en-US" altLang="ko-KR" sz="3600">
                <a:solidFill>
                  <a:schemeClr val="folHlink"/>
                </a:solidFill>
                <a:effectLst/>
                <a:latin typeface="Times New Roman" panose="02020603050405020304" pitchFamily="18" charset="0"/>
                <a:ea typeface="Gulim" panose="020B0600000101010101" pitchFamily="34" charset="-127"/>
              </a:rPr>
              <a:t>bagian</a:t>
            </a:r>
            <a:r>
              <a:rPr lang="en-US" altLang="ko-KR" sz="3600">
                <a:effectLst/>
                <a:latin typeface="Times New Roman" panose="02020603050405020304" pitchFamily="18" charset="0"/>
                <a:ea typeface="Gulim" panose="020B0600000101010101" pitchFamily="34" charset="-127"/>
              </a:rPr>
              <a:t> </a:t>
            </a:r>
            <a:r>
              <a:rPr lang="en-US" altLang="ko-KR" sz="3600">
                <a:solidFill>
                  <a:schemeClr val="folHlink"/>
                </a:solidFill>
                <a:effectLst/>
                <a:latin typeface="Times New Roman" panose="02020603050405020304" pitchFamily="18" charset="0"/>
                <a:ea typeface="Gulim" panose="020B0600000101010101" pitchFamily="34" charset="-127"/>
              </a:rPr>
              <a:t>kekal</a:t>
            </a:r>
            <a:r>
              <a:rPr lang="en-US" altLang="ko-KR" sz="3600">
                <a:effectLst/>
                <a:latin typeface="Times New Roman" panose="02020603050405020304" pitchFamily="18" charset="0"/>
                <a:ea typeface="Gulim" panose="020B0600000101010101" pitchFamily="34" charset="-127"/>
              </a:rPr>
              <a:t> </a:t>
            </a:r>
            <a:r>
              <a:rPr lang="en-US" altLang="ko-KR" sz="3600">
                <a:solidFill>
                  <a:schemeClr val="folHlink"/>
                </a:solidFill>
                <a:effectLst/>
                <a:latin typeface="Times New Roman" panose="02020603050405020304" pitchFamily="18" charset="0"/>
                <a:ea typeface="Gulim" panose="020B0600000101010101" pitchFamily="34" charset="-127"/>
              </a:rPr>
              <a:t>yang dijanjikan</a:t>
            </a:r>
            <a:r>
              <a:rPr lang="en-US" altLang="ko-KR" sz="3600">
                <a:effectLst/>
                <a:latin typeface="Times New Roman" panose="02020603050405020304" pitchFamily="18" charset="0"/>
                <a:ea typeface="Gulim" panose="020B0600000101010101" pitchFamily="34" charset="-127"/>
              </a:rPr>
              <a:t>, sebab Ia telah mati untuk menebus pelanggaran-pelanggaran yang telah dilakukan selama perjanjian yang pertama.</a:t>
            </a:r>
            <a:r>
              <a:rPr lang="en-US" altLang="ko-KR" sz="4000">
                <a:effectLst/>
                <a:latin typeface="Times New Roman" panose="02020603050405020304" pitchFamily="18" charset="0"/>
                <a:ea typeface="Gulim" panose="020B0600000101010101" pitchFamily="34" charset="-127"/>
              </a:rPr>
              <a:t> </a:t>
            </a:r>
            <a:endParaRPr lang="ko-KR" altLang="en-US" sz="4000">
              <a:solidFill>
                <a:schemeClr val="tx2"/>
              </a:solidFill>
              <a:effectLst/>
              <a:latin typeface="Times New Roman" panose="02020603050405020304" pitchFamily="18" charset="0"/>
              <a:ea typeface="Gulim" panose="020B0600000101010101" pitchFamily="34" charset="-127"/>
            </a:endParaRPr>
          </a:p>
        </p:txBody>
      </p:sp>
      <p:sp>
        <p:nvSpPr>
          <p:cNvPr id="235523" name="Rectangle 3">
            <a:extLst>
              <a:ext uri="{FF2B5EF4-FFF2-40B4-BE49-F238E27FC236}">
                <a16:creationId xmlns:a16="http://schemas.microsoft.com/office/drawing/2014/main" id="{C5367B1A-140A-8A4A-BE2D-A03C6C6DB9F3}"/>
              </a:ext>
            </a:extLst>
          </p:cNvPr>
          <p:cNvSpPr>
            <a:spLocks noChangeArrowheads="1"/>
          </p:cNvSpPr>
          <p:nvPr/>
        </p:nvSpPr>
        <p:spPr bwMode="auto">
          <a:xfrm>
            <a:off x="1646238" y="317500"/>
            <a:ext cx="6238875" cy="78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65000"/>
              </a:lnSpc>
              <a:spcBef>
                <a:spcPct val="50000"/>
              </a:spcBef>
            </a:pPr>
            <a:r>
              <a:rPr lang="en-US" altLang="ko-KR" sz="2800" i="1">
                <a:effectLst/>
                <a:latin typeface="Times New Roman" panose="02020603050405020304" pitchFamily="18" charset="0"/>
                <a:ea typeface="Gulim" panose="020B0600000101010101" pitchFamily="34" charset="-127"/>
              </a:rPr>
              <a:t>Arti </a:t>
            </a:r>
            <a:r>
              <a:rPr lang="en-US" altLang="ko-KR" sz="2800" i="1">
                <a:solidFill>
                  <a:schemeClr val="tx2"/>
                </a:solidFill>
                <a:effectLst/>
                <a:latin typeface="Times New Roman" panose="02020603050405020304" pitchFamily="18" charset="0"/>
                <a:ea typeface="Gulim" panose="020B0600000101010101" pitchFamily="34" charset="-127"/>
              </a:rPr>
              <a:t>“DARAH”</a:t>
            </a:r>
            <a:r>
              <a:rPr lang="en-US" altLang="ko-KR" sz="2800" i="1">
                <a:effectLst/>
                <a:latin typeface="Times New Roman" panose="02020603050405020304" pitchFamily="18" charset="0"/>
                <a:ea typeface="Gulim" panose="020B0600000101010101" pitchFamily="34" charset="-127"/>
              </a:rPr>
              <a:t>...</a:t>
            </a:r>
            <a:endParaRPr lang="en-US" altLang="ko-KR" sz="2400" i="1">
              <a:effectLst/>
              <a:latin typeface="Times New Roman" panose="02020603050405020304" pitchFamily="18" charset="0"/>
              <a:ea typeface="Gulim" panose="020B0600000101010101" pitchFamily="34" charset="-127"/>
            </a:endParaRPr>
          </a:p>
          <a:p>
            <a:pPr algn="ctr">
              <a:lnSpc>
                <a:spcPct val="65000"/>
              </a:lnSpc>
              <a:spcBef>
                <a:spcPct val="50000"/>
              </a:spcBef>
            </a:pPr>
            <a:r>
              <a:rPr lang="en-US" altLang="ko-KR" sz="2400" i="1">
                <a:effectLst/>
                <a:latin typeface="Times New Roman" panose="02020603050405020304" pitchFamily="18" charset="0"/>
                <a:ea typeface="Gulim" panose="020B0600000101010101" pitchFamily="34" charset="-127"/>
              </a:rPr>
              <a:t>Ibrani 9: 15-22</a:t>
            </a:r>
          </a:p>
        </p:txBody>
      </p:sp>
      <p:sp>
        <p:nvSpPr>
          <p:cNvPr id="235529" name="Text Box 9">
            <a:extLst>
              <a:ext uri="{FF2B5EF4-FFF2-40B4-BE49-F238E27FC236}">
                <a16:creationId xmlns:a16="http://schemas.microsoft.com/office/drawing/2014/main" id="{4F339E24-3667-5042-ADE4-B3C6BFEB54AC}"/>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235531" name="Text Box 11">
            <a:extLst>
              <a:ext uri="{FF2B5EF4-FFF2-40B4-BE49-F238E27FC236}">
                <a16:creationId xmlns:a16="http://schemas.microsoft.com/office/drawing/2014/main" id="{0F8173F3-E8B9-EF4D-856B-770864B35858}"/>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235532" name="Text Box 12">
            <a:extLst>
              <a:ext uri="{FF2B5EF4-FFF2-40B4-BE49-F238E27FC236}">
                <a16:creationId xmlns:a16="http://schemas.microsoft.com/office/drawing/2014/main" id="{ADBA233F-A371-FB46-BD2F-4C631CFEC042}"/>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35533" name="Rectangle 13">
            <a:extLst>
              <a:ext uri="{FF2B5EF4-FFF2-40B4-BE49-F238E27FC236}">
                <a16:creationId xmlns:a16="http://schemas.microsoft.com/office/drawing/2014/main" id="{30795DCB-EB1C-E54F-9091-0807F24F9159}"/>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35536" name="Rectangle 16">
            <a:extLst>
              <a:ext uri="{FF2B5EF4-FFF2-40B4-BE49-F238E27FC236}">
                <a16:creationId xmlns:a16="http://schemas.microsoft.com/office/drawing/2014/main" id="{C1FFA06F-857A-F143-A482-A23C44A66CE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59</a:t>
            </a:r>
          </a:p>
        </p:txBody>
      </p:sp>
      <p:sp>
        <p:nvSpPr>
          <p:cNvPr id="235538" name="Text Box 18">
            <a:extLst>
              <a:ext uri="{FF2B5EF4-FFF2-40B4-BE49-F238E27FC236}">
                <a16:creationId xmlns:a16="http://schemas.microsoft.com/office/drawing/2014/main" id="{24C2D917-1A83-4948-AE60-BC3979043171}"/>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2</a:t>
            </a:r>
          </a:p>
        </p:txBody>
      </p:sp>
      <p:sp>
        <p:nvSpPr>
          <p:cNvPr id="235525" name="Oval 5">
            <a:extLst>
              <a:ext uri="{FF2B5EF4-FFF2-40B4-BE49-F238E27FC236}">
                <a16:creationId xmlns:a16="http://schemas.microsoft.com/office/drawing/2014/main" id="{050F33EF-03EA-8C4A-BEED-C97639EC5296}"/>
              </a:ext>
            </a:extLst>
          </p:cNvPr>
          <p:cNvSpPr>
            <a:spLocks noChangeArrowheads="1"/>
          </p:cNvSpPr>
          <p:nvPr/>
        </p:nvSpPr>
        <p:spPr bwMode="auto">
          <a:xfrm>
            <a:off x="533400" y="3602038"/>
            <a:ext cx="6669088"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235527" name="Oval 7">
            <a:extLst>
              <a:ext uri="{FF2B5EF4-FFF2-40B4-BE49-F238E27FC236}">
                <a16:creationId xmlns:a16="http://schemas.microsoft.com/office/drawing/2014/main" id="{870B3C6E-FF2F-B04D-89B7-E1BC38FA216D}"/>
              </a:ext>
            </a:extLst>
          </p:cNvPr>
          <p:cNvSpPr>
            <a:spLocks noChangeArrowheads="1"/>
          </p:cNvSpPr>
          <p:nvPr/>
        </p:nvSpPr>
        <p:spPr bwMode="auto">
          <a:xfrm>
            <a:off x="2784475" y="2035175"/>
            <a:ext cx="4902200" cy="788988"/>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5E21A000-F6BA-E844-AB17-B10B29D5BF38}"/>
              </a:ext>
            </a:extLst>
          </p:cNvPr>
          <p:cNvSpPr>
            <a:spLocks noChangeArrowheads="1"/>
          </p:cNvSpPr>
          <p:nvPr/>
        </p:nvSpPr>
        <p:spPr bwMode="auto">
          <a:xfrm>
            <a:off x="854075" y="249238"/>
            <a:ext cx="7804150" cy="31369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endParaRPr lang="ko-KR" altLang="en-US" sz="4000">
              <a:effectLst/>
              <a:latin typeface="Times New Roman" panose="02020603050405020304" pitchFamily="18" charset="0"/>
              <a:ea typeface="Gulim" panose="020B0600000101010101" pitchFamily="34" charset="-127"/>
            </a:endParaRPr>
          </a:p>
          <a:p>
            <a:endParaRPr lang="ko-KR" altLang="en-US" sz="4000">
              <a:effectLst/>
              <a:latin typeface="Times New Roman" panose="02020603050405020304" pitchFamily="18" charset="0"/>
              <a:ea typeface="Gulim" panose="020B0600000101010101" pitchFamily="34" charset="-127"/>
            </a:endParaRPr>
          </a:p>
          <a:p>
            <a:r>
              <a:rPr lang="ko-KR" altLang="en-US" sz="4800" baseline="30000">
                <a:effectLst/>
                <a:latin typeface="Times New Roman" panose="02020603050405020304" pitchFamily="18" charset="0"/>
                <a:ea typeface="Gulim" panose="020B0600000101010101" pitchFamily="34" charset="-127"/>
              </a:rPr>
              <a:t>16</a:t>
            </a:r>
            <a:r>
              <a:rPr lang="en-US" altLang="ko-KR" sz="4000">
                <a:effectLst/>
                <a:latin typeface="Times New Roman" panose="02020603050405020304" pitchFamily="18" charset="0"/>
                <a:ea typeface="Gulim" panose="020B0600000101010101" pitchFamily="34" charset="-127"/>
              </a:rPr>
              <a:t>Sebab dimana ada </a:t>
            </a:r>
            <a:r>
              <a:rPr lang="en-US" altLang="ko-KR" sz="4000">
                <a:solidFill>
                  <a:schemeClr val="folHlink"/>
                </a:solidFill>
                <a:effectLst/>
                <a:latin typeface="Times New Roman" panose="02020603050405020304" pitchFamily="18" charset="0"/>
                <a:ea typeface="Gulim" panose="020B0600000101010101" pitchFamily="34" charset="-127"/>
              </a:rPr>
              <a:t>wasiat</a:t>
            </a:r>
            <a:r>
              <a:rPr lang="en-US" altLang="ko-KR" sz="4000">
                <a:effectLst/>
                <a:latin typeface="Times New Roman" panose="02020603050405020304" pitchFamily="18" charset="0"/>
                <a:ea typeface="Gulim" panose="020B0600000101010101" pitchFamily="34" charset="-127"/>
              </a:rPr>
              <a:t>, di situ harus diberitahukan tentang kematian pembuat wasiat itu. </a:t>
            </a:r>
            <a:endParaRPr lang="en-US" altLang="ko-KR" sz="4000">
              <a:solidFill>
                <a:schemeClr val="tx2"/>
              </a:solidFill>
              <a:effectLst/>
              <a:latin typeface="Times New Roman" panose="02020603050405020304" pitchFamily="18" charset="0"/>
              <a:ea typeface="Gulim" panose="020B0600000101010101" pitchFamily="34" charset="-127"/>
            </a:endParaRPr>
          </a:p>
        </p:txBody>
      </p:sp>
      <p:sp>
        <p:nvSpPr>
          <p:cNvPr id="301059" name="Rectangle 3">
            <a:extLst>
              <a:ext uri="{FF2B5EF4-FFF2-40B4-BE49-F238E27FC236}">
                <a16:creationId xmlns:a16="http://schemas.microsoft.com/office/drawing/2014/main" id="{29869570-4515-0047-A8A4-481951AA0F54}"/>
              </a:ext>
            </a:extLst>
          </p:cNvPr>
          <p:cNvSpPr>
            <a:spLocks noChangeArrowheads="1"/>
          </p:cNvSpPr>
          <p:nvPr/>
        </p:nvSpPr>
        <p:spPr bwMode="auto">
          <a:xfrm>
            <a:off x="1646238" y="317500"/>
            <a:ext cx="6238875" cy="78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65000"/>
              </a:lnSpc>
              <a:spcBef>
                <a:spcPct val="50000"/>
              </a:spcBef>
            </a:pPr>
            <a:r>
              <a:rPr lang="en-US" altLang="ko-KR" sz="2800" i="1">
                <a:effectLst/>
                <a:latin typeface="Times New Roman" panose="02020603050405020304" pitchFamily="18" charset="0"/>
                <a:ea typeface="Gulim" panose="020B0600000101010101" pitchFamily="34" charset="-127"/>
              </a:rPr>
              <a:t>Arti </a:t>
            </a:r>
            <a:r>
              <a:rPr lang="en-US" altLang="ko-KR" sz="2800" i="1">
                <a:solidFill>
                  <a:schemeClr val="tx2"/>
                </a:solidFill>
                <a:effectLst/>
                <a:latin typeface="Times New Roman" panose="02020603050405020304" pitchFamily="18" charset="0"/>
                <a:ea typeface="Gulim" panose="020B0600000101010101" pitchFamily="34" charset="-127"/>
              </a:rPr>
              <a:t>“DARAH”</a:t>
            </a:r>
            <a:r>
              <a:rPr lang="en-US" altLang="ko-KR" sz="2800" i="1">
                <a:effectLst/>
                <a:latin typeface="Times New Roman" panose="02020603050405020304" pitchFamily="18" charset="0"/>
                <a:ea typeface="Gulim" panose="020B0600000101010101" pitchFamily="34" charset="-127"/>
              </a:rPr>
              <a:t>...</a:t>
            </a:r>
            <a:endParaRPr lang="en-US" altLang="ko-KR" sz="2400" i="1">
              <a:effectLst/>
              <a:latin typeface="Times New Roman" panose="02020603050405020304" pitchFamily="18" charset="0"/>
              <a:ea typeface="Gulim" panose="020B0600000101010101" pitchFamily="34" charset="-127"/>
            </a:endParaRPr>
          </a:p>
          <a:p>
            <a:pPr algn="ctr">
              <a:lnSpc>
                <a:spcPct val="65000"/>
              </a:lnSpc>
              <a:spcBef>
                <a:spcPct val="50000"/>
              </a:spcBef>
            </a:pPr>
            <a:r>
              <a:rPr lang="en-US" altLang="ko-KR" sz="2400" i="1">
                <a:effectLst/>
                <a:latin typeface="Times New Roman" panose="02020603050405020304" pitchFamily="18" charset="0"/>
                <a:ea typeface="Gulim" panose="020B0600000101010101" pitchFamily="34" charset="-127"/>
              </a:rPr>
              <a:t>Ibrani 9: 15-22</a:t>
            </a:r>
          </a:p>
        </p:txBody>
      </p:sp>
      <p:sp>
        <p:nvSpPr>
          <p:cNvPr id="301062" name="Text Box 6">
            <a:extLst>
              <a:ext uri="{FF2B5EF4-FFF2-40B4-BE49-F238E27FC236}">
                <a16:creationId xmlns:a16="http://schemas.microsoft.com/office/drawing/2014/main" id="{4BC3B180-6BF7-9543-94E3-C027A07292E9}"/>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01064" name="Text Box 8">
            <a:extLst>
              <a:ext uri="{FF2B5EF4-FFF2-40B4-BE49-F238E27FC236}">
                <a16:creationId xmlns:a16="http://schemas.microsoft.com/office/drawing/2014/main" id="{5CC54B4E-BB6F-6445-A390-44FA2F6F01DF}"/>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01065" name="Rectangle 9">
            <a:extLst>
              <a:ext uri="{FF2B5EF4-FFF2-40B4-BE49-F238E27FC236}">
                <a16:creationId xmlns:a16="http://schemas.microsoft.com/office/drawing/2014/main" id="{0581E3A2-56C6-754B-A018-E676DF6A4A16}"/>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01068" name="Rectangle 12">
            <a:extLst>
              <a:ext uri="{FF2B5EF4-FFF2-40B4-BE49-F238E27FC236}">
                <a16:creationId xmlns:a16="http://schemas.microsoft.com/office/drawing/2014/main" id="{B21B0D05-1A22-D84C-907F-C1B0742F6A1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60</a:t>
            </a:r>
          </a:p>
        </p:txBody>
      </p:sp>
      <p:sp>
        <p:nvSpPr>
          <p:cNvPr id="301070" name="Text Box 14">
            <a:extLst>
              <a:ext uri="{FF2B5EF4-FFF2-40B4-BE49-F238E27FC236}">
                <a16:creationId xmlns:a16="http://schemas.microsoft.com/office/drawing/2014/main" id="{B448C5D9-CA0B-1D44-AA98-B37B94E62A66}"/>
              </a:ext>
            </a:extLst>
          </p:cNvPr>
          <p:cNvSpPr txBox="1">
            <a:spLocks noChangeArrowheads="1"/>
          </p:cNvSpPr>
          <p:nvPr/>
        </p:nvSpPr>
        <p:spPr bwMode="auto">
          <a:xfrm>
            <a:off x="800100" y="3467100"/>
            <a:ext cx="7937500" cy="31400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aseline="30000">
                <a:effectLst/>
                <a:latin typeface="Times New Roman" panose="02020603050405020304" pitchFamily="18" charset="0"/>
                <a:ea typeface="Gulim" panose="020B0600000101010101" pitchFamily="34" charset="-127"/>
              </a:rPr>
              <a:t>17</a:t>
            </a:r>
            <a:r>
              <a:rPr lang="en-US" altLang="ko-KR" sz="4000">
                <a:effectLst/>
                <a:latin typeface="Times New Roman" panose="02020603050405020304" pitchFamily="18" charset="0"/>
                <a:ea typeface="Gulim" panose="020B0600000101010101" pitchFamily="34" charset="-127"/>
              </a:rPr>
              <a:t>karena suatu wasiat barulah sah, kalau pembuat wasiat itu telah mati, sebab ia tidak berlaku, selama pembuat wasiat itu masih hidup. </a:t>
            </a:r>
          </a:p>
        </p:txBody>
      </p:sp>
      <p:sp>
        <p:nvSpPr>
          <p:cNvPr id="301071" name="Text Box 15">
            <a:extLst>
              <a:ext uri="{FF2B5EF4-FFF2-40B4-BE49-F238E27FC236}">
                <a16:creationId xmlns:a16="http://schemas.microsoft.com/office/drawing/2014/main" id="{248CE74C-A23E-2F4C-B32D-99DF56F59A12}"/>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Effect transition="in" filter="box(out)">
                                      <p:cBhvr>
                                        <p:cTn id="7" dur="500"/>
                                        <p:tgtEl>
                                          <p:spTgt spid="3010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1070">
                                            <p:txEl>
                                              <p:pRg st="0" end="0"/>
                                            </p:txEl>
                                          </p:spTgt>
                                        </p:tgtEl>
                                        <p:attrNameLst>
                                          <p:attrName>style.visibility</p:attrName>
                                        </p:attrNameLst>
                                      </p:cBhvr>
                                      <p:to>
                                        <p:strVal val="visible"/>
                                      </p:to>
                                    </p:set>
                                    <p:animEffect transition="in" filter="box(out)">
                                      <p:cBhvr>
                                        <p:cTn id="12" dur="500"/>
                                        <p:tgtEl>
                                          <p:spTgt spid="30107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a:extLst>
              <a:ext uri="{FF2B5EF4-FFF2-40B4-BE49-F238E27FC236}">
                <a16:creationId xmlns:a16="http://schemas.microsoft.com/office/drawing/2014/main" id="{3D168F47-1565-F642-A1B2-57906DE32F7C}"/>
              </a:ext>
            </a:extLst>
          </p:cNvPr>
          <p:cNvSpPr>
            <a:spLocks noChangeArrowheads="1"/>
          </p:cNvSpPr>
          <p:nvPr/>
        </p:nvSpPr>
        <p:spPr bwMode="auto">
          <a:xfrm>
            <a:off x="1646238" y="317500"/>
            <a:ext cx="6238875" cy="78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65000"/>
              </a:lnSpc>
              <a:spcBef>
                <a:spcPct val="50000"/>
              </a:spcBef>
            </a:pPr>
            <a:r>
              <a:rPr lang="en-US" altLang="ko-KR" sz="2800" i="1">
                <a:effectLst/>
                <a:latin typeface="Times New Roman" panose="02020603050405020304" pitchFamily="18" charset="0"/>
                <a:ea typeface="Gulim" panose="020B0600000101010101" pitchFamily="34" charset="-127"/>
              </a:rPr>
              <a:t>Arti </a:t>
            </a:r>
            <a:r>
              <a:rPr lang="en-US" altLang="ko-KR" sz="2800" i="1">
                <a:solidFill>
                  <a:schemeClr val="tx2"/>
                </a:solidFill>
                <a:effectLst/>
                <a:latin typeface="Times New Roman" panose="02020603050405020304" pitchFamily="18" charset="0"/>
                <a:ea typeface="Gulim" panose="020B0600000101010101" pitchFamily="34" charset="-127"/>
              </a:rPr>
              <a:t>“DARAH”</a:t>
            </a:r>
            <a:r>
              <a:rPr lang="en-US" altLang="ko-KR" sz="2800" i="1">
                <a:effectLst/>
                <a:latin typeface="Times New Roman" panose="02020603050405020304" pitchFamily="18" charset="0"/>
                <a:ea typeface="Gulim" panose="020B0600000101010101" pitchFamily="34" charset="-127"/>
              </a:rPr>
              <a:t>...</a:t>
            </a:r>
            <a:endParaRPr lang="en-US" altLang="ko-KR" sz="2400" i="1">
              <a:effectLst/>
              <a:latin typeface="Times New Roman" panose="02020603050405020304" pitchFamily="18" charset="0"/>
              <a:ea typeface="Gulim" panose="020B0600000101010101" pitchFamily="34" charset="-127"/>
            </a:endParaRPr>
          </a:p>
          <a:p>
            <a:pPr algn="ctr">
              <a:lnSpc>
                <a:spcPct val="65000"/>
              </a:lnSpc>
              <a:spcBef>
                <a:spcPct val="50000"/>
              </a:spcBef>
            </a:pPr>
            <a:r>
              <a:rPr lang="en-US" altLang="ko-KR" sz="2400" i="1">
                <a:effectLst/>
                <a:latin typeface="Times New Roman" panose="02020603050405020304" pitchFamily="18" charset="0"/>
                <a:ea typeface="Gulim" panose="020B0600000101010101" pitchFamily="34" charset="-127"/>
              </a:rPr>
              <a:t>Ibrani 9: 15-22</a:t>
            </a:r>
          </a:p>
        </p:txBody>
      </p:sp>
      <p:sp>
        <p:nvSpPr>
          <p:cNvPr id="303108" name="Text Box 4">
            <a:extLst>
              <a:ext uri="{FF2B5EF4-FFF2-40B4-BE49-F238E27FC236}">
                <a16:creationId xmlns:a16="http://schemas.microsoft.com/office/drawing/2014/main" id="{C7D78EA4-5946-1341-84ED-8F01A9C1DC0A}"/>
              </a:ext>
            </a:extLst>
          </p:cNvPr>
          <p:cNvSpPr txBox="1">
            <a:spLocks noChangeArrowheads="1"/>
          </p:cNvSpPr>
          <p:nvPr/>
        </p:nvSpPr>
        <p:spPr bwMode="auto">
          <a:xfrm>
            <a:off x="876300" y="1816100"/>
            <a:ext cx="7378700" cy="25304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ko-KR" altLang="en-US" sz="4000">
              <a:effectLst/>
              <a:latin typeface="Times New Roman" panose="02020603050405020304" pitchFamily="18" charset="0"/>
              <a:ea typeface="Gulim" panose="020B0600000101010101" pitchFamily="34" charset="-127"/>
            </a:endParaRPr>
          </a:p>
          <a:p>
            <a:r>
              <a:rPr lang="ko-KR" altLang="en-US" sz="4800" baseline="30000">
                <a:effectLst/>
                <a:latin typeface="Times New Roman" panose="02020603050405020304" pitchFamily="18" charset="0"/>
                <a:ea typeface="Gulim" panose="020B0600000101010101" pitchFamily="34" charset="-127"/>
              </a:rPr>
              <a:t>18</a:t>
            </a:r>
            <a:r>
              <a:rPr lang="en-US" altLang="ko-KR" sz="4000">
                <a:effectLst/>
                <a:latin typeface="Times New Roman" panose="02020603050405020304" pitchFamily="18" charset="0"/>
                <a:ea typeface="Gulim" panose="020B0600000101010101" pitchFamily="34" charset="-127"/>
              </a:rPr>
              <a:t>Itulah sebabnya, maka perjanjian yang pertama tidak disahkan </a:t>
            </a:r>
            <a:r>
              <a:rPr lang="en-US" altLang="ko-KR" sz="4000">
                <a:solidFill>
                  <a:srgbClr val="FF0000"/>
                </a:solidFill>
                <a:effectLst/>
                <a:latin typeface="Times New Roman" panose="02020603050405020304" pitchFamily="18" charset="0"/>
                <a:ea typeface="Gulim" panose="020B0600000101010101" pitchFamily="34" charset="-127"/>
              </a:rPr>
              <a:t>tanpa darah.</a:t>
            </a:r>
          </a:p>
        </p:txBody>
      </p:sp>
      <p:sp>
        <p:nvSpPr>
          <p:cNvPr id="303111" name="Text Box 7">
            <a:extLst>
              <a:ext uri="{FF2B5EF4-FFF2-40B4-BE49-F238E27FC236}">
                <a16:creationId xmlns:a16="http://schemas.microsoft.com/office/drawing/2014/main" id="{B66B83AB-26EB-1C43-A93C-68D46478BF73}"/>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03113" name="Text Box 9">
            <a:extLst>
              <a:ext uri="{FF2B5EF4-FFF2-40B4-BE49-F238E27FC236}">
                <a16:creationId xmlns:a16="http://schemas.microsoft.com/office/drawing/2014/main" id="{970B168C-0B1E-1743-A8D4-EDE06E80E020}"/>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03114" name="Rectangle 10">
            <a:extLst>
              <a:ext uri="{FF2B5EF4-FFF2-40B4-BE49-F238E27FC236}">
                <a16:creationId xmlns:a16="http://schemas.microsoft.com/office/drawing/2014/main" id="{506BAAC7-C7F9-F045-A81E-F1A7143FEC9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03117" name="Rectangle 13">
            <a:extLst>
              <a:ext uri="{FF2B5EF4-FFF2-40B4-BE49-F238E27FC236}">
                <a16:creationId xmlns:a16="http://schemas.microsoft.com/office/drawing/2014/main" id="{A645437E-5D54-234C-A2D9-997A4A8C0C2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61</a:t>
            </a:r>
          </a:p>
        </p:txBody>
      </p:sp>
    </p:spTree>
  </p:cSld>
  <p:clrMapOvr>
    <a:masterClrMapping/>
  </p:clrMapOvr>
  <p:transition>
    <p:wheel spokes="0"/>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70EF0E36-2EE8-D44A-8F44-5B766B2C8A29}"/>
              </a:ext>
            </a:extLst>
          </p:cNvPr>
          <p:cNvSpPr>
            <a:spLocks noChangeArrowheads="1"/>
          </p:cNvSpPr>
          <p:nvPr/>
        </p:nvSpPr>
        <p:spPr bwMode="auto">
          <a:xfrm>
            <a:off x="876300" y="280988"/>
            <a:ext cx="7715250" cy="67945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endParaRPr lang="ko-KR" altLang="en-US" sz="4000">
              <a:effectLst/>
              <a:latin typeface="Times New Roman" panose="02020603050405020304" pitchFamily="18" charset="0"/>
              <a:ea typeface="Gulim" panose="020B0600000101010101" pitchFamily="34" charset="-127"/>
            </a:endParaRPr>
          </a:p>
          <a:p>
            <a:endParaRPr lang="ko-KR" altLang="en-US" sz="4000">
              <a:effectLst/>
              <a:latin typeface="Times New Roman" panose="02020603050405020304" pitchFamily="18" charset="0"/>
              <a:ea typeface="Gulim" panose="020B0600000101010101" pitchFamily="34" charset="-127"/>
            </a:endParaRPr>
          </a:p>
          <a:p>
            <a:r>
              <a:rPr lang="ko-KR" altLang="en-US" sz="4800" baseline="30000">
                <a:effectLst/>
                <a:latin typeface="Times New Roman" panose="02020603050405020304" pitchFamily="18" charset="0"/>
                <a:ea typeface="Gulim" panose="020B0600000101010101" pitchFamily="34" charset="-127"/>
              </a:rPr>
              <a:t>19</a:t>
            </a:r>
            <a:r>
              <a:rPr lang="en-US" altLang="ko-KR" sz="4000">
                <a:effectLst/>
                <a:latin typeface="Times New Roman" panose="02020603050405020304" pitchFamily="18" charset="0"/>
                <a:ea typeface="Gulim" panose="020B0600000101010101" pitchFamily="34" charset="-127"/>
              </a:rPr>
              <a:t>Sebab sesudah Musa memberitahukan semua perintah hukum Taurat kepada seluruh umat, ia mengambil </a:t>
            </a:r>
            <a:r>
              <a:rPr lang="en-US" altLang="ko-KR" sz="4000">
                <a:solidFill>
                  <a:srgbClr val="FF0000"/>
                </a:solidFill>
                <a:effectLst/>
                <a:latin typeface="Times New Roman" panose="02020603050405020304" pitchFamily="18" charset="0"/>
                <a:ea typeface="Gulim" panose="020B0600000101010101" pitchFamily="34" charset="-127"/>
              </a:rPr>
              <a:t>darah</a:t>
            </a:r>
            <a:r>
              <a:rPr lang="en-US" altLang="ko-KR" sz="4000">
                <a:effectLst/>
                <a:latin typeface="Times New Roman" panose="02020603050405020304" pitchFamily="18" charset="0"/>
                <a:ea typeface="Gulim" panose="020B0600000101010101" pitchFamily="34" charset="-127"/>
              </a:rPr>
              <a:t> anak lembu dan darah domba jantan serta air, dan bulu merah dan hisop, lalu memerciki kitab itu sendiri dan seluruh umat. </a:t>
            </a:r>
          </a:p>
          <a:p>
            <a:endParaRPr lang="ko-KR" altLang="en-US" sz="4000">
              <a:solidFill>
                <a:schemeClr val="tx2"/>
              </a:solidFill>
              <a:effectLst/>
              <a:latin typeface="Times New Roman" panose="02020603050405020304" pitchFamily="18" charset="0"/>
              <a:ea typeface="Gulim" panose="020B0600000101010101" pitchFamily="34" charset="-127"/>
            </a:endParaRPr>
          </a:p>
        </p:txBody>
      </p:sp>
      <p:sp>
        <p:nvSpPr>
          <p:cNvPr id="304131" name="Rectangle 3">
            <a:extLst>
              <a:ext uri="{FF2B5EF4-FFF2-40B4-BE49-F238E27FC236}">
                <a16:creationId xmlns:a16="http://schemas.microsoft.com/office/drawing/2014/main" id="{1192EC78-6078-A843-9B4A-F4A9769BC92E}"/>
              </a:ext>
            </a:extLst>
          </p:cNvPr>
          <p:cNvSpPr>
            <a:spLocks noChangeArrowheads="1"/>
          </p:cNvSpPr>
          <p:nvPr/>
        </p:nvSpPr>
        <p:spPr bwMode="auto">
          <a:xfrm>
            <a:off x="1646238" y="317500"/>
            <a:ext cx="6238875" cy="78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65000"/>
              </a:lnSpc>
              <a:spcBef>
                <a:spcPct val="50000"/>
              </a:spcBef>
            </a:pPr>
            <a:r>
              <a:rPr lang="en-US" altLang="ko-KR" sz="2800" i="1">
                <a:effectLst/>
                <a:latin typeface="Times New Roman" panose="02020603050405020304" pitchFamily="18" charset="0"/>
                <a:ea typeface="Gulim" panose="020B0600000101010101" pitchFamily="34" charset="-127"/>
              </a:rPr>
              <a:t>Arti </a:t>
            </a:r>
            <a:r>
              <a:rPr lang="en-US" altLang="ko-KR" sz="2800" i="1">
                <a:solidFill>
                  <a:schemeClr val="tx2"/>
                </a:solidFill>
                <a:effectLst/>
                <a:latin typeface="Times New Roman" panose="02020603050405020304" pitchFamily="18" charset="0"/>
                <a:ea typeface="Gulim" panose="020B0600000101010101" pitchFamily="34" charset="-127"/>
              </a:rPr>
              <a:t>“DARAH”</a:t>
            </a:r>
            <a:r>
              <a:rPr lang="en-US" altLang="ko-KR" sz="2800" i="1">
                <a:effectLst/>
                <a:latin typeface="Times New Roman" panose="02020603050405020304" pitchFamily="18" charset="0"/>
                <a:ea typeface="Gulim" panose="020B0600000101010101" pitchFamily="34" charset="-127"/>
              </a:rPr>
              <a:t>...</a:t>
            </a:r>
            <a:endParaRPr lang="en-US" altLang="ko-KR" sz="2400" i="1">
              <a:effectLst/>
              <a:latin typeface="Times New Roman" panose="02020603050405020304" pitchFamily="18" charset="0"/>
              <a:ea typeface="Gulim" panose="020B0600000101010101" pitchFamily="34" charset="-127"/>
            </a:endParaRPr>
          </a:p>
          <a:p>
            <a:pPr algn="ctr">
              <a:lnSpc>
                <a:spcPct val="65000"/>
              </a:lnSpc>
              <a:spcBef>
                <a:spcPct val="50000"/>
              </a:spcBef>
            </a:pPr>
            <a:r>
              <a:rPr lang="en-US" altLang="ko-KR" sz="2400" i="1">
                <a:effectLst/>
                <a:latin typeface="Times New Roman" panose="02020603050405020304" pitchFamily="18" charset="0"/>
                <a:ea typeface="Gulim" panose="020B0600000101010101" pitchFamily="34" charset="-127"/>
              </a:rPr>
              <a:t>Ibrani 9: 15-22</a:t>
            </a:r>
          </a:p>
        </p:txBody>
      </p:sp>
      <p:sp>
        <p:nvSpPr>
          <p:cNvPr id="304134" name="Text Box 6">
            <a:extLst>
              <a:ext uri="{FF2B5EF4-FFF2-40B4-BE49-F238E27FC236}">
                <a16:creationId xmlns:a16="http://schemas.microsoft.com/office/drawing/2014/main" id="{9DBEA58D-9602-774D-BA43-344048154B58}"/>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04136" name="Text Box 8">
            <a:extLst>
              <a:ext uri="{FF2B5EF4-FFF2-40B4-BE49-F238E27FC236}">
                <a16:creationId xmlns:a16="http://schemas.microsoft.com/office/drawing/2014/main" id="{F0CE8C91-BFA2-C64A-AFF0-F2FBD1A405C3}"/>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04137" name="Rectangle 9">
            <a:extLst>
              <a:ext uri="{FF2B5EF4-FFF2-40B4-BE49-F238E27FC236}">
                <a16:creationId xmlns:a16="http://schemas.microsoft.com/office/drawing/2014/main" id="{83408150-7866-D34B-BAAF-CA8ACE8E1678}"/>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04140" name="Rectangle 12">
            <a:extLst>
              <a:ext uri="{FF2B5EF4-FFF2-40B4-BE49-F238E27FC236}">
                <a16:creationId xmlns:a16="http://schemas.microsoft.com/office/drawing/2014/main" id="{1BD7A725-5415-0445-BBC4-4D24DDCFF9B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62</a:t>
            </a:r>
          </a:p>
        </p:txBody>
      </p:sp>
    </p:spTree>
  </p:cSld>
  <p:clrMapOvr>
    <a:masterClrMapping/>
  </p:clrMapOvr>
  <p:transition>
    <p:wheel spokes="0"/>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5C575D72-51D8-1A4A-A94B-522D00C643F9}"/>
              </a:ext>
            </a:extLst>
          </p:cNvPr>
          <p:cNvSpPr>
            <a:spLocks noChangeArrowheads="1"/>
          </p:cNvSpPr>
          <p:nvPr/>
        </p:nvSpPr>
        <p:spPr bwMode="auto">
          <a:xfrm>
            <a:off x="892175" y="261938"/>
            <a:ext cx="7308850" cy="19177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endParaRPr lang="ko-KR" altLang="en-US" sz="4000">
              <a:solidFill>
                <a:schemeClr val="folHlink"/>
              </a:solidFill>
              <a:effectLst/>
              <a:latin typeface="Times New Roman" panose="02020603050405020304" pitchFamily="18" charset="0"/>
              <a:ea typeface="Gulim" panose="020B0600000101010101" pitchFamily="34" charset="-127"/>
            </a:endParaRPr>
          </a:p>
          <a:p>
            <a:endParaRPr lang="ko-KR" altLang="en-US" sz="4000">
              <a:solidFill>
                <a:schemeClr val="folHlink"/>
              </a:solidFill>
              <a:effectLst/>
              <a:latin typeface="Times New Roman" panose="02020603050405020304" pitchFamily="18" charset="0"/>
              <a:ea typeface="Gulim" panose="020B0600000101010101" pitchFamily="34" charset="-127"/>
            </a:endParaRPr>
          </a:p>
          <a:p>
            <a:endParaRPr lang="ko-KR" altLang="en-US" sz="4000">
              <a:solidFill>
                <a:schemeClr val="folHlink"/>
              </a:solidFill>
              <a:effectLst/>
              <a:latin typeface="Times New Roman" panose="02020603050405020304" pitchFamily="18" charset="0"/>
              <a:ea typeface="Gulim" panose="020B0600000101010101" pitchFamily="34" charset="-127"/>
            </a:endParaRPr>
          </a:p>
        </p:txBody>
      </p:sp>
      <p:sp>
        <p:nvSpPr>
          <p:cNvPr id="305155" name="Rectangle 3">
            <a:extLst>
              <a:ext uri="{FF2B5EF4-FFF2-40B4-BE49-F238E27FC236}">
                <a16:creationId xmlns:a16="http://schemas.microsoft.com/office/drawing/2014/main" id="{7139A29B-F53B-334F-932F-D2B4BF352FF7}"/>
              </a:ext>
            </a:extLst>
          </p:cNvPr>
          <p:cNvSpPr>
            <a:spLocks noChangeArrowheads="1"/>
          </p:cNvSpPr>
          <p:nvPr/>
        </p:nvSpPr>
        <p:spPr bwMode="auto">
          <a:xfrm>
            <a:off x="1646238" y="317500"/>
            <a:ext cx="6238875" cy="78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65000"/>
              </a:lnSpc>
              <a:spcBef>
                <a:spcPct val="50000"/>
              </a:spcBef>
            </a:pPr>
            <a:r>
              <a:rPr lang="en-US" altLang="ko-KR" sz="2800" i="1">
                <a:effectLst/>
                <a:latin typeface="Times New Roman" panose="02020603050405020304" pitchFamily="18" charset="0"/>
                <a:ea typeface="Gulim" panose="020B0600000101010101" pitchFamily="34" charset="-127"/>
              </a:rPr>
              <a:t>Arti </a:t>
            </a:r>
            <a:r>
              <a:rPr lang="en-US" altLang="ko-KR" sz="2800" i="1">
                <a:solidFill>
                  <a:schemeClr val="tx2"/>
                </a:solidFill>
                <a:effectLst/>
                <a:latin typeface="Times New Roman" panose="02020603050405020304" pitchFamily="18" charset="0"/>
                <a:ea typeface="Gulim" panose="020B0600000101010101" pitchFamily="34" charset="-127"/>
              </a:rPr>
              <a:t>“DARAH”</a:t>
            </a:r>
            <a:r>
              <a:rPr lang="en-US" altLang="ko-KR" sz="2800" i="1">
                <a:effectLst/>
                <a:latin typeface="Times New Roman" panose="02020603050405020304" pitchFamily="18" charset="0"/>
                <a:ea typeface="Gulim" panose="020B0600000101010101" pitchFamily="34" charset="-127"/>
              </a:rPr>
              <a:t>...</a:t>
            </a:r>
            <a:endParaRPr lang="en-US" altLang="ko-KR" sz="2400" i="1">
              <a:effectLst/>
              <a:latin typeface="Times New Roman" panose="02020603050405020304" pitchFamily="18" charset="0"/>
              <a:ea typeface="Gulim" panose="020B0600000101010101" pitchFamily="34" charset="-127"/>
            </a:endParaRPr>
          </a:p>
          <a:p>
            <a:pPr algn="ctr">
              <a:lnSpc>
                <a:spcPct val="65000"/>
              </a:lnSpc>
              <a:spcBef>
                <a:spcPct val="50000"/>
              </a:spcBef>
            </a:pPr>
            <a:r>
              <a:rPr lang="en-US" altLang="ko-KR" sz="2400" i="1">
                <a:effectLst/>
                <a:latin typeface="Times New Roman" panose="02020603050405020304" pitchFamily="18" charset="0"/>
                <a:ea typeface="Gulim" panose="020B0600000101010101" pitchFamily="34" charset="-127"/>
              </a:rPr>
              <a:t>Ibrani 9: 15-22</a:t>
            </a:r>
          </a:p>
        </p:txBody>
      </p:sp>
      <p:sp>
        <p:nvSpPr>
          <p:cNvPr id="305159" name="Text Box 7">
            <a:extLst>
              <a:ext uri="{FF2B5EF4-FFF2-40B4-BE49-F238E27FC236}">
                <a16:creationId xmlns:a16="http://schemas.microsoft.com/office/drawing/2014/main" id="{5474DBCE-277E-5247-A825-AD0BAA55BFCE}"/>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05161" name="Text Box 9">
            <a:extLst>
              <a:ext uri="{FF2B5EF4-FFF2-40B4-BE49-F238E27FC236}">
                <a16:creationId xmlns:a16="http://schemas.microsoft.com/office/drawing/2014/main" id="{017B8373-1EAE-3742-8F31-1D0109151916}"/>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305162" name="Text Box 10">
            <a:extLst>
              <a:ext uri="{FF2B5EF4-FFF2-40B4-BE49-F238E27FC236}">
                <a16:creationId xmlns:a16="http://schemas.microsoft.com/office/drawing/2014/main" id="{49F8ADFE-639B-3546-8C42-768900512D20}"/>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05163" name="Rectangle 11">
            <a:extLst>
              <a:ext uri="{FF2B5EF4-FFF2-40B4-BE49-F238E27FC236}">
                <a16:creationId xmlns:a16="http://schemas.microsoft.com/office/drawing/2014/main" id="{BA2A12DC-03EE-E24A-9D79-5ABEDB4D300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05166" name="Rectangle 14">
            <a:extLst>
              <a:ext uri="{FF2B5EF4-FFF2-40B4-BE49-F238E27FC236}">
                <a16:creationId xmlns:a16="http://schemas.microsoft.com/office/drawing/2014/main" id="{C8C0B501-111F-AB4D-912C-010D069486C3}"/>
              </a:ext>
            </a:extLst>
          </p:cNvPr>
          <p:cNvSpPr>
            <a:spLocks noChangeArrowheads="1"/>
          </p:cNvSpPr>
          <p:nvPr/>
        </p:nvSpPr>
        <p:spPr bwMode="auto">
          <a:xfrm>
            <a:off x="8093075"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63</a:t>
            </a:r>
          </a:p>
        </p:txBody>
      </p:sp>
      <p:sp>
        <p:nvSpPr>
          <p:cNvPr id="305168" name="Text Box 16">
            <a:extLst>
              <a:ext uri="{FF2B5EF4-FFF2-40B4-BE49-F238E27FC236}">
                <a16:creationId xmlns:a16="http://schemas.microsoft.com/office/drawing/2014/main" id="{D95FC9CF-BE4C-D04C-A501-AEB2929C5900}"/>
              </a:ext>
            </a:extLst>
          </p:cNvPr>
          <p:cNvSpPr txBox="1">
            <a:spLocks noChangeArrowheads="1"/>
          </p:cNvSpPr>
          <p:nvPr/>
        </p:nvSpPr>
        <p:spPr bwMode="auto">
          <a:xfrm>
            <a:off x="393700" y="2489200"/>
            <a:ext cx="8636000" cy="19208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aseline="30000">
                <a:solidFill>
                  <a:schemeClr val="folHlink"/>
                </a:solidFill>
                <a:effectLst/>
                <a:latin typeface="Times New Roman" panose="02020603050405020304" pitchFamily="18" charset="0"/>
                <a:ea typeface="Gulim" panose="020B0600000101010101" pitchFamily="34" charset="-127"/>
              </a:rPr>
              <a:t>20</a:t>
            </a:r>
            <a:r>
              <a:rPr lang="ko-KR" altLang="en-US" sz="4000">
                <a:solidFill>
                  <a:schemeClr val="folHlink"/>
                </a:solidFill>
                <a:effectLst/>
                <a:latin typeface="Times New Roman" panose="02020603050405020304" pitchFamily="18" charset="0"/>
                <a:ea typeface="Gulim" panose="020B0600000101010101" pitchFamily="34" charset="-127"/>
              </a:rPr>
              <a:t> </a:t>
            </a:r>
            <a:r>
              <a:rPr lang="en-US" altLang="ko-KR" sz="4000">
                <a:solidFill>
                  <a:schemeClr val="folHlink"/>
                </a:solidFill>
                <a:effectLst/>
                <a:latin typeface="Times New Roman" panose="02020603050405020304" pitchFamily="18" charset="0"/>
                <a:ea typeface="Gulim" panose="020B0600000101010101" pitchFamily="34" charset="-127"/>
              </a:rPr>
              <a:t>Sambil berkata: “ Inilah darah perjanjian yang ditetapkan Allah bagi kamu”.</a:t>
            </a:r>
          </a:p>
        </p:txBody>
      </p:sp>
      <p:sp>
        <p:nvSpPr>
          <p:cNvPr id="305170" name="Text Box 18">
            <a:extLst>
              <a:ext uri="{FF2B5EF4-FFF2-40B4-BE49-F238E27FC236}">
                <a16:creationId xmlns:a16="http://schemas.microsoft.com/office/drawing/2014/main" id="{11A788EE-F22F-814D-88FC-51E4EE3C5B9C}"/>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
        <p:nvSpPr>
          <p:cNvPr id="305171" name="Text Box 19">
            <a:extLst>
              <a:ext uri="{FF2B5EF4-FFF2-40B4-BE49-F238E27FC236}">
                <a16:creationId xmlns:a16="http://schemas.microsoft.com/office/drawing/2014/main" id="{E46364D8-F9BE-0B44-B89E-794CC31B1D5A}"/>
              </a:ext>
            </a:extLst>
          </p:cNvPr>
          <p:cNvSpPr txBox="1">
            <a:spLocks noChangeArrowheads="1"/>
          </p:cNvSpPr>
          <p:nvPr/>
        </p:nvSpPr>
        <p:spPr bwMode="auto">
          <a:xfrm>
            <a:off x="396875" y="2486025"/>
            <a:ext cx="8636000" cy="19208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aseline="30000">
                <a:solidFill>
                  <a:schemeClr val="folHlink"/>
                </a:solidFill>
                <a:effectLst/>
                <a:latin typeface="Times New Roman" panose="02020603050405020304" pitchFamily="18" charset="0"/>
                <a:ea typeface="Gulim" panose="020B0600000101010101" pitchFamily="34" charset="-127"/>
              </a:rPr>
              <a:t>20</a:t>
            </a:r>
            <a:r>
              <a:rPr lang="ko-KR" altLang="en-US" sz="4000">
                <a:solidFill>
                  <a:schemeClr val="folHlink"/>
                </a:solidFill>
                <a:effectLst/>
                <a:latin typeface="Times New Roman" panose="02020603050405020304" pitchFamily="18" charset="0"/>
                <a:ea typeface="Gulim" panose="020B0600000101010101" pitchFamily="34" charset="-127"/>
              </a:rPr>
              <a:t> </a:t>
            </a:r>
            <a:r>
              <a:rPr lang="en-US" altLang="ko-KR" sz="4000">
                <a:solidFill>
                  <a:schemeClr val="folHlink"/>
                </a:solidFill>
                <a:effectLst/>
                <a:latin typeface="Times New Roman" panose="02020603050405020304" pitchFamily="18" charset="0"/>
                <a:ea typeface="Gulim" panose="020B0600000101010101" pitchFamily="34" charset="-127"/>
              </a:rPr>
              <a:t>Sambil berkata: “ Inilah </a:t>
            </a:r>
            <a:r>
              <a:rPr lang="en-US" altLang="ko-KR" sz="4000">
                <a:solidFill>
                  <a:srgbClr val="FF0000"/>
                </a:solidFill>
                <a:effectLst/>
                <a:latin typeface="Times New Roman" panose="02020603050405020304" pitchFamily="18" charset="0"/>
                <a:ea typeface="Gulim" panose="020B0600000101010101" pitchFamily="34" charset="-127"/>
              </a:rPr>
              <a:t>darah perjanjian</a:t>
            </a:r>
            <a:r>
              <a:rPr lang="en-US" altLang="ko-KR" sz="4000">
                <a:solidFill>
                  <a:schemeClr val="folHlink"/>
                </a:solidFill>
                <a:effectLst/>
                <a:latin typeface="Times New Roman" panose="02020603050405020304" pitchFamily="18" charset="0"/>
                <a:ea typeface="Gulim" panose="020B0600000101010101" pitchFamily="34" charset="-127"/>
              </a:rPr>
              <a:t> yang ditetapkan Allah bagi kamu”.</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B05BBD7E-6421-5249-89BF-7B10B802FC64}"/>
              </a:ext>
            </a:extLst>
          </p:cNvPr>
          <p:cNvSpPr>
            <a:spLocks noChangeArrowheads="1"/>
          </p:cNvSpPr>
          <p:nvPr/>
        </p:nvSpPr>
        <p:spPr bwMode="auto">
          <a:xfrm>
            <a:off x="1069975" y="1627188"/>
            <a:ext cx="7308850" cy="9398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endParaRPr lang="ko-KR" altLang="en-US" sz="1400">
              <a:effectLst/>
              <a:latin typeface="Times New Roman" panose="02020603050405020304" pitchFamily="18" charset="0"/>
              <a:ea typeface="Gulim" panose="020B0600000101010101" pitchFamily="34" charset="-127"/>
            </a:endParaRPr>
          </a:p>
          <a:p>
            <a:endParaRPr lang="ko-KR" altLang="en-US" sz="1400">
              <a:effectLst/>
              <a:latin typeface="Times New Roman" panose="02020603050405020304" pitchFamily="18" charset="0"/>
              <a:ea typeface="Gulim" panose="020B0600000101010101" pitchFamily="34" charset="-127"/>
            </a:endParaRPr>
          </a:p>
          <a:p>
            <a:endParaRPr lang="ko-KR" altLang="en-US" sz="1400">
              <a:effectLst/>
              <a:latin typeface="Times New Roman" panose="02020603050405020304" pitchFamily="18" charset="0"/>
              <a:ea typeface="Gulim" panose="020B0600000101010101" pitchFamily="34" charset="-127"/>
            </a:endParaRPr>
          </a:p>
          <a:p>
            <a:endParaRPr lang="ko-KR" altLang="en-US" sz="1400">
              <a:solidFill>
                <a:schemeClr val="tx2"/>
              </a:solidFill>
              <a:effectLst/>
              <a:latin typeface="Times New Roman" panose="02020603050405020304" pitchFamily="18" charset="0"/>
              <a:ea typeface="Gulim" panose="020B0600000101010101" pitchFamily="34" charset="-127"/>
            </a:endParaRPr>
          </a:p>
        </p:txBody>
      </p:sp>
      <p:sp>
        <p:nvSpPr>
          <p:cNvPr id="306179" name="Rectangle 3">
            <a:extLst>
              <a:ext uri="{FF2B5EF4-FFF2-40B4-BE49-F238E27FC236}">
                <a16:creationId xmlns:a16="http://schemas.microsoft.com/office/drawing/2014/main" id="{C854E395-E3C0-CE4D-A97A-F792F79A6FC5}"/>
              </a:ext>
            </a:extLst>
          </p:cNvPr>
          <p:cNvSpPr>
            <a:spLocks noChangeArrowheads="1"/>
          </p:cNvSpPr>
          <p:nvPr/>
        </p:nvSpPr>
        <p:spPr bwMode="auto">
          <a:xfrm>
            <a:off x="1646238" y="317500"/>
            <a:ext cx="6238875" cy="78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65000"/>
              </a:lnSpc>
              <a:spcBef>
                <a:spcPct val="50000"/>
              </a:spcBef>
            </a:pPr>
            <a:r>
              <a:rPr lang="en-US" altLang="ko-KR" sz="2800" i="1">
                <a:effectLst/>
                <a:latin typeface="Times New Roman" panose="02020603050405020304" pitchFamily="18" charset="0"/>
                <a:ea typeface="Gulim" panose="020B0600000101010101" pitchFamily="34" charset="-127"/>
              </a:rPr>
              <a:t>Arti </a:t>
            </a:r>
            <a:r>
              <a:rPr lang="en-US" altLang="ko-KR" sz="2800" i="1">
                <a:solidFill>
                  <a:schemeClr val="tx2"/>
                </a:solidFill>
                <a:effectLst/>
                <a:latin typeface="Times New Roman" panose="02020603050405020304" pitchFamily="18" charset="0"/>
                <a:ea typeface="Gulim" panose="020B0600000101010101" pitchFamily="34" charset="-127"/>
              </a:rPr>
              <a:t>“DARAH”</a:t>
            </a:r>
            <a:r>
              <a:rPr lang="en-US" altLang="ko-KR" sz="2800" i="1">
                <a:effectLst/>
                <a:latin typeface="Times New Roman" panose="02020603050405020304" pitchFamily="18" charset="0"/>
                <a:ea typeface="Gulim" panose="020B0600000101010101" pitchFamily="34" charset="-127"/>
              </a:rPr>
              <a:t>...</a:t>
            </a:r>
            <a:endParaRPr lang="en-US" altLang="ko-KR" sz="2400" i="1">
              <a:effectLst/>
              <a:latin typeface="Times New Roman" panose="02020603050405020304" pitchFamily="18" charset="0"/>
              <a:ea typeface="Gulim" panose="020B0600000101010101" pitchFamily="34" charset="-127"/>
            </a:endParaRPr>
          </a:p>
          <a:p>
            <a:pPr algn="ctr">
              <a:lnSpc>
                <a:spcPct val="65000"/>
              </a:lnSpc>
              <a:spcBef>
                <a:spcPct val="50000"/>
              </a:spcBef>
            </a:pPr>
            <a:r>
              <a:rPr lang="en-US" altLang="ko-KR" sz="2400" i="1">
                <a:effectLst/>
                <a:latin typeface="Times New Roman" panose="02020603050405020304" pitchFamily="18" charset="0"/>
                <a:ea typeface="Gulim" panose="020B0600000101010101" pitchFamily="34" charset="-127"/>
              </a:rPr>
              <a:t>Ibrani 9: 15-22</a:t>
            </a:r>
          </a:p>
        </p:txBody>
      </p:sp>
      <p:sp>
        <p:nvSpPr>
          <p:cNvPr id="306180" name="Text Box 4">
            <a:extLst>
              <a:ext uri="{FF2B5EF4-FFF2-40B4-BE49-F238E27FC236}">
                <a16:creationId xmlns:a16="http://schemas.microsoft.com/office/drawing/2014/main" id="{873267D6-BCD6-FA4D-A76E-13C6DD83BB90}"/>
              </a:ext>
            </a:extLst>
          </p:cNvPr>
          <p:cNvSpPr txBox="1">
            <a:spLocks noChangeArrowheads="1"/>
          </p:cNvSpPr>
          <p:nvPr/>
        </p:nvSpPr>
        <p:spPr bwMode="auto">
          <a:xfrm>
            <a:off x="609600" y="2190750"/>
            <a:ext cx="7848600" cy="19208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aseline="30000">
                <a:effectLst/>
                <a:latin typeface="Times New Roman" panose="02020603050405020304" pitchFamily="18" charset="0"/>
                <a:ea typeface="Gulim" panose="020B0600000101010101" pitchFamily="34" charset="-127"/>
              </a:rPr>
              <a:t>21</a:t>
            </a:r>
            <a:r>
              <a:rPr lang="en-US" altLang="ko-KR" sz="4000">
                <a:effectLst/>
                <a:latin typeface="Times New Roman" panose="02020603050405020304" pitchFamily="18" charset="0"/>
                <a:ea typeface="Gulim" panose="020B0600000101010101" pitchFamily="34" charset="-127"/>
              </a:rPr>
              <a:t>Dan juga kemah dan semua alat untuk ibadah dipercikinya dengan </a:t>
            </a:r>
            <a:r>
              <a:rPr lang="en-US" altLang="ko-KR" sz="4000">
                <a:solidFill>
                  <a:srgbClr val="FF0000"/>
                </a:solidFill>
                <a:effectLst/>
                <a:latin typeface="Times New Roman" panose="02020603050405020304" pitchFamily="18" charset="0"/>
                <a:ea typeface="Gulim" panose="020B0600000101010101" pitchFamily="34" charset="-127"/>
              </a:rPr>
              <a:t>darah.</a:t>
            </a:r>
            <a:r>
              <a:rPr lang="en-US" altLang="ko-KR" sz="4000">
                <a:effectLst/>
                <a:latin typeface="Times New Roman" panose="02020603050405020304" pitchFamily="18" charset="0"/>
                <a:ea typeface="Gulim" panose="020B0600000101010101" pitchFamily="34" charset="-127"/>
              </a:rPr>
              <a:t> </a:t>
            </a:r>
          </a:p>
        </p:txBody>
      </p:sp>
      <p:sp>
        <p:nvSpPr>
          <p:cNvPr id="306183" name="Text Box 7">
            <a:extLst>
              <a:ext uri="{FF2B5EF4-FFF2-40B4-BE49-F238E27FC236}">
                <a16:creationId xmlns:a16="http://schemas.microsoft.com/office/drawing/2014/main" id="{EEA98020-8B1F-F144-87E5-6341567F13BF}"/>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06185" name="Text Box 9">
            <a:extLst>
              <a:ext uri="{FF2B5EF4-FFF2-40B4-BE49-F238E27FC236}">
                <a16:creationId xmlns:a16="http://schemas.microsoft.com/office/drawing/2014/main" id="{23D00778-823C-094D-A79A-268EE5B95D40}"/>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06186" name="Rectangle 10">
            <a:extLst>
              <a:ext uri="{FF2B5EF4-FFF2-40B4-BE49-F238E27FC236}">
                <a16:creationId xmlns:a16="http://schemas.microsoft.com/office/drawing/2014/main" id="{C4D96582-6428-4446-8423-E61FBFB27F86}"/>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06189" name="Rectangle 13">
            <a:extLst>
              <a:ext uri="{FF2B5EF4-FFF2-40B4-BE49-F238E27FC236}">
                <a16:creationId xmlns:a16="http://schemas.microsoft.com/office/drawing/2014/main" id="{71DDE8B7-070C-894B-9BCB-D561EDCC4A4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64</a:t>
            </a:r>
          </a:p>
        </p:txBody>
      </p:sp>
    </p:spTree>
  </p:cSld>
  <p:clrMapOvr>
    <a:masterClrMapping/>
  </p:clrMapOvr>
  <p:transition>
    <p:wheel spokes="0"/>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a:extLst>
              <a:ext uri="{FF2B5EF4-FFF2-40B4-BE49-F238E27FC236}">
                <a16:creationId xmlns:a16="http://schemas.microsoft.com/office/drawing/2014/main" id="{6FFC4F6B-0C69-7047-868D-E14CD89C3BC8}"/>
              </a:ext>
            </a:extLst>
          </p:cNvPr>
          <p:cNvSpPr>
            <a:spLocks noChangeArrowheads="1"/>
          </p:cNvSpPr>
          <p:nvPr/>
        </p:nvSpPr>
        <p:spPr bwMode="auto">
          <a:xfrm>
            <a:off x="1646238" y="317500"/>
            <a:ext cx="6238875" cy="78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65000"/>
              </a:lnSpc>
              <a:spcBef>
                <a:spcPct val="50000"/>
              </a:spcBef>
            </a:pPr>
            <a:r>
              <a:rPr lang="en-US" altLang="ko-KR" sz="2800" i="1">
                <a:effectLst/>
                <a:latin typeface="Times New Roman" panose="02020603050405020304" pitchFamily="18" charset="0"/>
                <a:ea typeface="Gulim" panose="020B0600000101010101" pitchFamily="34" charset="-127"/>
              </a:rPr>
              <a:t>Arti </a:t>
            </a:r>
            <a:r>
              <a:rPr lang="en-US" altLang="ko-KR" sz="2800" i="1">
                <a:solidFill>
                  <a:schemeClr val="tx2"/>
                </a:solidFill>
                <a:effectLst/>
                <a:latin typeface="Times New Roman" panose="02020603050405020304" pitchFamily="18" charset="0"/>
                <a:ea typeface="Gulim" panose="020B0600000101010101" pitchFamily="34" charset="-127"/>
              </a:rPr>
              <a:t>“DARAH”</a:t>
            </a:r>
            <a:r>
              <a:rPr lang="en-US" altLang="ko-KR" sz="2800" i="1">
                <a:effectLst/>
                <a:latin typeface="Times New Roman" panose="02020603050405020304" pitchFamily="18" charset="0"/>
                <a:ea typeface="Gulim" panose="020B0600000101010101" pitchFamily="34" charset="-127"/>
              </a:rPr>
              <a:t>...</a:t>
            </a:r>
            <a:endParaRPr lang="en-US" altLang="ko-KR" sz="2400" i="1">
              <a:effectLst/>
              <a:latin typeface="Times New Roman" panose="02020603050405020304" pitchFamily="18" charset="0"/>
              <a:ea typeface="Gulim" panose="020B0600000101010101" pitchFamily="34" charset="-127"/>
            </a:endParaRPr>
          </a:p>
          <a:p>
            <a:pPr algn="ctr">
              <a:lnSpc>
                <a:spcPct val="65000"/>
              </a:lnSpc>
              <a:spcBef>
                <a:spcPct val="50000"/>
              </a:spcBef>
            </a:pPr>
            <a:r>
              <a:rPr lang="en-US" altLang="ko-KR" sz="2400" i="1">
                <a:effectLst/>
                <a:latin typeface="Times New Roman" panose="02020603050405020304" pitchFamily="18" charset="0"/>
                <a:ea typeface="Gulim" panose="020B0600000101010101" pitchFamily="34" charset="-127"/>
              </a:rPr>
              <a:t>Ibrani 9: 15-22</a:t>
            </a:r>
          </a:p>
        </p:txBody>
      </p:sp>
      <p:sp>
        <p:nvSpPr>
          <p:cNvPr id="307204" name="Text Box 4">
            <a:extLst>
              <a:ext uri="{FF2B5EF4-FFF2-40B4-BE49-F238E27FC236}">
                <a16:creationId xmlns:a16="http://schemas.microsoft.com/office/drawing/2014/main" id="{114DBAD0-89F4-5945-A230-DCACFAEFD92C}"/>
              </a:ext>
            </a:extLst>
          </p:cNvPr>
          <p:cNvSpPr txBox="1">
            <a:spLocks noChangeArrowheads="1"/>
          </p:cNvSpPr>
          <p:nvPr/>
        </p:nvSpPr>
        <p:spPr bwMode="auto">
          <a:xfrm>
            <a:off x="774700" y="1879600"/>
            <a:ext cx="7480300" cy="31400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aseline="30000">
                <a:solidFill>
                  <a:schemeClr val="folHlink"/>
                </a:solidFill>
                <a:effectLst/>
                <a:latin typeface="Times New Roman" panose="02020603050405020304" pitchFamily="18" charset="0"/>
                <a:ea typeface="Gulim" panose="020B0600000101010101" pitchFamily="34" charset="-127"/>
              </a:rPr>
              <a:t>22</a:t>
            </a:r>
            <a:r>
              <a:rPr lang="en-US" altLang="ko-KR" sz="4000">
                <a:solidFill>
                  <a:schemeClr val="folHlink"/>
                </a:solidFill>
                <a:effectLst/>
                <a:latin typeface="Times New Roman" panose="02020603050405020304" pitchFamily="18" charset="0"/>
                <a:ea typeface="Gulim" panose="020B0600000101010101" pitchFamily="34" charset="-127"/>
              </a:rPr>
              <a:t>Dan hampir segala sesuatu disucikan menurut hukum Taurat dengan darah, </a:t>
            </a:r>
            <a:r>
              <a:rPr lang="en-US" altLang="ko-KR" sz="4000" i="1" u="sng">
                <a:solidFill>
                  <a:schemeClr val="folHlink"/>
                </a:solidFill>
                <a:effectLst/>
                <a:latin typeface="Times New Roman" panose="02020603050405020304" pitchFamily="18" charset="0"/>
                <a:ea typeface="Gulim" panose="020B0600000101010101" pitchFamily="34" charset="-127"/>
              </a:rPr>
              <a:t>dan tanpa penumpahan darah tidak ada pengampunan.</a:t>
            </a:r>
            <a:r>
              <a:rPr lang="en-US" altLang="ko-KR" sz="4000">
                <a:solidFill>
                  <a:schemeClr val="folHlink"/>
                </a:solidFill>
                <a:effectLst/>
                <a:latin typeface="Times New Roman" panose="02020603050405020304" pitchFamily="18" charset="0"/>
                <a:ea typeface="Gulim" panose="020B0600000101010101" pitchFamily="34" charset="-127"/>
              </a:rPr>
              <a:t> </a:t>
            </a:r>
            <a:endParaRPr lang="en-US" altLang="ko-KR" sz="4000" i="1" u="sng">
              <a:solidFill>
                <a:schemeClr val="folHlink"/>
              </a:solidFill>
              <a:effectLst/>
              <a:latin typeface="Times New Roman" panose="02020603050405020304" pitchFamily="18" charset="0"/>
              <a:ea typeface="Gulim" panose="020B0600000101010101" pitchFamily="34" charset="-127"/>
            </a:endParaRPr>
          </a:p>
        </p:txBody>
      </p:sp>
      <p:sp>
        <p:nvSpPr>
          <p:cNvPr id="307207" name="Text Box 7">
            <a:extLst>
              <a:ext uri="{FF2B5EF4-FFF2-40B4-BE49-F238E27FC236}">
                <a16:creationId xmlns:a16="http://schemas.microsoft.com/office/drawing/2014/main" id="{435433E0-0433-B745-B407-B117A46E992A}"/>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307209" name="Text Box 9">
            <a:extLst>
              <a:ext uri="{FF2B5EF4-FFF2-40B4-BE49-F238E27FC236}">
                <a16:creationId xmlns:a16="http://schemas.microsoft.com/office/drawing/2014/main" id="{85260A8E-417A-EC49-AA16-60BC32972785}"/>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307210" name="Rectangle 10">
            <a:extLst>
              <a:ext uri="{FF2B5EF4-FFF2-40B4-BE49-F238E27FC236}">
                <a16:creationId xmlns:a16="http://schemas.microsoft.com/office/drawing/2014/main" id="{17BFD4D2-9D63-854A-BE86-349BE404F6D3}"/>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307213" name="Rectangle 13">
            <a:extLst>
              <a:ext uri="{FF2B5EF4-FFF2-40B4-BE49-F238E27FC236}">
                <a16:creationId xmlns:a16="http://schemas.microsoft.com/office/drawing/2014/main" id="{E5DC3598-1547-7A4A-BE2A-A32CDB5BA3C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65</a:t>
            </a:r>
          </a:p>
        </p:txBody>
      </p:sp>
    </p:spTree>
  </p:cSld>
  <p:clrMapOvr>
    <a:masterClrMapping/>
  </p:clrMapOvr>
  <p:transition>
    <p:wheel spokes="0"/>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A1E315BF-D159-084A-8CB0-E2D6C0DA341A}"/>
              </a:ext>
            </a:extLst>
          </p:cNvPr>
          <p:cNvSpPr>
            <a:spLocks noChangeArrowheads="1"/>
          </p:cNvSpPr>
          <p:nvPr/>
        </p:nvSpPr>
        <p:spPr bwMode="auto">
          <a:xfrm>
            <a:off x="1646238" y="317500"/>
            <a:ext cx="6238875" cy="78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65000"/>
              </a:lnSpc>
              <a:spcBef>
                <a:spcPct val="50000"/>
              </a:spcBef>
            </a:pPr>
            <a:r>
              <a:rPr lang="en-US" altLang="ko-KR" sz="2800" i="1">
                <a:effectLst/>
                <a:latin typeface="Times New Roman" panose="02020603050405020304" pitchFamily="18" charset="0"/>
                <a:ea typeface="Gulim" panose="020B0600000101010101" pitchFamily="34" charset="-127"/>
              </a:rPr>
              <a:t>Arti </a:t>
            </a:r>
            <a:r>
              <a:rPr lang="en-US" altLang="ko-KR" sz="2800" i="1">
                <a:solidFill>
                  <a:schemeClr val="tx2"/>
                </a:solidFill>
                <a:effectLst/>
                <a:latin typeface="Times New Roman" panose="02020603050405020304" pitchFamily="18" charset="0"/>
                <a:ea typeface="Gulim" panose="020B0600000101010101" pitchFamily="34" charset="-127"/>
              </a:rPr>
              <a:t>“DARAH”</a:t>
            </a:r>
            <a:r>
              <a:rPr lang="en-US" altLang="ko-KR" sz="2800" i="1">
                <a:effectLst/>
                <a:latin typeface="Times New Roman" panose="02020603050405020304" pitchFamily="18" charset="0"/>
                <a:ea typeface="Gulim" panose="020B0600000101010101" pitchFamily="34" charset="-127"/>
              </a:rPr>
              <a:t>...</a:t>
            </a:r>
            <a:endParaRPr lang="en-US" altLang="ko-KR" sz="2400" i="1">
              <a:effectLst/>
              <a:latin typeface="Times New Roman" panose="02020603050405020304" pitchFamily="18" charset="0"/>
              <a:ea typeface="Gulim" panose="020B0600000101010101" pitchFamily="34" charset="-127"/>
            </a:endParaRPr>
          </a:p>
          <a:p>
            <a:pPr algn="ctr">
              <a:lnSpc>
                <a:spcPct val="65000"/>
              </a:lnSpc>
              <a:spcBef>
                <a:spcPct val="50000"/>
              </a:spcBef>
            </a:pPr>
            <a:r>
              <a:rPr lang="en-US" altLang="ko-KR" sz="2400" i="1">
                <a:effectLst/>
                <a:latin typeface="Times New Roman" panose="02020603050405020304" pitchFamily="18" charset="0"/>
                <a:ea typeface="Gulim" panose="020B0600000101010101" pitchFamily="34" charset="-127"/>
              </a:rPr>
              <a:t>Ibrani 9: 15-22</a:t>
            </a:r>
          </a:p>
        </p:txBody>
      </p:sp>
      <p:sp>
        <p:nvSpPr>
          <p:cNvPr id="484355" name="Text Box 3">
            <a:extLst>
              <a:ext uri="{FF2B5EF4-FFF2-40B4-BE49-F238E27FC236}">
                <a16:creationId xmlns:a16="http://schemas.microsoft.com/office/drawing/2014/main" id="{E99E3743-9EBD-BC4E-81A6-EE2F0F92B809}"/>
              </a:ext>
            </a:extLst>
          </p:cNvPr>
          <p:cNvSpPr txBox="1">
            <a:spLocks noChangeArrowheads="1"/>
          </p:cNvSpPr>
          <p:nvPr/>
        </p:nvSpPr>
        <p:spPr bwMode="auto">
          <a:xfrm>
            <a:off x="787400" y="1879600"/>
            <a:ext cx="7480300" cy="31400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aseline="30000">
                <a:solidFill>
                  <a:srgbClr val="0000FF"/>
                </a:solidFill>
                <a:effectLst/>
                <a:latin typeface="Times New Roman" panose="02020603050405020304" pitchFamily="18" charset="0"/>
                <a:ea typeface="Gulim" panose="020B0600000101010101" pitchFamily="34" charset="-127"/>
              </a:rPr>
              <a:t>22</a:t>
            </a:r>
            <a:r>
              <a:rPr lang="en-US" altLang="ko-KR" sz="4000">
                <a:solidFill>
                  <a:srgbClr val="0000FF"/>
                </a:solidFill>
                <a:effectLst/>
                <a:latin typeface="Times New Roman" panose="02020603050405020304" pitchFamily="18" charset="0"/>
                <a:ea typeface="Gulim" panose="020B0600000101010101" pitchFamily="34" charset="-127"/>
              </a:rPr>
              <a:t>Dan hampir segala sesuatu disucikan menurut hukum Taurat dengan darah, </a:t>
            </a:r>
            <a:r>
              <a:rPr lang="en-US" altLang="ko-KR" sz="4000" i="1" u="sng">
                <a:solidFill>
                  <a:schemeClr val="folHlink"/>
                </a:solidFill>
                <a:effectLst/>
                <a:latin typeface="Times New Roman" panose="02020603050405020304" pitchFamily="18" charset="0"/>
                <a:ea typeface="Gulim" panose="020B0600000101010101" pitchFamily="34" charset="-127"/>
              </a:rPr>
              <a:t>dan tanpa penumpahan darah tidak ada pengampunan.</a:t>
            </a:r>
            <a:r>
              <a:rPr lang="en-US" altLang="ko-KR" sz="4000">
                <a:solidFill>
                  <a:srgbClr val="0000FF"/>
                </a:solidFill>
                <a:effectLst/>
                <a:latin typeface="Times New Roman" panose="02020603050405020304" pitchFamily="18" charset="0"/>
                <a:ea typeface="Gulim" panose="020B0600000101010101" pitchFamily="34" charset="-127"/>
              </a:rPr>
              <a:t> </a:t>
            </a:r>
            <a:endParaRPr lang="en-US" altLang="ko-KR" sz="4000" i="1" u="sng">
              <a:solidFill>
                <a:schemeClr val="folHlink"/>
              </a:solidFill>
              <a:effectLst/>
              <a:latin typeface="Times New Roman" panose="02020603050405020304" pitchFamily="18" charset="0"/>
              <a:ea typeface="Gulim" panose="020B0600000101010101" pitchFamily="34" charset="-127"/>
            </a:endParaRPr>
          </a:p>
        </p:txBody>
      </p:sp>
      <p:sp>
        <p:nvSpPr>
          <p:cNvPr id="484359" name="Text Box 7">
            <a:extLst>
              <a:ext uri="{FF2B5EF4-FFF2-40B4-BE49-F238E27FC236}">
                <a16:creationId xmlns:a16="http://schemas.microsoft.com/office/drawing/2014/main" id="{89D6E30B-3937-4A4B-BECF-2C4BB34B69D5}"/>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484362" name="Text Box 10">
            <a:extLst>
              <a:ext uri="{FF2B5EF4-FFF2-40B4-BE49-F238E27FC236}">
                <a16:creationId xmlns:a16="http://schemas.microsoft.com/office/drawing/2014/main" id="{8030A984-B990-6D48-B321-306561B21D14}"/>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84363" name="Rectangle 11">
            <a:extLst>
              <a:ext uri="{FF2B5EF4-FFF2-40B4-BE49-F238E27FC236}">
                <a16:creationId xmlns:a16="http://schemas.microsoft.com/office/drawing/2014/main" id="{759DC208-FD05-2D4D-BF40-86868B6305D4}"/>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84366" name="Rectangle 14">
            <a:extLst>
              <a:ext uri="{FF2B5EF4-FFF2-40B4-BE49-F238E27FC236}">
                <a16:creationId xmlns:a16="http://schemas.microsoft.com/office/drawing/2014/main" id="{2135B4CD-D658-E644-98CB-1D332DF2B61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66</a:t>
            </a:r>
          </a:p>
        </p:txBody>
      </p:sp>
      <p:sp>
        <p:nvSpPr>
          <p:cNvPr id="484368" name="Text Box 16">
            <a:extLst>
              <a:ext uri="{FF2B5EF4-FFF2-40B4-BE49-F238E27FC236}">
                <a16:creationId xmlns:a16="http://schemas.microsoft.com/office/drawing/2014/main" id="{2EA67896-5661-8546-ACE6-2B2987D7A02C}"/>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
        <p:nvSpPr>
          <p:cNvPr id="484370" name="Text Box 18">
            <a:extLst>
              <a:ext uri="{FF2B5EF4-FFF2-40B4-BE49-F238E27FC236}">
                <a16:creationId xmlns:a16="http://schemas.microsoft.com/office/drawing/2014/main" id="{3D9CB6FA-AAEE-1441-BFA1-8F278A7AEB90}"/>
              </a:ext>
            </a:extLst>
          </p:cNvPr>
          <p:cNvSpPr txBox="1">
            <a:spLocks noChangeArrowheads="1"/>
          </p:cNvSpPr>
          <p:nvPr/>
        </p:nvSpPr>
        <p:spPr bwMode="auto">
          <a:xfrm>
            <a:off x="787400" y="3711575"/>
            <a:ext cx="49069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4000" i="1">
                <a:solidFill>
                  <a:srgbClr val="FF0000"/>
                </a:solidFill>
                <a:effectLst/>
                <a:latin typeface="Times New Roman" panose="02020603050405020304" pitchFamily="18" charset="0"/>
                <a:ea typeface="Gulim" panose="020B0600000101010101" pitchFamily="34" charset="-127"/>
              </a:rPr>
              <a:t>penumpahan darah</a:t>
            </a:r>
            <a:endParaRPr lang="en-US" altLang="en-US" sz="4000" i="1">
              <a:solidFill>
                <a:srgbClr val="FF0000"/>
              </a:solidFill>
              <a:effectLst/>
              <a:latin typeface="Times New Roman" panose="02020603050405020304" pitchFamily="1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70"/>
                                        </p:tgtEl>
                                        <p:attrNameLst>
                                          <p:attrName>style.visibility</p:attrName>
                                        </p:attrNameLst>
                                      </p:cBhvr>
                                      <p:to>
                                        <p:strVal val="visible"/>
                                      </p:to>
                                    </p:set>
                                    <p:anim calcmode="lin" valueType="num">
                                      <p:cBhvr>
                                        <p:cTn id="7" dur="500" fill="hold"/>
                                        <p:tgtEl>
                                          <p:spTgt spid="484370"/>
                                        </p:tgtEl>
                                        <p:attrNameLst>
                                          <p:attrName>ppt_w</p:attrName>
                                        </p:attrNameLst>
                                      </p:cBhvr>
                                      <p:tavLst>
                                        <p:tav tm="0">
                                          <p:val>
                                            <p:fltVal val="0"/>
                                          </p:val>
                                        </p:tav>
                                        <p:tav tm="100000">
                                          <p:val>
                                            <p:strVal val="#ppt_w"/>
                                          </p:val>
                                        </p:tav>
                                      </p:tavLst>
                                    </p:anim>
                                    <p:anim calcmode="lin" valueType="num">
                                      <p:cBhvr>
                                        <p:cTn id="8" dur="500" fill="hold"/>
                                        <p:tgtEl>
                                          <p:spTgt spid="484370"/>
                                        </p:tgtEl>
                                        <p:attrNameLst>
                                          <p:attrName>ppt_h</p:attrName>
                                        </p:attrNameLst>
                                      </p:cBhvr>
                                      <p:tavLst>
                                        <p:tav tm="0">
                                          <p:val>
                                            <p:fltVal val="0"/>
                                          </p:val>
                                        </p:tav>
                                        <p:tav tm="100000">
                                          <p:val>
                                            <p:strVal val="#ppt_h"/>
                                          </p:val>
                                        </p:tav>
                                      </p:tavLst>
                                    </p:anim>
                                    <p:anim calcmode="lin" valueType="num">
                                      <p:cBhvr>
                                        <p:cTn id="9" dur="500" fill="hold"/>
                                        <p:tgtEl>
                                          <p:spTgt spid="484370"/>
                                        </p:tgtEl>
                                        <p:attrNameLst>
                                          <p:attrName>ppt_x</p:attrName>
                                        </p:attrNameLst>
                                      </p:cBhvr>
                                      <p:tavLst>
                                        <p:tav tm="0">
                                          <p:val>
                                            <p:fltVal val="0.5"/>
                                          </p:val>
                                        </p:tav>
                                        <p:tav tm="100000">
                                          <p:val>
                                            <p:strVal val="#ppt_x"/>
                                          </p:val>
                                        </p:tav>
                                      </p:tavLst>
                                    </p:anim>
                                    <p:anim calcmode="lin" valueType="num">
                                      <p:cBhvr>
                                        <p:cTn id="10" dur="500" fill="hold"/>
                                        <p:tgtEl>
                                          <p:spTgt spid="4843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7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a:extLst>
              <a:ext uri="{FF2B5EF4-FFF2-40B4-BE49-F238E27FC236}">
                <a16:creationId xmlns:a16="http://schemas.microsoft.com/office/drawing/2014/main" id="{14239585-9293-7C40-9023-078CB4F22138}"/>
              </a:ext>
            </a:extLst>
          </p:cNvPr>
          <p:cNvSpPr>
            <a:spLocks noChangeArrowheads="1"/>
          </p:cNvSpPr>
          <p:nvPr/>
        </p:nvSpPr>
        <p:spPr bwMode="auto">
          <a:xfrm>
            <a:off x="1646238" y="317500"/>
            <a:ext cx="6238875" cy="78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65000"/>
              </a:lnSpc>
              <a:spcBef>
                <a:spcPct val="50000"/>
              </a:spcBef>
            </a:pPr>
            <a:r>
              <a:rPr lang="en-US" altLang="ko-KR" sz="2800" i="1">
                <a:effectLst/>
                <a:latin typeface="Times New Roman" panose="02020603050405020304" pitchFamily="18" charset="0"/>
                <a:ea typeface="Gulim" panose="020B0600000101010101" pitchFamily="34" charset="-127"/>
              </a:rPr>
              <a:t>Arti </a:t>
            </a:r>
            <a:r>
              <a:rPr lang="en-US" altLang="ko-KR" sz="2800" i="1">
                <a:solidFill>
                  <a:schemeClr val="tx2"/>
                </a:solidFill>
                <a:effectLst/>
                <a:latin typeface="Times New Roman" panose="02020603050405020304" pitchFamily="18" charset="0"/>
                <a:ea typeface="Gulim" panose="020B0600000101010101" pitchFamily="34" charset="-127"/>
              </a:rPr>
              <a:t>“DARAH”</a:t>
            </a:r>
            <a:r>
              <a:rPr lang="en-US" altLang="ko-KR" sz="2800" i="1">
                <a:effectLst/>
                <a:latin typeface="Times New Roman" panose="02020603050405020304" pitchFamily="18" charset="0"/>
                <a:ea typeface="Gulim" panose="020B0600000101010101" pitchFamily="34" charset="-127"/>
              </a:rPr>
              <a:t>...</a:t>
            </a:r>
            <a:endParaRPr lang="en-US" altLang="ko-KR" sz="2400" i="1">
              <a:effectLst/>
              <a:latin typeface="Times New Roman" panose="02020603050405020304" pitchFamily="18" charset="0"/>
              <a:ea typeface="Gulim" panose="020B0600000101010101" pitchFamily="34" charset="-127"/>
            </a:endParaRPr>
          </a:p>
          <a:p>
            <a:pPr algn="ctr">
              <a:lnSpc>
                <a:spcPct val="65000"/>
              </a:lnSpc>
              <a:spcBef>
                <a:spcPct val="50000"/>
              </a:spcBef>
            </a:pPr>
            <a:r>
              <a:rPr lang="en-US" altLang="ko-KR" sz="2400" i="1">
                <a:effectLst/>
                <a:latin typeface="Times New Roman" panose="02020603050405020304" pitchFamily="18" charset="0"/>
                <a:ea typeface="Gulim" panose="020B0600000101010101" pitchFamily="34" charset="-127"/>
              </a:rPr>
              <a:t>Ibrani 9: 15-22</a:t>
            </a:r>
          </a:p>
        </p:txBody>
      </p:sp>
      <p:sp>
        <p:nvSpPr>
          <p:cNvPr id="485379" name="Text Box 3">
            <a:extLst>
              <a:ext uri="{FF2B5EF4-FFF2-40B4-BE49-F238E27FC236}">
                <a16:creationId xmlns:a16="http://schemas.microsoft.com/office/drawing/2014/main" id="{4A5ABAD9-0AA3-C94A-87CB-239E550CF5DC}"/>
              </a:ext>
            </a:extLst>
          </p:cNvPr>
          <p:cNvSpPr txBox="1">
            <a:spLocks noChangeArrowheads="1"/>
          </p:cNvSpPr>
          <p:nvPr/>
        </p:nvSpPr>
        <p:spPr bwMode="auto">
          <a:xfrm>
            <a:off x="395288" y="1898650"/>
            <a:ext cx="8450262" cy="44513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pPr>
            <a:r>
              <a:rPr lang="en-US" altLang="ko-KR" sz="5400" baseline="30000">
                <a:solidFill>
                  <a:srgbClr val="FF0000"/>
                </a:solidFill>
                <a:effectLst/>
                <a:latin typeface="Helvetica" pitchFamily="2" charset="0"/>
                <a:ea typeface="Gulim" panose="020B0600000101010101" pitchFamily="34" charset="-127"/>
              </a:rPr>
              <a:t>Tanpa korban, tidak ada</a:t>
            </a:r>
          </a:p>
          <a:p>
            <a:pPr algn="ctr">
              <a:lnSpc>
                <a:spcPct val="80000"/>
              </a:lnSpc>
              <a:spcBef>
                <a:spcPct val="50000"/>
              </a:spcBef>
            </a:pPr>
            <a:r>
              <a:rPr lang="en-US" altLang="ko-KR" sz="5400" baseline="30000">
                <a:solidFill>
                  <a:srgbClr val="FF0000"/>
                </a:solidFill>
                <a:effectLst/>
                <a:latin typeface="Helvetica" pitchFamily="2" charset="0"/>
                <a:ea typeface="Gulim" panose="020B0600000101010101" pitchFamily="34" charset="-127"/>
              </a:rPr>
              <a:t> pengampunan.</a:t>
            </a:r>
            <a:r>
              <a:rPr lang="en-US" altLang="ko-KR" sz="5400" baseline="30000">
                <a:solidFill>
                  <a:schemeClr val="folHlink"/>
                </a:solidFill>
                <a:effectLst/>
                <a:latin typeface="Helvetica" pitchFamily="2" charset="0"/>
                <a:ea typeface="Gulim" panose="020B0600000101010101" pitchFamily="34" charset="-127"/>
              </a:rPr>
              <a:t> Tuhan kita menyediakan pengorbanan itu ketika</a:t>
            </a:r>
            <a:r>
              <a:rPr lang="en-US" altLang="ko-KR" sz="5400">
                <a:solidFill>
                  <a:schemeClr val="folHlink"/>
                </a:solidFill>
                <a:effectLst/>
                <a:latin typeface="Helvetica" pitchFamily="2" charset="0"/>
                <a:ea typeface="Gulim" panose="020B0600000101010101" pitchFamily="34" charset="-127"/>
              </a:rPr>
              <a:t> </a:t>
            </a:r>
            <a:r>
              <a:rPr lang="en-US" altLang="ko-KR" sz="5400" baseline="30000">
                <a:solidFill>
                  <a:schemeClr val="folHlink"/>
                </a:solidFill>
                <a:effectLst/>
                <a:latin typeface="Helvetica" pitchFamily="2" charset="0"/>
                <a:ea typeface="Gulim" panose="020B0600000101010101" pitchFamily="34" charset="-127"/>
              </a:rPr>
              <a:t>Ia berjalan menuju Kalvari dan</a:t>
            </a:r>
            <a:r>
              <a:rPr lang="en-US" altLang="ko-KR" sz="5400">
                <a:solidFill>
                  <a:schemeClr val="folHlink"/>
                </a:solidFill>
                <a:effectLst/>
                <a:latin typeface="Helvetica" pitchFamily="2" charset="0"/>
                <a:ea typeface="Gulim" panose="020B0600000101010101" pitchFamily="34" charset="-127"/>
              </a:rPr>
              <a:t> </a:t>
            </a:r>
            <a:r>
              <a:rPr lang="en-US" altLang="ko-KR" sz="5400" baseline="30000">
                <a:solidFill>
                  <a:schemeClr val="folHlink"/>
                </a:solidFill>
                <a:effectLst/>
                <a:latin typeface="Helvetica" pitchFamily="2" charset="0"/>
                <a:ea typeface="Gulim" panose="020B0600000101010101" pitchFamily="34" charset="-127"/>
              </a:rPr>
              <a:t>menang atas kematian</a:t>
            </a:r>
            <a:r>
              <a:rPr lang="en-US" altLang="ko-KR" sz="5400">
                <a:solidFill>
                  <a:schemeClr val="folHlink"/>
                </a:solidFill>
                <a:effectLst/>
                <a:latin typeface="Helvetica" pitchFamily="2" charset="0"/>
                <a:ea typeface="Gulim" panose="020B0600000101010101" pitchFamily="34" charset="-127"/>
              </a:rPr>
              <a:t> </a:t>
            </a:r>
          </a:p>
          <a:p>
            <a:pPr algn="ctr">
              <a:spcBef>
                <a:spcPct val="50000"/>
              </a:spcBef>
            </a:pPr>
            <a:r>
              <a:rPr lang="en-US" altLang="ko-KR" sz="5400" i="1" u="sng">
                <a:solidFill>
                  <a:srgbClr val="FF0000"/>
                </a:solidFill>
                <a:effectLst/>
                <a:latin typeface="Helvetica" pitchFamily="2" charset="0"/>
                <a:ea typeface="Gulim" panose="020B0600000101010101" pitchFamily="34" charset="-127"/>
              </a:rPr>
              <a:t>DEMI KITA!</a:t>
            </a:r>
          </a:p>
        </p:txBody>
      </p:sp>
      <p:sp>
        <p:nvSpPr>
          <p:cNvPr id="485383" name="Text Box 7">
            <a:extLst>
              <a:ext uri="{FF2B5EF4-FFF2-40B4-BE49-F238E27FC236}">
                <a16:creationId xmlns:a16="http://schemas.microsoft.com/office/drawing/2014/main" id="{CDE87DDF-43CD-954D-A478-FE5945436AD3}"/>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485385" name="Text Box 9">
            <a:extLst>
              <a:ext uri="{FF2B5EF4-FFF2-40B4-BE49-F238E27FC236}">
                <a16:creationId xmlns:a16="http://schemas.microsoft.com/office/drawing/2014/main" id="{678A5C54-9D4F-4B43-866B-96371794E2C5}"/>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85386" name="Rectangle 10">
            <a:extLst>
              <a:ext uri="{FF2B5EF4-FFF2-40B4-BE49-F238E27FC236}">
                <a16:creationId xmlns:a16="http://schemas.microsoft.com/office/drawing/2014/main" id="{650DD9BE-C4DC-CE43-BCA7-3918B6DF065F}"/>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85389" name="Rectangle 13">
            <a:extLst>
              <a:ext uri="{FF2B5EF4-FFF2-40B4-BE49-F238E27FC236}">
                <a16:creationId xmlns:a16="http://schemas.microsoft.com/office/drawing/2014/main" id="{9D84A3F0-18FA-FB49-BAE8-95FC014AED81}"/>
              </a:ext>
            </a:extLst>
          </p:cNvPr>
          <p:cNvSpPr>
            <a:spLocks noChangeArrowheads="1"/>
          </p:cNvSpPr>
          <p:nvPr/>
        </p:nvSpPr>
        <p:spPr bwMode="auto">
          <a:xfrm>
            <a:off x="8093075"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67</a:t>
            </a:r>
          </a:p>
        </p:txBody>
      </p:sp>
      <p:sp>
        <p:nvSpPr>
          <p:cNvPr id="485391" name="Rectangle 15">
            <a:extLst>
              <a:ext uri="{FF2B5EF4-FFF2-40B4-BE49-F238E27FC236}">
                <a16:creationId xmlns:a16="http://schemas.microsoft.com/office/drawing/2014/main" id="{482DC266-A86E-D548-85C2-1F749DD8A003}"/>
              </a:ext>
            </a:extLst>
          </p:cNvPr>
          <p:cNvSpPr>
            <a:spLocks noChangeArrowheads="1"/>
          </p:cNvSpPr>
          <p:nvPr/>
        </p:nvSpPr>
        <p:spPr bwMode="auto">
          <a:xfrm>
            <a:off x="8461375" y="614680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effectLst>
                <a:outerShdw blurRad="38100" dist="38100" dir="2700000" algn="tl">
                  <a:srgbClr val="000000"/>
                </a:outerShdw>
              </a:effectLst>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a:extLst>
              <a:ext uri="{FF2B5EF4-FFF2-40B4-BE49-F238E27FC236}">
                <a16:creationId xmlns:a16="http://schemas.microsoft.com/office/drawing/2014/main" id="{B18B594D-D0AA-F24C-A1E9-DDE1E5570334}"/>
              </a:ext>
            </a:extLst>
          </p:cNvPr>
          <p:cNvSpPr>
            <a:spLocks noChangeArrowheads="1"/>
          </p:cNvSpPr>
          <p:nvPr/>
        </p:nvSpPr>
        <p:spPr bwMode="auto">
          <a:xfrm>
            <a:off x="2265363" y="2566988"/>
            <a:ext cx="4583112"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ko-KR" altLang="en-US" sz="2000" i="1">
                <a:solidFill>
                  <a:srgbClr val="99FF66"/>
                </a:solidFill>
                <a:effectLst/>
                <a:latin typeface="Helvetica" pitchFamily="2" charset="0"/>
                <a:ea typeface="Gulim" panose="020B0600000101010101" pitchFamily="34" charset="-127"/>
              </a:rPr>
              <a:t> </a:t>
            </a:r>
            <a:r>
              <a:rPr lang="en-US" altLang="ko-KR" sz="2000" i="1">
                <a:solidFill>
                  <a:srgbClr val="99FF66"/>
                </a:solidFill>
                <a:effectLst/>
                <a:latin typeface="Helvetica" pitchFamily="2" charset="0"/>
                <a:ea typeface="Gulim" panose="020B0600000101010101" pitchFamily="34" charset="-127"/>
              </a:rPr>
              <a:t>Loh Batu Pertama  –</a:t>
            </a:r>
            <a:r>
              <a:rPr lang="en-US" altLang="ko-KR" sz="2000" i="1">
                <a:solidFill>
                  <a:srgbClr val="00FF00"/>
                </a:solidFill>
                <a:effectLst/>
                <a:latin typeface="Helvetica" pitchFamily="2" charset="0"/>
                <a:ea typeface="Gulim" panose="020B0600000101010101" pitchFamily="34" charset="-127"/>
              </a:rPr>
              <a:t> </a:t>
            </a:r>
          </a:p>
          <a:p>
            <a:pPr algn="ctr"/>
            <a:r>
              <a:rPr lang="en-US" altLang="ko-KR" sz="2000" i="1">
                <a:effectLst/>
                <a:latin typeface="Helvetica" pitchFamily="2" charset="0"/>
                <a:ea typeface="Gulim" panose="020B0600000101010101" pitchFamily="34" charset="-127"/>
              </a:rPr>
              <a:t>Kewajiban kepada Tuhan (Ayat 1-12)</a:t>
            </a:r>
          </a:p>
        </p:txBody>
      </p:sp>
      <p:sp>
        <p:nvSpPr>
          <p:cNvPr id="286776" name="Text Box 56">
            <a:extLst>
              <a:ext uri="{FF2B5EF4-FFF2-40B4-BE49-F238E27FC236}">
                <a16:creationId xmlns:a16="http://schemas.microsoft.com/office/drawing/2014/main" id="{9A3BDECD-0C38-8C4E-978E-40664ABAC1B9}"/>
              </a:ext>
            </a:extLst>
          </p:cNvPr>
          <p:cNvSpPr txBox="1">
            <a:spLocks noChangeArrowheads="1"/>
          </p:cNvSpPr>
          <p:nvPr/>
        </p:nvSpPr>
        <p:spPr bwMode="auto">
          <a:xfrm>
            <a:off x="2068513" y="3333750"/>
            <a:ext cx="7169150" cy="2489200"/>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60000"/>
              </a:lnSpc>
              <a:spcBef>
                <a:spcPct val="50000"/>
              </a:spcBef>
            </a:pPr>
            <a:r>
              <a:rPr lang="en-US" altLang="ko-KR" sz="1800">
                <a:solidFill>
                  <a:schemeClr val="folHlink"/>
                </a:solidFill>
                <a:effectLst/>
                <a:latin typeface="Helvetica" pitchFamily="2" charset="0"/>
                <a:ea typeface="Gulim" panose="020B0600000101010101" pitchFamily="34" charset="-127"/>
              </a:rPr>
              <a:t>Akulah Tuhan, Allahmu</a:t>
            </a:r>
          </a:p>
          <a:p>
            <a:pPr>
              <a:lnSpc>
                <a:spcPct val="60000"/>
              </a:lnSpc>
              <a:spcBef>
                <a:spcPct val="50000"/>
              </a:spcBef>
            </a:pPr>
            <a:r>
              <a:rPr lang="en-US" altLang="ko-KR" sz="1800">
                <a:solidFill>
                  <a:schemeClr val="folHlink"/>
                </a:solidFill>
                <a:effectLst/>
                <a:latin typeface="Helvetica" pitchFamily="2" charset="0"/>
                <a:ea typeface="Gulim" panose="020B0600000101010101" pitchFamily="34" charset="-127"/>
              </a:rPr>
              <a:t>   Jangan ada padamu allah lain di hadapanKu </a:t>
            </a:r>
          </a:p>
          <a:p>
            <a:pPr>
              <a:lnSpc>
                <a:spcPct val="60000"/>
              </a:lnSpc>
              <a:spcBef>
                <a:spcPct val="50000"/>
              </a:spcBef>
            </a:pPr>
            <a:r>
              <a:rPr lang="en-US" altLang="ko-KR" sz="1800">
                <a:solidFill>
                  <a:schemeClr val="folHlink"/>
                </a:solidFill>
                <a:effectLst/>
                <a:latin typeface="Helvetica" pitchFamily="2" charset="0"/>
                <a:ea typeface="Gulim" panose="020B0600000101010101" pitchFamily="34" charset="-127"/>
              </a:rPr>
              <a:t>      Jangan membuat bagimu patung yang menyerupai apa pun </a:t>
            </a:r>
          </a:p>
          <a:p>
            <a:pPr>
              <a:lnSpc>
                <a:spcPct val="60000"/>
              </a:lnSpc>
              <a:spcBef>
                <a:spcPct val="50000"/>
              </a:spcBef>
            </a:pPr>
            <a:r>
              <a:rPr lang="en-US" altLang="ko-KR" sz="1800">
                <a:solidFill>
                  <a:schemeClr val="folHlink"/>
                </a:solidFill>
                <a:effectLst/>
                <a:latin typeface="Helvetica" pitchFamily="2" charset="0"/>
                <a:ea typeface="Gulim" panose="020B0600000101010101" pitchFamily="34" charset="-127"/>
              </a:rPr>
              <a:t>         Jangan sujud menyembah kepadanya </a:t>
            </a:r>
          </a:p>
          <a:p>
            <a:pPr>
              <a:spcBef>
                <a:spcPct val="50000"/>
              </a:spcBef>
            </a:pPr>
            <a:r>
              <a:rPr lang="en-US" altLang="ko-KR" sz="1800">
                <a:solidFill>
                  <a:schemeClr val="folHlink"/>
                </a:solidFill>
                <a:effectLst/>
                <a:latin typeface="Helvetica" pitchFamily="2" charset="0"/>
                <a:ea typeface="Gulim" panose="020B0600000101010101" pitchFamily="34" charset="-127"/>
              </a:rPr>
              <a:t>  Jangan menyebut nama Tuhan, Allahmu dengan sembarangan</a:t>
            </a:r>
          </a:p>
          <a:p>
            <a:pPr>
              <a:lnSpc>
                <a:spcPct val="60000"/>
              </a:lnSpc>
              <a:spcBef>
                <a:spcPct val="50000"/>
              </a:spcBef>
            </a:pPr>
            <a:r>
              <a:rPr lang="en-US" altLang="ko-KR" sz="1800">
                <a:solidFill>
                  <a:schemeClr val="folHlink"/>
                </a:solidFill>
                <a:effectLst/>
                <a:latin typeface="Helvetica" pitchFamily="2" charset="0"/>
                <a:ea typeface="Gulim" panose="020B0600000101010101" pitchFamily="34" charset="-127"/>
              </a:rPr>
              <a:t>               Ingatlah dan kuduskanlah hari Sabat</a:t>
            </a:r>
          </a:p>
          <a:p>
            <a:pPr>
              <a:lnSpc>
                <a:spcPct val="60000"/>
              </a:lnSpc>
              <a:spcBef>
                <a:spcPct val="50000"/>
              </a:spcBef>
            </a:pPr>
            <a:r>
              <a:rPr lang="en-US" altLang="ko-KR" sz="1800">
                <a:solidFill>
                  <a:schemeClr val="folHlink"/>
                </a:solidFill>
                <a:effectLst/>
                <a:latin typeface="Helvetica" pitchFamily="2" charset="0"/>
                <a:ea typeface="Gulim" panose="020B0600000101010101" pitchFamily="34" charset="-127"/>
              </a:rPr>
              <a:t>                  Enam hari lamanya engkau akan bekerja</a:t>
            </a:r>
          </a:p>
          <a:p>
            <a:pPr>
              <a:lnSpc>
                <a:spcPct val="60000"/>
              </a:lnSpc>
              <a:spcBef>
                <a:spcPct val="50000"/>
              </a:spcBef>
            </a:pPr>
            <a:r>
              <a:rPr lang="en-US" altLang="ko-KR" sz="1800">
                <a:solidFill>
                  <a:schemeClr val="folHlink"/>
                </a:solidFill>
                <a:effectLst/>
                <a:latin typeface="Helvetica" pitchFamily="2" charset="0"/>
                <a:ea typeface="Gulim" panose="020B0600000101010101" pitchFamily="34" charset="-127"/>
              </a:rPr>
              <a:t>                     Hari ketujuh adalah hari Sabat Tuhan...</a:t>
            </a:r>
          </a:p>
        </p:txBody>
      </p:sp>
      <p:grpSp>
        <p:nvGrpSpPr>
          <p:cNvPr id="286779" name="Group 59">
            <a:extLst>
              <a:ext uri="{FF2B5EF4-FFF2-40B4-BE49-F238E27FC236}">
                <a16:creationId xmlns:a16="http://schemas.microsoft.com/office/drawing/2014/main" id="{04F765EE-5DFA-5A41-8BEE-6084B3326286}"/>
              </a:ext>
            </a:extLst>
          </p:cNvPr>
          <p:cNvGrpSpPr>
            <a:grpSpLocks/>
          </p:cNvGrpSpPr>
          <p:nvPr/>
        </p:nvGrpSpPr>
        <p:grpSpPr bwMode="auto">
          <a:xfrm>
            <a:off x="368300" y="1970088"/>
            <a:ext cx="2946400" cy="4570412"/>
            <a:chOff x="448" y="1241"/>
            <a:chExt cx="1856" cy="2879"/>
          </a:xfrm>
        </p:grpSpPr>
        <p:sp>
          <p:nvSpPr>
            <p:cNvPr id="286777" name="Line 57">
              <a:extLst>
                <a:ext uri="{FF2B5EF4-FFF2-40B4-BE49-F238E27FC236}">
                  <a16:creationId xmlns:a16="http://schemas.microsoft.com/office/drawing/2014/main" id="{5A9128CC-EC08-3B46-98E3-48482FDC7ACE}"/>
                </a:ext>
              </a:extLst>
            </p:cNvPr>
            <p:cNvSpPr>
              <a:spLocks noChangeShapeType="1"/>
            </p:cNvSpPr>
            <p:nvPr/>
          </p:nvSpPr>
          <p:spPr bwMode="auto">
            <a:xfrm>
              <a:off x="448" y="1241"/>
              <a:ext cx="1856" cy="2879"/>
            </a:xfrm>
            <a:prstGeom prst="line">
              <a:avLst/>
            </a:prstGeom>
            <a:noFill/>
            <a:ln w="57150">
              <a:solidFill>
                <a:srgbClr val="F8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6778" name="Line 58">
              <a:extLst>
                <a:ext uri="{FF2B5EF4-FFF2-40B4-BE49-F238E27FC236}">
                  <a16:creationId xmlns:a16="http://schemas.microsoft.com/office/drawing/2014/main" id="{BA3244D7-01EE-6046-AD63-9B54EC6E733B}"/>
                </a:ext>
              </a:extLst>
            </p:cNvPr>
            <p:cNvSpPr>
              <a:spLocks noChangeShapeType="1"/>
            </p:cNvSpPr>
            <p:nvPr/>
          </p:nvSpPr>
          <p:spPr bwMode="auto">
            <a:xfrm>
              <a:off x="456" y="1248"/>
              <a:ext cx="616" cy="0"/>
            </a:xfrm>
            <a:prstGeom prst="line">
              <a:avLst/>
            </a:prstGeom>
            <a:noFill/>
            <a:ln w="57150">
              <a:solidFill>
                <a:srgbClr val="F8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286780" name="Text Box 60">
            <a:extLst>
              <a:ext uri="{FF2B5EF4-FFF2-40B4-BE49-F238E27FC236}">
                <a16:creationId xmlns:a16="http://schemas.microsoft.com/office/drawing/2014/main" id="{324C02BC-121F-A948-AD0C-578A980B8D92}"/>
              </a:ext>
            </a:extLst>
          </p:cNvPr>
          <p:cNvSpPr txBox="1">
            <a:spLocks noChangeArrowheads="1"/>
          </p:cNvSpPr>
          <p:nvPr/>
        </p:nvSpPr>
        <p:spPr bwMode="auto">
          <a:xfrm>
            <a:off x="482600" y="1016000"/>
            <a:ext cx="1841500" cy="1098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6600" b="0">
                <a:solidFill>
                  <a:schemeClr val="folHlink"/>
                </a:solidFill>
                <a:effectLst/>
                <a:latin typeface="Times New Roman" panose="02020603050405020304" pitchFamily="18" charset="0"/>
                <a:ea typeface="Gulim" panose="020B0600000101010101" pitchFamily="34" charset="-127"/>
              </a:rPr>
              <a:t>“</a:t>
            </a:r>
            <a:r>
              <a:rPr lang="en-US" altLang="ko-KR" sz="6600" b="0">
                <a:solidFill>
                  <a:schemeClr val="folHlink"/>
                </a:solidFill>
                <a:effectLst/>
                <a:latin typeface="Times New Roman" panose="02020603050405020304" pitchFamily="18" charset="0"/>
                <a:ea typeface="Gulim" panose="020B0600000101010101" pitchFamily="34" charset="-127"/>
              </a:rPr>
              <a:t>M”</a:t>
            </a:r>
          </a:p>
        </p:txBody>
      </p:sp>
      <p:sp>
        <p:nvSpPr>
          <p:cNvPr id="286781" name="Text Box 61">
            <a:extLst>
              <a:ext uri="{FF2B5EF4-FFF2-40B4-BE49-F238E27FC236}">
                <a16:creationId xmlns:a16="http://schemas.microsoft.com/office/drawing/2014/main" id="{717AE58A-26CD-BF47-96BC-BA35BF2187E3}"/>
              </a:ext>
            </a:extLst>
          </p:cNvPr>
          <p:cNvSpPr txBox="1">
            <a:spLocks noChangeArrowheads="1"/>
          </p:cNvSpPr>
          <p:nvPr/>
        </p:nvSpPr>
        <p:spPr bwMode="auto">
          <a:xfrm>
            <a:off x="682625" y="2054225"/>
            <a:ext cx="1719263" cy="457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Helvetica" pitchFamily="2" charset="0"/>
                <a:ea typeface="Gulim" panose="020B0600000101010101" pitchFamily="34" charset="-127"/>
              </a:rPr>
              <a:t>MORAL</a:t>
            </a:r>
          </a:p>
        </p:txBody>
      </p:sp>
      <p:sp>
        <p:nvSpPr>
          <p:cNvPr id="286782" name="Rectangle 62">
            <a:extLst>
              <a:ext uri="{FF2B5EF4-FFF2-40B4-BE49-F238E27FC236}">
                <a16:creationId xmlns:a16="http://schemas.microsoft.com/office/drawing/2014/main" id="{F4F2B1FB-80C1-4645-B541-CAB8A1A27442}"/>
              </a:ext>
            </a:extLst>
          </p:cNvPr>
          <p:cNvSpPr>
            <a:spLocks noChangeArrowheads="1"/>
          </p:cNvSpPr>
          <p:nvPr/>
        </p:nvSpPr>
        <p:spPr bwMode="auto">
          <a:xfrm>
            <a:off x="1660525" y="393700"/>
            <a:ext cx="5795963" cy="515938"/>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2800">
                <a:solidFill>
                  <a:schemeClr val="folHlink"/>
                </a:solidFill>
                <a:effectLst/>
                <a:latin typeface="Helvetica" pitchFamily="2" charset="0"/>
                <a:ea typeface="Gulim" panose="020B0600000101010101" pitchFamily="34" charset="-127"/>
              </a:rPr>
              <a:t>“</a:t>
            </a:r>
            <a:r>
              <a:rPr lang="en-US" altLang="ko-KR" sz="2800">
                <a:solidFill>
                  <a:schemeClr val="folHlink"/>
                </a:solidFill>
                <a:effectLst/>
                <a:latin typeface="Helvetica" pitchFamily="2" charset="0"/>
                <a:ea typeface="Gulim" panose="020B0600000101010101" pitchFamily="34" charset="-127"/>
              </a:rPr>
              <a:t>PERJANJIAN MUSA”</a:t>
            </a:r>
          </a:p>
        </p:txBody>
      </p:sp>
      <p:sp>
        <p:nvSpPr>
          <p:cNvPr id="286783" name="Rectangle 63">
            <a:extLst>
              <a:ext uri="{FF2B5EF4-FFF2-40B4-BE49-F238E27FC236}">
                <a16:creationId xmlns:a16="http://schemas.microsoft.com/office/drawing/2014/main" id="{A3B5CC84-0E5D-0844-9F02-DF8E2DB94A6B}"/>
              </a:ext>
            </a:extLst>
          </p:cNvPr>
          <p:cNvSpPr>
            <a:spLocks noChangeArrowheads="1"/>
          </p:cNvSpPr>
          <p:nvPr/>
        </p:nvSpPr>
        <p:spPr bwMode="auto">
          <a:xfrm>
            <a:off x="2514600" y="1008063"/>
            <a:ext cx="4124325" cy="7588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1900">
                <a:solidFill>
                  <a:schemeClr val="folHlink"/>
                </a:solidFill>
                <a:effectLst/>
                <a:latin typeface="Helvetica" pitchFamily="2" charset="0"/>
                <a:ea typeface="Gulim" panose="020B0600000101010101" pitchFamily="34" charset="-127"/>
              </a:rPr>
              <a:t>KELUARAN PASAL 20: </a:t>
            </a:r>
          </a:p>
          <a:p>
            <a:pPr algn="ctr"/>
            <a:r>
              <a:rPr lang="en-US" altLang="ko-KR" sz="2500">
                <a:effectLst/>
                <a:latin typeface="Helvetica" pitchFamily="2" charset="0"/>
                <a:ea typeface="Gulim" panose="020B0600000101010101" pitchFamily="34" charset="-127"/>
              </a:rPr>
              <a:t>SEPULUH HUKUM ALLAH</a:t>
            </a:r>
            <a:endParaRPr lang="en-US" altLang="ko-KR" sz="1900">
              <a:solidFill>
                <a:schemeClr val="folHlink"/>
              </a:solidFill>
              <a:effectLst/>
              <a:latin typeface="Helvetica" pitchFamily="2" charset="0"/>
              <a:ea typeface="Gulim" panose="020B0600000101010101" pitchFamily="34" charset="-127"/>
            </a:endParaRPr>
          </a:p>
        </p:txBody>
      </p:sp>
      <p:sp>
        <p:nvSpPr>
          <p:cNvPr id="286784" name="Text Box 64">
            <a:extLst>
              <a:ext uri="{FF2B5EF4-FFF2-40B4-BE49-F238E27FC236}">
                <a16:creationId xmlns:a16="http://schemas.microsoft.com/office/drawing/2014/main" id="{2C545D95-E40B-7949-A1A7-7E9BE0B1F458}"/>
              </a:ext>
            </a:extLst>
          </p:cNvPr>
          <p:cNvSpPr txBox="1">
            <a:spLocks noChangeArrowheads="1"/>
          </p:cNvSpPr>
          <p:nvPr/>
        </p:nvSpPr>
        <p:spPr bwMode="auto">
          <a:xfrm>
            <a:off x="2425700" y="1778000"/>
            <a:ext cx="5029200" cy="5191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800">
                <a:effectLst/>
                <a:latin typeface="Times New Roman" panose="02020603050405020304" pitchFamily="18" charset="0"/>
                <a:ea typeface="Gulim" panose="020B0600000101010101" pitchFamily="34" charset="-127"/>
              </a:rPr>
              <a:t>“</a:t>
            </a:r>
            <a:r>
              <a:rPr lang="en-US" altLang="ko-KR" sz="2800">
                <a:effectLst/>
                <a:latin typeface="Times New Roman" panose="02020603050405020304" pitchFamily="18" charset="0"/>
                <a:ea typeface="Gulim" panose="020B0600000101010101" pitchFamily="34" charset="-127"/>
              </a:rPr>
              <a:t>Kesepuluh hukum”</a:t>
            </a:r>
          </a:p>
        </p:txBody>
      </p:sp>
      <p:grpSp>
        <p:nvGrpSpPr>
          <p:cNvPr id="286786" name="Group 66">
            <a:extLst>
              <a:ext uri="{FF2B5EF4-FFF2-40B4-BE49-F238E27FC236}">
                <a16:creationId xmlns:a16="http://schemas.microsoft.com/office/drawing/2014/main" id="{2A7D548B-A534-E243-B803-C1FDCF50E7A1}"/>
              </a:ext>
            </a:extLst>
          </p:cNvPr>
          <p:cNvGrpSpPr>
            <a:grpSpLocks/>
          </p:cNvGrpSpPr>
          <p:nvPr/>
        </p:nvGrpSpPr>
        <p:grpSpPr bwMode="auto">
          <a:xfrm>
            <a:off x="7127875" y="304800"/>
            <a:ext cx="1470025" cy="1638300"/>
            <a:chOff x="4490" y="192"/>
            <a:chExt cx="926" cy="1032"/>
          </a:xfrm>
        </p:grpSpPr>
        <p:sp>
          <p:nvSpPr>
            <p:cNvPr id="286787" name="Rectangle 67">
              <a:extLst>
                <a:ext uri="{FF2B5EF4-FFF2-40B4-BE49-F238E27FC236}">
                  <a16:creationId xmlns:a16="http://schemas.microsoft.com/office/drawing/2014/main" id="{18E5C54F-1D70-1547-A7E5-8518D81D1DE1}"/>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86788" name="Oval 68">
              <a:extLst>
                <a:ext uri="{FF2B5EF4-FFF2-40B4-BE49-F238E27FC236}">
                  <a16:creationId xmlns:a16="http://schemas.microsoft.com/office/drawing/2014/main" id="{315EFAC0-F8C4-4E48-ABEE-06BBFE9E84E2}"/>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86789" name="Rectangle 69">
              <a:extLst>
                <a:ext uri="{FF2B5EF4-FFF2-40B4-BE49-F238E27FC236}">
                  <a16:creationId xmlns:a16="http://schemas.microsoft.com/office/drawing/2014/main" id="{99405836-FD99-8E48-ABB5-D1C2F26A385A}"/>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286790" name="Rectangle 70">
              <a:extLst>
                <a:ext uri="{FF2B5EF4-FFF2-40B4-BE49-F238E27FC236}">
                  <a16:creationId xmlns:a16="http://schemas.microsoft.com/office/drawing/2014/main" id="{8E4474C1-1579-DC49-95FB-D27A8415EC82}"/>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86791" name="Oval 71">
              <a:extLst>
                <a:ext uri="{FF2B5EF4-FFF2-40B4-BE49-F238E27FC236}">
                  <a16:creationId xmlns:a16="http://schemas.microsoft.com/office/drawing/2014/main" id="{24487CD0-4320-1242-8C2B-758B765E48E0}"/>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286792" name="Rectangle 72">
              <a:extLst>
                <a:ext uri="{FF2B5EF4-FFF2-40B4-BE49-F238E27FC236}">
                  <a16:creationId xmlns:a16="http://schemas.microsoft.com/office/drawing/2014/main" id="{431FE1F3-F7DB-5D47-8D75-744BBBD621B8}"/>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86793" name="Rectangle 73">
              <a:extLst>
                <a:ext uri="{FF2B5EF4-FFF2-40B4-BE49-F238E27FC236}">
                  <a16:creationId xmlns:a16="http://schemas.microsoft.com/office/drawing/2014/main" id="{FC691F9B-DF0B-3A42-AA0C-3B7D0ABD3E0B}"/>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VI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IX</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X</a:t>
              </a:r>
              <a:endParaRPr lang="en-US" altLang="ko-KR">
                <a:effectLst/>
                <a:latin typeface="Krone" charset="0"/>
                <a:ea typeface="Gulim" panose="020B0600000101010101" pitchFamily="34" charset="-127"/>
              </a:endParaRPr>
            </a:p>
          </p:txBody>
        </p:sp>
        <p:sp>
          <p:nvSpPr>
            <p:cNvPr id="286794" name="Rectangle 74">
              <a:extLst>
                <a:ext uri="{FF2B5EF4-FFF2-40B4-BE49-F238E27FC236}">
                  <a16:creationId xmlns:a16="http://schemas.microsoft.com/office/drawing/2014/main" id="{A097FFFA-B380-334B-AF86-12842675039D}"/>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IV</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a:t>
              </a:r>
              <a:endParaRPr lang="en-US" altLang="ko-KR">
                <a:effectLst/>
                <a:latin typeface="Krone" charset="0"/>
                <a:ea typeface="Gulim" panose="020B0600000101010101" pitchFamily="34" charset="-127"/>
              </a:endParaRPr>
            </a:p>
          </p:txBody>
        </p:sp>
      </p:grpSp>
      <p:sp>
        <p:nvSpPr>
          <p:cNvPr id="286804" name="Text Box 84">
            <a:extLst>
              <a:ext uri="{FF2B5EF4-FFF2-40B4-BE49-F238E27FC236}">
                <a16:creationId xmlns:a16="http://schemas.microsoft.com/office/drawing/2014/main" id="{0673E587-0950-4E47-BE5D-5A36E657FA10}"/>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86805" name="Rectangle 85">
            <a:extLst>
              <a:ext uri="{FF2B5EF4-FFF2-40B4-BE49-F238E27FC236}">
                <a16:creationId xmlns:a16="http://schemas.microsoft.com/office/drawing/2014/main" id="{21C3F87A-7C37-B74F-9302-B32964DFB9EC}"/>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86807" name="Text Box 87">
            <a:extLst>
              <a:ext uri="{FF2B5EF4-FFF2-40B4-BE49-F238E27FC236}">
                <a16:creationId xmlns:a16="http://schemas.microsoft.com/office/drawing/2014/main" id="{72F12F93-1D7F-7E43-B9AC-FCF8F0BD7B9D}"/>
              </a:ext>
            </a:extLst>
          </p:cNvPr>
          <p:cNvSpPr txBox="1">
            <a:spLocks noChangeArrowheads="1"/>
          </p:cNvSpPr>
          <p:nvPr/>
        </p:nvSpPr>
        <p:spPr bwMode="auto">
          <a:xfrm>
            <a:off x="8661400" y="64262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ffectLst/>
                <a:ea typeface="Gulim" panose="020B0600000101010101" pitchFamily="34" charset="-127"/>
              </a:rPr>
              <a:t>12</a:t>
            </a:r>
          </a:p>
        </p:txBody>
      </p:sp>
      <p:sp>
        <p:nvSpPr>
          <p:cNvPr id="286808" name="Rectangle 88">
            <a:extLst>
              <a:ext uri="{FF2B5EF4-FFF2-40B4-BE49-F238E27FC236}">
                <a16:creationId xmlns:a16="http://schemas.microsoft.com/office/drawing/2014/main" id="{3CF1880C-E3A4-E749-9492-AA90D4D71BD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86783"/>
                                        </p:tgtEl>
                                        <p:attrNameLst>
                                          <p:attrName>style.visibility</p:attrName>
                                        </p:attrNameLst>
                                      </p:cBhvr>
                                      <p:to>
                                        <p:strVal val="visible"/>
                                      </p:to>
                                    </p:set>
                                    <p:anim calcmode="lin" valueType="num">
                                      <p:cBhvr>
                                        <p:cTn id="7" dur="500" fill="hold"/>
                                        <p:tgtEl>
                                          <p:spTgt spid="286783"/>
                                        </p:tgtEl>
                                        <p:attrNameLst>
                                          <p:attrName>ppt_w</p:attrName>
                                        </p:attrNameLst>
                                      </p:cBhvr>
                                      <p:tavLst>
                                        <p:tav tm="0">
                                          <p:val>
                                            <p:fltVal val="0"/>
                                          </p:val>
                                        </p:tav>
                                        <p:tav tm="100000">
                                          <p:val>
                                            <p:strVal val="#ppt_w"/>
                                          </p:val>
                                        </p:tav>
                                      </p:tavLst>
                                    </p:anim>
                                    <p:anim calcmode="lin" valueType="num">
                                      <p:cBhvr>
                                        <p:cTn id="8" dur="500" fill="hold"/>
                                        <p:tgtEl>
                                          <p:spTgt spid="286783"/>
                                        </p:tgtEl>
                                        <p:attrNameLst>
                                          <p:attrName>ppt_h</p:attrName>
                                        </p:attrNameLst>
                                      </p:cBhvr>
                                      <p:tavLst>
                                        <p:tav tm="0">
                                          <p:val>
                                            <p:fltVal val="0"/>
                                          </p:val>
                                        </p:tav>
                                        <p:tav tm="100000">
                                          <p:val>
                                            <p:strVal val="#ppt_h"/>
                                          </p:val>
                                        </p:tav>
                                      </p:tavLst>
                                    </p:anim>
                                    <p:anim calcmode="lin" valueType="num">
                                      <p:cBhvr>
                                        <p:cTn id="9" dur="500" fill="hold"/>
                                        <p:tgtEl>
                                          <p:spTgt spid="286783"/>
                                        </p:tgtEl>
                                        <p:attrNameLst>
                                          <p:attrName>ppt_x</p:attrName>
                                        </p:attrNameLst>
                                      </p:cBhvr>
                                      <p:tavLst>
                                        <p:tav tm="0">
                                          <p:val>
                                            <p:fltVal val="0.5"/>
                                          </p:val>
                                        </p:tav>
                                        <p:tav tm="100000">
                                          <p:val>
                                            <p:strVal val="#ppt_x"/>
                                          </p:val>
                                        </p:tav>
                                      </p:tavLst>
                                    </p:anim>
                                    <p:anim calcmode="lin" valueType="num">
                                      <p:cBhvr>
                                        <p:cTn id="10"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86784"/>
                                        </p:tgtEl>
                                        <p:attrNameLst>
                                          <p:attrName>style.visibility</p:attrName>
                                        </p:attrNameLst>
                                      </p:cBhvr>
                                      <p:to>
                                        <p:strVal val="visible"/>
                                      </p:to>
                                    </p:set>
                                    <p:anim calcmode="lin" valueType="num">
                                      <p:cBhvr>
                                        <p:cTn id="15" dur="500" fill="hold"/>
                                        <p:tgtEl>
                                          <p:spTgt spid="286784"/>
                                        </p:tgtEl>
                                        <p:attrNameLst>
                                          <p:attrName>ppt_w</p:attrName>
                                        </p:attrNameLst>
                                      </p:cBhvr>
                                      <p:tavLst>
                                        <p:tav tm="0">
                                          <p:val>
                                            <p:fltVal val="0"/>
                                          </p:val>
                                        </p:tav>
                                        <p:tav tm="100000">
                                          <p:val>
                                            <p:strVal val="#ppt_w"/>
                                          </p:val>
                                        </p:tav>
                                      </p:tavLst>
                                    </p:anim>
                                    <p:anim calcmode="lin" valueType="num">
                                      <p:cBhvr>
                                        <p:cTn id="16" dur="500" fill="hold"/>
                                        <p:tgtEl>
                                          <p:spTgt spid="286784"/>
                                        </p:tgtEl>
                                        <p:attrNameLst>
                                          <p:attrName>ppt_h</p:attrName>
                                        </p:attrNameLst>
                                      </p:cBhvr>
                                      <p:tavLst>
                                        <p:tav tm="0">
                                          <p:val>
                                            <p:fltVal val="0"/>
                                          </p:val>
                                        </p:tav>
                                        <p:tav tm="100000">
                                          <p:val>
                                            <p:strVal val="#ppt_h"/>
                                          </p:val>
                                        </p:tav>
                                      </p:tavLst>
                                    </p:anim>
                                    <p:anim calcmode="lin" valueType="num">
                                      <p:cBhvr>
                                        <p:cTn id="17" dur="500" fill="hold"/>
                                        <p:tgtEl>
                                          <p:spTgt spid="286784"/>
                                        </p:tgtEl>
                                        <p:attrNameLst>
                                          <p:attrName>ppt_x</p:attrName>
                                        </p:attrNameLst>
                                      </p:cBhvr>
                                      <p:tavLst>
                                        <p:tav tm="0">
                                          <p:val>
                                            <p:fltVal val="0.5"/>
                                          </p:val>
                                        </p:tav>
                                        <p:tav tm="100000">
                                          <p:val>
                                            <p:strVal val="#ppt_x"/>
                                          </p:val>
                                        </p:tav>
                                      </p:tavLst>
                                    </p:anim>
                                    <p:anim calcmode="lin" valueType="num">
                                      <p:cBhvr>
                                        <p:cTn id="18"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86780"/>
                                        </p:tgtEl>
                                        <p:attrNameLst>
                                          <p:attrName>style.visibility</p:attrName>
                                        </p:attrNameLst>
                                      </p:cBhvr>
                                      <p:to>
                                        <p:strVal val="visible"/>
                                      </p:to>
                                    </p:set>
                                    <p:anim calcmode="lin" valueType="num">
                                      <p:cBhvr>
                                        <p:cTn id="23" dur="500" fill="hold"/>
                                        <p:tgtEl>
                                          <p:spTgt spid="286780"/>
                                        </p:tgtEl>
                                        <p:attrNameLst>
                                          <p:attrName>ppt_w</p:attrName>
                                        </p:attrNameLst>
                                      </p:cBhvr>
                                      <p:tavLst>
                                        <p:tav tm="0">
                                          <p:val>
                                            <p:fltVal val="0"/>
                                          </p:val>
                                        </p:tav>
                                        <p:tav tm="100000">
                                          <p:val>
                                            <p:strVal val="#ppt_w"/>
                                          </p:val>
                                        </p:tav>
                                      </p:tavLst>
                                    </p:anim>
                                    <p:anim calcmode="lin" valueType="num">
                                      <p:cBhvr>
                                        <p:cTn id="24" dur="500" fill="hold"/>
                                        <p:tgtEl>
                                          <p:spTgt spid="286780"/>
                                        </p:tgtEl>
                                        <p:attrNameLst>
                                          <p:attrName>ppt_h</p:attrName>
                                        </p:attrNameLst>
                                      </p:cBhvr>
                                      <p:tavLst>
                                        <p:tav tm="0">
                                          <p:val>
                                            <p:fltVal val="0"/>
                                          </p:val>
                                        </p:tav>
                                        <p:tav tm="100000">
                                          <p:val>
                                            <p:strVal val="#ppt_h"/>
                                          </p:val>
                                        </p:tav>
                                      </p:tavLst>
                                    </p:anim>
                                    <p:anim calcmode="lin" valueType="num">
                                      <p:cBhvr>
                                        <p:cTn id="25" dur="500" fill="hold"/>
                                        <p:tgtEl>
                                          <p:spTgt spid="286780"/>
                                        </p:tgtEl>
                                        <p:attrNameLst>
                                          <p:attrName>ppt_x</p:attrName>
                                        </p:attrNameLst>
                                      </p:cBhvr>
                                      <p:tavLst>
                                        <p:tav tm="0">
                                          <p:val>
                                            <p:fltVal val="0.5"/>
                                          </p:val>
                                        </p:tav>
                                        <p:tav tm="100000">
                                          <p:val>
                                            <p:strVal val="#ppt_x"/>
                                          </p:val>
                                        </p:tav>
                                      </p:tavLst>
                                    </p:anim>
                                    <p:anim calcmode="lin" valueType="num">
                                      <p:cBhvr>
                                        <p:cTn id="26" dur="500" fill="hold"/>
                                        <p:tgtEl>
                                          <p:spTgt spid="286780"/>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286779"/>
                                        </p:tgtEl>
                                        <p:attrNameLst>
                                          <p:attrName>style.visibility</p:attrName>
                                        </p:attrNameLst>
                                      </p:cBhvr>
                                      <p:to>
                                        <p:strVal val="visible"/>
                                      </p:to>
                                    </p:set>
                                    <p:animEffect transition="in" filter="wipe(up)">
                                      <p:cBhvr>
                                        <p:cTn id="30" dur="500"/>
                                        <p:tgtEl>
                                          <p:spTgt spid="286779"/>
                                        </p:tgtEl>
                                      </p:cBhvr>
                                    </p:animEffect>
                                  </p:childTnLst>
                                </p:cTn>
                              </p:par>
                            </p:childTnLst>
                          </p:cTn>
                        </p:par>
                        <p:par>
                          <p:cTn id="31" fill="hold" nodeType="afterGroup">
                            <p:stCondLst>
                              <p:cond delay="1000"/>
                            </p:stCondLst>
                            <p:childTnLst>
                              <p:par>
                                <p:cTn id="32" presetID="23" presetClass="entr" presetSubtype="36" fill="hold" grpId="0" nodeType="afterEffect">
                                  <p:stCondLst>
                                    <p:cond delay="100"/>
                                  </p:stCondLst>
                                  <p:childTnLst>
                                    <p:set>
                                      <p:cBhvr>
                                        <p:cTn id="33" dur="1" fill="hold">
                                          <p:stCondLst>
                                            <p:cond delay="0"/>
                                          </p:stCondLst>
                                        </p:cTn>
                                        <p:tgtEl>
                                          <p:spTgt spid="286781"/>
                                        </p:tgtEl>
                                        <p:attrNameLst>
                                          <p:attrName>style.visibility</p:attrName>
                                        </p:attrNameLst>
                                      </p:cBhvr>
                                      <p:to>
                                        <p:strVal val="visible"/>
                                      </p:to>
                                    </p:set>
                                    <p:anim calcmode="lin" valueType="num">
                                      <p:cBhvr>
                                        <p:cTn id="34"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35"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36" dur="500" fill="hold"/>
                                        <p:tgtEl>
                                          <p:spTgt spid="286781"/>
                                        </p:tgtEl>
                                        <p:attrNameLst>
                                          <p:attrName>ppt_x</p:attrName>
                                        </p:attrNameLst>
                                      </p:cBhvr>
                                      <p:tavLst>
                                        <p:tav tm="0">
                                          <p:val>
                                            <p:fltVal val="0.5"/>
                                          </p:val>
                                        </p:tav>
                                        <p:tav tm="100000">
                                          <p:val>
                                            <p:strVal val="#ppt_x"/>
                                          </p:val>
                                        </p:tav>
                                      </p:tavLst>
                                    </p:anim>
                                    <p:anim calcmode="lin" valueType="num">
                                      <p:cBhvr>
                                        <p:cTn id="37"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286728"/>
                                        </p:tgtEl>
                                        <p:attrNameLst>
                                          <p:attrName>style.visibility</p:attrName>
                                        </p:attrNameLst>
                                      </p:cBhvr>
                                      <p:to>
                                        <p:strVal val="visible"/>
                                      </p:to>
                                    </p:set>
                                    <p:anim calcmode="lin" valueType="num">
                                      <p:cBhvr>
                                        <p:cTn id="42" dur="500" fill="hold"/>
                                        <p:tgtEl>
                                          <p:spTgt spid="286728"/>
                                        </p:tgtEl>
                                        <p:attrNameLst>
                                          <p:attrName>ppt_w</p:attrName>
                                        </p:attrNameLst>
                                      </p:cBhvr>
                                      <p:tavLst>
                                        <p:tav tm="0">
                                          <p:val>
                                            <p:fltVal val="0"/>
                                          </p:val>
                                        </p:tav>
                                        <p:tav tm="100000">
                                          <p:val>
                                            <p:strVal val="#ppt_w"/>
                                          </p:val>
                                        </p:tav>
                                      </p:tavLst>
                                    </p:anim>
                                    <p:anim calcmode="lin" valueType="num">
                                      <p:cBhvr>
                                        <p:cTn id="43" dur="500" fill="hold"/>
                                        <p:tgtEl>
                                          <p:spTgt spid="286728"/>
                                        </p:tgtEl>
                                        <p:attrNameLst>
                                          <p:attrName>ppt_h</p:attrName>
                                        </p:attrNameLst>
                                      </p:cBhvr>
                                      <p:tavLst>
                                        <p:tav tm="0">
                                          <p:val>
                                            <p:fltVal val="0"/>
                                          </p:val>
                                        </p:tav>
                                        <p:tav tm="100000">
                                          <p:val>
                                            <p:strVal val="#ppt_h"/>
                                          </p:val>
                                        </p:tav>
                                      </p:tavLst>
                                    </p:anim>
                                    <p:anim calcmode="lin" valueType="num">
                                      <p:cBhvr>
                                        <p:cTn id="44" dur="500" fill="hold"/>
                                        <p:tgtEl>
                                          <p:spTgt spid="286728"/>
                                        </p:tgtEl>
                                        <p:attrNameLst>
                                          <p:attrName>ppt_x</p:attrName>
                                        </p:attrNameLst>
                                      </p:cBhvr>
                                      <p:tavLst>
                                        <p:tav tm="0">
                                          <p:val>
                                            <p:fltVal val="0.5"/>
                                          </p:val>
                                        </p:tav>
                                        <p:tav tm="100000">
                                          <p:val>
                                            <p:strVal val="#ppt_x"/>
                                          </p:val>
                                        </p:tav>
                                      </p:tavLst>
                                    </p:anim>
                                    <p:anim calcmode="lin" valueType="num">
                                      <p:cBhvr>
                                        <p:cTn id="45"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286776">
                                            <p:txEl>
                                              <p:pRg st="0" end="0"/>
                                            </p:txEl>
                                          </p:spTgt>
                                        </p:tgtEl>
                                        <p:attrNameLst>
                                          <p:attrName>style.visibility</p:attrName>
                                        </p:attrNameLst>
                                      </p:cBhvr>
                                      <p:to>
                                        <p:strVal val="visible"/>
                                      </p:to>
                                    </p:set>
                                    <p:animEffect transition="in" filter="box(out)">
                                      <p:cBhvr>
                                        <p:cTn id="50" dur="500"/>
                                        <p:tgtEl>
                                          <p:spTgt spid="286776">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286776">
                                            <p:txEl>
                                              <p:pRg st="1" end="1"/>
                                            </p:txEl>
                                          </p:spTgt>
                                        </p:tgtEl>
                                        <p:attrNameLst>
                                          <p:attrName>style.visibility</p:attrName>
                                        </p:attrNameLst>
                                      </p:cBhvr>
                                      <p:to>
                                        <p:strVal val="visible"/>
                                      </p:to>
                                    </p:set>
                                    <p:animEffect transition="in" filter="box(out)">
                                      <p:cBhvr>
                                        <p:cTn id="55" dur="500"/>
                                        <p:tgtEl>
                                          <p:spTgt spid="286776">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286776">
                                            <p:txEl>
                                              <p:pRg st="2" end="2"/>
                                            </p:txEl>
                                          </p:spTgt>
                                        </p:tgtEl>
                                        <p:attrNameLst>
                                          <p:attrName>style.visibility</p:attrName>
                                        </p:attrNameLst>
                                      </p:cBhvr>
                                      <p:to>
                                        <p:strVal val="visible"/>
                                      </p:to>
                                    </p:set>
                                    <p:animEffect transition="in" filter="box(out)">
                                      <p:cBhvr>
                                        <p:cTn id="60" dur="500"/>
                                        <p:tgtEl>
                                          <p:spTgt spid="286776">
                                            <p:txEl>
                                              <p:pRg st="2" end="2"/>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32" fill="hold" grpId="0" nodeType="clickEffect">
                                  <p:stCondLst>
                                    <p:cond delay="0"/>
                                  </p:stCondLst>
                                  <p:childTnLst>
                                    <p:set>
                                      <p:cBhvr>
                                        <p:cTn id="64" dur="1" fill="hold">
                                          <p:stCondLst>
                                            <p:cond delay="0"/>
                                          </p:stCondLst>
                                        </p:cTn>
                                        <p:tgtEl>
                                          <p:spTgt spid="286776">
                                            <p:txEl>
                                              <p:pRg st="3" end="3"/>
                                            </p:txEl>
                                          </p:spTgt>
                                        </p:tgtEl>
                                        <p:attrNameLst>
                                          <p:attrName>style.visibility</p:attrName>
                                        </p:attrNameLst>
                                      </p:cBhvr>
                                      <p:to>
                                        <p:strVal val="visible"/>
                                      </p:to>
                                    </p:set>
                                    <p:animEffect transition="in" filter="box(out)">
                                      <p:cBhvr>
                                        <p:cTn id="65" dur="500"/>
                                        <p:tgtEl>
                                          <p:spTgt spid="286776">
                                            <p:txEl>
                                              <p:pRg st="3" end="3"/>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286776">
                                            <p:txEl>
                                              <p:pRg st="4" end="4"/>
                                            </p:txEl>
                                          </p:spTgt>
                                        </p:tgtEl>
                                        <p:attrNameLst>
                                          <p:attrName>style.visibility</p:attrName>
                                        </p:attrNameLst>
                                      </p:cBhvr>
                                      <p:to>
                                        <p:strVal val="visible"/>
                                      </p:to>
                                    </p:set>
                                    <p:animEffect transition="in" filter="box(out)">
                                      <p:cBhvr>
                                        <p:cTn id="70" dur="500"/>
                                        <p:tgtEl>
                                          <p:spTgt spid="286776">
                                            <p:txEl>
                                              <p:pRg st="4" end="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32" fill="hold" grpId="0" nodeType="clickEffect">
                                  <p:stCondLst>
                                    <p:cond delay="0"/>
                                  </p:stCondLst>
                                  <p:childTnLst>
                                    <p:set>
                                      <p:cBhvr>
                                        <p:cTn id="74" dur="1" fill="hold">
                                          <p:stCondLst>
                                            <p:cond delay="0"/>
                                          </p:stCondLst>
                                        </p:cTn>
                                        <p:tgtEl>
                                          <p:spTgt spid="286776">
                                            <p:txEl>
                                              <p:pRg st="5" end="5"/>
                                            </p:txEl>
                                          </p:spTgt>
                                        </p:tgtEl>
                                        <p:attrNameLst>
                                          <p:attrName>style.visibility</p:attrName>
                                        </p:attrNameLst>
                                      </p:cBhvr>
                                      <p:to>
                                        <p:strVal val="visible"/>
                                      </p:to>
                                    </p:set>
                                    <p:animEffect transition="in" filter="box(out)">
                                      <p:cBhvr>
                                        <p:cTn id="75" dur="500"/>
                                        <p:tgtEl>
                                          <p:spTgt spid="286776">
                                            <p:txEl>
                                              <p:pRg st="5" end="5"/>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286776">
                                            <p:txEl>
                                              <p:pRg st="6" end="6"/>
                                            </p:txEl>
                                          </p:spTgt>
                                        </p:tgtEl>
                                        <p:attrNameLst>
                                          <p:attrName>style.visibility</p:attrName>
                                        </p:attrNameLst>
                                      </p:cBhvr>
                                      <p:to>
                                        <p:strVal val="visible"/>
                                      </p:to>
                                    </p:set>
                                    <p:animEffect transition="in" filter="box(out)">
                                      <p:cBhvr>
                                        <p:cTn id="80" dur="500"/>
                                        <p:tgtEl>
                                          <p:spTgt spid="286776">
                                            <p:txEl>
                                              <p:pRg st="6" end="6"/>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286776">
                                            <p:txEl>
                                              <p:pRg st="7" end="7"/>
                                            </p:txEl>
                                          </p:spTgt>
                                        </p:tgtEl>
                                        <p:attrNameLst>
                                          <p:attrName>style.visibility</p:attrName>
                                        </p:attrNameLst>
                                      </p:cBhvr>
                                      <p:to>
                                        <p:strVal val="visible"/>
                                      </p:to>
                                    </p:set>
                                    <p:animEffect transition="in" filter="box(out)">
                                      <p:cBhvr>
                                        <p:cTn id="85" dur="500"/>
                                        <p:tgtEl>
                                          <p:spTgt spid="2867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3" grpId="0" autoUpdateAnimBg="0"/>
      <p:bldP spid="28678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9246" name="Picture 78" descr="Slide1">
            <a:extLst>
              <a:ext uri="{FF2B5EF4-FFF2-40B4-BE49-F238E27FC236}">
                <a16:creationId xmlns:a16="http://schemas.microsoft.com/office/drawing/2014/main" id="{7C34BF51-81C8-6146-B76F-31854F907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231" name="Rectangle 63">
            <a:extLst>
              <a:ext uri="{FF2B5EF4-FFF2-40B4-BE49-F238E27FC236}">
                <a16:creationId xmlns:a16="http://schemas.microsoft.com/office/drawing/2014/main" id="{0C6175BB-3F42-8A49-B87E-382935975C6B}"/>
              </a:ext>
            </a:extLst>
          </p:cNvPr>
          <p:cNvSpPr>
            <a:spLocks noChangeArrowheads="1"/>
          </p:cNvSpPr>
          <p:nvPr/>
        </p:nvSpPr>
        <p:spPr bwMode="auto">
          <a:xfrm>
            <a:off x="-11113" y="0"/>
            <a:ext cx="9144001" cy="55562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519248" name="Text Box 60">
            <a:extLst>
              <a:ext uri="{FF2B5EF4-FFF2-40B4-BE49-F238E27FC236}">
                <a16:creationId xmlns:a16="http://schemas.microsoft.com/office/drawing/2014/main" id="{6ACBBC33-207B-F64C-8F71-DB6824B8F81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©2006 TBBMI</a:t>
            </a:r>
          </a:p>
        </p:txBody>
      </p:sp>
      <p:sp>
        <p:nvSpPr>
          <p:cNvPr id="519229" name="Rectangle 61">
            <a:extLst>
              <a:ext uri="{FF2B5EF4-FFF2-40B4-BE49-F238E27FC236}">
                <a16:creationId xmlns:a16="http://schemas.microsoft.com/office/drawing/2014/main" id="{581F76AD-9197-BC49-A71A-B9D62F6948EE}"/>
              </a:ext>
            </a:extLst>
          </p:cNvPr>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519173" name="Rectangle 5">
            <a:extLst>
              <a:ext uri="{FF2B5EF4-FFF2-40B4-BE49-F238E27FC236}">
                <a16:creationId xmlns:a16="http://schemas.microsoft.com/office/drawing/2014/main" id="{EB7CD8FC-9B9D-7B4F-9E8C-B892C5C12DAB}"/>
              </a:ext>
            </a:extLst>
          </p:cNvPr>
          <p:cNvSpPr>
            <a:spLocks noChangeArrowheads="1"/>
          </p:cNvSpPr>
          <p:nvPr/>
        </p:nvSpPr>
        <p:spPr bwMode="auto">
          <a:xfrm>
            <a:off x="550863" y="681038"/>
            <a:ext cx="1881187" cy="1184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ko-KR" sz="2400">
                <a:solidFill>
                  <a:srgbClr val="FD2558"/>
                </a:solidFill>
                <a:effectLst/>
                <a:latin typeface="Helvetica" pitchFamily="2" charset="0"/>
                <a:ea typeface="Gulim" panose="020B0600000101010101" pitchFamily="34" charset="-127"/>
              </a:rPr>
              <a:t>Panggilan     to Abraham        </a:t>
            </a:r>
            <a:r>
              <a:rPr lang="en-US" altLang="ko-KR" sz="2400">
                <a:effectLst/>
                <a:latin typeface="Helvetica" pitchFamily="2" charset="0"/>
                <a:ea typeface="Gulim" panose="020B0600000101010101" pitchFamily="34" charset="-127"/>
              </a:rPr>
              <a:t> Kej 12:1-3</a:t>
            </a:r>
          </a:p>
        </p:txBody>
      </p:sp>
      <p:sp>
        <p:nvSpPr>
          <p:cNvPr id="519174" name="Rectangle 6">
            <a:extLst>
              <a:ext uri="{FF2B5EF4-FFF2-40B4-BE49-F238E27FC236}">
                <a16:creationId xmlns:a16="http://schemas.microsoft.com/office/drawing/2014/main" id="{BCD23378-855C-2941-BDA1-09DAB509BA79}"/>
              </a:ext>
            </a:extLst>
          </p:cNvPr>
          <p:cNvSpPr>
            <a:spLocks noChangeArrowheads="1"/>
          </p:cNvSpPr>
          <p:nvPr/>
        </p:nvSpPr>
        <p:spPr bwMode="auto">
          <a:xfrm>
            <a:off x="1108075" y="3444875"/>
            <a:ext cx="15732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TANAH</a:t>
            </a:r>
          </a:p>
        </p:txBody>
      </p:sp>
      <p:sp>
        <p:nvSpPr>
          <p:cNvPr id="519175" name="Rectangle 7">
            <a:extLst>
              <a:ext uri="{FF2B5EF4-FFF2-40B4-BE49-F238E27FC236}">
                <a16:creationId xmlns:a16="http://schemas.microsoft.com/office/drawing/2014/main" id="{EDB4DDF0-2C84-854A-99C0-F59334D18382}"/>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19176" name="Line 8">
            <a:extLst>
              <a:ext uri="{FF2B5EF4-FFF2-40B4-BE49-F238E27FC236}">
                <a16:creationId xmlns:a16="http://schemas.microsoft.com/office/drawing/2014/main" id="{53A6849A-B1F6-5E41-8C36-E701CA39ED90}"/>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77" name="Line 9">
            <a:extLst>
              <a:ext uri="{FF2B5EF4-FFF2-40B4-BE49-F238E27FC236}">
                <a16:creationId xmlns:a16="http://schemas.microsoft.com/office/drawing/2014/main" id="{722FCE6B-CBE2-184D-A093-AF9128AE9628}"/>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78" name="Line 10">
            <a:extLst>
              <a:ext uri="{FF2B5EF4-FFF2-40B4-BE49-F238E27FC236}">
                <a16:creationId xmlns:a16="http://schemas.microsoft.com/office/drawing/2014/main" id="{DCA90364-8EF6-2645-A951-44FAA96873FF}"/>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79" name="Line 11">
            <a:extLst>
              <a:ext uri="{FF2B5EF4-FFF2-40B4-BE49-F238E27FC236}">
                <a16:creationId xmlns:a16="http://schemas.microsoft.com/office/drawing/2014/main" id="{16D84C81-0505-2244-BA95-BBD6F78368C0}"/>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80" name="Line 12">
            <a:extLst>
              <a:ext uri="{FF2B5EF4-FFF2-40B4-BE49-F238E27FC236}">
                <a16:creationId xmlns:a16="http://schemas.microsoft.com/office/drawing/2014/main" id="{81A42606-5C9A-3E48-A0A1-8477C5D78F05}"/>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83" name="Text Box 15">
            <a:extLst>
              <a:ext uri="{FF2B5EF4-FFF2-40B4-BE49-F238E27FC236}">
                <a16:creationId xmlns:a16="http://schemas.microsoft.com/office/drawing/2014/main" id="{E84DA961-91BF-CF44-AF89-20745C78F144}"/>
              </a:ext>
            </a:extLst>
          </p:cNvPr>
          <p:cNvSpPr txBox="1">
            <a:spLocks noChangeArrowheads="1"/>
          </p:cNvSpPr>
          <p:nvPr/>
        </p:nvSpPr>
        <p:spPr bwMode="auto">
          <a:xfrm>
            <a:off x="6635750" y="649288"/>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ko-KR" sz="2400">
                <a:solidFill>
                  <a:srgbClr val="FD2558"/>
                </a:solidFill>
                <a:effectLst/>
                <a:latin typeface="Helvetica" pitchFamily="2" charset="0"/>
                <a:ea typeface="Gulim" panose="020B0600000101010101" pitchFamily="34" charset="-127"/>
              </a:rPr>
              <a:t>Perjanjian</a:t>
            </a:r>
            <a:r>
              <a:rPr lang="en-US" altLang="ko-KR" sz="2400">
                <a:effectLst/>
                <a:latin typeface="Helvetica" pitchFamily="2" charset="0"/>
                <a:ea typeface="Gulim" panose="020B0600000101010101" pitchFamily="34" charset="-127"/>
              </a:rPr>
              <a:t>  Kej: 15:9-18</a:t>
            </a:r>
            <a:endParaRPr lang="en-US" altLang="ko-KR" sz="2000" b="0">
              <a:effectLst/>
              <a:ea typeface="Gulim" panose="020B0600000101010101" pitchFamily="34" charset="-127"/>
            </a:endParaRPr>
          </a:p>
        </p:txBody>
      </p:sp>
      <p:sp>
        <p:nvSpPr>
          <p:cNvPr id="519186" name="Rectangle 18">
            <a:extLst>
              <a:ext uri="{FF2B5EF4-FFF2-40B4-BE49-F238E27FC236}">
                <a16:creationId xmlns:a16="http://schemas.microsoft.com/office/drawing/2014/main" id="{9499E8DD-BB74-D949-A7E5-4C78949C94A9}"/>
              </a:ext>
            </a:extLst>
          </p:cNvPr>
          <p:cNvSpPr>
            <a:spLocks noChangeArrowheads="1"/>
          </p:cNvSpPr>
          <p:nvPr/>
        </p:nvSpPr>
        <p:spPr bwMode="auto">
          <a:xfrm>
            <a:off x="3951288" y="3424238"/>
            <a:ext cx="157162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BENIH</a:t>
            </a:r>
          </a:p>
        </p:txBody>
      </p:sp>
      <p:sp>
        <p:nvSpPr>
          <p:cNvPr id="519187" name="Rectangle 19">
            <a:extLst>
              <a:ext uri="{FF2B5EF4-FFF2-40B4-BE49-F238E27FC236}">
                <a16:creationId xmlns:a16="http://schemas.microsoft.com/office/drawing/2014/main" id="{048377CD-1844-474B-852A-E66080421B23}"/>
              </a:ext>
            </a:extLst>
          </p:cNvPr>
          <p:cNvSpPr>
            <a:spLocks noChangeArrowheads="1"/>
          </p:cNvSpPr>
          <p:nvPr/>
        </p:nvSpPr>
        <p:spPr bwMode="auto">
          <a:xfrm>
            <a:off x="6118225" y="3440113"/>
            <a:ext cx="24876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effectLst/>
                <a:latin typeface="Helvetica" pitchFamily="2" charset="0"/>
                <a:ea typeface="Gulim" panose="020B0600000101010101" pitchFamily="34" charset="-127"/>
              </a:rPr>
              <a:t>BERKAT</a:t>
            </a:r>
          </a:p>
        </p:txBody>
      </p:sp>
      <p:sp>
        <p:nvSpPr>
          <p:cNvPr id="519188" name="Rectangle 20">
            <a:extLst>
              <a:ext uri="{FF2B5EF4-FFF2-40B4-BE49-F238E27FC236}">
                <a16:creationId xmlns:a16="http://schemas.microsoft.com/office/drawing/2014/main" id="{913BB5A5-6AE0-9247-BB15-B44107D0D0A0}"/>
              </a:ext>
            </a:extLst>
          </p:cNvPr>
          <p:cNvSpPr>
            <a:spLocks noChangeArrowheads="1"/>
          </p:cNvSpPr>
          <p:nvPr/>
        </p:nvSpPr>
        <p:spPr bwMode="auto">
          <a:xfrm>
            <a:off x="938213" y="2655888"/>
            <a:ext cx="157162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13:15</a:t>
            </a:r>
          </a:p>
        </p:txBody>
      </p:sp>
      <p:sp>
        <p:nvSpPr>
          <p:cNvPr id="519189" name="Rectangle 21">
            <a:extLst>
              <a:ext uri="{FF2B5EF4-FFF2-40B4-BE49-F238E27FC236}">
                <a16:creationId xmlns:a16="http://schemas.microsoft.com/office/drawing/2014/main" id="{96769679-019F-5B40-9FE4-E9BE43788D9C}"/>
              </a:ext>
            </a:extLst>
          </p:cNvPr>
          <p:cNvSpPr>
            <a:spLocks noChangeArrowheads="1"/>
          </p:cNvSpPr>
          <p:nvPr/>
        </p:nvSpPr>
        <p:spPr bwMode="auto">
          <a:xfrm>
            <a:off x="1065213" y="3873500"/>
            <a:ext cx="135255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12:1</a:t>
            </a:r>
          </a:p>
        </p:txBody>
      </p:sp>
      <p:sp>
        <p:nvSpPr>
          <p:cNvPr id="519193" name="Rectangle 25">
            <a:extLst>
              <a:ext uri="{FF2B5EF4-FFF2-40B4-BE49-F238E27FC236}">
                <a16:creationId xmlns:a16="http://schemas.microsoft.com/office/drawing/2014/main" id="{366DF25A-2683-A944-B64C-9CCE6D0A80B3}"/>
              </a:ext>
            </a:extLst>
          </p:cNvPr>
          <p:cNvSpPr>
            <a:spLocks noChangeArrowheads="1"/>
          </p:cNvSpPr>
          <p:nvPr/>
        </p:nvSpPr>
        <p:spPr bwMode="auto">
          <a:xfrm>
            <a:off x="3884613" y="387667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12:2</a:t>
            </a:r>
          </a:p>
        </p:txBody>
      </p:sp>
      <p:sp>
        <p:nvSpPr>
          <p:cNvPr id="519194" name="Rectangle 26">
            <a:extLst>
              <a:ext uri="{FF2B5EF4-FFF2-40B4-BE49-F238E27FC236}">
                <a16:creationId xmlns:a16="http://schemas.microsoft.com/office/drawing/2014/main" id="{893059BC-E54A-174E-89B2-D3607E4799D8}"/>
              </a:ext>
            </a:extLst>
          </p:cNvPr>
          <p:cNvSpPr>
            <a:spLocks noChangeArrowheads="1"/>
          </p:cNvSpPr>
          <p:nvPr/>
        </p:nvSpPr>
        <p:spPr bwMode="auto">
          <a:xfrm>
            <a:off x="6551613" y="388461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12:3</a:t>
            </a:r>
          </a:p>
        </p:txBody>
      </p:sp>
      <p:sp>
        <p:nvSpPr>
          <p:cNvPr id="519195" name="Rectangle 27">
            <a:extLst>
              <a:ext uri="{FF2B5EF4-FFF2-40B4-BE49-F238E27FC236}">
                <a16:creationId xmlns:a16="http://schemas.microsoft.com/office/drawing/2014/main" id="{B3123A79-FAD3-DE40-9186-BCDAE873E14B}"/>
              </a:ext>
            </a:extLst>
          </p:cNvPr>
          <p:cNvSpPr>
            <a:spLocks noChangeArrowheads="1"/>
          </p:cNvSpPr>
          <p:nvPr/>
        </p:nvSpPr>
        <p:spPr bwMode="auto">
          <a:xfrm>
            <a:off x="3402013" y="2647950"/>
            <a:ext cx="22256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13:14-16</a:t>
            </a:r>
          </a:p>
        </p:txBody>
      </p:sp>
      <p:sp>
        <p:nvSpPr>
          <p:cNvPr id="519196" name="Rectangle 28">
            <a:extLst>
              <a:ext uri="{FF2B5EF4-FFF2-40B4-BE49-F238E27FC236}">
                <a16:creationId xmlns:a16="http://schemas.microsoft.com/office/drawing/2014/main" id="{D2E11854-5E32-F042-80AA-813EDC9D69C2}"/>
              </a:ext>
            </a:extLst>
          </p:cNvPr>
          <p:cNvSpPr>
            <a:spLocks noChangeArrowheads="1"/>
          </p:cNvSpPr>
          <p:nvPr/>
        </p:nvSpPr>
        <p:spPr bwMode="auto">
          <a:xfrm>
            <a:off x="6264275" y="2657475"/>
            <a:ext cx="168910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Kej 15:9-18</a:t>
            </a:r>
          </a:p>
        </p:txBody>
      </p:sp>
      <p:sp>
        <p:nvSpPr>
          <p:cNvPr id="519197" name="Rectangle 29">
            <a:extLst>
              <a:ext uri="{FF2B5EF4-FFF2-40B4-BE49-F238E27FC236}">
                <a16:creationId xmlns:a16="http://schemas.microsoft.com/office/drawing/2014/main" id="{539C34FB-0E6D-B34F-8A59-7A55A97D5BDA}"/>
              </a:ext>
            </a:extLst>
          </p:cNvPr>
          <p:cNvSpPr>
            <a:spLocks noChangeArrowheads="1"/>
          </p:cNvSpPr>
          <p:nvPr/>
        </p:nvSpPr>
        <p:spPr bwMode="auto">
          <a:xfrm>
            <a:off x="265113" y="61880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i="1">
                <a:solidFill>
                  <a:srgbClr val="FFFF39"/>
                </a:solidFill>
                <a:effectLst/>
                <a:latin typeface="Helvetica" pitchFamily="2" charset="0"/>
                <a:ea typeface="Gulim" panose="020B0600000101010101" pitchFamily="34" charset="-127"/>
              </a:rPr>
              <a:t>Pondasi Dasar Wahyu Alkitab </a:t>
            </a:r>
          </a:p>
        </p:txBody>
      </p:sp>
      <p:grpSp>
        <p:nvGrpSpPr>
          <p:cNvPr id="519238" name="Group 70">
            <a:extLst>
              <a:ext uri="{FF2B5EF4-FFF2-40B4-BE49-F238E27FC236}">
                <a16:creationId xmlns:a16="http://schemas.microsoft.com/office/drawing/2014/main" id="{91B50EA6-E73E-CA47-AC03-67831F19B3E7}"/>
              </a:ext>
            </a:extLst>
          </p:cNvPr>
          <p:cNvGrpSpPr>
            <a:grpSpLocks/>
          </p:cNvGrpSpPr>
          <p:nvPr/>
        </p:nvGrpSpPr>
        <p:grpSpPr bwMode="auto">
          <a:xfrm>
            <a:off x="735013" y="4224338"/>
            <a:ext cx="1852612" cy="1674812"/>
            <a:chOff x="463" y="2789"/>
            <a:chExt cx="1167" cy="1055"/>
          </a:xfrm>
        </p:grpSpPr>
        <p:sp>
          <p:nvSpPr>
            <p:cNvPr id="519181" name="Rectangle 13">
              <a:extLst>
                <a:ext uri="{FF2B5EF4-FFF2-40B4-BE49-F238E27FC236}">
                  <a16:creationId xmlns:a16="http://schemas.microsoft.com/office/drawing/2014/main" id="{8AA55C1F-D42E-6744-B6F5-4491C4B11411}"/>
                </a:ext>
              </a:extLst>
            </p:cNvPr>
            <p:cNvSpPr>
              <a:spLocks noChangeArrowheads="1"/>
            </p:cNvSpPr>
            <p:nvPr/>
          </p:nvSpPr>
          <p:spPr bwMode="auto">
            <a:xfrm>
              <a:off x="556" y="3305"/>
              <a:ext cx="989" cy="32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2800">
                  <a:effectLst/>
                  <a:latin typeface="HallmarkeCondBold" charset="0"/>
                  <a:ea typeface="Gulim" panose="020B0600000101010101" pitchFamily="34" charset="-127"/>
                </a:rPr>
                <a:t>  </a:t>
              </a:r>
              <a:r>
                <a:rPr lang="en-US" altLang="ko-KR" sz="2800">
                  <a:effectLst/>
                  <a:latin typeface="HallmarkeCondBold" charset="0"/>
                  <a:ea typeface="Gulim" panose="020B0600000101010101" pitchFamily="34" charset="-127"/>
                </a:rPr>
                <a:t>Tanah</a:t>
              </a:r>
            </a:p>
          </p:txBody>
        </p:sp>
        <p:sp>
          <p:nvSpPr>
            <p:cNvPr id="519190" name="Rectangle 22">
              <a:extLst>
                <a:ext uri="{FF2B5EF4-FFF2-40B4-BE49-F238E27FC236}">
                  <a16:creationId xmlns:a16="http://schemas.microsoft.com/office/drawing/2014/main" id="{F5BBA024-7FDE-4445-A215-F3A774913CC9}"/>
                </a:ext>
              </a:extLst>
            </p:cNvPr>
            <p:cNvSpPr>
              <a:spLocks noChangeArrowheads="1"/>
            </p:cNvSpPr>
            <p:nvPr/>
          </p:nvSpPr>
          <p:spPr bwMode="auto">
            <a:xfrm>
              <a:off x="463" y="3596"/>
              <a:ext cx="1167" cy="24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Ul 30: 1-10</a:t>
              </a:r>
            </a:p>
          </p:txBody>
        </p:sp>
        <p:sp>
          <p:nvSpPr>
            <p:cNvPr id="519198" name="Line 30">
              <a:extLst>
                <a:ext uri="{FF2B5EF4-FFF2-40B4-BE49-F238E27FC236}">
                  <a16:creationId xmlns:a16="http://schemas.microsoft.com/office/drawing/2014/main" id="{EB6BC0A2-5769-9441-82EB-BF1C4FEFE2BA}"/>
                </a:ext>
              </a:extLst>
            </p:cNvPr>
            <p:cNvSpPr>
              <a:spLocks noChangeShapeType="1"/>
            </p:cNvSpPr>
            <p:nvPr/>
          </p:nvSpPr>
          <p:spPr bwMode="auto">
            <a:xfrm flipV="1">
              <a:off x="1051" y="2789"/>
              <a:ext cx="1" cy="547"/>
            </a:xfrm>
            <a:prstGeom prst="line">
              <a:avLst/>
            </a:prstGeom>
            <a:noFill/>
            <a:ln w="76200" cmpd="tri">
              <a:solidFill>
                <a:schemeClr val="hlink"/>
              </a:solidFill>
              <a:round/>
              <a:headEnd/>
              <a:tailEnd/>
            </a:ln>
            <a:effectLst>
              <a:outerShdw dist="81320" dir="2319588"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519239" name="Group 71">
            <a:extLst>
              <a:ext uri="{FF2B5EF4-FFF2-40B4-BE49-F238E27FC236}">
                <a16:creationId xmlns:a16="http://schemas.microsoft.com/office/drawing/2014/main" id="{B6F5111B-3E22-8E4F-A4A9-9184546CB2F9}"/>
              </a:ext>
            </a:extLst>
          </p:cNvPr>
          <p:cNvGrpSpPr>
            <a:grpSpLocks/>
          </p:cNvGrpSpPr>
          <p:nvPr/>
        </p:nvGrpSpPr>
        <p:grpSpPr bwMode="auto">
          <a:xfrm>
            <a:off x="3600450" y="4167188"/>
            <a:ext cx="1919288" cy="1739900"/>
            <a:chOff x="2268" y="2753"/>
            <a:chExt cx="1209" cy="1096"/>
          </a:xfrm>
        </p:grpSpPr>
        <p:sp>
          <p:nvSpPr>
            <p:cNvPr id="519184" name="Rectangle 16">
              <a:extLst>
                <a:ext uri="{FF2B5EF4-FFF2-40B4-BE49-F238E27FC236}">
                  <a16:creationId xmlns:a16="http://schemas.microsoft.com/office/drawing/2014/main" id="{CE72EE11-C2AC-C640-AEE9-3BAA57029261}"/>
                </a:ext>
              </a:extLst>
            </p:cNvPr>
            <p:cNvSpPr>
              <a:spLocks noChangeArrowheads="1"/>
            </p:cNvSpPr>
            <p:nvPr/>
          </p:nvSpPr>
          <p:spPr bwMode="auto">
            <a:xfrm>
              <a:off x="2397" y="3306"/>
              <a:ext cx="972" cy="32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a:effectLst/>
                  <a:latin typeface="HallmarkeCondBold" charset="0"/>
                  <a:ea typeface="Gulim" panose="020B0600000101010101" pitchFamily="34" charset="-127"/>
                </a:rPr>
                <a:t>Daud</a:t>
              </a:r>
            </a:p>
          </p:txBody>
        </p:sp>
        <p:sp>
          <p:nvSpPr>
            <p:cNvPr id="519191" name="Rectangle 23">
              <a:extLst>
                <a:ext uri="{FF2B5EF4-FFF2-40B4-BE49-F238E27FC236}">
                  <a16:creationId xmlns:a16="http://schemas.microsoft.com/office/drawing/2014/main" id="{7C5AAF1B-3184-2A46-AE2E-90D4445D61E7}"/>
                </a:ext>
              </a:extLst>
            </p:cNvPr>
            <p:cNvSpPr>
              <a:spLocks noChangeArrowheads="1"/>
            </p:cNvSpPr>
            <p:nvPr/>
          </p:nvSpPr>
          <p:spPr bwMode="auto">
            <a:xfrm>
              <a:off x="2268" y="3601"/>
              <a:ext cx="1209" cy="24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2000">
                  <a:effectLst/>
                  <a:latin typeface="Helvetica" pitchFamily="2" charset="0"/>
                  <a:ea typeface="Gulim" panose="020B0600000101010101" pitchFamily="34" charset="-127"/>
                </a:rPr>
                <a:t>2 </a:t>
              </a:r>
              <a:r>
                <a:rPr lang="en-US" altLang="ko-KR" sz="2000">
                  <a:effectLst/>
                  <a:latin typeface="Helvetica" pitchFamily="2" charset="0"/>
                  <a:ea typeface="Gulim" panose="020B0600000101010101" pitchFamily="34" charset="-127"/>
                </a:rPr>
                <a:t>Sam 7: 4-16</a:t>
              </a:r>
            </a:p>
          </p:txBody>
        </p:sp>
        <p:sp>
          <p:nvSpPr>
            <p:cNvPr id="519199" name="Line 31">
              <a:extLst>
                <a:ext uri="{FF2B5EF4-FFF2-40B4-BE49-F238E27FC236}">
                  <a16:creationId xmlns:a16="http://schemas.microsoft.com/office/drawing/2014/main" id="{4A9CB3DF-5B34-AA43-9EDD-2CA47389E3E6}"/>
                </a:ext>
              </a:extLst>
            </p:cNvPr>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dist="81320" dir="2319588"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519240" name="Group 72">
            <a:extLst>
              <a:ext uri="{FF2B5EF4-FFF2-40B4-BE49-F238E27FC236}">
                <a16:creationId xmlns:a16="http://schemas.microsoft.com/office/drawing/2014/main" id="{7189F4FA-5D65-6A47-A046-9097F7AD36F2}"/>
              </a:ext>
            </a:extLst>
          </p:cNvPr>
          <p:cNvGrpSpPr>
            <a:grpSpLocks/>
          </p:cNvGrpSpPr>
          <p:nvPr/>
        </p:nvGrpSpPr>
        <p:grpSpPr bwMode="auto">
          <a:xfrm>
            <a:off x="6494463" y="4186238"/>
            <a:ext cx="1752600" cy="1725612"/>
            <a:chOff x="4091" y="2765"/>
            <a:chExt cx="1104" cy="1087"/>
          </a:xfrm>
        </p:grpSpPr>
        <p:sp>
          <p:nvSpPr>
            <p:cNvPr id="519185" name="Rectangle 17">
              <a:extLst>
                <a:ext uri="{FF2B5EF4-FFF2-40B4-BE49-F238E27FC236}">
                  <a16:creationId xmlns:a16="http://schemas.microsoft.com/office/drawing/2014/main" id="{D00E9235-8762-0B4F-AF45-47296E1FDA18}"/>
                </a:ext>
              </a:extLst>
            </p:cNvPr>
            <p:cNvSpPr>
              <a:spLocks noChangeArrowheads="1"/>
            </p:cNvSpPr>
            <p:nvPr/>
          </p:nvSpPr>
          <p:spPr bwMode="auto">
            <a:xfrm>
              <a:off x="4283" y="3305"/>
              <a:ext cx="627" cy="32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a:effectLst/>
                  <a:latin typeface="HallmarkeCondBold" charset="0"/>
                  <a:ea typeface="Gulim" panose="020B0600000101010101" pitchFamily="34" charset="-127"/>
                </a:rPr>
                <a:t>Baru</a:t>
              </a:r>
            </a:p>
          </p:txBody>
        </p:sp>
        <p:sp>
          <p:nvSpPr>
            <p:cNvPr id="519192" name="Rectangle 24">
              <a:extLst>
                <a:ext uri="{FF2B5EF4-FFF2-40B4-BE49-F238E27FC236}">
                  <a16:creationId xmlns:a16="http://schemas.microsoft.com/office/drawing/2014/main" id="{45514A1F-0A45-FD41-AD4F-3C7BA1D3FAF6}"/>
                </a:ext>
              </a:extLst>
            </p:cNvPr>
            <p:cNvSpPr>
              <a:spLocks noChangeArrowheads="1"/>
            </p:cNvSpPr>
            <p:nvPr/>
          </p:nvSpPr>
          <p:spPr bwMode="auto">
            <a:xfrm>
              <a:off x="4091" y="3604"/>
              <a:ext cx="1104" cy="24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effectLst/>
                  <a:latin typeface="Helvetica" pitchFamily="2" charset="0"/>
                  <a:ea typeface="Gulim" panose="020B0600000101010101" pitchFamily="34" charset="-127"/>
                </a:rPr>
                <a:t>Yer 31:31-34</a:t>
              </a:r>
            </a:p>
          </p:txBody>
        </p:sp>
        <p:sp>
          <p:nvSpPr>
            <p:cNvPr id="519200" name="Line 32">
              <a:extLst>
                <a:ext uri="{FF2B5EF4-FFF2-40B4-BE49-F238E27FC236}">
                  <a16:creationId xmlns:a16="http://schemas.microsoft.com/office/drawing/2014/main" id="{8E5523A5-6018-CB43-B61E-DCBE8FD2136E}"/>
                </a:ext>
              </a:extLst>
            </p:cNvPr>
            <p:cNvSpPr>
              <a:spLocks noChangeShapeType="1"/>
            </p:cNvSpPr>
            <p:nvPr/>
          </p:nvSpPr>
          <p:spPr bwMode="auto">
            <a:xfrm flipH="1">
              <a:off x="4576" y="2765"/>
              <a:ext cx="0" cy="565"/>
            </a:xfrm>
            <a:prstGeom prst="line">
              <a:avLst/>
            </a:prstGeom>
            <a:noFill/>
            <a:ln w="76200" cmpd="tri">
              <a:solidFill>
                <a:schemeClr val="hlink"/>
              </a:solidFill>
              <a:round/>
              <a:headEnd/>
              <a:tailEnd/>
            </a:ln>
            <a:effectLst>
              <a:outerShdw dist="81320" dir="2319588"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19201" name="Rectangle 33">
            <a:extLst>
              <a:ext uri="{FF2B5EF4-FFF2-40B4-BE49-F238E27FC236}">
                <a16:creationId xmlns:a16="http://schemas.microsoft.com/office/drawing/2014/main" id="{AC794302-961F-0B40-9209-C0EB5FC8B3E9}"/>
              </a:ext>
            </a:extLst>
          </p:cNvPr>
          <p:cNvSpPr>
            <a:spLocks noChangeArrowheads="1"/>
          </p:cNvSpPr>
          <p:nvPr/>
        </p:nvSpPr>
        <p:spPr bwMode="auto">
          <a:xfrm>
            <a:off x="2649538" y="4594225"/>
            <a:ext cx="4503737" cy="3937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000" i="1">
                <a:solidFill>
                  <a:schemeClr val="folHlink"/>
                </a:solidFill>
                <a:effectLst/>
                <a:latin typeface="Helvetica" pitchFamily="2" charset="0"/>
                <a:ea typeface="Gulim" panose="020B0600000101010101" pitchFamily="34" charset="-127"/>
              </a:rPr>
              <a:t>Bagian Perjanjian Yang Diperjelas</a:t>
            </a:r>
          </a:p>
        </p:txBody>
      </p:sp>
      <p:sp>
        <p:nvSpPr>
          <p:cNvPr id="519202" name="Rectangle 34">
            <a:extLst>
              <a:ext uri="{FF2B5EF4-FFF2-40B4-BE49-F238E27FC236}">
                <a16:creationId xmlns:a16="http://schemas.microsoft.com/office/drawing/2014/main" id="{522D84F0-720A-B347-BFD3-0BC4C16443C6}"/>
              </a:ext>
            </a:extLst>
          </p:cNvPr>
          <p:cNvSpPr>
            <a:spLocks noChangeArrowheads="1"/>
          </p:cNvSpPr>
          <p:nvPr/>
        </p:nvSpPr>
        <p:spPr bwMode="auto">
          <a:xfrm>
            <a:off x="619125" y="2239963"/>
            <a:ext cx="219868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KEKAL</a:t>
            </a:r>
          </a:p>
        </p:txBody>
      </p:sp>
      <p:sp>
        <p:nvSpPr>
          <p:cNvPr id="519204" name="Rectangle 36">
            <a:extLst>
              <a:ext uri="{FF2B5EF4-FFF2-40B4-BE49-F238E27FC236}">
                <a16:creationId xmlns:a16="http://schemas.microsoft.com/office/drawing/2014/main" id="{DE894E1E-672E-414D-BBAA-6ECDCD3806D6}"/>
              </a:ext>
            </a:extLst>
          </p:cNvPr>
          <p:cNvSpPr>
            <a:spLocks noChangeArrowheads="1"/>
          </p:cNvSpPr>
          <p:nvPr/>
        </p:nvSpPr>
        <p:spPr bwMode="auto">
          <a:xfrm>
            <a:off x="5211763" y="2232025"/>
            <a:ext cx="3706812"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800" i="1">
                <a:solidFill>
                  <a:schemeClr val="folHlink"/>
                </a:solidFill>
                <a:effectLst/>
                <a:latin typeface="Helvetica" pitchFamily="2" charset="0"/>
                <a:ea typeface="Gulim" panose="020B0600000101010101" pitchFamily="34" charset="-127"/>
              </a:rPr>
              <a:t>TAK BERSYARAT</a:t>
            </a:r>
          </a:p>
        </p:txBody>
      </p:sp>
      <p:sp>
        <p:nvSpPr>
          <p:cNvPr id="519215" name="AutoShape 47">
            <a:extLst>
              <a:ext uri="{FF2B5EF4-FFF2-40B4-BE49-F238E27FC236}">
                <a16:creationId xmlns:a16="http://schemas.microsoft.com/office/drawing/2014/main" id="{DADB69B4-FCE7-A94A-921F-D7F9C572EE69}"/>
              </a:ext>
            </a:extLst>
          </p:cNvPr>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dist="53882" dir="2700000" algn="ctr" rotWithShape="0">
              <a:schemeClr val="bg2"/>
            </a:outerShdw>
          </a:effectLst>
          <a:extLst>
            <a:ext uri="{909E8E84-426E-40DD-AFC4-6F175D3DCCD1}">
              <a14:hiddenFill xmlns:a14="http://schemas.microsoft.com/office/drawing/2010/main">
                <a:solidFill>
                  <a:srgbClr val="9C0031"/>
                </a:solidFill>
              </a14:hiddenFill>
            </a:ext>
          </a:extLst>
        </p:spPr>
        <p:txBody>
          <a:bodyPr wrap="none" anchor="ctr"/>
          <a:lstStyle/>
          <a:p>
            <a:pPr algn="ctr"/>
            <a:endParaRPr lang="ko-KR" altLang="en-US" b="0">
              <a:solidFill>
                <a:srgbClr val="9C0031"/>
              </a:solidFill>
              <a:effectLst/>
              <a:ea typeface="Gulim" panose="020B0600000101010101" pitchFamily="34" charset="-127"/>
            </a:endParaRPr>
          </a:p>
        </p:txBody>
      </p:sp>
      <p:sp>
        <p:nvSpPr>
          <p:cNvPr id="519216" name="AutoShape 48">
            <a:extLst>
              <a:ext uri="{FF2B5EF4-FFF2-40B4-BE49-F238E27FC236}">
                <a16:creationId xmlns:a16="http://schemas.microsoft.com/office/drawing/2014/main" id="{B7FADE83-855E-CA4B-93AF-B85A0094ADE0}"/>
              </a:ext>
            </a:extLst>
          </p:cNvPr>
          <p:cNvSpPr>
            <a:spLocks noChangeArrowheads="1"/>
          </p:cNvSpPr>
          <p:nvPr/>
        </p:nvSpPr>
        <p:spPr bwMode="auto">
          <a:xfrm>
            <a:off x="539750" y="2178050"/>
            <a:ext cx="8213725" cy="944563"/>
          </a:xfrm>
          <a:prstGeom prst="roundRect">
            <a:avLst>
              <a:gd name="adj" fmla="val 16667"/>
            </a:avLst>
          </a:prstGeom>
          <a:noFill/>
          <a:ln w="38100">
            <a:solidFill>
              <a:schemeClr val="folHlink"/>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b="0">
              <a:solidFill>
                <a:srgbClr val="9C0031"/>
              </a:solidFill>
              <a:effectLst/>
              <a:ea typeface="Gulim" panose="020B0600000101010101" pitchFamily="34" charset="-127"/>
            </a:endParaRPr>
          </a:p>
        </p:txBody>
      </p:sp>
      <p:sp>
        <p:nvSpPr>
          <p:cNvPr id="519217" name="AutoShape 49">
            <a:extLst>
              <a:ext uri="{FF2B5EF4-FFF2-40B4-BE49-F238E27FC236}">
                <a16:creationId xmlns:a16="http://schemas.microsoft.com/office/drawing/2014/main" id="{A67BB54D-25B0-5E46-B827-78F3D1C9AFBD}"/>
              </a:ext>
            </a:extLst>
          </p:cNvPr>
          <p:cNvSpPr>
            <a:spLocks noChangeArrowheads="1"/>
          </p:cNvSpPr>
          <p:nvPr/>
        </p:nvSpPr>
        <p:spPr bwMode="auto">
          <a:xfrm>
            <a:off x="534988" y="4586288"/>
            <a:ext cx="8213725" cy="1566862"/>
          </a:xfrm>
          <a:prstGeom prst="roundRect">
            <a:avLst>
              <a:gd name="adj" fmla="val 16667"/>
            </a:avLst>
          </a:prstGeom>
          <a:noFill/>
          <a:ln w="38100">
            <a:solidFill>
              <a:schemeClr val="folHlink"/>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b="0">
              <a:solidFill>
                <a:srgbClr val="9C0031"/>
              </a:solidFill>
              <a:effectLst/>
              <a:ea typeface="Gulim" panose="020B0600000101010101" pitchFamily="34" charset="-127"/>
            </a:endParaRPr>
          </a:p>
        </p:txBody>
      </p:sp>
      <p:sp>
        <p:nvSpPr>
          <p:cNvPr id="519218" name="AutoShape 50">
            <a:extLst>
              <a:ext uri="{FF2B5EF4-FFF2-40B4-BE49-F238E27FC236}">
                <a16:creationId xmlns:a16="http://schemas.microsoft.com/office/drawing/2014/main" id="{26611DF3-6B50-7C49-B47E-69A64585D125}"/>
              </a:ext>
            </a:extLst>
          </p:cNvPr>
          <p:cNvSpPr>
            <a:spLocks noChangeArrowheads="1"/>
          </p:cNvSpPr>
          <p:nvPr/>
        </p:nvSpPr>
        <p:spPr bwMode="auto">
          <a:xfrm>
            <a:off x="531813" y="641350"/>
            <a:ext cx="2012950" cy="1295400"/>
          </a:xfrm>
          <a:prstGeom prst="roundRect">
            <a:avLst>
              <a:gd name="adj" fmla="val 16667"/>
            </a:avLst>
          </a:prstGeom>
          <a:noFill/>
          <a:ln w="38100">
            <a:solidFill>
              <a:schemeClr val="folHlink"/>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b="0">
              <a:solidFill>
                <a:srgbClr val="9C0031"/>
              </a:solidFill>
              <a:effectLst/>
              <a:ea typeface="Gulim" panose="020B0600000101010101" pitchFamily="34" charset="-127"/>
            </a:endParaRPr>
          </a:p>
        </p:txBody>
      </p:sp>
      <p:sp>
        <p:nvSpPr>
          <p:cNvPr id="519219" name="AutoShape 51">
            <a:extLst>
              <a:ext uri="{FF2B5EF4-FFF2-40B4-BE49-F238E27FC236}">
                <a16:creationId xmlns:a16="http://schemas.microsoft.com/office/drawing/2014/main" id="{B6E3577A-9090-9B49-8200-2AA8613BE021}"/>
              </a:ext>
            </a:extLst>
          </p:cNvPr>
          <p:cNvSpPr>
            <a:spLocks noChangeArrowheads="1"/>
          </p:cNvSpPr>
          <p:nvPr/>
        </p:nvSpPr>
        <p:spPr bwMode="auto">
          <a:xfrm>
            <a:off x="6554788" y="592138"/>
            <a:ext cx="2187575" cy="1295400"/>
          </a:xfrm>
          <a:prstGeom prst="roundRect">
            <a:avLst>
              <a:gd name="adj" fmla="val 16667"/>
            </a:avLst>
          </a:prstGeom>
          <a:noFill/>
          <a:ln w="38100">
            <a:solidFill>
              <a:schemeClr val="folHlink"/>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b="0">
              <a:solidFill>
                <a:srgbClr val="9C0031"/>
              </a:solidFill>
              <a:effectLst/>
              <a:ea typeface="Gulim" panose="020B0600000101010101" pitchFamily="34" charset="-127"/>
            </a:endParaRPr>
          </a:p>
        </p:txBody>
      </p:sp>
      <p:sp>
        <p:nvSpPr>
          <p:cNvPr id="519220" name="Text Box 52">
            <a:extLst>
              <a:ext uri="{FF2B5EF4-FFF2-40B4-BE49-F238E27FC236}">
                <a16:creationId xmlns:a16="http://schemas.microsoft.com/office/drawing/2014/main" id="{F26F52A5-92C9-9D40-AF39-C91DF4C6094F}"/>
              </a:ext>
            </a:extLst>
          </p:cNvPr>
          <p:cNvSpPr txBox="1">
            <a:spLocks noChangeArrowheads="1"/>
          </p:cNvSpPr>
          <p:nvPr/>
        </p:nvSpPr>
        <p:spPr bwMode="auto">
          <a:xfrm>
            <a:off x="5268913" y="84138"/>
            <a:ext cx="3668712" cy="393700"/>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a:solidFill>
                  <a:srgbClr val="FFFF00"/>
                </a:solidFill>
                <a:effectLst/>
                <a:ea typeface="Gulim" panose="020B0600000101010101" pitchFamily="34" charset="-127"/>
              </a:rPr>
              <a:t>Lembar Kerja #14 &amp; #32</a:t>
            </a:r>
          </a:p>
        </p:txBody>
      </p:sp>
      <p:sp>
        <p:nvSpPr>
          <p:cNvPr id="519221" name="Text Box 53">
            <a:extLst>
              <a:ext uri="{FF2B5EF4-FFF2-40B4-BE49-F238E27FC236}">
                <a16:creationId xmlns:a16="http://schemas.microsoft.com/office/drawing/2014/main" id="{778A6185-5522-764B-B279-C88EFDF1D897}"/>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19222" name="Rectangle 54">
            <a:extLst>
              <a:ext uri="{FF2B5EF4-FFF2-40B4-BE49-F238E27FC236}">
                <a16:creationId xmlns:a16="http://schemas.microsoft.com/office/drawing/2014/main" id="{8A817C7D-39B4-B243-8713-9EE3D29D4FD4}"/>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19225" name="Rectangle 57">
            <a:extLst>
              <a:ext uri="{FF2B5EF4-FFF2-40B4-BE49-F238E27FC236}">
                <a16:creationId xmlns:a16="http://schemas.microsoft.com/office/drawing/2014/main" id="{B6779A9B-E9DE-8241-AC98-CD750AFBB43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68</a:t>
            </a:r>
          </a:p>
        </p:txBody>
      </p:sp>
      <p:sp>
        <p:nvSpPr>
          <p:cNvPr id="519227" name="Text Box 59">
            <a:extLst>
              <a:ext uri="{FF2B5EF4-FFF2-40B4-BE49-F238E27FC236}">
                <a16:creationId xmlns:a16="http://schemas.microsoft.com/office/drawing/2014/main" id="{21978919-4548-664C-9240-9B16F44DCF11}"/>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5</a:t>
            </a:r>
          </a:p>
        </p:txBody>
      </p:sp>
      <p:sp>
        <p:nvSpPr>
          <p:cNvPr id="519172" name="Rectangle 4">
            <a:extLst>
              <a:ext uri="{FF2B5EF4-FFF2-40B4-BE49-F238E27FC236}">
                <a16:creationId xmlns:a16="http://schemas.microsoft.com/office/drawing/2014/main" id="{88989EB6-1058-454C-843B-AACBC960416F}"/>
              </a:ext>
            </a:extLst>
          </p:cNvPr>
          <p:cNvSpPr>
            <a:spLocks noChangeArrowheads="1"/>
          </p:cNvSpPr>
          <p:nvPr/>
        </p:nvSpPr>
        <p:spPr bwMode="auto">
          <a:xfrm>
            <a:off x="2735263" y="714375"/>
            <a:ext cx="3636962" cy="106362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ko-KR" sz="4000" i="1">
                <a:solidFill>
                  <a:schemeClr val="folHlink"/>
                </a:solidFill>
                <a:effectLst/>
                <a:latin typeface="Kosher-Normal" charset="0"/>
                <a:ea typeface="Gulim" panose="020B0600000101010101" pitchFamily="34" charset="-127"/>
              </a:rPr>
              <a:t>PERJANJIAN ABRAHAM</a:t>
            </a:r>
          </a:p>
        </p:txBody>
      </p:sp>
      <p:sp>
        <p:nvSpPr>
          <p:cNvPr id="519203" name="Rectangle 35">
            <a:extLst>
              <a:ext uri="{FF2B5EF4-FFF2-40B4-BE49-F238E27FC236}">
                <a16:creationId xmlns:a16="http://schemas.microsoft.com/office/drawing/2014/main" id="{0ED5FD02-9C45-7E42-8D32-B510A92B1785}"/>
              </a:ext>
            </a:extLst>
          </p:cNvPr>
          <p:cNvSpPr>
            <a:spLocks noChangeArrowheads="1"/>
          </p:cNvSpPr>
          <p:nvPr/>
        </p:nvSpPr>
        <p:spPr bwMode="auto">
          <a:xfrm>
            <a:off x="3082925" y="2205038"/>
            <a:ext cx="21955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effectLst/>
                <a:latin typeface="Helvetica" pitchFamily="2" charset="0"/>
                <a:ea typeface="Gulim" panose="020B0600000101010101" pitchFamily="34" charset="-127"/>
              </a:rPr>
              <a:t>HARAFIAH</a:t>
            </a:r>
          </a:p>
        </p:txBody>
      </p:sp>
      <p:sp>
        <p:nvSpPr>
          <p:cNvPr id="519242" name="AutoShape 74">
            <a:extLst>
              <a:ext uri="{FF2B5EF4-FFF2-40B4-BE49-F238E27FC236}">
                <a16:creationId xmlns:a16="http://schemas.microsoft.com/office/drawing/2014/main" id="{E092643E-61D3-2542-A155-1F0131079121}"/>
              </a:ext>
            </a:extLst>
          </p:cNvPr>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243" name="AutoShape 75">
            <a:extLst>
              <a:ext uri="{FF2B5EF4-FFF2-40B4-BE49-F238E27FC236}">
                <a16:creationId xmlns:a16="http://schemas.microsoft.com/office/drawing/2014/main" id="{58B57570-623C-3B41-9B6F-6F9C577A125F}"/>
              </a:ext>
            </a:extLst>
          </p:cNvPr>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244" name="AutoShape 76">
            <a:extLst>
              <a:ext uri="{FF2B5EF4-FFF2-40B4-BE49-F238E27FC236}">
                <a16:creationId xmlns:a16="http://schemas.microsoft.com/office/drawing/2014/main" id="{C3DBA00A-BF82-E041-B643-5C8138417DB1}"/>
              </a:ext>
            </a:extLst>
          </p:cNvPr>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245" name="AutoShape 77">
            <a:extLst>
              <a:ext uri="{FF2B5EF4-FFF2-40B4-BE49-F238E27FC236}">
                <a16:creationId xmlns:a16="http://schemas.microsoft.com/office/drawing/2014/main" id="{E2273E1A-1CCE-AE49-B05B-F7B9497F1613}"/>
              </a:ext>
            </a:extLst>
          </p:cNvPr>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dissolve">
                                      <p:cBhvr>
                                        <p:cTn id="13" dur="5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dissolve">
                                      <p:cBhvr>
                                        <p:cTn id="18" dur="5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dissolve">
                                      <p:cBhvr>
                                        <p:cTn id="23" dur="5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dissolve">
                                      <p:cBhvr>
                                        <p:cTn id="28" dur="5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dissolve">
                                      <p:cBhvr>
                                        <p:cTn id="33" dur="500"/>
                                        <p:tgtEl>
                                          <p:spTgt spid="519217"/>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519238"/>
                                        </p:tgtEl>
                                        <p:attrNameLst>
                                          <p:attrName>style.visibility</p:attrName>
                                        </p:attrNameLst>
                                      </p:cBhvr>
                                      <p:to>
                                        <p:strVal val="visible"/>
                                      </p:to>
                                    </p:set>
                                    <p:animEffect transition="in" filter="dissolve">
                                      <p:cBhvr>
                                        <p:cTn id="37" dur="500"/>
                                        <p:tgtEl>
                                          <p:spTgt spid="519238"/>
                                        </p:tgtEl>
                                      </p:cBhvr>
                                    </p:animEffect>
                                  </p:child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519239"/>
                                        </p:tgtEl>
                                        <p:attrNameLst>
                                          <p:attrName>style.visibility</p:attrName>
                                        </p:attrNameLst>
                                      </p:cBhvr>
                                      <p:to>
                                        <p:strVal val="visible"/>
                                      </p:to>
                                    </p:set>
                                    <p:animEffect transition="in" filter="dissolve">
                                      <p:cBhvr>
                                        <p:cTn id="41" dur="500"/>
                                        <p:tgtEl>
                                          <p:spTgt spid="519239"/>
                                        </p:tgtEl>
                                      </p:cBhvr>
                                    </p:animEffect>
                                  </p:childTnLst>
                                </p:cTn>
                              </p:par>
                            </p:childTnLst>
                          </p:cTn>
                        </p:par>
                        <p:par>
                          <p:cTn id="42" fill="hold" nodeType="afterGroup">
                            <p:stCondLst>
                              <p:cond delay="1500"/>
                            </p:stCondLst>
                            <p:childTnLst>
                              <p:par>
                                <p:cTn id="43" presetID="9" presetClass="entr" presetSubtype="0" fill="hold" nodeType="afterEffect">
                                  <p:stCondLst>
                                    <p:cond delay="0"/>
                                  </p:stCondLst>
                                  <p:childTnLst>
                                    <p:set>
                                      <p:cBhvr>
                                        <p:cTn id="44" dur="1" fill="hold">
                                          <p:stCondLst>
                                            <p:cond delay="0"/>
                                          </p:stCondLst>
                                        </p:cTn>
                                        <p:tgtEl>
                                          <p:spTgt spid="519240"/>
                                        </p:tgtEl>
                                        <p:attrNameLst>
                                          <p:attrName>style.visibility</p:attrName>
                                        </p:attrNameLst>
                                      </p:cBhvr>
                                      <p:to>
                                        <p:strVal val="visible"/>
                                      </p:to>
                                    </p:set>
                                    <p:animEffect transition="in" filter="dissolve">
                                      <p:cBhvr>
                                        <p:cTn id="45" dur="500"/>
                                        <p:tgtEl>
                                          <p:spTgt spid="519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a:extLst>
              <a:ext uri="{FF2B5EF4-FFF2-40B4-BE49-F238E27FC236}">
                <a16:creationId xmlns:a16="http://schemas.microsoft.com/office/drawing/2014/main" id="{35C8BECF-A9F3-6845-A0ED-489DDEEDC2D5}"/>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ndParaRPr>
          </a:p>
        </p:txBody>
      </p:sp>
      <p:grpSp>
        <p:nvGrpSpPr>
          <p:cNvPr id="703491" name="Group 3">
            <a:extLst>
              <a:ext uri="{FF2B5EF4-FFF2-40B4-BE49-F238E27FC236}">
                <a16:creationId xmlns:a16="http://schemas.microsoft.com/office/drawing/2014/main" id="{81A3305F-4D62-2C43-9552-A78AA027BB47}"/>
              </a:ext>
            </a:extLst>
          </p:cNvPr>
          <p:cNvGrpSpPr>
            <a:grpSpLocks/>
          </p:cNvGrpSpPr>
          <p:nvPr/>
        </p:nvGrpSpPr>
        <p:grpSpPr bwMode="auto">
          <a:xfrm>
            <a:off x="8148638" y="4983163"/>
            <a:ext cx="168275" cy="177800"/>
            <a:chOff x="4317" y="868"/>
            <a:chExt cx="146" cy="700"/>
          </a:xfrm>
        </p:grpSpPr>
        <p:sp>
          <p:nvSpPr>
            <p:cNvPr id="703492" name="Rectangle 4">
              <a:extLst>
                <a:ext uri="{FF2B5EF4-FFF2-40B4-BE49-F238E27FC236}">
                  <a16:creationId xmlns:a16="http://schemas.microsoft.com/office/drawing/2014/main" id="{95DB68F5-9020-1741-B0E0-7D8B6AE5922D}"/>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03493" name="Rectangle 5">
              <a:extLst>
                <a:ext uri="{FF2B5EF4-FFF2-40B4-BE49-F238E27FC236}">
                  <a16:creationId xmlns:a16="http://schemas.microsoft.com/office/drawing/2014/main" id="{3E985F32-4F3D-D84D-9401-876F42B51F06}"/>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grpSp>
      <p:grpSp>
        <p:nvGrpSpPr>
          <p:cNvPr id="703494" name="Group 6">
            <a:extLst>
              <a:ext uri="{FF2B5EF4-FFF2-40B4-BE49-F238E27FC236}">
                <a16:creationId xmlns:a16="http://schemas.microsoft.com/office/drawing/2014/main" id="{6CC6F845-9A1C-B349-9D67-DE6BCAEC8D56}"/>
              </a:ext>
            </a:extLst>
          </p:cNvPr>
          <p:cNvGrpSpPr>
            <a:grpSpLocks/>
          </p:cNvGrpSpPr>
          <p:nvPr/>
        </p:nvGrpSpPr>
        <p:grpSpPr bwMode="auto">
          <a:xfrm>
            <a:off x="1627188" y="2182813"/>
            <a:ext cx="6045200" cy="3983037"/>
            <a:chOff x="610" y="1163"/>
            <a:chExt cx="4583" cy="2701"/>
          </a:xfrm>
        </p:grpSpPr>
        <p:sp>
          <p:nvSpPr>
            <p:cNvPr id="703495" name="Rectangle 7" descr="Oak">
              <a:extLst>
                <a:ext uri="{FF2B5EF4-FFF2-40B4-BE49-F238E27FC236}">
                  <a16:creationId xmlns:a16="http://schemas.microsoft.com/office/drawing/2014/main" id="{DCF53AD6-DABD-C244-BB20-91371E510E06}"/>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651272" name="Rectangle 8" descr="Oak">
              <a:extLst>
                <a:ext uri="{FF2B5EF4-FFF2-40B4-BE49-F238E27FC236}">
                  <a16:creationId xmlns:a16="http://schemas.microsoft.com/office/drawing/2014/main" id="{F6401806-D751-7847-9985-61ACB5FDB696}"/>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sp>
          <p:nvSpPr>
            <p:cNvPr id="651273" name="Rectangle 9" descr="Oak">
              <a:extLst>
                <a:ext uri="{FF2B5EF4-FFF2-40B4-BE49-F238E27FC236}">
                  <a16:creationId xmlns:a16="http://schemas.microsoft.com/office/drawing/2014/main" id="{B92CDCDE-9587-7143-8C2B-B13E580C0CF2}"/>
                </a:ext>
              </a:extLst>
            </p:cNvPr>
            <p:cNvSpPr>
              <a:spLocks noChangeArrowheads="1"/>
            </p:cNvSpPr>
            <p:nvPr/>
          </p:nvSpPr>
          <p:spPr bwMode="auto">
            <a:xfrm>
              <a:off x="620" y="3701"/>
              <a:ext cx="4423" cy="156"/>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sp>
          <p:nvSpPr>
            <p:cNvPr id="703498" name="Rectangle 10" descr="Oak">
              <a:extLst>
                <a:ext uri="{FF2B5EF4-FFF2-40B4-BE49-F238E27FC236}">
                  <a16:creationId xmlns:a16="http://schemas.microsoft.com/office/drawing/2014/main" id="{3C6A8E5E-8E25-9B48-A4E4-0FF18D99774F}"/>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grpSp>
      <p:grpSp>
        <p:nvGrpSpPr>
          <p:cNvPr id="703499" name="Group 11">
            <a:extLst>
              <a:ext uri="{FF2B5EF4-FFF2-40B4-BE49-F238E27FC236}">
                <a16:creationId xmlns:a16="http://schemas.microsoft.com/office/drawing/2014/main" id="{BB20AACE-9608-6F47-AB74-F880B6C17D8E}"/>
              </a:ext>
            </a:extLst>
          </p:cNvPr>
          <p:cNvGrpSpPr>
            <a:grpSpLocks/>
          </p:cNvGrpSpPr>
          <p:nvPr/>
        </p:nvGrpSpPr>
        <p:grpSpPr bwMode="auto">
          <a:xfrm>
            <a:off x="8148638" y="4983163"/>
            <a:ext cx="168275" cy="177800"/>
            <a:chOff x="4317" y="868"/>
            <a:chExt cx="146" cy="700"/>
          </a:xfrm>
        </p:grpSpPr>
        <p:sp>
          <p:nvSpPr>
            <p:cNvPr id="703500" name="Rectangle 12">
              <a:extLst>
                <a:ext uri="{FF2B5EF4-FFF2-40B4-BE49-F238E27FC236}">
                  <a16:creationId xmlns:a16="http://schemas.microsoft.com/office/drawing/2014/main" id="{F52EC50C-D668-7143-BB47-D0A160FA946E}"/>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03501" name="Rectangle 13">
              <a:extLst>
                <a:ext uri="{FF2B5EF4-FFF2-40B4-BE49-F238E27FC236}">
                  <a16:creationId xmlns:a16="http://schemas.microsoft.com/office/drawing/2014/main" id="{60A0B331-F8E6-9C47-B248-E8EBB99EB59F}"/>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grpSp>
      <p:sp>
        <p:nvSpPr>
          <p:cNvPr id="651278" name="Rectangle 14">
            <a:extLst>
              <a:ext uri="{FF2B5EF4-FFF2-40B4-BE49-F238E27FC236}">
                <a16:creationId xmlns:a16="http://schemas.microsoft.com/office/drawing/2014/main" id="{A1CDCB8F-E220-9149-9366-DE55AF61076F}"/>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sp>
        <p:nvSpPr>
          <p:cNvPr id="651279" name="Rectangle 15">
            <a:extLst>
              <a:ext uri="{FF2B5EF4-FFF2-40B4-BE49-F238E27FC236}">
                <a16:creationId xmlns:a16="http://schemas.microsoft.com/office/drawing/2014/main" id="{59977C7E-5A97-2645-B1A3-4EACFF16F89C}"/>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grpSp>
        <p:nvGrpSpPr>
          <p:cNvPr id="703505" name="Group 18">
            <a:extLst>
              <a:ext uri="{FF2B5EF4-FFF2-40B4-BE49-F238E27FC236}">
                <a16:creationId xmlns:a16="http://schemas.microsoft.com/office/drawing/2014/main" id="{112907AC-7FFE-1B47-B2E6-0AAD54529F91}"/>
              </a:ext>
            </a:extLst>
          </p:cNvPr>
          <p:cNvGrpSpPr>
            <a:grpSpLocks/>
          </p:cNvGrpSpPr>
          <p:nvPr/>
        </p:nvGrpSpPr>
        <p:grpSpPr bwMode="auto">
          <a:xfrm>
            <a:off x="1949450" y="2236788"/>
            <a:ext cx="5273675" cy="3898900"/>
            <a:chOff x="1228" y="1409"/>
            <a:chExt cx="3322" cy="2456"/>
          </a:xfrm>
        </p:grpSpPr>
        <p:grpSp>
          <p:nvGrpSpPr>
            <p:cNvPr id="703506" name="Group 19">
              <a:extLst>
                <a:ext uri="{FF2B5EF4-FFF2-40B4-BE49-F238E27FC236}">
                  <a16:creationId xmlns:a16="http://schemas.microsoft.com/office/drawing/2014/main" id="{44DF7569-9898-534C-B55C-014672D6BCD4}"/>
                </a:ext>
              </a:extLst>
            </p:cNvPr>
            <p:cNvGrpSpPr>
              <a:grpSpLocks/>
            </p:cNvGrpSpPr>
            <p:nvPr/>
          </p:nvGrpSpPr>
          <p:grpSpPr bwMode="auto">
            <a:xfrm>
              <a:off x="1228" y="1409"/>
              <a:ext cx="3303" cy="119"/>
              <a:chOff x="1206" y="1392"/>
              <a:chExt cx="3303" cy="119"/>
            </a:xfrm>
          </p:grpSpPr>
          <p:sp>
            <p:nvSpPr>
              <p:cNvPr id="651284" name="AutoShape 20" descr="Cork">
                <a:extLst>
                  <a:ext uri="{FF2B5EF4-FFF2-40B4-BE49-F238E27FC236}">
                    <a16:creationId xmlns:a16="http://schemas.microsoft.com/office/drawing/2014/main" id="{3FE1A4CC-2B6F-8342-8189-724F6F736436}"/>
                  </a:ext>
                </a:extLst>
              </p:cNvPr>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5" name="AutoShape 21" descr="Cork">
                <a:extLst>
                  <a:ext uri="{FF2B5EF4-FFF2-40B4-BE49-F238E27FC236}">
                    <a16:creationId xmlns:a16="http://schemas.microsoft.com/office/drawing/2014/main" id="{1B0460F0-CE34-EC49-BDD5-6FCF94E8DBD4}"/>
                  </a:ext>
                </a:extLst>
              </p:cNvPr>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6" name="AutoShape 22" descr="Cork">
                <a:extLst>
                  <a:ext uri="{FF2B5EF4-FFF2-40B4-BE49-F238E27FC236}">
                    <a16:creationId xmlns:a16="http://schemas.microsoft.com/office/drawing/2014/main" id="{736977FB-0820-3347-A691-FE0AC07D0217}"/>
                  </a:ext>
                </a:extLst>
              </p:cNvPr>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7" name="AutoShape 23" descr="Cork">
                <a:extLst>
                  <a:ext uri="{FF2B5EF4-FFF2-40B4-BE49-F238E27FC236}">
                    <a16:creationId xmlns:a16="http://schemas.microsoft.com/office/drawing/2014/main" id="{89D26252-43DF-EA40-9727-45360B167C3B}"/>
                  </a:ext>
                </a:extLst>
              </p:cNvPr>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8" name="AutoShape 24" descr="Cork">
                <a:extLst>
                  <a:ext uri="{FF2B5EF4-FFF2-40B4-BE49-F238E27FC236}">
                    <a16:creationId xmlns:a16="http://schemas.microsoft.com/office/drawing/2014/main" id="{2CF7A7D2-58E0-F946-9175-433E8314C21B}"/>
                  </a:ext>
                </a:extLst>
              </p:cNvPr>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9" name="AutoShape 25" descr="Cork">
                <a:extLst>
                  <a:ext uri="{FF2B5EF4-FFF2-40B4-BE49-F238E27FC236}">
                    <a16:creationId xmlns:a16="http://schemas.microsoft.com/office/drawing/2014/main" id="{F9220725-C9B6-C14C-99AD-A9B165C2E472}"/>
                  </a:ext>
                </a:extLst>
              </p:cNvPr>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0" name="AutoShape 26" descr="Cork">
                <a:extLst>
                  <a:ext uri="{FF2B5EF4-FFF2-40B4-BE49-F238E27FC236}">
                    <a16:creationId xmlns:a16="http://schemas.microsoft.com/office/drawing/2014/main" id="{3D9CF3FF-F1AB-7648-9E57-DB7D1AF1BB98}"/>
                  </a:ext>
                </a:extLst>
              </p:cNvPr>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1" name="AutoShape 27" descr="Cork">
                <a:extLst>
                  <a:ext uri="{FF2B5EF4-FFF2-40B4-BE49-F238E27FC236}">
                    <a16:creationId xmlns:a16="http://schemas.microsoft.com/office/drawing/2014/main" id="{A1935F47-95DD-7146-A8DE-0B4A7AA433D3}"/>
                  </a:ext>
                </a:extLst>
              </p:cNvPr>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2" name="AutoShape 28" descr="Cork">
                <a:extLst>
                  <a:ext uri="{FF2B5EF4-FFF2-40B4-BE49-F238E27FC236}">
                    <a16:creationId xmlns:a16="http://schemas.microsoft.com/office/drawing/2014/main" id="{09413E1E-31A0-3B4C-8581-1FD75C505012}"/>
                  </a:ext>
                </a:extLst>
              </p:cNvPr>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3" name="AutoShape 29" descr="Cork">
                <a:extLst>
                  <a:ext uri="{FF2B5EF4-FFF2-40B4-BE49-F238E27FC236}">
                    <a16:creationId xmlns:a16="http://schemas.microsoft.com/office/drawing/2014/main" id="{0F40CD0B-E790-1D4C-8EEA-35EB485B843B}"/>
                  </a:ext>
                </a:extLst>
              </p:cNvPr>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4" name="AutoShape 30" descr="Cork">
                <a:extLst>
                  <a:ext uri="{FF2B5EF4-FFF2-40B4-BE49-F238E27FC236}">
                    <a16:creationId xmlns:a16="http://schemas.microsoft.com/office/drawing/2014/main" id="{373B207E-19AD-594F-B080-40FF75C196E7}"/>
                  </a:ext>
                </a:extLst>
              </p:cNvPr>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95" name="AutoShape 31" descr="Cork">
                <a:extLst>
                  <a:ext uri="{FF2B5EF4-FFF2-40B4-BE49-F238E27FC236}">
                    <a16:creationId xmlns:a16="http://schemas.microsoft.com/office/drawing/2014/main" id="{3C06B778-9890-9C49-AC4B-68DE0E9CFB26}"/>
                  </a:ext>
                </a:extLst>
              </p:cNvPr>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96" name="AutoShape 32" descr="Cork">
                <a:extLst>
                  <a:ext uri="{FF2B5EF4-FFF2-40B4-BE49-F238E27FC236}">
                    <a16:creationId xmlns:a16="http://schemas.microsoft.com/office/drawing/2014/main" id="{90A863A1-1DD4-4044-849B-6E7BAF02DA32}"/>
                  </a:ext>
                </a:extLst>
              </p:cNvPr>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97" name="AutoShape 33" descr="Cork">
                <a:extLst>
                  <a:ext uri="{FF2B5EF4-FFF2-40B4-BE49-F238E27FC236}">
                    <a16:creationId xmlns:a16="http://schemas.microsoft.com/office/drawing/2014/main" id="{B0C6BDA3-D71E-5941-ADFB-D9C99E47FA8D}"/>
                  </a:ext>
                </a:extLst>
              </p:cNvPr>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98" name="AutoShape 34" descr="Cork">
                <a:extLst>
                  <a:ext uri="{FF2B5EF4-FFF2-40B4-BE49-F238E27FC236}">
                    <a16:creationId xmlns:a16="http://schemas.microsoft.com/office/drawing/2014/main" id="{29A493D6-261C-7B4C-B283-B29DE3F1BC5E}"/>
                  </a:ext>
                </a:extLst>
              </p:cNvPr>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grpSp>
        <p:grpSp>
          <p:nvGrpSpPr>
            <p:cNvPr id="703522" name="Group 35">
              <a:extLst>
                <a:ext uri="{FF2B5EF4-FFF2-40B4-BE49-F238E27FC236}">
                  <a16:creationId xmlns:a16="http://schemas.microsoft.com/office/drawing/2014/main" id="{E398F2EF-1FB4-8047-8418-02480F5BC518}"/>
                </a:ext>
              </a:extLst>
            </p:cNvPr>
            <p:cNvGrpSpPr>
              <a:grpSpLocks/>
            </p:cNvGrpSpPr>
            <p:nvPr/>
          </p:nvGrpSpPr>
          <p:grpSpPr bwMode="auto">
            <a:xfrm>
              <a:off x="1243" y="3761"/>
              <a:ext cx="3307" cy="104"/>
              <a:chOff x="1231" y="3769"/>
              <a:chExt cx="3307" cy="104"/>
            </a:xfrm>
          </p:grpSpPr>
          <p:sp>
            <p:nvSpPr>
              <p:cNvPr id="651300" name="AutoShape 36" descr="Cork">
                <a:extLst>
                  <a:ext uri="{FF2B5EF4-FFF2-40B4-BE49-F238E27FC236}">
                    <a16:creationId xmlns:a16="http://schemas.microsoft.com/office/drawing/2014/main" id="{4EFF31DE-F5DA-E24F-A6C9-6FED3457D7C6}"/>
                  </a:ext>
                </a:extLst>
              </p:cNvPr>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1" name="AutoShape 37" descr="Cork">
                <a:extLst>
                  <a:ext uri="{FF2B5EF4-FFF2-40B4-BE49-F238E27FC236}">
                    <a16:creationId xmlns:a16="http://schemas.microsoft.com/office/drawing/2014/main" id="{12A121CA-525F-A74A-AF8D-93B6E183EB7F}"/>
                  </a:ext>
                </a:extLst>
              </p:cNvPr>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2" name="AutoShape 38" descr="Cork">
                <a:extLst>
                  <a:ext uri="{FF2B5EF4-FFF2-40B4-BE49-F238E27FC236}">
                    <a16:creationId xmlns:a16="http://schemas.microsoft.com/office/drawing/2014/main" id="{A7BDDF9F-1FBD-4D4C-8A7D-5E7C506C3611}"/>
                  </a:ext>
                </a:extLst>
              </p:cNvPr>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3" name="AutoShape 39" descr="Cork">
                <a:extLst>
                  <a:ext uri="{FF2B5EF4-FFF2-40B4-BE49-F238E27FC236}">
                    <a16:creationId xmlns:a16="http://schemas.microsoft.com/office/drawing/2014/main" id="{447D6923-B3C3-FB40-A8B2-4CA1A7BE823C}"/>
                  </a:ext>
                </a:extLst>
              </p:cNvPr>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4" name="AutoShape 40" descr="Cork">
                <a:extLst>
                  <a:ext uri="{FF2B5EF4-FFF2-40B4-BE49-F238E27FC236}">
                    <a16:creationId xmlns:a16="http://schemas.microsoft.com/office/drawing/2014/main" id="{8985A581-ED9D-894C-9B4D-B2D5950D59BA}"/>
                  </a:ext>
                </a:extLst>
              </p:cNvPr>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5" name="AutoShape 41" descr="Cork">
                <a:extLst>
                  <a:ext uri="{FF2B5EF4-FFF2-40B4-BE49-F238E27FC236}">
                    <a16:creationId xmlns:a16="http://schemas.microsoft.com/office/drawing/2014/main" id="{F371F19B-4859-4F44-843B-5A9631DCEDD8}"/>
                  </a:ext>
                </a:extLst>
              </p:cNvPr>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6" name="AutoShape 42" descr="Cork">
                <a:extLst>
                  <a:ext uri="{FF2B5EF4-FFF2-40B4-BE49-F238E27FC236}">
                    <a16:creationId xmlns:a16="http://schemas.microsoft.com/office/drawing/2014/main" id="{433614AB-9C25-D746-9DB4-A1EFACD5692A}"/>
                  </a:ext>
                </a:extLst>
              </p:cNvPr>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7" name="AutoShape 43" descr="Cork">
                <a:extLst>
                  <a:ext uri="{FF2B5EF4-FFF2-40B4-BE49-F238E27FC236}">
                    <a16:creationId xmlns:a16="http://schemas.microsoft.com/office/drawing/2014/main" id="{5D8C7A63-88A9-E34E-9AE3-A7B9E3C51DE0}"/>
                  </a:ext>
                </a:extLst>
              </p:cNvPr>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8" name="AutoShape 44" descr="Cork">
                <a:extLst>
                  <a:ext uri="{FF2B5EF4-FFF2-40B4-BE49-F238E27FC236}">
                    <a16:creationId xmlns:a16="http://schemas.microsoft.com/office/drawing/2014/main" id="{9A74FB3E-7853-AC40-8ABB-19F311C40804}"/>
                  </a:ext>
                </a:extLst>
              </p:cNvPr>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9" name="AutoShape 45" descr="Cork">
                <a:extLst>
                  <a:ext uri="{FF2B5EF4-FFF2-40B4-BE49-F238E27FC236}">
                    <a16:creationId xmlns:a16="http://schemas.microsoft.com/office/drawing/2014/main" id="{7D6E510B-B30D-D740-88FC-BE3F0F0011D1}"/>
                  </a:ext>
                </a:extLst>
              </p:cNvPr>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0" name="AutoShape 46" descr="Cork">
                <a:extLst>
                  <a:ext uri="{FF2B5EF4-FFF2-40B4-BE49-F238E27FC236}">
                    <a16:creationId xmlns:a16="http://schemas.microsoft.com/office/drawing/2014/main" id="{47171D8B-E221-C947-9D33-F33A84E104CD}"/>
                  </a:ext>
                </a:extLst>
              </p:cNvPr>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1" name="AutoShape 47" descr="Cork">
                <a:extLst>
                  <a:ext uri="{FF2B5EF4-FFF2-40B4-BE49-F238E27FC236}">
                    <a16:creationId xmlns:a16="http://schemas.microsoft.com/office/drawing/2014/main" id="{6E9CC195-8060-3943-B4A5-435747306688}"/>
                  </a:ext>
                </a:extLst>
              </p:cNvPr>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2" name="AutoShape 48" descr="Cork">
                <a:extLst>
                  <a:ext uri="{FF2B5EF4-FFF2-40B4-BE49-F238E27FC236}">
                    <a16:creationId xmlns:a16="http://schemas.microsoft.com/office/drawing/2014/main" id="{23DAC66F-1518-E243-A19D-FB94C6691633}"/>
                  </a:ext>
                </a:extLst>
              </p:cNvPr>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3" name="AutoShape 49" descr="Cork">
                <a:extLst>
                  <a:ext uri="{FF2B5EF4-FFF2-40B4-BE49-F238E27FC236}">
                    <a16:creationId xmlns:a16="http://schemas.microsoft.com/office/drawing/2014/main" id="{ED926860-FD01-4847-AD40-9F72FE8F02FB}"/>
                  </a:ext>
                </a:extLst>
              </p:cNvPr>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4" name="AutoShape 50" descr="Cork">
                <a:extLst>
                  <a:ext uri="{FF2B5EF4-FFF2-40B4-BE49-F238E27FC236}">
                    <a16:creationId xmlns:a16="http://schemas.microsoft.com/office/drawing/2014/main" id="{F7594ABE-4723-CD40-A47D-547ACABFE076}"/>
                  </a:ext>
                </a:extLst>
              </p:cNvPr>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grpSp>
      </p:grpSp>
      <p:sp>
        <p:nvSpPr>
          <p:cNvPr id="703538" name="Text Box 51">
            <a:extLst>
              <a:ext uri="{FF2B5EF4-FFF2-40B4-BE49-F238E27FC236}">
                <a16:creationId xmlns:a16="http://schemas.microsoft.com/office/drawing/2014/main" id="{38C407DF-C689-AB4D-ACA5-1110E24EF5C0}"/>
              </a:ext>
            </a:extLst>
          </p:cNvPr>
          <p:cNvSpPr txBox="1">
            <a:spLocks noChangeArrowheads="1"/>
          </p:cNvSpPr>
          <p:nvPr/>
        </p:nvSpPr>
        <p:spPr bwMode="auto">
          <a:xfrm>
            <a:off x="82756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4000">
                <a:solidFill>
                  <a:srgbClr val="FFE957"/>
                </a:solidFill>
                <a:effectLst/>
                <a:latin typeface="Comic Sans MS" panose="030F0902030302020204" pitchFamily="66" charset="0"/>
                <a:ea typeface="ＭＳ Ｐゴシック" panose="020B0600070205080204" pitchFamily="34" charset="-128"/>
              </a:rPr>
              <a:t> </a:t>
            </a:r>
            <a:endParaRPr lang="en-US" altLang="en-US" b="0">
              <a:solidFill>
                <a:srgbClr val="FFE957"/>
              </a:solidFill>
              <a:effectLst/>
              <a:latin typeface="Comic Sans MS" panose="030F0902030302020204" pitchFamily="66" charset="0"/>
              <a:ea typeface="ＭＳ Ｐゴシック" panose="020B0600070205080204" pitchFamily="34" charset="-128"/>
            </a:endParaRPr>
          </a:p>
        </p:txBody>
      </p:sp>
      <p:sp>
        <p:nvSpPr>
          <p:cNvPr id="651318" name="Text Box 54">
            <a:extLst>
              <a:ext uri="{FF2B5EF4-FFF2-40B4-BE49-F238E27FC236}">
                <a16:creationId xmlns:a16="http://schemas.microsoft.com/office/drawing/2014/main" id="{D1055A78-ACCF-324C-AF2F-E2808CD4CBF6}"/>
              </a:ext>
            </a:extLst>
          </p:cNvPr>
          <p:cNvSpPr txBox="1">
            <a:spLocks noChangeArrowheads="1"/>
          </p:cNvSpPr>
          <p:nvPr/>
        </p:nvSpPr>
        <p:spPr bwMode="auto">
          <a:xfrm>
            <a:off x="566738" y="198438"/>
            <a:ext cx="7932737"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4800">
                <a:solidFill>
                  <a:srgbClr val="EEFF4B"/>
                </a:solidFill>
                <a:effectLst/>
                <a:latin typeface="Comic Sans MS" panose="030F0902030302020204" pitchFamily="66" charset="0"/>
                <a:ea typeface="ＭＳ Ｐゴシック" panose="020B0600070205080204" pitchFamily="34" charset="-128"/>
              </a:rPr>
              <a:t>INGAT DENGAN TENUNAN KAIN</a:t>
            </a:r>
            <a:endParaRPr lang="en-US" altLang="en-US" sz="4400">
              <a:solidFill>
                <a:srgbClr val="EEFF4B"/>
              </a:solidFill>
              <a:effectLst/>
              <a:latin typeface="Comic Sans MS" panose="030F0902030302020204" pitchFamily="66" charset="0"/>
              <a:ea typeface="ＭＳ Ｐゴシック" panose="020B0600070205080204" pitchFamily="34" charset="-128"/>
            </a:endParaRPr>
          </a:p>
        </p:txBody>
      </p:sp>
      <p:sp>
        <p:nvSpPr>
          <p:cNvPr id="703541" name="Text Box 58">
            <a:extLst>
              <a:ext uri="{FF2B5EF4-FFF2-40B4-BE49-F238E27FC236}">
                <a16:creationId xmlns:a16="http://schemas.microsoft.com/office/drawing/2014/main" id="{6B21E1A2-4B25-1E46-9969-4233CA58A8EE}"/>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 </a:t>
            </a:r>
            <a:r>
              <a:rPr lang="en-US" altLang="en-US" sz="1000">
                <a:solidFill>
                  <a:srgbClr val="FFFFFF"/>
                </a:solidFill>
                <a:effectLst/>
                <a:latin typeface="Arial" panose="020B0604020202020204" pitchFamily="34" charset="0"/>
                <a:ea typeface="ＭＳ Ｐゴシック" panose="020B0600070205080204" pitchFamily="34" charset="-128"/>
              </a:rPr>
              <a:t>2006</a:t>
            </a:r>
            <a:r>
              <a:rPr lang="en-US" altLang="en-US" sz="900">
                <a:solidFill>
                  <a:srgbClr val="FFFFFF"/>
                </a:solidFill>
                <a:effectLst/>
                <a:latin typeface="Arial" panose="020B0604020202020204" pitchFamily="34" charset="0"/>
                <a:ea typeface="ＭＳ Ｐゴシック" panose="020B0600070205080204" pitchFamily="34" charset="-128"/>
              </a:rPr>
              <a:t> TBBMI</a:t>
            </a:r>
          </a:p>
        </p:txBody>
      </p:sp>
      <p:sp>
        <p:nvSpPr>
          <p:cNvPr id="651323" name="Rectangle 59">
            <a:extLst>
              <a:ext uri="{FF2B5EF4-FFF2-40B4-BE49-F238E27FC236}">
                <a16:creationId xmlns:a16="http://schemas.microsoft.com/office/drawing/2014/main" id="{A677949B-CFAA-5448-9019-20D0B8910E15}"/>
              </a:ext>
            </a:extLst>
          </p:cNvPr>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651326" name="Rectangle 62">
            <a:extLst>
              <a:ext uri="{FF2B5EF4-FFF2-40B4-BE49-F238E27FC236}">
                <a16:creationId xmlns:a16="http://schemas.microsoft.com/office/drawing/2014/main" id="{965897A2-28EB-1F4F-8546-8A9C5DEE101B}"/>
              </a:ext>
            </a:extLst>
          </p:cNvPr>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rPr>
              <a:t>69</a:t>
            </a:r>
          </a:p>
        </p:txBody>
      </p:sp>
      <p:sp>
        <p:nvSpPr>
          <p:cNvPr id="703544" name="Text Box 56">
            <a:extLst>
              <a:ext uri="{FF2B5EF4-FFF2-40B4-BE49-F238E27FC236}">
                <a16:creationId xmlns:a16="http://schemas.microsoft.com/office/drawing/2014/main" id="{57E64ADA-2ACF-EA4D-A4EE-955DAE1FD692}"/>
              </a:ext>
            </a:extLst>
          </p:cNvPr>
          <p:cNvSpPr txBox="1">
            <a:spLocks noChangeArrowheads="1"/>
          </p:cNvSpPr>
          <p:nvPr/>
        </p:nvSpPr>
        <p:spPr bwMode="auto">
          <a:xfrm>
            <a:off x="2024063" y="2873375"/>
            <a:ext cx="5059362" cy="2101850"/>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a:solidFill>
                  <a:srgbClr val="08F220"/>
                </a:solidFill>
                <a:effectLst/>
              </a:rPr>
              <a:t>TENUNAN KAIN KRONOLOGI ALKITAB </a:t>
            </a:r>
            <a:endParaRPr lang="en-US" altLang="en-US" sz="4000">
              <a:solidFill>
                <a:srgbClr val="08F220"/>
              </a:solidFill>
              <a:effectLst/>
              <a:latin typeface=""/>
            </a:endParaRPr>
          </a:p>
        </p:txBody>
      </p:sp>
      <p:sp>
        <p:nvSpPr>
          <p:cNvPr id="703545" name="Text Box 57">
            <a:extLst>
              <a:ext uri="{FF2B5EF4-FFF2-40B4-BE49-F238E27FC236}">
                <a16:creationId xmlns:a16="http://schemas.microsoft.com/office/drawing/2014/main" id="{8D112E0D-3715-4549-9F98-377A687A3919}"/>
              </a:ext>
            </a:extLst>
          </p:cNvPr>
          <p:cNvSpPr txBox="1">
            <a:spLocks noChangeArrowheads="1"/>
          </p:cNvSpPr>
          <p:nvPr/>
        </p:nvSpPr>
        <p:spPr bwMode="auto">
          <a:xfrm>
            <a:off x="303213" y="5254625"/>
            <a:ext cx="3233737" cy="514350"/>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400">
                <a:solidFill>
                  <a:srgbClr val="FFFF00"/>
                </a:solidFill>
                <a:effectLst/>
                <a:ea typeface="Gulim" panose="020B0600000101010101" pitchFamily="34" charset="-127"/>
              </a:rPr>
              <a:t>Lembar Kerja #08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3544"/>
                                        </p:tgtEl>
                                        <p:attrNameLst>
                                          <p:attrName>style.visibility</p:attrName>
                                        </p:attrNameLst>
                                      </p:cBhvr>
                                      <p:to>
                                        <p:strVal val="visible"/>
                                      </p:to>
                                    </p:set>
                                    <p:animEffect transition="in" filter="fade">
                                      <p:cBhvr>
                                        <p:cTn id="7" dur="1000"/>
                                        <p:tgtEl>
                                          <p:spTgt spid="703544"/>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703545"/>
                                        </p:tgtEl>
                                        <p:attrNameLst>
                                          <p:attrName>style.visibility</p:attrName>
                                        </p:attrNameLst>
                                      </p:cBhvr>
                                      <p:to>
                                        <p:strVal val="visible"/>
                                      </p:to>
                                    </p:set>
                                    <p:anim calcmode="lin" valueType="num">
                                      <p:cBhvr additive="base">
                                        <p:cTn id="11" dur="500" fill="hold"/>
                                        <p:tgtEl>
                                          <p:spTgt spid="703545"/>
                                        </p:tgtEl>
                                        <p:attrNameLst>
                                          <p:attrName>ppt_x</p:attrName>
                                        </p:attrNameLst>
                                      </p:cBhvr>
                                      <p:tavLst>
                                        <p:tav tm="0">
                                          <p:val>
                                            <p:strVal val="1+#ppt_w/2"/>
                                          </p:val>
                                        </p:tav>
                                        <p:tav tm="100000">
                                          <p:val>
                                            <p:strVal val="#ppt_x"/>
                                          </p:val>
                                        </p:tav>
                                      </p:tavLst>
                                    </p:anim>
                                    <p:anim calcmode="lin" valueType="num">
                                      <p:cBhvr additive="base">
                                        <p:cTn id="12" dur="500" fill="hold"/>
                                        <p:tgtEl>
                                          <p:spTgt spid="7035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544" grpId="0" autoUpdateAnimBg="0"/>
      <p:bldP spid="703545"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a:extLst>
              <a:ext uri="{FF2B5EF4-FFF2-40B4-BE49-F238E27FC236}">
                <a16:creationId xmlns:a16="http://schemas.microsoft.com/office/drawing/2014/main" id="{17BCC39D-0327-4048-8211-356D7EDEBA9A}"/>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ndParaRPr>
          </a:p>
        </p:txBody>
      </p:sp>
      <p:grpSp>
        <p:nvGrpSpPr>
          <p:cNvPr id="705539" name="Group 3">
            <a:extLst>
              <a:ext uri="{FF2B5EF4-FFF2-40B4-BE49-F238E27FC236}">
                <a16:creationId xmlns:a16="http://schemas.microsoft.com/office/drawing/2014/main" id="{C145C569-7607-6447-97C0-C1974F84D9D2}"/>
              </a:ext>
            </a:extLst>
          </p:cNvPr>
          <p:cNvGrpSpPr>
            <a:grpSpLocks/>
          </p:cNvGrpSpPr>
          <p:nvPr/>
        </p:nvGrpSpPr>
        <p:grpSpPr bwMode="auto">
          <a:xfrm>
            <a:off x="8148638" y="4983163"/>
            <a:ext cx="168275" cy="177800"/>
            <a:chOff x="4317" y="868"/>
            <a:chExt cx="146" cy="700"/>
          </a:xfrm>
        </p:grpSpPr>
        <p:sp>
          <p:nvSpPr>
            <p:cNvPr id="705540" name="Rectangle 4">
              <a:extLst>
                <a:ext uri="{FF2B5EF4-FFF2-40B4-BE49-F238E27FC236}">
                  <a16:creationId xmlns:a16="http://schemas.microsoft.com/office/drawing/2014/main" id="{D452F79B-1B1B-5B43-B243-E75833ED755A}"/>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05541" name="Rectangle 5">
              <a:extLst>
                <a:ext uri="{FF2B5EF4-FFF2-40B4-BE49-F238E27FC236}">
                  <a16:creationId xmlns:a16="http://schemas.microsoft.com/office/drawing/2014/main" id="{C711D77B-FE22-0E44-926E-6DA8CB87D1BC}"/>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grpSp>
      <p:grpSp>
        <p:nvGrpSpPr>
          <p:cNvPr id="705542" name="Group 6">
            <a:extLst>
              <a:ext uri="{FF2B5EF4-FFF2-40B4-BE49-F238E27FC236}">
                <a16:creationId xmlns:a16="http://schemas.microsoft.com/office/drawing/2014/main" id="{D607EAC4-77EC-CA45-BFFF-390473BB66FD}"/>
              </a:ext>
            </a:extLst>
          </p:cNvPr>
          <p:cNvGrpSpPr>
            <a:grpSpLocks/>
          </p:cNvGrpSpPr>
          <p:nvPr/>
        </p:nvGrpSpPr>
        <p:grpSpPr bwMode="auto">
          <a:xfrm>
            <a:off x="1627188" y="2182813"/>
            <a:ext cx="6045200" cy="3983037"/>
            <a:chOff x="610" y="1163"/>
            <a:chExt cx="4583" cy="2701"/>
          </a:xfrm>
        </p:grpSpPr>
        <p:sp>
          <p:nvSpPr>
            <p:cNvPr id="705543" name="Rectangle 7" descr="Oak">
              <a:extLst>
                <a:ext uri="{FF2B5EF4-FFF2-40B4-BE49-F238E27FC236}">
                  <a16:creationId xmlns:a16="http://schemas.microsoft.com/office/drawing/2014/main" id="{3D89527A-0D63-2748-A540-F1AA9D390020}"/>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651272" name="Rectangle 8" descr="Oak">
              <a:extLst>
                <a:ext uri="{FF2B5EF4-FFF2-40B4-BE49-F238E27FC236}">
                  <a16:creationId xmlns:a16="http://schemas.microsoft.com/office/drawing/2014/main" id="{82000C0C-F4FC-584F-A1B9-3F6E448AE208}"/>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sp>
          <p:nvSpPr>
            <p:cNvPr id="651273" name="Rectangle 9" descr="Oak">
              <a:extLst>
                <a:ext uri="{FF2B5EF4-FFF2-40B4-BE49-F238E27FC236}">
                  <a16:creationId xmlns:a16="http://schemas.microsoft.com/office/drawing/2014/main" id="{95F328FA-CEC2-3D49-9B1D-E00D375FEEC0}"/>
                </a:ext>
              </a:extLst>
            </p:cNvPr>
            <p:cNvSpPr>
              <a:spLocks noChangeArrowheads="1"/>
            </p:cNvSpPr>
            <p:nvPr/>
          </p:nvSpPr>
          <p:spPr bwMode="auto">
            <a:xfrm>
              <a:off x="620" y="3701"/>
              <a:ext cx="4423" cy="156"/>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sp>
          <p:nvSpPr>
            <p:cNvPr id="705546" name="Rectangle 10" descr="Oak">
              <a:extLst>
                <a:ext uri="{FF2B5EF4-FFF2-40B4-BE49-F238E27FC236}">
                  <a16:creationId xmlns:a16="http://schemas.microsoft.com/office/drawing/2014/main" id="{FA8E0F4C-A384-D448-B13C-EFB699E644D7}"/>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grpSp>
      <p:grpSp>
        <p:nvGrpSpPr>
          <p:cNvPr id="705547" name="Group 11">
            <a:extLst>
              <a:ext uri="{FF2B5EF4-FFF2-40B4-BE49-F238E27FC236}">
                <a16:creationId xmlns:a16="http://schemas.microsoft.com/office/drawing/2014/main" id="{18C19A5D-91B6-B745-A622-943BB80C3F68}"/>
              </a:ext>
            </a:extLst>
          </p:cNvPr>
          <p:cNvGrpSpPr>
            <a:grpSpLocks/>
          </p:cNvGrpSpPr>
          <p:nvPr/>
        </p:nvGrpSpPr>
        <p:grpSpPr bwMode="auto">
          <a:xfrm>
            <a:off x="8148638" y="4983163"/>
            <a:ext cx="168275" cy="177800"/>
            <a:chOff x="4317" y="868"/>
            <a:chExt cx="146" cy="700"/>
          </a:xfrm>
        </p:grpSpPr>
        <p:sp>
          <p:nvSpPr>
            <p:cNvPr id="705548" name="Rectangle 12">
              <a:extLst>
                <a:ext uri="{FF2B5EF4-FFF2-40B4-BE49-F238E27FC236}">
                  <a16:creationId xmlns:a16="http://schemas.microsoft.com/office/drawing/2014/main" id="{87A744C4-F5BD-F744-83AA-28FD80B7C7A0}"/>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05549" name="Rectangle 13">
              <a:extLst>
                <a:ext uri="{FF2B5EF4-FFF2-40B4-BE49-F238E27FC236}">
                  <a16:creationId xmlns:a16="http://schemas.microsoft.com/office/drawing/2014/main" id="{839567EA-02C4-E74F-BE77-B5475224DD9C}"/>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grpSp>
      <p:sp>
        <p:nvSpPr>
          <p:cNvPr id="705585" name="Text Box 51">
            <a:extLst>
              <a:ext uri="{FF2B5EF4-FFF2-40B4-BE49-F238E27FC236}">
                <a16:creationId xmlns:a16="http://schemas.microsoft.com/office/drawing/2014/main" id="{C87976CF-392C-FD47-82F4-623CFDEA607D}"/>
              </a:ext>
            </a:extLst>
          </p:cNvPr>
          <p:cNvSpPr txBox="1">
            <a:spLocks noChangeArrowheads="1"/>
          </p:cNvSpPr>
          <p:nvPr/>
        </p:nvSpPr>
        <p:spPr bwMode="auto">
          <a:xfrm>
            <a:off x="82756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4000">
                <a:solidFill>
                  <a:srgbClr val="FFE957"/>
                </a:solidFill>
                <a:effectLst/>
                <a:latin typeface="Comic Sans MS" panose="030F0902030302020204" pitchFamily="66" charset="0"/>
                <a:ea typeface="ＭＳ Ｐゴシック" panose="020B0600070205080204" pitchFamily="34" charset="-128"/>
              </a:rPr>
              <a:t> </a:t>
            </a:r>
            <a:endParaRPr lang="en-US" altLang="en-US" b="0">
              <a:solidFill>
                <a:srgbClr val="FFE957"/>
              </a:solidFill>
              <a:effectLst/>
              <a:latin typeface="Comic Sans MS" panose="030F0902030302020204" pitchFamily="66" charset="0"/>
              <a:ea typeface="ＭＳ Ｐゴシック" panose="020B0600070205080204" pitchFamily="34" charset="-128"/>
            </a:endParaRPr>
          </a:p>
        </p:txBody>
      </p:sp>
      <p:sp>
        <p:nvSpPr>
          <p:cNvPr id="651318" name="Text Box 54">
            <a:extLst>
              <a:ext uri="{FF2B5EF4-FFF2-40B4-BE49-F238E27FC236}">
                <a16:creationId xmlns:a16="http://schemas.microsoft.com/office/drawing/2014/main" id="{4192703A-AB34-B147-A895-CF03A6AC37A5}"/>
              </a:ext>
            </a:extLst>
          </p:cNvPr>
          <p:cNvSpPr txBox="1">
            <a:spLocks noChangeArrowheads="1"/>
          </p:cNvSpPr>
          <p:nvPr/>
        </p:nvSpPr>
        <p:spPr bwMode="auto">
          <a:xfrm>
            <a:off x="566738" y="198438"/>
            <a:ext cx="7932737"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4800">
                <a:solidFill>
                  <a:srgbClr val="EEFF4B"/>
                </a:solidFill>
                <a:effectLst/>
                <a:latin typeface="Comic Sans MS" panose="030F0902030302020204" pitchFamily="66" charset="0"/>
                <a:ea typeface="ＭＳ Ｐゴシック" panose="020B0600070205080204" pitchFamily="34" charset="-128"/>
              </a:rPr>
              <a:t>INGAT DENGAN TENUNAN KAIN</a:t>
            </a:r>
            <a:endParaRPr lang="en-US" altLang="en-US" sz="4400">
              <a:solidFill>
                <a:srgbClr val="EEFF4B"/>
              </a:solidFill>
              <a:effectLst/>
              <a:latin typeface="Comic Sans MS" panose="030F0902030302020204" pitchFamily="66" charset="0"/>
              <a:ea typeface="ＭＳ Ｐゴシック" panose="020B0600070205080204" pitchFamily="34" charset="-128"/>
            </a:endParaRPr>
          </a:p>
        </p:txBody>
      </p:sp>
      <p:sp>
        <p:nvSpPr>
          <p:cNvPr id="705587" name="Text Box 58">
            <a:extLst>
              <a:ext uri="{FF2B5EF4-FFF2-40B4-BE49-F238E27FC236}">
                <a16:creationId xmlns:a16="http://schemas.microsoft.com/office/drawing/2014/main" id="{33111BE5-EABE-4949-9459-4A00CAEFC5BB}"/>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 </a:t>
            </a:r>
            <a:r>
              <a:rPr lang="en-US" altLang="en-US" sz="1000">
                <a:solidFill>
                  <a:srgbClr val="FFFFFF"/>
                </a:solidFill>
                <a:effectLst/>
                <a:latin typeface="Arial" panose="020B0604020202020204" pitchFamily="34" charset="0"/>
                <a:ea typeface="ＭＳ Ｐゴシック" panose="020B0600070205080204" pitchFamily="34" charset="-128"/>
              </a:rPr>
              <a:t>2006</a:t>
            </a:r>
            <a:r>
              <a:rPr lang="en-US" altLang="en-US" sz="900">
                <a:solidFill>
                  <a:srgbClr val="FFFFFF"/>
                </a:solidFill>
                <a:effectLst/>
                <a:latin typeface="Arial" panose="020B0604020202020204" pitchFamily="34" charset="0"/>
                <a:ea typeface="ＭＳ Ｐゴシック" panose="020B0600070205080204" pitchFamily="34" charset="-128"/>
              </a:rPr>
              <a:t> TBBMI</a:t>
            </a:r>
          </a:p>
        </p:txBody>
      </p:sp>
      <p:sp>
        <p:nvSpPr>
          <p:cNvPr id="705590" name="Text Box 54">
            <a:extLst>
              <a:ext uri="{FF2B5EF4-FFF2-40B4-BE49-F238E27FC236}">
                <a16:creationId xmlns:a16="http://schemas.microsoft.com/office/drawing/2014/main" id="{A02AD386-0402-A044-B28A-19895CF9A00D}"/>
              </a:ext>
            </a:extLst>
          </p:cNvPr>
          <p:cNvSpPr txBox="1">
            <a:spLocks noChangeArrowheads="1"/>
          </p:cNvSpPr>
          <p:nvPr/>
        </p:nvSpPr>
        <p:spPr bwMode="auto">
          <a:xfrm>
            <a:off x="2024063" y="2873375"/>
            <a:ext cx="5059362" cy="2101850"/>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a:solidFill>
                  <a:srgbClr val="08F220"/>
                </a:solidFill>
                <a:effectLst/>
              </a:rPr>
              <a:t>TENUNAN KAIN KRONOLOGI ALKITAB </a:t>
            </a:r>
            <a:endParaRPr lang="en-US" altLang="en-US" sz="4000">
              <a:solidFill>
                <a:srgbClr val="08F220"/>
              </a:solidFill>
              <a:effectLst/>
              <a:latin typeface=""/>
            </a:endParaRPr>
          </a:p>
        </p:txBody>
      </p:sp>
      <p:grpSp>
        <p:nvGrpSpPr>
          <p:cNvPr id="5" name="Group 71">
            <a:extLst>
              <a:ext uri="{FF2B5EF4-FFF2-40B4-BE49-F238E27FC236}">
                <a16:creationId xmlns:a16="http://schemas.microsoft.com/office/drawing/2014/main" id="{B1872C78-3E2C-6C42-B9AB-37AEBC2CD0BA}"/>
              </a:ext>
            </a:extLst>
          </p:cNvPr>
          <p:cNvGrpSpPr>
            <a:grpSpLocks/>
          </p:cNvGrpSpPr>
          <p:nvPr/>
        </p:nvGrpSpPr>
        <p:grpSpPr bwMode="auto">
          <a:xfrm>
            <a:off x="1855788" y="1868488"/>
            <a:ext cx="5432425" cy="4835525"/>
            <a:chOff x="1169" y="1177"/>
            <a:chExt cx="3422" cy="3046"/>
          </a:xfrm>
        </p:grpSpPr>
        <p:pic>
          <p:nvPicPr>
            <p:cNvPr id="705613" name="Picture 17">
              <a:extLst>
                <a:ext uri="{FF2B5EF4-FFF2-40B4-BE49-F238E27FC236}">
                  <a16:creationId xmlns:a16="http://schemas.microsoft.com/office/drawing/2014/main" id="{6FEA9F8D-7378-1F4A-988B-95949FDAF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57" y="2671"/>
              <a:ext cx="285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14" name="Picture 18">
              <a:extLst>
                <a:ext uri="{FF2B5EF4-FFF2-40B4-BE49-F238E27FC236}">
                  <a16:creationId xmlns:a16="http://schemas.microsoft.com/office/drawing/2014/main" id="{A959E7DF-94EE-BF40-B931-17583D17A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87" y="2598"/>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15" name="Picture 19">
              <a:extLst>
                <a:ext uri="{FF2B5EF4-FFF2-40B4-BE49-F238E27FC236}">
                  <a16:creationId xmlns:a16="http://schemas.microsoft.com/office/drawing/2014/main" id="{A98F3F3B-AB4A-984A-B179-B5D2C14069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027" y="2551"/>
              <a:ext cx="29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16" name="Picture 20">
              <a:extLst>
                <a:ext uri="{FF2B5EF4-FFF2-40B4-BE49-F238E27FC236}">
                  <a16:creationId xmlns:a16="http://schemas.microsoft.com/office/drawing/2014/main" id="{0AFA7A1D-45A7-3A4D-B775-AFD69FD8B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617" y="2670"/>
              <a:ext cx="286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17" name="Picture 21">
              <a:extLst>
                <a:ext uri="{FF2B5EF4-FFF2-40B4-BE49-F238E27FC236}">
                  <a16:creationId xmlns:a16="http://schemas.microsoft.com/office/drawing/2014/main" id="{950964EF-CF48-3542-9397-5AD4BBE4CB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119" y="2642"/>
              <a:ext cx="287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18" name="Picture 22">
              <a:extLst>
                <a:ext uri="{FF2B5EF4-FFF2-40B4-BE49-F238E27FC236}">
                  <a16:creationId xmlns:a16="http://schemas.microsoft.com/office/drawing/2014/main" id="{51074C96-E047-0747-AF06-0E63D04D2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94" y="2698"/>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19" name="Picture 23">
              <a:extLst>
                <a:ext uri="{FF2B5EF4-FFF2-40B4-BE49-F238E27FC236}">
                  <a16:creationId xmlns:a16="http://schemas.microsoft.com/office/drawing/2014/main" id="{CAAB659E-287A-184F-AB5F-24BE1C130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86" y="2624"/>
              <a:ext cx="27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20" name="Picture 24">
              <a:extLst>
                <a:ext uri="{FF2B5EF4-FFF2-40B4-BE49-F238E27FC236}">
                  <a16:creationId xmlns:a16="http://schemas.microsoft.com/office/drawing/2014/main" id="{4736FD49-13CA-2441-B1B7-4859DEE714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417" y="2629"/>
              <a:ext cx="280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21" name="Picture 25">
              <a:extLst>
                <a:ext uri="{FF2B5EF4-FFF2-40B4-BE49-F238E27FC236}">
                  <a16:creationId xmlns:a16="http://schemas.microsoft.com/office/drawing/2014/main" id="{55462D3A-CFC3-FA49-87A3-B6D261FA8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447" y="2649"/>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22" name="Picture 26">
              <a:extLst>
                <a:ext uri="{FF2B5EF4-FFF2-40B4-BE49-F238E27FC236}">
                  <a16:creationId xmlns:a16="http://schemas.microsoft.com/office/drawing/2014/main" id="{6404315A-E421-0A47-8230-C4EA165C1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013" y="2633"/>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23" name="Picture 27">
              <a:extLst>
                <a:ext uri="{FF2B5EF4-FFF2-40B4-BE49-F238E27FC236}">
                  <a16:creationId xmlns:a16="http://schemas.microsoft.com/office/drawing/2014/main" id="{2E35D796-4D1A-564B-9682-D9391765E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850" y="2634"/>
              <a:ext cx="284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24" name="Picture 28">
              <a:extLst>
                <a:ext uri="{FF2B5EF4-FFF2-40B4-BE49-F238E27FC236}">
                  <a16:creationId xmlns:a16="http://schemas.microsoft.com/office/drawing/2014/main" id="{537B6E0A-B75B-A844-9887-556A1B241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06" y="2663"/>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25" name="Picture 29">
              <a:extLst>
                <a:ext uri="{FF2B5EF4-FFF2-40B4-BE49-F238E27FC236}">
                  <a16:creationId xmlns:a16="http://schemas.microsoft.com/office/drawing/2014/main" id="{30993C4C-043D-2A41-BE15-7CED76274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8" y="2671"/>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26" name="Picture 30">
              <a:extLst>
                <a:ext uri="{FF2B5EF4-FFF2-40B4-BE49-F238E27FC236}">
                  <a16:creationId xmlns:a16="http://schemas.microsoft.com/office/drawing/2014/main" id="{9880BD26-6B78-514C-865C-5B8583E106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98" y="2650"/>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627" name="Picture 31">
              <a:extLst>
                <a:ext uri="{FF2B5EF4-FFF2-40B4-BE49-F238E27FC236}">
                  <a16:creationId xmlns:a16="http://schemas.microsoft.com/office/drawing/2014/main" id="{75E321F2-1219-6841-8122-A6D7C9413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 y="2664"/>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2357" name="Rectangle 69">
            <a:extLst>
              <a:ext uri="{FF2B5EF4-FFF2-40B4-BE49-F238E27FC236}">
                <a16:creationId xmlns:a16="http://schemas.microsoft.com/office/drawing/2014/main" id="{34CD111B-3BA1-BE41-8355-0E213F0B2548}"/>
              </a:ext>
            </a:extLst>
          </p:cNvPr>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rPr>
              <a:t>9.65.05B.</a:t>
            </a:r>
          </a:p>
        </p:txBody>
      </p:sp>
      <p:sp>
        <p:nvSpPr>
          <p:cNvPr id="652358" name="Rectangle 70">
            <a:extLst>
              <a:ext uri="{FF2B5EF4-FFF2-40B4-BE49-F238E27FC236}">
                <a16:creationId xmlns:a16="http://schemas.microsoft.com/office/drawing/2014/main" id="{688C5D0B-8DBD-EB47-AA38-1C8BB7FEF61C}"/>
              </a:ext>
            </a:extLst>
          </p:cNvPr>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rPr>
              <a:t>70</a:t>
            </a:r>
          </a:p>
        </p:txBody>
      </p:sp>
      <p:sp>
        <p:nvSpPr>
          <p:cNvPr id="651278" name="Rectangle 14">
            <a:extLst>
              <a:ext uri="{FF2B5EF4-FFF2-40B4-BE49-F238E27FC236}">
                <a16:creationId xmlns:a16="http://schemas.microsoft.com/office/drawing/2014/main" id="{855D385E-F7D8-514A-87DC-7D15960837E9}"/>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sp>
        <p:nvSpPr>
          <p:cNvPr id="651279" name="Rectangle 15">
            <a:extLst>
              <a:ext uri="{FF2B5EF4-FFF2-40B4-BE49-F238E27FC236}">
                <a16:creationId xmlns:a16="http://schemas.microsoft.com/office/drawing/2014/main" id="{F1066ACC-59C7-5F49-9386-14B2F7A066BD}"/>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grpSp>
        <p:nvGrpSpPr>
          <p:cNvPr id="705552" name="Group 18">
            <a:extLst>
              <a:ext uri="{FF2B5EF4-FFF2-40B4-BE49-F238E27FC236}">
                <a16:creationId xmlns:a16="http://schemas.microsoft.com/office/drawing/2014/main" id="{25C5480A-7125-E746-8DFE-17A1A95A98AB}"/>
              </a:ext>
            </a:extLst>
          </p:cNvPr>
          <p:cNvGrpSpPr>
            <a:grpSpLocks/>
          </p:cNvGrpSpPr>
          <p:nvPr/>
        </p:nvGrpSpPr>
        <p:grpSpPr bwMode="auto">
          <a:xfrm>
            <a:off x="1949450" y="2236788"/>
            <a:ext cx="5273675" cy="3898900"/>
            <a:chOff x="1228" y="1409"/>
            <a:chExt cx="3322" cy="2456"/>
          </a:xfrm>
        </p:grpSpPr>
        <p:grpSp>
          <p:nvGrpSpPr>
            <p:cNvPr id="705553" name="Group 19">
              <a:extLst>
                <a:ext uri="{FF2B5EF4-FFF2-40B4-BE49-F238E27FC236}">
                  <a16:creationId xmlns:a16="http://schemas.microsoft.com/office/drawing/2014/main" id="{00465348-22B0-254C-9F60-6AD1883AA4C1}"/>
                </a:ext>
              </a:extLst>
            </p:cNvPr>
            <p:cNvGrpSpPr>
              <a:grpSpLocks/>
            </p:cNvGrpSpPr>
            <p:nvPr/>
          </p:nvGrpSpPr>
          <p:grpSpPr bwMode="auto">
            <a:xfrm>
              <a:off x="1228" y="1409"/>
              <a:ext cx="3303" cy="119"/>
              <a:chOff x="1206" y="1392"/>
              <a:chExt cx="3303" cy="119"/>
            </a:xfrm>
          </p:grpSpPr>
          <p:sp>
            <p:nvSpPr>
              <p:cNvPr id="651284" name="AutoShape 20" descr="Cork">
                <a:extLst>
                  <a:ext uri="{FF2B5EF4-FFF2-40B4-BE49-F238E27FC236}">
                    <a16:creationId xmlns:a16="http://schemas.microsoft.com/office/drawing/2014/main" id="{F3FB092A-CB3A-3B42-BEFD-BB2972AFAE86}"/>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5" name="AutoShape 21" descr="Cork">
                <a:extLst>
                  <a:ext uri="{FF2B5EF4-FFF2-40B4-BE49-F238E27FC236}">
                    <a16:creationId xmlns:a16="http://schemas.microsoft.com/office/drawing/2014/main" id="{1FCF6C72-2AB6-1247-BFDE-40C4DEFE3F1A}"/>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6" name="AutoShape 22" descr="Cork">
                <a:extLst>
                  <a:ext uri="{FF2B5EF4-FFF2-40B4-BE49-F238E27FC236}">
                    <a16:creationId xmlns:a16="http://schemas.microsoft.com/office/drawing/2014/main" id="{015A4B58-B206-1F40-9B66-6E352CEC0DC9}"/>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7" name="AutoShape 23" descr="Cork">
                <a:extLst>
                  <a:ext uri="{FF2B5EF4-FFF2-40B4-BE49-F238E27FC236}">
                    <a16:creationId xmlns:a16="http://schemas.microsoft.com/office/drawing/2014/main" id="{9A00C2A6-923E-5E49-ADC9-BFB34CC3D1E7}"/>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8" name="AutoShape 24" descr="Cork">
                <a:extLst>
                  <a:ext uri="{FF2B5EF4-FFF2-40B4-BE49-F238E27FC236}">
                    <a16:creationId xmlns:a16="http://schemas.microsoft.com/office/drawing/2014/main" id="{8662946B-119C-F841-8C7E-48B6C6DEA736}"/>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89" name="AutoShape 25" descr="Cork">
                <a:extLst>
                  <a:ext uri="{FF2B5EF4-FFF2-40B4-BE49-F238E27FC236}">
                    <a16:creationId xmlns:a16="http://schemas.microsoft.com/office/drawing/2014/main" id="{55188C3C-A8C6-414E-AAAC-1A4605E9A3E9}"/>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0" name="AutoShape 26" descr="Cork">
                <a:extLst>
                  <a:ext uri="{FF2B5EF4-FFF2-40B4-BE49-F238E27FC236}">
                    <a16:creationId xmlns:a16="http://schemas.microsoft.com/office/drawing/2014/main" id="{6FCBFD90-BE38-ED46-9886-8096F504223B}"/>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1" name="AutoShape 27" descr="Cork">
                <a:extLst>
                  <a:ext uri="{FF2B5EF4-FFF2-40B4-BE49-F238E27FC236}">
                    <a16:creationId xmlns:a16="http://schemas.microsoft.com/office/drawing/2014/main" id="{6F30D95D-A3CF-8249-9896-CFCD7EF7CBE3}"/>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2" name="AutoShape 28" descr="Cork">
                <a:extLst>
                  <a:ext uri="{FF2B5EF4-FFF2-40B4-BE49-F238E27FC236}">
                    <a16:creationId xmlns:a16="http://schemas.microsoft.com/office/drawing/2014/main" id="{48F1098D-E4A9-5747-A151-52AF064F0266}"/>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3" name="AutoShape 29" descr="Cork">
                <a:extLst>
                  <a:ext uri="{FF2B5EF4-FFF2-40B4-BE49-F238E27FC236}">
                    <a16:creationId xmlns:a16="http://schemas.microsoft.com/office/drawing/2014/main" id="{882E6088-9AA6-4A41-8433-F18D3557C759}"/>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1294" name="AutoShape 30" descr="Cork">
                <a:extLst>
                  <a:ext uri="{FF2B5EF4-FFF2-40B4-BE49-F238E27FC236}">
                    <a16:creationId xmlns:a16="http://schemas.microsoft.com/office/drawing/2014/main" id="{4C78FB8F-499B-914A-A7FB-E64893CA053B}"/>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95" name="AutoShape 31" descr="Cork">
                <a:extLst>
                  <a:ext uri="{FF2B5EF4-FFF2-40B4-BE49-F238E27FC236}">
                    <a16:creationId xmlns:a16="http://schemas.microsoft.com/office/drawing/2014/main" id="{E748EAD4-1327-194E-AF6F-FCDA42D19A80}"/>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96" name="AutoShape 32" descr="Cork">
                <a:extLst>
                  <a:ext uri="{FF2B5EF4-FFF2-40B4-BE49-F238E27FC236}">
                    <a16:creationId xmlns:a16="http://schemas.microsoft.com/office/drawing/2014/main" id="{2450B052-62EC-D64F-859A-923940C821D6}"/>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97" name="AutoShape 33" descr="Cork">
                <a:extLst>
                  <a:ext uri="{FF2B5EF4-FFF2-40B4-BE49-F238E27FC236}">
                    <a16:creationId xmlns:a16="http://schemas.microsoft.com/office/drawing/2014/main" id="{5DB7EBA1-4881-CC48-9F84-F703A8F3BAF3}"/>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1298" name="AutoShape 34" descr="Cork">
                <a:extLst>
                  <a:ext uri="{FF2B5EF4-FFF2-40B4-BE49-F238E27FC236}">
                    <a16:creationId xmlns:a16="http://schemas.microsoft.com/office/drawing/2014/main" id="{22C07CD6-85F2-894A-A735-452709D3A8F3}"/>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grpSp>
        <p:grpSp>
          <p:nvGrpSpPr>
            <p:cNvPr id="705569" name="Group 35">
              <a:extLst>
                <a:ext uri="{FF2B5EF4-FFF2-40B4-BE49-F238E27FC236}">
                  <a16:creationId xmlns:a16="http://schemas.microsoft.com/office/drawing/2014/main" id="{0A011035-0772-8F4D-9205-9027E6DEC4F3}"/>
                </a:ext>
              </a:extLst>
            </p:cNvPr>
            <p:cNvGrpSpPr>
              <a:grpSpLocks/>
            </p:cNvGrpSpPr>
            <p:nvPr/>
          </p:nvGrpSpPr>
          <p:grpSpPr bwMode="auto">
            <a:xfrm>
              <a:off x="1243" y="3761"/>
              <a:ext cx="3307" cy="104"/>
              <a:chOff x="1231" y="3769"/>
              <a:chExt cx="3307" cy="104"/>
            </a:xfrm>
          </p:grpSpPr>
          <p:sp>
            <p:nvSpPr>
              <p:cNvPr id="651300" name="AutoShape 36" descr="Cork">
                <a:extLst>
                  <a:ext uri="{FF2B5EF4-FFF2-40B4-BE49-F238E27FC236}">
                    <a16:creationId xmlns:a16="http://schemas.microsoft.com/office/drawing/2014/main" id="{017784DA-4985-9A49-9522-62A17C0BD39E}"/>
                  </a:ext>
                </a:extLst>
              </p:cNvPr>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1" name="AutoShape 37" descr="Cork">
                <a:extLst>
                  <a:ext uri="{FF2B5EF4-FFF2-40B4-BE49-F238E27FC236}">
                    <a16:creationId xmlns:a16="http://schemas.microsoft.com/office/drawing/2014/main" id="{C82A99A9-A588-2441-A253-FB2CEF002C17}"/>
                  </a:ext>
                </a:extLst>
              </p:cNvPr>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2" name="AutoShape 38" descr="Cork">
                <a:extLst>
                  <a:ext uri="{FF2B5EF4-FFF2-40B4-BE49-F238E27FC236}">
                    <a16:creationId xmlns:a16="http://schemas.microsoft.com/office/drawing/2014/main" id="{07F9E8B5-7DFC-E041-92DA-BFF1B3890813}"/>
                  </a:ext>
                </a:extLst>
              </p:cNvPr>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3" name="AutoShape 39" descr="Cork">
                <a:extLst>
                  <a:ext uri="{FF2B5EF4-FFF2-40B4-BE49-F238E27FC236}">
                    <a16:creationId xmlns:a16="http://schemas.microsoft.com/office/drawing/2014/main" id="{1F44C84F-2B4D-7F4B-A892-8217CA2F52D5}"/>
                  </a:ext>
                </a:extLst>
              </p:cNvPr>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4" name="AutoShape 40" descr="Cork">
                <a:extLst>
                  <a:ext uri="{FF2B5EF4-FFF2-40B4-BE49-F238E27FC236}">
                    <a16:creationId xmlns:a16="http://schemas.microsoft.com/office/drawing/2014/main" id="{281B0D9C-2518-7244-8283-CA49AF9B08B5}"/>
                  </a:ext>
                </a:extLst>
              </p:cNvPr>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5" name="AutoShape 41" descr="Cork">
                <a:extLst>
                  <a:ext uri="{FF2B5EF4-FFF2-40B4-BE49-F238E27FC236}">
                    <a16:creationId xmlns:a16="http://schemas.microsoft.com/office/drawing/2014/main" id="{FE5D9E4D-8548-9E43-B5D6-6632366040CF}"/>
                  </a:ext>
                </a:extLst>
              </p:cNvPr>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6" name="AutoShape 42" descr="Cork">
                <a:extLst>
                  <a:ext uri="{FF2B5EF4-FFF2-40B4-BE49-F238E27FC236}">
                    <a16:creationId xmlns:a16="http://schemas.microsoft.com/office/drawing/2014/main" id="{39F90347-19AB-5F4F-AA8A-2D20283ED822}"/>
                  </a:ext>
                </a:extLst>
              </p:cNvPr>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7" name="AutoShape 43" descr="Cork">
                <a:extLst>
                  <a:ext uri="{FF2B5EF4-FFF2-40B4-BE49-F238E27FC236}">
                    <a16:creationId xmlns:a16="http://schemas.microsoft.com/office/drawing/2014/main" id="{E036FEDE-B322-1743-9054-CBB6E1332A88}"/>
                  </a:ext>
                </a:extLst>
              </p:cNvPr>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8" name="AutoShape 44" descr="Cork">
                <a:extLst>
                  <a:ext uri="{FF2B5EF4-FFF2-40B4-BE49-F238E27FC236}">
                    <a16:creationId xmlns:a16="http://schemas.microsoft.com/office/drawing/2014/main" id="{AEDCBDC3-8388-CB44-AF50-5AA4B853BB4B}"/>
                  </a:ext>
                </a:extLst>
              </p:cNvPr>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09" name="AutoShape 45" descr="Cork">
                <a:extLst>
                  <a:ext uri="{FF2B5EF4-FFF2-40B4-BE49-F238E27FC236}">
                    <a16:creationId xmlns:a16="http://schemas.microsoft.com/office/drawing/2014/main" id="{E3198F94-5F5C-C040-84BF-FEDE99A6A4B3}"/>
                  </a:ext>
                </a:extLst>
              </p:cNvPr>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0" name="AutoShape 46" descr="Cork">
                <a:extLst>
                  <a:ext uri="{FF2B5EF4-FFF2-40B4-BE49-F238E27FC236}">
                    <a16:creationId xmlns:a16="http://schemas.microsoft.com/office/drawing/2014/main" id="{B9814523-2C61-2C49-9835-E9D5FFD53552}"/>
                  </a:ext>
                </a:extLst>
              </p:cNvPr>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1" name="AutoShape 47" descr="Cork">
                <a:extLst>
                  <a:ext uri="{FF2B5EF4-FFF2-40B4-BE49-F238E27FC236}">
                    <a16:creationId xmlns:a16="http://schemas.microsoft.com/office/drawing/2014/main" id="{429DA987-D20F-8145-A3F5-2B6F18FD5A77}"/>
                  </a:ext>
                </a:extLst>
              </p:cNvPr>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2" name="AutoShape 48" descr="Cork">
                <a:extLst>
                  <a:ext uri="{FF2B5EF4-FFF2-40B4-BE49-F238E27FC236}">
                    <a16:creationId xmlns:a16="http://schemas.microsoft.com/office/drawing/2014/main" id="{7E1E0576-1233-3B49-B844-7C26D6ACF1EC}"/>
                  </a:ext>
                </a:extLst>
              </p:cNvPr>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3" name="AutoShape 49" descr="Cork">
                <a:extLst>
                  <a:ext uri="{FF2B5EF4-FFF2-40B4-BE49-F238E27FC236}">
                    <a16:creationId xmlns:a16="http://schemas.microsoft.com/office/drawing/2014/main" id="{CED39F4B-0473-1C47-B6A1-D38B01D1FB3E}"/>
                  </a:ext>
                </a:extLst>
              </p:cNvPr>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1314" name="AutoShape 50" descr="Cork">
                <a:extLst>
                  <a:ext uri="{FF2B5EF4-FFF2-40B4-BE49-F238E27FC236}">
                    <a16:creationId xmlns:a16="http://schemas.microsoft.com/office/drawing/2014/main" id="{9E2FE0AC-EBEC-3146-A584-CA905423E20B}"/>
                  </a:ext>
                </a:extLst>
              </p:cNvPr>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a:extLst>
              <a:ext uri="{FF2B5EF4-FFF2-40B4-BE49-F238E27FC236}">
                <a16:creationId xmlns:a16="http://schemas.microsoft.com/office/drawing/2014/main" id="{07E09F1B-0B45-194C-BBE2-0EB887BAB991}"/>
              </a:ext>
            </a:extLst>
          </p:cNvPr>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707587" name="Rectangle 3">
            <a:extLst>
              <a:ext uri="{FF2B5EF4-FFF2-40B4-BE49-F238E27FC236}">
                <a16:creationId xmlns:a16="http://schemas.microsoft.com/office/drawing/2014/main" id="{C28769A3-7FC1-3849-81C0-1F3C038C12EB}"/>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07588" name="Rectangle 4">
            <a:extLst>
              <a:ext uri="{FF2B5EF4-FFF2-40B4-BE49-F238E27FC236}">
                <a16:creationId xmlns:a16="http://schemas.microsoft.com/office/drawing/2014/main" id="{EDCE1E80-E5DD-284C-A827-D6F1D6C50F89}"/>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sp>
        <p:nvSpPr>
          <p:cNvPr id="707589" name="Rectangle 5" descr="Oak">
            <a:extLst>
              <a:ext uri="{FF2B5EF4-FFF2-40B4-BE49-F238E27FC236}">
                <a16:creationId xmlns:a16="http://schemas.microsoft.com/office/drawing/2014/main" id="{D652BDCE-96AE-2D48-B920-FFFBE0A54099}"/>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653318" name="Rectangle 6" descr="Oak">
            <a:extLst>
              <a:ext uri="{FF2B5EF4-FFF2-40B4-BE49-F238E27FC236}">
                <a16:creationId xmlns:a16="http://schemas.microsoft.com/office/drawing/2014/main" id="{1B21E70F-BFEF-7B44-BC31-5C4431F7F719}"/>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sp>
        <p:nvSpPr>
          <p:cNvPr id="653342" name="Rectangle 30" descr="Oak">
            <a:extLst>
              <a:ext uri="{FF2B5EF4-FFF2-40B4-BE49-F238E27FC236}">
                <a16:creationId xmlns:a16="http://schemas.microsoft.com/office/drawing/2014/main" id="{96EAA797-ADB4-EE40-A557-FE775664E5E4}"/>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pic>
        <p:nvPicPr>
          <p:cNvPr id="707615" name="Picture 31">
            <a:extLst>
              <a:ext uri="{FF2B5EF4-FFF2-40B4-BE49-F238E27FC236}">
                <a16:creationId xmlns:a16="http://schemas.microsoft.com/office/drawing/2014/main" id="{257C61A3-14AC-7E4A-BA12-6DD69E46E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616" name="Rectangle 32" descr="Oak">
            <a:extLst>
              <a:ext uri="{FF2B5EF4-FFF2-40B4-BE49-F238E27FC236}">
                <a16:creationId xmlns:a16="http://schemas.microsoft.com/office/drawing/2014/main" id="{1E020811-053C-5B47-AB1B-EBE28CFC3636}"/>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707617" name="Rectangle 33">
            <a:extLst>
              <a:ext uri="{FF2B5EF4-FFF2-40B4-BE49-F238E27FC236}">
                <a16:creationId xmlns:a16="http://schemas.microsoft.com/office/drawing/2014/main" id="{FF501AE0-C62B-5F45-AA60-F1FFFB4B0450}"/>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07618" name="Rectangle 34">
            <a:extLst>
              <a:ext uri="{FF2B5EF4-FFF2-40B4-BE49-F238E27FC236}">
                <a16:creationId xmlns:a16="http://schemas.microsoft.com/office/drawing/2014/main" id="{EDB89A02-58E2-A041-94CC-C57F8EC8D687}"/>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pic>
        <p:nvPicPr>
          <p:cNvPr id="707619" name="Picture 35">
            <a:extLst>
              <a:ext uri="{FF2B5EF4-FFF2-40B4-BE49-F238E27FC236}">
                <a16:creationId xmlns:a16="http://schemas.microsoft.com/office/drawing/2014/main" id="{41854074-07B9-3C40-B1BA-298BC0BD98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50" name="Picture 38">
            <a:extLst>
              <a:ext uri="{FF2B5EF4-FFF2-40B4-BE49-F238E27FC236}">
                <a16:creationId xmlns:a16="http://schemas.microsoft.com/office/drawing/2014/main" id="{97496267-2565-1B4D-A895-764046A8BCCD}"/>
              </a:ext>
            </a:extLst>
          </p:cNvPr>
          <p:cNvPicPr>
            <a:picLocks noChangeAspect="1" noChangeArrowheads="1"/>
          </p:cNvPicPr>
          <p:nvPr/>
        </p:nvPicPr>
        <p:blipFill>
          <a:blip r:embed="rId5"/>
          <a:srcRect/>
          <a:stretch>
            <a:fillRect/>
          </a:stretch>
        </p:blipFill>
        <p:spPr bwMode="auto">
          <a:xfrm rot="5361337">
            <a:off x="-296068" y="4123531"/>
            <a:ext cx="4605338" cy="301625"/>
          </a:xfrm>
          <a:prstGeom prst="rect">
            <a:avLst/>
          </a:prstGeom>
          <a:noFill/>
          <a:effectLst>
            <a:outerShdw blurRad="63500" dist="38099" dir="2700000" algn="ctr" rotWithShape="0">
              <a:schemeClr val="accent2">
                <a:alpha val="74998"/>
              </a:schemeClr>
            </a:outerShdw>
          </a:effectLst>
        </p:spPr>
      </p:pic>
      <p:pic>
        <p:nvPicPr>
          <p:cNvPr id="707621" name="Picture 39">
            <a:extLst>
              <a:ext uri="{FF2B5EF4-FFF2-40B4-BE49-F238E27FC236}">
                <a16:creationId xmlns:a16="http://schemas.microsoft.com/office/drawing/2014/main" id="{81C96BAE-72AA-EB40-BA5E-2368A641B8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22" name="Picture 40">
            <a:extLst>
              <a:ext uri="{FF2B5EF4-FFF2-40B4-BE49-F238E27FC236}">
                <a16:creationId xmlns:a16="http://schemas.microsoft.com/office/drawing/2014/main" id="{3F5C8686-F1D1-B540-B226-16F1AA1BBB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23" name="Picture 41">
            <a:extLst>
              <a:ext uri="{FF2B5EF4-FFF2-40B4-BE49-F238E27FC236}">
                <a16:creationId xmlns:a16="http://schemas.microsoft.com/office/drawing/2014/main" id="{A0B7C66C-02C3-764E-B4D8-B160616DDD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24" name="Picture 42">
            <a:extLst>
              <a:ext uri="{FF2B5EF4-FFF2-40B4-BE49-F238E27FC236}">
                <a16:creationId xmlns:a16="http://schemas.microsoft.com/office/drawing/2014/main" id="{55D209E4-243A-D64A-8994-1A223676A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25" name="Picture 43">
            <a:extLst>
              <a:ext uri="{FF2B5EF4-FFF2-40B4-BE49-F238E27FC236}">
                <a16:creationId xmlns:a16="http://schemas.microsoft.com/office/drawing/2014/main" id="{9F8FA7BF-1F24-B340-AA06-02C37C25E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27" name="Picture 62">
            <a:extLst>
              <a:ext uri="{FF2B5EF4-FFF2-40B4-BE49-F238E27FC236}">
                <a16:creationId xmlns:a16="http://schemas.microsoft.com/office/drawing/2014/main" id="{6E824DE5-6FA5-6444-BE03-317689BF5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28" name="Picture 69">
            <a:extLst>
              <a:ext uri="{FF2B5EF4-FFF2-40B4-BE49-F238E27FC236}">
                <a16:creationId xmlns:a16="http://schemas.microsoft.com/office/drawing/2014/main" id="{4EDE1FDC-DA95-CC45-908D-851029BFB7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29" name="Picture 70">
            <a:extLst>
              <a:ext uri="{FF2B5EF4-FFF2-40B4-BE49-F238E27FC236}">
                <a16:creationId xmlns:a16="http://schemas.microsoft.com/office/drawing/2014/main" id="{56F50CBC-BFDF-454A-AC20-30F4FA0843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30" name="Picture 71">
            <a:extLst>
              <a:ext uri="{FF2B5EF4-FFF2-40B4-BE49-F238E27FC236}">
                <a16:creationId xmlns:a16="http://schemas.microsoft.com/office/drawing/2014/main" id="{01FB553A-1648-0C47-98C0-F43C885F0B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31" name="Picture 72">
            <a:extLst>
              <a:ext uri="{FF2B5EF4-FFF2-40B4-BE49-F238E27FC236}">
                <a16:creationId xmlns:a16="http://schemas.microsoft.com/office/drawing/2014/main" id="{7ECEC54A-F459-CC49-AC93-EDAC2E3FB7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32" name="Picture 73">
            <a:extLst>
              <a:ext uri="{FF2B5EF4-FFF2-40B4-BE49-F238E27FC236}">
                <a16:creationId xmlns:a16="http://schemas.microsoft.com/office/drawing/2014/main" id="{D16699A0-DCA5-634F-A6E6-10224425E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33" name="Picture 74">
            <a:extLst>
              <a:ext uri="{FF2B5EF4-FFF2-40B4-BE49-F238E27FC236}">
                <a16:creationId xmlns:a16="http://schemas.microsoft.com/office/drawing/2014/main" id="{B22E6D27-5E07-9F49-8043-03ED4CDA91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7639" name="Group 84">
            <a:extLst>
              <a:ext uri="{FF2B5EF4-FFF2-40B4-BE49-F238E27FC236}">
                <a16:creationId xmlns:a16="http://schemas.microsoft.com/office/drawing/2014/main" id="{190ADFF3-59B8-EF4A-98CB-8D84D0EBEFA2}"/>
              </a:ext>
            </a:extLst>
          </p:cNvPr>
          <p:cNvGrpSpPr>
            <a:grpSpLocks/>
          </p:cNvGrpSpPr>
          <p:nvPr/>
        </p:nvGrpSpPr>
        <p:grpSpPr bwMode="auto">
          <a:xfrm>
            <a:off x="1949450" y="2236788"/>
            <a:ext cx="5273675" cy="3898900"/>
            <a:chOff x="1228" y="1409"/>
            <a:chExt cx="3322" cy="2456"/>
          </a:xfrm>
        </p:grpSpPr>
        <p:grpSp>
          <p:nvGrpSpPr>
            <p:cNvPr id="707640" name="Group 85">
              <a:extLst>
                <a:ext uri="{FF2B5EF4-FFF2-40B4-BE49-F238E27FC236}">
                  <a16:creationId xmlns:a16="http://schemas.microsoft.com/office/drawing/2014/main" id="{20D86991-4075-9947-B69D-3B0E8E9B1998}"/>
                </a:ext>
              </a:extLst>
            </p:cNvPr>
            <p:cNvGrpSpPr>
              <a:grpSpLocks/>
            </p:cNvGrpSpPr>
            <p:nvPr/>
          </p:nvGrpSpPr>
          <p:grpSpPr bwMode="auto">
            <a:xfrm>
              <a:off x="1228" y="1409"/>
              <a:ext cx="3303" cy="119"/>
              <a:chOff x="1206" y="1392"/>
              <a:chExt cx="3303" cy="119"/>
            </a:xfrm>
          </p:grpSpPr>
          <p:sp>
            <p:nvSpPr>
              <p:cNvPr id="653398" name="AutoShape 86" descr="Cork">
                <a:extLst>
                  <a:ext uri="{FF2B5EF4-FFF2-40B4-BE49-F238E27FC236}">
                    <a16:creationId xmlns:a16="http://schemas.microsoft.com/office/drawing/2014/main" id="{455D4F66-4D99-D246-BEBB-2AECFB0D218E}"/>
                  </a:ext>
                </a:extLst>
              </p:cNvPr>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3399" name="AutoShape 87" descr="Cork">
                <a:extLst>
                  <a:ext uri="{FF2B5EF4-FFF2-40B4-BE49-F238E27FC236}">
                    <a16:creationId xmlns:a16="http://schemas.microsoft.com/office/drawing/2014/main" id="{B9F9596D-2140-744A-B4AF-7663B50A0620}"/>
                  </a:ext>
                </a:extLst>
              </p:cNvPr>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3400" name="AutoShape 88" descr="Cork">
                <a:extLst>
                  <a:ext uri="{FF2B5EF4-FFF2-40B4-BE49-F238E27FC236}">
                    <a16:creationId xmlns:a16="http://schemas.microsoft.com/office/drawing/2014/main" id="{198EA660-EFC2-2D40-8495-924A947916D5}"/>
                  </a:ext>
                </a:extLst>
              </p:cNvPr>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3401" name="AutoShape 89" descr="Cork">
                <a:extLst>
                  <a:ext uri="{FF2B5EF4-FFF2-40B4-BE49-F238E27FC236}">
                    <a16:creationId xmlns:a16="http://schemas.microsoft.com/office/drawing/2014/main" id="{3FB96A1A-25BC-3E41-A6C9-09FB7C604155}"/>
                  </a:ext>
                </a:extLst>
              </p:cNvPr>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3402" name="AutoShape 90" descr="Cork">
                <a:extLst>
                  <a:ext uri="{FF2B5EF4-FFF2-40B4-BE49-F238E27FC236}">
                    <a16:creationId xmlns:a16="http://schemas.microsoft.com/office/drawing/2014/main" id="{88C5C032-A4FA-CB40-8247-343513421411}"/>
                  </a:ext>
                </a:extLst>
              </p:cNvPr>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3403" name="AutoShape 91" descr="Cork">
                <a:extLst>
                  <a:ext uri="{FF2B5EF4-FFF2-40B4-BE49-F238E27FC236}">
                    <a16:creationId xmlns:a16="http://schemas.microsoft.com/office/drawing/2014/main" id="{00CF9A70-D2D4-9F48-AA95-4E6934B06677}"/>
                  </a:ext>
                </a:extLst>
              </p:cNvPr>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3404" name="AutoShape 92" descr="Cork">
                <a:extLst>
                  <a:ext uri="{FF2B5EF4-FFF2-40B4-BE49-F238E27FC236}">
                    <a16:creationId xmlns:a16="http://schemas.microsoft.com/office/drawing/2014/main" id="{FA636A21-530F-044C-8415-C963D234C1FB}"/>
                  </a:ext>
                </a:extLst>
              </p:cNvPr>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3405" name="AutoShape 93" descr="Cork">
                <a:extLst>
                  <a:ext uri="{FF2B5EF4-FFF2-40B4-BE49-F238E27FC236}">
                    <a16:creationId xmlns:a16="http://schemas.microsoft.com/office/drawing/2014/main" id="{5C290935-D528-854E-9F61-C6458B3170E7}"/>
                  </a:ext>
                </a:extLst>
              </p:cNvPr>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3406" name="AutoShape 94" descr="Cork">
                <a:extLst>
                  <a:ext uri="{FF2B5EF4-FFF2-40B4-BE49-F238E27FC236}">
                    <a16:creationId xmlns:a16="http://schemas.microsoft.com/office/drawing/2014/main" id="{8C201C3B-DF9D-C84D-85E3-AF940F3D36BB}"/>
                  </a:ext>
                </a:extLst>
              </p:cNvPr>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3407" name="AutoShape 95" descr="Cork">
                <a:extLst>
                  <a:ext uri="{FF2B5EF4-FFF2-40B4-BE49-F238E27FC236}">
                    <a16:creationId xmlns:a16="http://schemas.microsoft.com/office/drawing/2014/main" id="{189550C7-D6D1-5C4C-ACBE-7049C62F259F}"/>
                  </a:ext>
                </a:extLst>
              </p:cNvPr>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3408" name="AutoShape 96" descr="Cork">
                <a:extLst>
                  <a:ext uri="{FF2B5EF4-FFF2-40B4-BE49-F238E27FC236}">
                    <a16:creationId xmlns:a16="http://schemas.microsoft.com/office/drawing/2014/main" id="{A72DDD08-F31C-8048-9E19-575B7274EFDC}"/>
                  </a:ext>
                </a:extLst>
              </p:cNvPr>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3409" name="AutoShape 97" descr="Cork">
                <a:extLst>
                  <a:ext uri="{FF2B5EF4-FFF2-40B4-BE49-F238E27FC236}">
                    <a16:creationId xmlns:a16="http://schemas.microsoft.com/office/drawing/2014/main" id="{76FFEB9E-EEBE-FD4E-B0FF-9046D840BF9D}"/>
                  </a:ext>
                </a:extLst>
              </p:cNvPr>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3410" name="AutoShape 98" descr="Cork">
                <a:extLst>
                  <a:ext uri="{FF2B5EF4-FFF2-40B4-BE49-F238E27FC236}">
                    <a16:creationId xmlns:a16="http://schemas.microsoft.com/office/drawing/2014/main" id="{FCBFC584-B38B-9E49-81DB-FB714FC637F0}"/>
                  </a:ext>
                </a:extLst>
              </p:cNvPr>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3411" name="AutoShape 99" descr="Cork">
                <a:extLst>
                  <a:ext uri="{FF2B5EF4-FFF2-40B4-BE49-F238E27FC236}">
                    <a16:creationId xmlns:a16="http://schemas.microsoft.com/office/drawing/2014/main" id="{4877C41B-4170-3B42-B939-37BAF8CAE143}"/>
                  </a:ext>
                </a:extLst>
              </p:cNvPr>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3412" name="AutoShape 100" descr="Cork">
                <a:extLst>
                  <a:ext uri="{FF2B5EF4-FFF2-40B4-BE49-F238E27FC236}">
                    <a16:creationId xmlns:a16="http://schemas.microsoft.com/office/drawing/2014/main" id="{2EE73F6B-5EE2-4A42-A671-E54E7FF4E8DC}"/>
                  </a:ext>
                </a:extLst>
              </p:cNvPr>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grpSp>
        <p:grpSp>
          <p:nvGrpSpPr>
            <p:cNvPr id="707656" name="Group 101">
              <a:extLst>
                <a:ext uri="{FF2B5EF4-FFF2-40B4-BE49-F238E27FC236}">
                  <a16:creationId xmlns:a16="http://schemas.microsoft.com/office/drawing/2014/main" id="{4C2C774B-069E-0A4D-81A3-728A72176AF0}"/>
                </a:ext>
              </a:extLst>
            </p:cNvPr>
            <p:cNvGrpSpPr>
              <a:grpSpLocks/>
            </p:cNvGrpSpPr>
            <p:nvPr/>
          </p:nvGrpSpPr>
          <p:grpSpPr bwMode="auto">
            <a:xfrm>
              <a:off x="1243" y="3761"/>
              <a:ext cx="3307" cy="104"/>
              <a:chOff x="1231" y="3769"/>
              <a:chExt cx="3307" cy="104"/>
            </a:xfrm>
          </p:grpSpPr>
          <p:sp>
            <p:nvSpPr>
              <p:cNvPr id="653414" name="AutoShape 102" descr="Cork">
                <a:extLst>
                  <a:ext uri="{FF2B5EF4-FFF2-40B4-BE49-F238E27FC236}">
                    <a16:creationId xmlns:a16="http://schemas.microsoft.com/office/drawing/2014/main" id="{DB7B9692-3AE3-A140-BE90-D5AB4361B896}"/>
                  </a:ext>
                </a:extLst>
              </p:cNvPr>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15" name="AutoShape 103" descr="Cork">
                <a:extLst>
                  <a:ext uri="{FF2B5EF4-FFF2-40B4-BE49-F238E27FC236}">
                    <a16:creationId xmlns:a16="http://schemas.microsoft.com/office/drawing/2014/main" id="{B75B36A1-03EC-A84A-9761-A65BC6C52794}"/>
                  </a:ext>
                </a:extLst>
              </p:cNvPr>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16" name="AutoShape 104" descr="Cork">
                <a:extLst>
                  <a:ext uri="{FF2B5EF4-FFF2-40B4-BE49-F238E27FC236}">
                    <a16:creationId xmlns:a16="http://schemas.microsoft.com/office/drawing/2014/main" id="{12020C7B-0F50-A748-B8FF-DA913FEC5C2C}"/>
                  </a:ext>
                </a:extLst>
              </p:cNvPr>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17" name="AutoShape 105" descr="Cork">
                <a:extLst>
                  <a:ext uri="{FF2B5EF4-FFF2-40B4-BE49-F238E27FC236}">
                    <a16:creationId xmlns:a16="http://schemas.microsoft.com/office/drawing/2014/main" id="{32EF7F54-A06A-BB4E-8017-E1FE2BB7C194}"/>
                  </a:ext>
                </a:extLst>
              </p:cNvPr>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18" name="AutoShape 106" descr="Cork">
                <a:extLst>
                  <a:ext uri="{FF2B5EF4-FFF2-40B4-BE49-F238E27FC236}">
                    <a16:creationId xmlns:a16="http://schemas.microsoft.com/office/drawing/2014/main" id="{53A3F701-3118-3E4C-A1A9-39D5ABE65740}"/>
                  </a:ext>
                </a:extLst>
              </p:cNvPr>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19" name="AutoShape 107" descr="Cork">
                <a:extLst>
                  <a:ext uri="{FF2B5EF4-FFF2-40B4-BE49-F238E27FC236}">
                    <a16:creationId xmlns:a16="http://schemas.microsoft.com/office/drawing/2014/main" id="{C27230AC-8684-7B4C-ACA6-34B611AE820A}"/>
                  </a:ext>
                </a:extLst>
              </p:cNvPr>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20" name="AutoShape 108" descr="Cork">
                <a:extLst>
                  <a:ext uri="{FF2B5EF4-FFF2-40B4-BE49-F238E27FC236}">
                    <a16:creationId xmlns:a16="http://schemas.microsoft.com/office/drawing/2014/main" id="{7F1FC221-92FF-1745-96F0-2B503D3B0FF3}"/>
                  </a:ext>
                </a:extLst>
              </p:cNvPr>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21" name="AutoShape 109" descr="Cork">
                <a:extLst>
                  <a:ext uri="{FF2B5EF4-FFF2-40B4-BE49-F238E27FC236}">
                    <a16:creationId xmlns:a16="http://schemas.microsoft.com/office/drawing/2014/main" id="{F7ECB6F7-B5D7-0E48-A1B9-769CB815C23D}"/>
                  </a:ext>
                </a:extLst>
              </p:cNvPr>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22" name="AutoShape 110" descr="Cork">
                <a:extLst>
                  <a:ext uri="{FF2B5EF4-FFF2-40B4-BE49-F238E27FC236}">
                    <a16:creationId xmlns:a16="http://schemas.microsoft.com/office/drawing/2014/main" id="{387EE9A8-95FE-9E42-B254-5EDE075FFEE8}"/>
                  </a:ext>
                </a:extLst>
              </p:cNvPr>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23" name="AutoShape 111" descr="Cork">
                <a:extLst>
                  <a:ext uri="{FF2B5EF4-FFF2-40B4-BE49-F238E27FC236}">
                    <a16:creationId xmlns:a16="http://schemas.microsoft.com/office/drawing/2014/main" id="{A857CA43-A61F-B744-915C-EF925B07EAFF}"/>
                  </a:ext>
                </a:extLst>
              </p:cNvPr>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24" name="AutoShape 112" descr="Cork">
                <a:extLst>
                  <a:ext uri="{FF2B5EF4-FFF2-40B4-BE49-F238E27FC236}">
                    <a16:creationId xmlns:a16="http://schemas.microsoft.com/office/drawing/2014/main" id="{3C363734-BD51-454A-BCD8-02F1A3E66201}"/>
                  </a:ext>
                </a:extLst>
              </p:cNvPr>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25" name="AutoShape 113" descr="Cork">
                <a:extLst>
                  <a:ext uri="{FF2B5EF4-FFF2-40B4-BE49-F238E27FC236}">
                    <a16:creationId xmlns:a16="http://schemas.microsoft.com/office/drawing/2014/main" id="{9446A65C-87EF-5147-AE57-E306C5240717}"/>
                  </a:ext>
                </a:extLst>
              </p:cNvPr>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26" name="AutoShape 114" descr="Cork">
                <a:extLst>
                  <a:ext uri="{FF2B5EF4-FFF2-40B4-BE49-F238E27FC236}">
                    <a16:creationId xmlns:a16="http://schemas.microsoft.com/office/drawing/2014/main" id="{F8CF1E28-BFF8-C949-ADD3-B1F9EE4D0B9F}"/>
                  </a:ext>
                </a:extLst>
              </p:cNvPr>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27" name="AutoShape 115" descr="Cork">
                <a:extLst>
                  <a:ext uri="{FF2B5EF4-FFF2-40B4-BE49-F238E27FC236}">
                    <a16:creationId xmlns:a16="http://schemas.microsoft.com/office/drawing/2014/main" id="{6974ABBE-F8D1-134B-94E6-39AF83FE6924}"/>
                  </a:ext>
                </a:extLst>
              </p:cNvPr>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3428" name="AutoShape 116" descr="Cork">
                <a:extLst>
                  <a:ext uri="{FF2B5EF4-FFF2-40B4-BE49-F238E27FC236}">
                    <a16:creationId xmlns:a16="http://schemas.microsoft.com/office/drawing/2014/main" id="{1730E6CD-C2B6-FE43-B134-59CA38A39858}"/>
                  </a:ext>
                </a:extLst>
              </p:cNvPr>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grpSp>
      </p:grpSp>
      <p:sp>
        <p:nvSpPr>
          <p:cNvPr id="707672" name="Text Box 120">
            <a:extLst>
              <a:ext uri="{FF2B5EF4-FFF2-40B4-BE49-F238E27FC236}">
                <a16:creationId xmlns:a16="http://schemas.microsoft.com/office/drawing/2014/main" id="{E88DF5E4-F02A-234C-9523-48F32BC92BE0}"/>
              </a:ext>
            </a:extLst>
          </p:cNvPr>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4000">
                <a:solidFill>
                  <a:srgbClr val="FFE957"/>
                </a:solidFill>
                <a:effectLst/>
                <a:latin typeface="Comic Sans MS" panose="030F0902030302020204" pitchFamily="66" charset="0"/>
                <a:ea typeface="ＭＳ Ｐゴシック" panose="020B0600070205080204" pitchFamily="34" charset="-128"/>
              </a:rPr>
              <a:t> </a:t>
            </a:r>
            <a:endParaRPr lang="en-US" altLang="en-US" b="0">
              <a:solidFill>
                <a:srgbClr val="FFE957"/>
              </a:solidFill>
              <a:effectLst/>
              <a:latin typeface="Comic Sans MS" panose="030F0902030302020204" pitchFamily="66" charset="0"/>
              <a:ea typeface="ＭＳ Ｐゴシック" panose="020B0600070205080204" pitchFamily="34" charset="-128"/>
            </a:endParaRPr>
          </a:p>
        </p:txBody>
      </p:sp>
      <p:sp>
        <p:nvSpPr>
          <p:cNvPr id="707673" name="Text Box 121">
            <a:extLst>
              <a:ext uri="{FF2B5EF4-FFF2-40B4-BE49-F238E27FC236}">
                <a16:creationId xmlns:a16="http://schemas.microsoft.com/office/drawing/2014/main" id="{94C4B940-A855-8B4C-AFA9-35A2365946F9}"/>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 </a:t>
            </a:r>
            <a:r>
              <a:rPr lang="en-US" altLang="en-US" sz="1000">
                <a:solidFill>
                  <a:srgbClr val="FFFFFF"/>
                </a:solidFill>
                <a:effectLst/>
                <a:latin typeface="Arial" panose="020B0604020202020204" pitchFamily="34" charset="0"/>
                <a:ea typeface="ＭＳ Ｐゴシック" panose="020B0600070205080204" pitchFamily="34" charset="-128"/>
              </a:rPr>
              <a:t>2006</a:t>
            </a:r>
            <a:r>
              <a:rPr lang="en-US" altLang="en-US" sz="900">
                <a:solidFill>
                  <a:srgbClr val="FFFFFF"/>
                </a:solidFill>
                <a:effectLst/>
                <a:latin typeface="Arial" panose="020B0604020202020204" pitchFamily="34" charset="0"/>
                <a:ea typeface="ＭＳ Ｐゴシック" panose="020B0600070205080204" pitchFamily="34" charset="-128"/>
              </a:rPr>
              <a:t> TBBMI</a:t>
            </a:r>
          </a:p>
        </p:txBody>
      </p:sp>
      <p:sp>
        <p:nvSpPr>
          <p:cNvPr id="653434" name="Rectangle 122">
            <a:extLst>
              <a:ext uri="{FF2B5EF4-FFF2-40B4-BE49-F238E27FC236}">
                <a16:creationId xmlns:a16="http://schemas.microsoft.com/office/drawing/2014/main" id="{2044ACD2-D6CF-2F4A-828F-A6122C777A82}"/>
              </a:ext>
            </a:extLst>
          </p:cNvPr>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rPr>
              <a:t>9.65.05B.</a:t>
            </a:r>
          </a:p>
        </p:txBody>
      </p:sp>
      <p:sp>
        <p:nvSpPr>
          <p:cNvPr id="653435" name="Rectangle 123">
            <a:extLst>
              <a:ext uri="{FF2B5EF4-FFF2-40B4-BE49-F238E27FC236}">
                <a16:creationId xmlns:a16="http://schemas.microsoft.com/office/drawing/2014/main" id="{2D63C056-4357-8140-8FA1-45F03BAEE507}"/>
              </a:ext>
            </a:extLst>
          </p:cNvPr>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rPr>
              <a:t>71</a:t>
            </a:r>
          </a:p>
        </p:txBody>
      </p:sp>
      <p:sp>
        <p:nvSpPr>
          <p:cNvPr id="653348" name="Rectangle 36">
            <a:extLst>
              <a:ext uri="{FF2B5EF4-FFF2-40B4-BE49-F238E27FC236}">
                <a16:creationId xmlns:a16="http://schemas.microsoft.com/office/drawing/2014/main" id="{CB3E58E5-60DA-C74B-9BBE-7B382E0DE360}"/>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sp>
        <p:nvSpPr>
          <p:cNvPr id="653349" name="Rectangle 37">
            <a:extLst>
              <a:ext uri="{FF2B5EF4-FFF2-40B4-BE49-F238E27FC236}">
                <a16:creationId xmlns:a16="http://schemas.microsoft.com/office/drawing/2014/main" id="{46DDF971-10EC-0940-AFB7-D37792C6F7A1}"/>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sp>
        <p:nvSpPr>
          <p:cNvPr id="707678" name="Rectangle 94">
            <a:extLst>
              <a:ext uri="{FF2B5EF4-FFF2-40B4-BE49-F238E27FC236}">
                <a16:creationId xmlns:a16="http://schemas.microsoft.com/office/drawing/2014/main" id="{33FDDFA4-F08E-544D-96E2-BFA471B8F4E4}"/>
              </a:ext>
            </a:extLst>
          </p:cNvPr>
          <p:cNvSpPr>
            <a:spLocks noChangeArrowheads="1"/>
          </p:cNvSpPr>
          <p:nvPr/>
        </p:nvSpPr>
        <p:spPr bwMode="auto">
          <a:xfrm rot="17945350">
            <a:off x="5034757" y="1070768"/>
            <a:ext cx="2413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effectLst/>
                <a:latin typeface="Arial" panose="020B0604020202020204" pitchFamily="34" charset="0"/>
              </a:rPr>
              <a:t>PERJAMUAN KAWIN ANAK DOMBA</a:t>
            </a:r>
          </a:p>
        </p:txBody>
      </p:sp>
      <p:sp>
        <p:nvSpPr>
          <p:cNvPr id="707679" name="Rectangle 95">
            <a:extLst>
              <a:ext uri="{FF2B5EF4-FFF2-40B4-BE49-F238E27FC236}">
                <a16:creationId xmlns:a16="http://schemas.microsoft.com/office/drawing/2014/main" id="{79067C49-7EB6-A845-A23F-71A59D229CB0}"/>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effectLst/>
                <a:latin typeface="Arial" panose="020B0604020202020204" pitchFamily="34" charset="0"/>
              </a:rPr>
              <a:t>KEDATANGAN KEDUA</a:t>
            </a:r>
            <a:endParaRPr lang="en-US" altLang="en-US" sz="1100">
              <a:solidFill>
                <a:srgbClr val="FFEA18"/>
              </a:solidFill>
              <a:effectLst/>
              <a:latin typeface="Arial" panose="020B0604020202020204" pitchFamily="34" charset="0"/>
            </a:endParaRPr>
          </a:p>
        </p:txBody>
      </p:sp>
      <p:sp>
        <p:nvSpPr>
          <p:cNvPr id="707680" name="Rectangle 96">
            <a:extLst>
              <a:ext uri="{FF2B5EF4-FFF2-40B4-BE49-F238E27FC236}">
                <a16:creationId xmlns:a16="http://schemas.microsoft.com/office/drawing/2014/main" id="{45DE97E7-8CD5-394D-858D-3B4CE7308B0A}"/>
              </a:ext>
            </a:extLst>
          </p:cNvPr>
          <p:cNvSpPr>
            <a:spLocks noChangeArrowheads="1"/>
          </p:cNvSpPr>
          <p:nvPr/>
        </p:nvSpPr>
        <p:spPr bwMode="auto">
          <a:xfrm rot="17945350">
            <a:off x="5738813" y="911225"/>
            <a:ext cx="269398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0000"/>
              </a:lnSpc>
            </a:pPr>
            <a:r>
              <a:rPr lang="en-US" altLang="en-US" sz="1100">
                <a:solidFill>
                  <a:srgbClr val="08F220"/>
                </a:solidFill>
                <a:effectLst/>
                <a:latin typeface="Arial" panose="020B0604020202020204" pitchFamily="34" charset="0"/>
              </a:rPr>
              <a:t>PEMERINTAHAN KRISTUS DI BUMI</a:t>
            </a:r>
            <a:endParaRPr lang="en-US" altLang="en-US" sz="1100">
              <a:solidFill>
                <a:srgbClr val="FFEA18"/>
              </a:solidFill>
              <a:effectLst/>
              <a:latin typeface="Arial" panose="020B0604020202020204" pitchFamily="34" charset="0"/>
            </a:endParaRPr>
          </a:p>
        </p:txBody>
      </p:sp>
      <p:sp>
        <p:nvSpPr>
          <p:cNvPr id="707681" name="Rectangle 97">
            <a:extLst>
              <a:ext uri="{FF2B5EF4-FFF2-40B4-BE49-F238E27FC236}">
                <a16:creationId xmlns:a16="http://schemas.microsoft.com/office/drawing/2014/main" id="{7A24FF68-E75B-F14B-B7A3-973701BB1CD7}"/>
              </a:ext>
            </a:extLst>
          </p:cNvPr>
          <p:cNvSpPr>
            <a:spLocks noChangeArrowheads="1"/>
          </p:cNvSpPr>
          <p:nvPr/>
        </p:nvSpPr>
        <p:spPr bwMode="auto">
          <a:xfrm rot="17945350">
            <a:off x="6196807" y="1226343"/>
            <a:ext cx="2032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effectLst/>
                <a:latin typeface="Arial" panose="020B0604020202020204" pitchFamily="34" charset="0"/>
              </a:rPr>
              <a:t>PENGHAKIMAN TAHTA PUTIH</a:t>
            </a:r>
          </a:p>
        </p:txBody>
      </p:sp>
      <p:sp>
        <p:nvSpPr>
          <p:cNvPr id="707682" name="Rectangle 98">
            <a:extLst>
              <a:ext uri="{FF2B5EF4-FFF2-40B4-BE49-F238E27FC236}">
                <a16:creationId xmlns:a16="http://schemas.microsoft.com/office/drawing/2014/main" id="{40FDC10A-1509-1449-A34D-5A394E792F24}"/>
              </a:ext>
            </a:extLst>
          </p:cNvPr>
          <p:cNvSpPr>
            <a:spLocks noChangeArrowheads="1"/>
          </p:cNvSpPr>
          <p:nvPr/>
        </p:nvSpPr>
        <p:spPr bwMode="auto">
          <a:xfrm rot="17945350">
            <a:off x="6584950" y="1174750"/>
            <a:ext cx="2147888" cy="1349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effectLst/>
                <a:latin typeface="Arial" panose="020B0604020202020204" pitchFamily="34" charset="0"/>
              </a:rPr>
              <a:t>LANGIT BARU DAN BUMI BARU</a:t>
            </a:r>
          </a:p>
        </p:txBody>
      </p:sp>
      <p:sp>
        <p:nvSpPr>
          <p:cNvPr id="707683" name="Text Box 99">
            <a:extLst>
              <a:ext uri="{FF2B5EF4-FFF2-40B4-BE49-F238E27FC236}">
                <a16:creationId xmlns:a16="http://schemas.microsoft.com/office/drawing/2014/main" id="{898436A6-DC96-1E4B-8C0B-299BA4DFAF14}"/>
              </a:ext>
            </a:extLst>
          </p:cNvPr>
          <p:cNvSpPr txBox="1">
            <a:spLocks noChangeArrowheads="1"/>
          </p:cNvSpPr>
          <p:nvPr/>
        </p:nvSpPr>
        <p:spPr bwMode="auto">
          <a:xfrm>
            <a:off x="120650" y="106363"/>
            <a:ext cx="3097213" cy="164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effectLst/>
              </a:rPr>
              <a:t>TENUNAN KAIN KRONOLOGI ALKITAB</a:t>
            </a:r>
            <a:r>
              <a:rPr lang="en-US" altLang="en-US" sz="1800">
                <a:effectLst/>
              </a:rPr>
              <a:t> </a:t>
            </a:r>
          </a:p>
          <a:p>
            <a:pPr>
              <a:spcBef>
                <a:spcPct val="50000"/>
              </a:spcBef>
            </a:pPr>
            <a:endParaRPr lang="en-US" altLang="en-US" sz="2000">
              <a:effectLst/>
              <a:latin typeface="Arial" panose="020B0604020202020204" pitchFamily="34" charset="0"/>
            </a:endParaRPr>
          </a:p>
        </p:txBody>
      </p:sp>
      <p:grpSp>
        <p:nvGrpSpPr>
          <p:cNvPr id="707684" name="Group 100">
            <a:extLst>
              <a:ext uri="{FF2B5EF4-FFF2-40B4-BE49-F238E27FC236}">
                <a16:creationId xmlns:a16="http://schemas.microsoft.com/office/drawing/2014/main" id="{35BF2BFF-C238-2943-A2D6-62CE65CE8702}"/>
              </a:ext>
            </a:extLst>
          </p:cNvPr>
          <p:cNvGrpSpPr>
            <a:grpSpLocks/>
          </p:cNvGrpSpPr>
          <p:nvPr/>
        </p:nvGrpSpPr>
        <p:grpSpPr bwMode="auto">
          <a:xfrm>
            <a:off x="1885950" y="92075"/>
            <a:ext cx="3810000" cy="2328863"/>
            <a:chOff x="1188" y="58"/>
            <a:chExt cx="2400" cy="1467"/>
          </a:xfrm>
        </p:grpSpPr>
        <p:sp>
          <p:nvSpPr>
            <p:cNvPr id="707685" name="Text Box 101">
              <a:extLst>
                <a:ext uri="{FF2B5EF4-FFF2-40B4-BE49-F238E27FC236}">
                  <a16:creationId xmlns:a16="http://schemas.microsoft.com/office/drawing/2014/main" id="{C8AD6444-7C99-7840-AD1C-99D1DBA0DCD1}"/>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effectLst/>
                  <a:latin typeface=""/>
                </a:rPr>
                <a:t>Y</a:t>
              </a:r>
            </a:p>
          </p:txBody>
        </p:sp>
        <p:grpSp>
          <p:nvGrpSpPr>
            <p:cNvPr id="707686" name="Group 102">
              <a:extLst>
                <a:ext uri="{FF2B5EF4-FFF2-40B4-BE49-F238E27FC236}">
                  <a16:creationId xmlns:a16="http://schemas.microsoft.com/office/drawing/2014/main" id="{E83766E7-4935-DF4E-8DDC-6C9F814451F2}"/>
                </a:ext>
              </a:extLst>
            </p:cNvPr>
            <p:cNvGrpSpPr>
              <a:grpSpLocks/>
            </p:cNvGrpSpPr>
            <p:nvPr/>
          </p:nvGrpSpPr>
          <p:grpSpPr bwMode="auto">
            <a:xfrm>
              <a:off x="1686" y="824"/>
              <a:ext cx="1131" cy="355"/>
              <a:chOff x="1686" y="824"/>
              <a:chExt cx="1131" cy="355"/>
            </a:xfrm>
          </p:grpSpPr>
          <p:sp>
            <p:nvSpPr>
              <p:cNvPr id="707687" name="Rectangle 103">
                <a:extLst>
                  <a:ext uri="{FF2B5EF4-FFF2-40B4-BE49-F238E27FC236}">
                    <a16:creationId xmlns:a16="http://schemas.microsoft.com/office/drawing/2014/main" id="{DF34317F-6033-5D4D-B70D-7894FBB0982B}"/>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effectLst/>
                    <a:latin typeface=""/>
                  </a:rPr>
                  <a:t>4T</a:t>
                </a:r>
                <a:endParaRPr lang="en-US" altLang="en-US" sz="4800" b="0">
                  <a:solidFill>
                    <a:srgbClr val="FFEA18"/>
                  </a:solidFill>
                  <a:effectLst/>
                  <a:latin typeface="Times" pitchFamily="2" charset="0"/>
                </a:endParaRPr>
              </a:p>
            </p:txBody>
          </p:sp>
          <p:sp>
            <p:nvSpPr>
              <p:cNvPr id="707688" name="Rectangle 104">
                <a:extLst>
                  <a:ext uri="{FF2B5EF4-FFF2-40B4-BE49-F238E27FC236}">
                    <a16:creationId xmlns:a16="http://schemas.microsoft.com/office/drawing/2014/main" id="{39F0F166-4497-C047-BE97-0A0D97CE7FE2}"/>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effectLst/>
                    <a:latin typeface=""/>
                  </a:rPr>
                  <a:t>  3K</a:t>
                </a:r>
                <a:endParaRPr lang="en-US" altLang="en-US" sz="4800" b="0">
                  <a:solidFill>
                    <a:srgbClr val="FFEA18"/>
                  </a:solidFill>
                  <a:effectLst/>
                  <a:latin typeface="Times" pitchFamily="2" charset="0"/>
                </a:endParaRPr>
              </a:p>
            </p:txBody>
          </p:sp>
        </p:grpSp>
        <p:grpSp>
          <p:nvGrpSpPr>
            <p:cNvPr id="707689" name="Group 105">
              <a:extLst>
                <a:ext uri="{FF2B5EF4-FFF2-40B4-BE49-F238E27FC236}">
                  <a16:creationId xmlns:a16="http://schemas.microsoft.com/office/drawing/2014/main" id="{7406075C-96F0-A143-923B-02240EE03E3A}"/>
                </a:ext>
              </a:extLst>
            </p:cNvPr>
            <p:cNvGrpSpPr>
              <a:grpSpLocks/>
            </p:cNvGrpSpPr>
            <p:nvPr/>
          </p:nvGrpSpPr>
          <p:grpSpPr bwMode="auto">
            <a:xfrm>
              <a:off x="1188" y="1175"/>
              <a:ext cx="1964" cy="249"/>
              <a:chOff x="1188" y="1175"/>
              <a:chExt cx="1964" cy="249"/>
            </a:xfrm>
          </p:grpSpPr>
          <p:grpSp>
            <p:nvGrpSpPr>
              <p:cNvPr id="707690" name="Group 106">
                <a:extLst>
                  <a:ext uri="{FF2B5EF4-FFF2-40B4-BE49-F238E27FC236}">
                    <a16:creationId xmlns:a16="http://schemas.microsoft.com/office/drawing/2014/main" id="{70F51BCC-A3BC-F34E-A27A-D85F79837C78}"/>
                  </a:ext>
                </a:extLst>
              </p:cNvPr>
              <p:cNvGrpSpPr>
                <a:grpSpLocks/>
              </p:cNvGrpSpPr>
              <p:nvPr/>
            </p:nvGrpSpPr>
            <p:grpSpPr bwMode="auto">
              <a:xfrm>
                <a:off x="1188" y="1175"/>
                <a:ext cx="1721" cy="248"/>
                <a:chOff x="1188" y="1175"/>
                <a:chExt cx="1721" cy="248"/>
              </a:xfrm>
            </p:grpSpPr>
            <p:sp>
              <p:nvSpPr>
                <p:cNvPr id="707691" name="Rectangle 107">
                  <a:extLst>
                    <a:ext uri="{FF2B5EF4-FFF2-40B4-BE49-F238E27FC236}">
                      <a16:creationId xmlns:a16="http://schemas.microsoft.com/office/drawing/2014/main" id="{10151634-9696-CF48-B9CE-6CA4DE21772F}"/>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effectLst/>
                      <a:latin typeface=""/>
                    </a:rPr>
                    <a:t>C</a:t>
                  </a:r>
                  <a:endParaRPr lang="en-US" altLang="en-US" sz="3600">
                    <a:solidFill>
                      <a:srgbClr val="FFEA18"/>
                    </a:solidFill>
                    <a:effectLst/>
                    <a:latin typeface="Times" pitchFamily="2" charset="0"/>
                  </a:endParaRPr>
                </a:p>
              </p:txBody>
            </p:sp>
            <p:sp>
              <p:nvSpPr>
                <p:cNvPr id="707692" name="Rectangle 108">
                  <a:extLst>
                    <a:ext uri="{FF2B5EF4-FFF2-40B4-BE49-F238E27FC236}">
                      <a16:creationId xmlns:a16="http://schemas.microsoft.com/office/drawing/2014/main" id="{BAFDC66F-268E-9D4F-B0DC-96C5482E912B}"/>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A</a:t>
                  </a:r>
                  <a:endParaRPr lang="en-US" altLang="en-US" sz="3600">
                    <a:solidFill>
                      <a:srgbClr val="FC030C"/>
                    </a:solidFill>
                    <a:effectLst/>
                    <a:latin typeface="Times" pitchFamily="2" charset="0"/>
                  </a:endParaRPr>
                </a:p>
              </p:txBody>
            </p:sp>
            <p:sp>
              <p:nvSpPr>
                <p:cNvPr id="707693" name="Rectangle 109">
                  <a:extLst>
                    <a:ext uri="{FF2B5EF4-FFF2-40B4-BE49-F238E27FC236}">
                      <a16:creationId xmlns:a16="http://schemas.microsoft.com/office/drawing/2014/main" id="{00AD8FDA-5664-1D44-8808-A789A65EB85E}"/>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Y</a:t>
                  </a:r>
                  <a:endParaRPr lang="en-US" altLang="en-US" sz="3600">
                    <a:solidFill>
                      <a:srgbClr val="FC030C"/>
                    </a:solidFill>
                    <a:effectLst/>
                    <a:latin typeface="Times" pitchFamily="2" charset="0"/>
                  </a:endParaRPr>
                </a:p>
              </p:txBody>
            </p:sp>
            <p:sp>
              <p:nvSpPr>
                <p:cNvPr id="707694" name="Rectangle 110">
                  <a:extLst>
                    <a:ext uri="{FF2B5EF4-FFF2-40B4-BE49-F238E27FC236}">
                      <a16:creationId xmlns:a16="http://schemas.microsoft.com/office/drawing/2014/main" id="{C8421DE7-6EF3-F745-A7D8-9120F756E83B}"/>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M</a:t>
                  </a:r>
                  <a:endParaRPr lang="en-US" altLang="en-US" sz="3600">
                    <a:solidFill>
                      <a:srgbClr val="FC030C"/>
                    </a:solidFill>
                    <a:effectLst/>
                    <a:latin typeface="Times" pitchFamily="2" charset="0"/>
                  </a:endParaRPr>
                </a:p>
              </p:txBody>
            </p:sp>
            <p:sp>
              <p:nvSpPr>
                <p:cNvPr id="707695" name="Rectangle 111">
                  <a:extLst>
                    <a:ext uri="{FF2B5EF4-FFF2-40B4-BE49-F238E27FC236}">
                      <a16:creationId xmlns:a16="http://schemas.microsoft.com/office/drawing/2014/main" id="{7B696D44-64A2-A74D-B4E5-B9CCCA907023}"/>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Y</a:t>
                  </a:r>
                  <a:endParaRPr lang="en-US" altLang="en-US" sz="3600">
                    <a:solidFill>
                      <a:srgbClr val="FC030C"/>
                    </a:solidFill>
                    <a:effectLst/>
                    <a:latin typeface="Times" pitchFamily="2" charset="0"/>
                  </a:endParaRPr>
                </a:p>
              </p:txBody>
            </p:sp>
            <p:sp>
              <p:nvSpPr>
                <p:cNvPr id="707696" name="Rectangle 112">
                  <a:extLst>
                    <a:ext uri="{FF2B5EF4-FFF2-40B4-BE49-F238E27FC236}">
                      <a16:creationId xmlns:a16="http://schemas.microsoft.com/office/drawing/2014/main" id="{A945F556-5B6B-FD45-81CC-FCE0FC2CEB3C}"/>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A</a:t>
                  </a:r>
                  <a:endParaRPr lang="en-US" altLang="en-US" sz="3600">
                    <a:solidFill>
                      <a:srgbClr val="08F220"/>
                    </a:solidFill>
                    <a:effectLst/>
                    <a:latin typeface="Times" pitchFamily="2" charset="0"/>
                  </a:endParaRPr>
                </a:p>
              </p:txBody>
            </p:sp>
            <p:sp>
              <p:nvSpPr>
                <p:cNvPr id="707697" name="Rectangle 113">
                  <a:extLst>
                    <a:ext uri="{FF2B5EF4-FFF2-40B4-BE49-F238E27FC236}">
                      <a16:creationId xmlns:a16="http://schemas.microsoft.com/office/drawing/2014/main" id="{DA715390-6E1C-8A41-8820-9F9F1822D48F}"/>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K</a:t>
                  </a:r>
                  <a:endParaRPr lang="en-US" altLang="en-US" sz="3600">
                    <a:solidFill>
                      <a:srgbClr val="08F220"/>
                    </a:solidFill>
                    <a:effectLst/>
                    <a:latin typeface="Times" pitchFamily="2" charset="0"/>
                  </a:endParaRPr>
                </a:p>
              </p:txBody>
            </p:sp>
            <p:sp>
              <p:nvSpPr>
                <p:cNvPr id="707698" name="Rectangle 114">
                  <a:extLst>
                    <a:ext uri="{FF2B5EF4-FFF2-40B4-BE49-F238E27FC236}">
                      <a16:creationId xmlns:a16="http://schemas.microsoft.com/office/drawing/2014/main" id="{F333F69D-7060-6246-B5DE-B9084EC22FAC}"/>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P</a:t>
                  </a:r>
                  <a:endParaRPr lang="en-US" altLang="en-US" sz="3600">
                    <a:solidFill>
                      <a:srgbClr val="08F220"/>
                    </a:solidFill>
                    <a:effectLst/>
                    <a:latin typeface="Times" pitchFamily="2" charset="0"/>
                  </a:endParaRPr>
                </a:p>
              </p:txBody>
            </p:sp>
          </p:grpSp>
          <p:sp>
            <p:nvSpPr>
              <p:cNvPr id="707699" name="Rectangle 115">
                <a:extLst>
                  <a:ext uri="{FF2B5EF4-FFF2-40B4-BE49-F238E27FC236}">
                    <a16:creationId xmlns:a16="http://schemas.microsoft.com/office/drawing/2014/main" id="{BEF0667E-EF41-8440-9AEE-5E5A818898F8}"/>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effectLst/>
                    <a:latin typeface=""/>
                  </a:rPr>
                  <a:t>S</a:t>
                </a:r>
                <a:endParaRPr lang="en-US" altLang="en-US" sz="3600">
                  <a:solidFill>
                    <a:srgbClr val="11B0C5"/>
                  </a:solidFill>
                  <a:effectLst/>
                  <a:latin typeface="Times" pitchFamily="2" charset="0"/>
                </a:endParaRPr>
              </a:p>
            </p:txBody>
          </p:sp>
        </p:grpSp>
        <p:grpSp>
          <p:nvGrpSpPr>
            <p:cNvPr id="707700" name="Group 116">
              <a:extLst>
                <a:ext uri="{FF2B5EF4-FFF2-40B4-BE49-F238E27FC236}">
                  <a16:creationId xmlns:a16="http://schemas.microsoft.com/office/drawing/2014/main" id="{302D9176-C478-5140-9592-E8C8CDDF6EE2}"/>
                </a:ext>
              </a:extLst>
            </p:cNvPr>
            <p:cNvGrpSpPr>
              <a:grpSpLocks/>
            </p:cNvGrpSpPr>
            <p:nvPr/>
          </p:nvGrpSpPr>
          <p:grpSpPr bwMode="auto">
            <a:xfrm>
              <a:off x="2033" y="58"/>
              <a:ext cx="455" cy="718"/>
              <a:chOff x="2137" y="346"/>
              <a:chExt cx="455" cy="718"/>
            </a:xfrm>
          </p:grpSpPr>
          <p:grpSp>
            <p:nvGrpSpPr>
              <p:cNvPr id="707701" name="Group 117">
                <a:extLst>
                  <a:ext uri="{FF2B5EF4-FFF2-40B4-BE49-F238E27FC236}">
                    <a16:creationId xmlns:a16="http://schemas.microsoft.com/office/drawing/2014/main" id="{B496AB20-F6FF-2D4F-8D93-0CCAC5F991AA}"/>
                  </a:ext>
                </a:extLst>
              </p:cNvPr>
              <p:cNvGrpSpPr>
                <a:grpSpLocks/>
              </p:cNvGrpSpPr>
              <p:nvPr/>
            </p:nvGrpSpPr>
            <p:grpSpPr bwMode="auto">
              <a:xfrm>
                <a:off x="2137" y="346"/>
                <a:ext cx="455" cy="718"/>
                <a:chOff x="1814" y="109"/>
                <a:chExt cx="455" cy="718"/>
              </a:xfrm>
            </p:grpSpPr>
            <p:sp>
              <p:nvSpPr>
                <p:cNvPr id="707702" name="Text Box 118">
                  <a:extLst>
                    <a:ext uri="{FF2B5EF4-FFF2-40B4-BE49-F238E27FC236}">
                      <a16:creationId xmlns:a16="http://schemas.microsoft.com/office/drawing/2014/main" id="{CC3ECD49-CD6E-BA4D-8CD5-2B3DE41CFDC3}"/>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effectLst/>
                      <a:latin typeface=""/>
                    </a:rPr>
                    <a:t>7</a:t>
                  </a:r>
                </a:p>
              </p:txBody>
            </p:sp>
            <p:sp>
              <p:nvSpPr>
                <p:cNvPr id="707703" name="Line 119">
                  <a:extLst>
                    <a:ext uri="{FF2B5EF4-FFF2-40B4-BE49-F238E27FC236}">
                      <a16:creationId xmlns:a16="http://schemas.microsoft.com/office/drawing/2014/main" id="{3CFB438C-D6FA-A646-BF26-841C1B8AFFB2}"/>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707704" name="Line 120">
                <a:extLst>
                  <a:ext uri="{FF2B5EF4-FFF2-40B4-BE49-F238E27FC236}">
                    <a16:creationId xmlns:a16="http://schemas.microsoft.com/office/drawing/2014/main" id="{A45F5B7D-CC69-D747-86B5-93790D46C37D}"/>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707705" name="Group 121">
              <a:extLst>
                <a:ext uri="{FF2B5EF4-FFF2-40B4-BE49-F238E27FC236}">
                  <a16:creationId xmlns:a16="http://schemas.microsoft.com/office/drawing/2014/main" id="{6B9EC6B0-6489-424E-A74D-7755735F59AF}"/>
                </a:ext>
              </a:extLst>
            </p:cNvPr>
            <p:cNvGrpSpPr>
              <a:grpSpLocks/>
            </p:cNvGrpSpPr>
            <p:nvPr/>
          </p:nvGrpSpPr>
          <p:grpSpPr bwMode="auto">
            <a:xfrm>
              <a:off x="1639" y="578"/>
              <a:ext cx="1275" cy="365"/>
              <a:chOff x="1639" y="554"/>
              <a:chExt cx="1275" cy="365"/>
            </a:xfrm>
          </p:grpSpPr>
          <p:sp>
            <p:nvSpPr>
              <p:cNvPr id="707706" name="Text Box 122">
                <a:extLst>
                  <a:ext uri="{FF2B5EF4-FFF2-40B4-BE49-F238E27FC236}">
                    <a16:creationId xmlns:a16="http://schemas.microsoft.com/office/drawing/2014/main" id="{28DBE413-98F3-1C4B-9045-3061546B946B}"/>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00DFCA"/>
                    </a:solidFill>
                    <a:effectLst/>
                    <a:latin typeface="Arial" panose="020B0604020202020204" pitchFamily="34" charset="0"/>
                  </a:rPr>
                  <a:t>C 7 S Y</a:t>
                </a:r>
              </a:p>
            </p:txBody>
          </p:sp>
          <p:sp>
            <p:nvSpPr>
              <p:cNvPr id="707707" name="Line 123">
                <a:extLst>
                  <a:ext uri="{FF2B5EF4-FFF2-40B4-BE49-F238E27FC236}">
                    <a16:creationId xmlns:a16="http://schemas.microsoft.com/office/drawing/2014/main" id="{F9722E69-0A1B-3D4B-A1B6-497A5DDD7E56}"/>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a:extLst>
              <a:ext uri="{FF2B5EF4-FFF2-40B4-BE49-F238E27FC236}">
                <a16:creationId xmlns:a16="http://schemas.microsoft.com/office/drawing/2014/main" id="{55D4E9D3-A743-EB4F-876E-71CBD0B79204}"/>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709635" name="Rectangle 3">
            <a:extLst>
              <a:ext uri="{FF2B5EF4-FFF2-40B4-BE49-F238E27FC236}">
                <a16:creationId xmlns:a16="http://schemas.microsoft.com/office/drawing/2014/main" id="{6DC98A75-E23C-3541-96C9-6EE4D1EBA67A}"/>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09636" name="Rectangle 4">
            <a:extLst>
              <a:ext uri="{FF2B5EF4-FFF2-40B4-BE49-F238E27FC236}">
                <a16:creationId xmlns:a16="http://schemas.microsoft.com/office/drawing/2014/main" id="{F73B9E39-06C7-614E-9732-7938FFE2239C}"/>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sp>
        <p:nvSpPr>
          <p:cNvPr id="709637" name="Rectangle 5" descr="Oak">
            <a:extLst>
              <a:ext uri="{FF2B5EF4-FFF2-40B4-BE49-F238E27FC236}">
                <a16:creationId xmlns:a16="http://schemas.microsoft.com/office/drawing/2014/main" id="{5EE4F8F7-3848-E440-866B-B03FC0CC6762}"/>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659462" name="Rectangle 6" descr="Oak">
            <a:extLst>
              <a:ext uri="{FF2B5EF4-FFF2-40B4-BE49-F238E27FC236}">
                <a16:creationId xmlns:a16="http://schemas.microsoft.com/office/drawing/2014/main" id="{B931D7BF-601A-3442-A1CF-4DAA35D7B527}"/>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grpSp>
        <p:nvGrpSpPr>
          <p:cNvPr id="709768" name="Group 136">
            <a:extLst>
              <a:ext uri="{FF2B5EF4-FFF2-40B4-BE49-F238E27FC236}">
                <a16:creationId xmlns:a16="http://schemas.microsoft.com/office/drawing/2014/main" id="{9E3E7188-D808-FC4A-AE75-3EF992CD27A3}"/>
              </a:ext>
            </a:extLst>
          </p:cNvPr>
          <p:cNvGrpSpPr>
            <a:grpSpLocks/>
          </p:cNvGrpSpPr>
          <p:nvPr/>
        </p:nvGrpSpPr>
        <p:grpSpPr bwMode="auto">
          <a:xfrm>
            <a:off x="1885950" y="92075"/>
            <a:ext cx="3810000" cy="2328863"/>
            <a:chOff x="1188" y="58"/>
            <a:chExt cx="2400" cy="1467"/>
          </a:xfrm>
        </p:grpSpPr>
        <p:sp>
          <p:nvSpPr>
            <p:cNvPr id="709769" name="Text Box 137">
              <a:extLst>
                <a:ext uri="{FF2B5EF4-FFF2-40B4-BE49-F238E27FC236}">
                  <a16:creationId xmlns:a16="http://schemas.microsoft.com/office/drawing/2014/main" id="{BC675AAE-3C6E-6F4F-B617-91F15DA1E254}"/>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effectLst/>
                  <a:latin typeface=""/>
                </a:rPr>
                <a:t>Y</a:t>
              </a:r>
            </a:p>
          </p:txBody>
        </p:sp>
        <p:grpSp>
          <p:nvGrpSpPr>
            <p:cNvPr id="709770" name="Group 138">
              <a:extLst>
                <a:ext uri="{FF2B5EF4-FFF2-40B4-BE49-F238E27FC236}">
                  <a16:creationId xmlns:a16="http://schemas.microsoft.com/office/drawing/2014/main" id="{41C8145A-6A45-BF4B-98DF-325A8D5AEC0D}"/>
                </a:ext>
              </a:extLst>
            </p:cNvPr>
            <p:cNvGrpSpPr>
              <a:grpSpLocks/>
            </p:cNvGrpSpPr>
            <p:nvPr/>
          </p:nvGrpSpPr>
          <p:grpSpPr bwMode="auto">
            <a:xfrm>
              <a:off x="1686" y="824"/>
              <a:ext cx="1131" cy="355"/>
              <a:chOff x="1686" y="824"/>
              <a:chExt cx="1131" cy="355"/>
            </a:xfrm>
          </p:grpSpPr>
          <p:sp>
            <p:nvSpPr>
              <p:cNvPr id="709771" name="Rectangle 139">
                <a:extLst>
                  <a:ext uri="{FF2B5EF4-FFF2-40B4-BE49-F238E27FC236}">
                    <a16:creationId xmlns:a16="http://schemas.microsoft.com/office/drawing/2014/main" id="{59635A85-D2F9-B04F-BF7A-1D80AC397D2F}"/>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effectLst/>
                    <a:latin typeface=""/>
                  </a:rPr>
                  <a:t>4T</a:t>
                </a:r>
                <a:endParaRPr lang="en-US" altLang="en-US" sz="4800" b="0">
                  <a:solidFill>
                    <a:srgbClr val="FFEA18"/>
                  </a:solidFill>
                  <a:effectLst/>
                  <a:latin typeface="Times" pitchFamily="2" charset="0"/>
                </a:endParaRPr>
              </a:p>
            </p:txBody>
          </p:sp>
          <p:sp>
            <p:nvSpPr>
              <p:cNvPr id="709772" name="Rectangle 140">
                <a:extLst>
                  <a:ext uri="{FF2B5EF4-FFF2-40B4-BE49-F238E27FC236}">
                    <a16:creationId xmlns:a16="http://schemas.microsoft.com/office/drawing/2014/main" id="{2100682F-2E08-6B48-892B-4A91C9A39F83}"/>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effectLst/>
                    <a:latin typeface=""/>
                  </a:rPr>
                  <a:t>  3K</a:t>
                </a:r>
                <a:endParaRPr lang="en-US" altLang="en-US" sz="4800" b="0">
                  <a:solidFill>
                    <a:srgbClr val="FFEA18"/>
                  </a:solidFill>
                  <a:effectLst/>
                  <a:latin typeface="Times" pitchFamily="2" charset="0"/>
                </a:endParaRPr>
              </a:p>
            </p:txBody>
          </p:sp>
        </p:grpSp>
        <p:grpSp>
          <p:nvGrpSpPr>
            <p:cNvPr id="709773" name="Group 141">
              <a:extLst>
                <a:ext uri="{FF2B5EF4-FFF2-40B4-BE49-F238E27FC236}">
                  <a16:creationId xmlns:a16="http://schemas.microsoft.com/office/drawing/2014/main" id="{02CB92D0-40F3-414B-B5AD-E363F96554A3}"/>
                </a:ext>
              </a:extLst>
            </p:cNvPr>
            <p:cNvGrpSpPr>
              <a:grpSpLocks/>
            </p:cNvGrpSpPr>
            <p:nvPr/>
          </p:nvGrpSpPr>
          <p:grpSpPr bwMode="auto">
            <a:xfrm>
              <a:off x="1188" y="1175"/>
              <a:ext cx="1964" cy="249"/>
              <a:chOff x="1188" y="1175"/>
              <a:chExt cx="1964" cy="249"/>
            </a:xfrm>
          </p:grpSpPr>
          <p:grpSp>
            <p:nvGrpSpPr>
              <p:cNvPr id="709774" name="Group 142">
                <a:extLst>
                  <a:ext uri="{FF2B5EF4-FFF2-40B4-BE49-F238E27FC236}">
                    <a16:creationId xmlns:a16="http://schemas.microsoft.com/office/drawing/2014/main" id="{5B4413B2-5FF2-5E4F-8D28-185334F989BB}"/>
                  </a:ext>
                </a:extLst>
              </p:cNvPr>
              <p:cNvGrpSpPr>
                <a:grpSpLocks/>
              </p:cNvGrpSpPr>
              <p:nvPr/>
            </p:nvGrpSpPr>
            <p:grpSpPr bwMode="auto">
              <a:xfrm>
                <a:off x="1188" y="1175"/>
                <a:ext cx="1721" cy="248"/>
                <a:chOff x="1188" y="1175"/>
                <a:chExt cx="1721" cy="248"/>
              </a:xfrm>
            </p:grpSpPr>
            <p:sp>
              <p:nvSpPr>
                <p:cNvPr id="709775" name="Rectangle 143">
                  <a:extLst>
                    <a:ext uri="{FF2B5EF4-FFF2-40B4-BE49-F238E27FC236}">
                      <a16:creationId xmlns:a16="http://schemas.microsoft.com/office/drawing/2014/main" id="{87369618-7C82-764B-813B-D0279DF15989}"/>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effectLst/>
                      <a:latin typeface=""/>
                    </a:rPr>
                    <a:t>C</a:t>
                  </a:r>
                  <a:endParaRPr lang="en-US" altLang="en-US" sz="3600">
                    <a:solidFill>
                      <a:srgbClr val="FFEA18"/>
                    </a:solidFill>
                    <a:effectLst/>
                    <a:latin typeface="Times" pitchFamily="2" charset="0"/>
                  </a:endParaRPr>
                </a:p>
              </p:txBody>
            </p:sp>
            <p:sp>
              <p:nvSpPr>
                <p:cNvPr id="709776" name="Rectangle 144">
                  <a:extLst>
                    <a:ext uri="{FF2B5EF4-FFF2-40B4-BE49-F238E27FC236}">
                      <a16:creationId xmlns:a16="http://schemas.microsoft.com/office/drawing/2014/main" id="{99B524E1-C865-AE4F-92E8-736894584199}"/>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A</a:t>
                  </a:r>
                  <a:endParaRPr lang="en-US" altLang="en-US" sz="3600">
                    <a:solidFill>
                      <a:srgbClr val="FC030C"/>
                    </a:solidFill>
                    <a:effectLst/>
                    <a:latin typeface="Times" pitchFamily="2" charset="0"/>
                  </a:endParaRPr>
                </a:p>
              </p:txBody>
            </p:sp>
            <p:sp>
              <p:nvSpPr>
                <p:cNvPr id="709777" name="Rectangle 145">
                  <a:extLst>
                    <a:ext uri="{FF2B5EF4-FFF2-40B4-BE49-F238E27FC236}">
                      <a16:creationId xmlns:a16="http://schemas.microsoft.com/office/drawing/2014/main" id="{1844FCB5-6D05-364A-B054-27D9849D4D41}"/>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Y</a:t>
                  </a:r>
                  <a:endParaRPr lang="en-US" altLang="en-US" sz="3600">
                    <a:solidFill>
                      <a:srgbClr val="FC030C"/>
                    </a:solidFill>
                    <a:effectLst/>
                    <a:latin typeface="Times" pitchFamily="2" charset="0"/>
                  </a:endParaRPr>
                </a:p>
              </p:txBody>
            </p:sp>
            <p:sp>
              <p:nvSpPr>
                <p:cNvPr id="709778" name="Rectangle 146">
                  <a:extLst>
                    <a:ext uri="{FF2B5EF4-FFF2-40B4-BE49-F238E27FC236}">
                      <a16:creationId xmlns:a16="http://schemas.microsoft.com/office/drawing/2014/main" id="{815EFA8E-B66F-F24A-87ED-C7B375FBDCBA}"/>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M</a:t>
                  </a:r>
                  <a:endParaRPr lang="en-US" altLang="en-US" sz="3600">
                    <a:solidFill>
                      <a:srgbClr val="FC030C"/>
                    </a:solidFill>
                    <a:effectLst/>
                    <a:latin typeface="Times" pitchFamily="2" charset="0"/>
                  </a:endParaRPr>
                </a:p>
              </p:txBody>
            </p:sp>
            <p:sp>
              <p:nvSpPr>
                <p:cNvPr id="709779" name="Rectangle 147">
                  <a:extLst>
                    <a:ext uri="{FF2B5EF4-FFF2-40B4-BE49-F238E27FC236}">
                      <a16:creationId xmlns:a16="http://schemas.microsoft.com/office/drawing/2014/main" id="{A8A4CE5B-FF6C-1B4D-86EB-CA7E4A774F6C}"/>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Y</a:t>
                  </a:r>
                  <a:endParaRPr lang="en-US" altLang="en-US" sz="3600">
                    <a:solidFill>
                      <a:srgbClr val="FC030C"/>
                    </a:solidFill>
                    <a:effectLst/>
                    <a:latin typeface="Times" pitchFamily="2" charset="0"/>
                  </a:endParaRPr>
                </a:p>
              </p:txBody>
            </p:sp>
            <p:sp>
              <p:nvSpPr>
                <p:cNvPr id="709780" name="Rectangle 148">
                  <a:extLst>
                    <a:ext uri="{FF2B5EF4-FFF2-40B4-BE49-F238E27FC236}">
                      <a16:creationId xmlns:a16="http://schemas.microsoft.com/office/drawing/2014/main" id="{57D9ED1F-9137-384B-A1D9-F2A743B2B412}"/>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A</a:t>
                  </a:r>
                  <a:endParaRPr lang="en-US" altLang="en-US" sz="3600">
                    <a:solidFill>
                      <a:srgbClr val="08F220"/>
                    </a:solidFill>
                    <a:effectLst/>
                    <a:latin typeface="Times" pitchFamily="2" charset="0"/>
                  </a:endParaRPr>
                </a:p>
              </p:txBody>
            </p:sp>
            <p:sp>
              <p:nvSpPr>
                <p:cNvPr id="709781" name="Rectangle 149">
                  <a:extLst>
                    <a:ext uri="{FF2B5EF4-FFF2-40B4-BE49-F238E27FC236}">
                      <a16:creationId xmlns:a16="http://schemas.microsoft.com/office/drawing/2014/main" id="{18D89F5F-C08D-6C4D-AC51-8FB800F74906}"/>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K</a:t>
                  </a:r>
                  <a:endParaRPr lang="en-US" altLang="en-US" sz="3600">
                    <a:solidFill>
                      <a:srgbClr val="08F220"/>
                    </a:solidFill>
                    <a:effectLst/>
                    <a:latin typeface="Times" pitchFamily="2" charset="0"/>
                  </a:endParaRPr>
                </a:p>
              </p:txBody>
            </p:sp>
            <p:sp>
              <p:nvSpPr>
                <p:cNvPr id="709782" name="Rectangle 150">
                  <a:extLst>
                    <a:ext uri="{FF2B5EF4-FFF2-40B4-BE49-F238E27FC236}">
                      <a16:creationId xmlns:a16="http://schemas.microsoft.com/office/drawing/2014/main" id="{E373638B-AC48-D14A-AF12-FA824598AAD0}"/>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P</a:t>
                  </a:r>
                  <a:endParaRPr lang="en-US" altLang="en-US" sz="3600">
                    <a:solidFill>
                      <a:srgbClr val="08F220"/>
                    </a:solidFill>
                    <a:effectLst/>
                    <a:latin typeface="Times" pitchFamily="2" charset="0"/>
                  </a:endParaRPr>
                </a:p>
              </p:txBody>
            </p:sp>
          </p:grpSp>
          <p:sp>
            <p:nvSpPr>
              <p:cNvPr id="709783" name="Rectangle 151">
                <a:extLst>
                  <a:ext uri="{FF2B5EF4-FFF2-40B4-BE49-F238E27FC236}">
                    <a16:creationId xmlns:a16="http://schemas.microsoft.com/office/drawing/2014/main" id="{8CF8AD90-B8C3-624C-8969-CE0BF81A622E}"/>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effectLst/>
                    <a:latin typeface=""/>
                  </a:rPr>
                  <a:t>S</a:t>
                </a:r>
                <a:endParaRPr lang="en-US" altLang="en-US" sz="3600">
                  <a:solidFill>
                    <a:srgbClr val="11B0C5"/>
                  </a:solidFill>
                  <a:effectLst/>
                  <a:latin typeface="Times" pitchFamily="2" charset="0"/>
                </a:endParaRPr>
              </a:p>
            </p:txBody>
          </p:sp>
        </p:grpSp>
        <p:grpSp>
          <p:nvGrpSpPr>
            <p:cNvPr id="709784" name="Group 152">
              <a:extLst>
                <a:ext uri="{FF2B5EF4-FFF2-40B4-BE49-F238E27FC236}">
                  <a16:creationId xmlns:a16="http://schemas.microsoft.com/office/drawing/2014/main" id="{8E02F49B-F9DC-004E-834E-5625BFDDD737}"/>
                </a:ext>
              </a:extLst>
            </p:cNvPr>
            <p:cNvGrpSpPr>
              <a:grpSpLocks/>
            </p:cNvGrpSpPr>
            <p:nvPr/>
          </p:nvGrpSpPr>
          <p:grpSpPr bwMode="auto">
            <a:xfrm>
              <a:off x="2033" y="58"/>
              <a:ext cx="455" cy="718"/>
              <a:chOff x="2137" y="346"/>
              <a:chExt cx="455" cy="718"/>
            </a:xfrm>
          </p:grpSpPr>
          <p:grpSp>
            <p:nvGrpSpPr>
              <p:cNvPr id="709785" name="Group 153">
                <a:extLst>
                  <a:ext uri="{FF2B5EF4-FFF2-40B4-BE49-F238E27FC236}">
                    <a16:creationId xmlns:a16="http://schemas.microsoft.com/office/drawing/2014/main" id="{F3CAE9B0-098E-E549-A905-E7B5EEC41463}"/>
                  </a:ext>
                </a:extLst>
              </p:cNvPr>
              <p:cNvGrpSpPr>
                <a:grpSpLocks/>
              </p:cNvGrpSpPr>
              <p:nvPr/>
            </p:nvGrpSpPr>
            <p:grpSpPr bwMode="auto">
              <a:xfrm>
                <a:off x="2137" y="346"/>
                <a:ext cx="455" cy="718"/>
                <a:chOff x="1814" y="109"/>
                <a:chExt cx="455" cy="718"/>
              </a:xfrm>
            </p:grpSpPr>
            <p:sp>
              <p:nvSpPr>
                <p:cNvPr id="709786" name="Text Box 154">
                  <a:extLst>
                    <a:ext uri="{FF2B5EF4-FFF2-40B4-BE49-F238E27FC236}">
                      <a16:creationId xmlns:a16="http://schemas.microsoft.com/office/drawing/2014/main" id="{20CDF834-4022-6043-97E0-E1499D923704}"/>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effectLst/>
                      <a:latin typeface=""/>
                    </a:rPr>
                    <a:t>7</a:t>
                  </a:r>
                </a:p>
              </p:txBody>
            </p:sp>
            <p:sp>
              <p:nvSpPr>
                <p:cNvPr id="709787" name="Line 155">
                  <a:extLst>
                    <a:ext uri="{FF2B5EF4-FFF2-40B4-BE49-F238E27FC236}">
                      <a16:creationId xmlns:a16="http://schemas.microsoft.com/office/drawing/2014/main" id="{43F08016-7255-2743-A0EB-086AD7CB1AD9}"/>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709788" name="Line 156">
                <a:extLst>
                  <a:ext uri="{FF2B5EF4-FFF2-40B4-BE49-F238E27FC236}">
                    <a16:creationId xmlns:a16="http://schemas.microsoft.com/office/drawing/2014/main" id="{35C18406-49EC-1646-BF10-88AD17485685}"/>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709789" name="Group 157">
              <a:extLst>
                <a:ext uri="{FF2B5EF4-FFF2-40B4-BE49-F238E27FC236}">
                  <a16:creationId xmlns:a16="http://schemas.microsoft.com/office/drawing/2014/main" id="{C33B590F-4B99-BB4F-9741-CD0CCAF660AF}"/>
                </a:ext>
              </a:extLst>
            </p:cNvPr>
            <p:cNvGrpSpPr>
              <a:grpSpLocks/>
            </p:cNvGrpSpPr>
            <p:nvPr/>
          </p:nvGrpSpPr>
          <p:grpSpPr bwMode="auto">
            <a:xfrm>
              <a:off x="1639" y="578"/>
              <a:ext cx="1275" cy="365"/>
              <a:chOff x="1639" y="554"/>
              <a:chExt cx="1275" cy="365"/>
            </a:xfrm>
          </p:grpSpPr>
          <p:sp>
            <p:nvSpPr>
              <p:cNvPr id="709790" name="Text Box 158">
                <a:extLst>
                  <a:ext uri="{FF2B5EF4-FFF2-40B4-BE49-F238E27FC236}">
                    <a16:creationId xmlns:a16="http://schemas.microsoft.com/office/drawing/2014/main" id="{1950CC07-B28B-3643-9C31-498977C10349}"/>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00DFCA"/>
                    </a:solidFill>
                    <a:effectLst/>
                    <a:latin typeface="Arial" panose="020B0604020202020204" pitchFamily="34" charset="0"/>
                  </a:rPr>
                  <a:t>C 7 S Y</a:t>
                </a:r>
              </a:p>
            </p:txBody>
          </p:sp>
          <p:sp>
            <p:nvSpPr>
              <p:cNvPr id="709791" name="Line 159">
                <a:extLst>
                  <a:ext uri="{FF2B5EF4-FFF2-40B4-BE49-F238E27FC236}">
                    <a16:creationId xmlns:a16="http://schemas.microsoft.com/office/drawing/2014/main" id="{42AF6195-0F6F-4D40-88C9-8B418CAED7AE}"/>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659592" name="AutoShape 136">
            <a:extLst>
              <a:ext uri="{FF2B5EF4-FFF2-40B4-BE49-F238E27FC236}">
                <a16:creationId xmlns:a16="http://schemas.microsoft.com/office/drawing/2014/main" id="{B610673A-6F75-DA4C-ACC7-9421759364EA}"/>
              </a:ext>
            </a:extLst>
          </p:cNvPr>
          <p:cNvSpPr>
            <a:spLocks noChangeArrowheads="1"/>
          </p:cNvSpPr>
          <p:nvPr/>
        </p:nvSpPr>
        <p:spPr bwMode="auto">
          <a:xfrm>
            <a:off x="5438775" y="153988"/>
            <a:ext cx="2836863" cy="2154237"/>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659486" name="Rectangle 30" descr="Oak">
            <a:extLst>
              <a:ext uri="{FF2B5EF4-FFF2-40B4-BE49-F238E27FC236}">
                <a16:creationId xmlns:a16="http://schemas.microsoft.com/office/drawing/2014/main" id="{57DEE526-401C-0141-91CC-8567C61BDFC4}"/>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pic>
        <p:nvPicPr>
          <p:cNvPr id="709663" name="Picture 31">
            <a:extLst>
              <a:ext uri="{FF2B5EF4-FFF2-40B4-BE49-F238E27FC236}">
                <a16:creationId xmlns:a16="http://schemas.microsoft.com/office/drawing/2014/main" id="{F88DD79C-4C16-0A46-B5E1-07C2B3BF3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9664" name="Rectangle 32" descr="Oak">
            <a:extLst>
              <a:ext uri="{FF2B5EF4-FFF2-40B4-BE49-F238E27FC236}">
                <a16:creationId xmlns:a16="http://schemas.microsoft.com/office/drawing/2014/main" id="{917FC01C-348B-524D-A84B-0B7E1157CD1B}"/>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709665" name="Rectangle 33">
            <a:extLst>
              <a:ext uri="{FF2B5EF4-FFF2-40B4-BE49-F238E27FC236}">
                <a16:creationId xmlns:a16="http://schemas.microsoft.com/office/drawing/2014/main" id="{ACF1F91E-F4A4-BD4F-AEF7-CD2575D591FA}"/>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09666" name="Rectangle 34">
            <a:extLst>
              <a:ext uri="{FF2B5EF4-FFF2-40B4-BE49-F238E27FC236}">
                <a16:creationId xmlns:a16="http://schemas.microsoft.com/office/drawing/2014/main" id="{7B720099-3D0E-5D4B-9BCA-B1D4A4D2A3F4}"/>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pic>
        <p:nvPicPr>
          <p:cNvPr id="709667" name="Picture 35">
            <a:extLst>
              <a:ext uri="{FF2B5EF4-FFF2-40B4-BE49-F238E27FC236}">
                <a16:creationId xmlns:a16="http://schemas.microsoft.com/office/drawing/2014/main" id="{696986C2-79B4-C34F-99A3-74205FD94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92" name="Rectangle 36">
            <a:extLst>
              <a:ext uri="{FF2B5EF4-FFF2-40B4-BE49-F238E27FC236}">
                <a16:creationId xmlns:a16="http://schemas.microsoft.com/office/drawing/2014/main" id="{0AC0C31E-17F3-E74F-B697-DA6267A3D832}"/>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sp>
        <p:nvSpPr>
          <p:cNvPr id="659493" name="Rectangle 37">
            <a:extLst>
              <a:ext uri="{FF2B5EF4-FFF2-40B4-BE49-F238E27FC236}">
                <a16:creationId xmlns:a16="http://schemas.microsoft.com/office/drawing/2014/main" id="{C1535B2F-9B1B-B141-BEAB-86950EB36990}"/>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pic>
        <p:nvPicPr>
          <p:cNvPr id="659494" name="Picture 38">
            <a:extLst>
              <a:ext uri="{FF2B5EF4-FFF2-40B4-BE49-F238E27FC236}">
                <a16:creationId xmlns:a16="http://schemas.microsoft.com/office/drawing/2014/main" id="{ABAB6998-65F7-604D-89AD-F5D88C321081}"/>
              </a:ext>
            </a:extLst>
          </p:cNvPr>
          <p:cNvPicPr>
            <a:picLocks noChangeAspect="1" noChangeArrowheads="1"/>
          </p:cNvPicPr>
          <p:nvPr/>
        </p:nvPicPr>
        <p:blipFill>
          <a:blip r:embed="rId5"/>
          <a:srcRect/>
          <a:stretch>
            <a:fillRect/>
          </a:stretch>
        </p:blipFill>
        <p:spPr bwMode="auto">
          <a:xfrm rot="5361337">
            <a:off x="-283368" y="4123531"/>
            <a:ext cx="4605338" cy="301625"/>
          </a:xfrm>
          <a:prstGeom prst="rect">
            <a:avLst/>
          </a:prstGeom>
          <a:noFill/>
          <a:effectLst>
            <a:outerShdw blurRad="63500" dist="38099" dir="2700000" algn="ctr" rotWithShape="0">
              <a:schemeClr val="accent2">
                <a:alpha val="74998"/>
              </a:schemeClr>
            </a:outerShdw>
          </a:effectLst>
        </p:spPr>
      </p:pic>
      <p:pic>
        <p:nvPicPr>
          <p:cNvPr id="709671" name="Picture 39">
            <a:extLst>
              <a:ext uri="{FF2B5EF4-FFF2-40B4-BE49-F238E27FC236}">
                <a16:creationId xmlns:a16="http://schemas.microsoft.com/office/drawing/2014/main" id="{7D6D7371-50BD-3F41-9B13-811D40C9BD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672" name="Picture 40">
            <a:extLst>
              <a:ext uri="{FF2B5EF4-FFF2-40B4-BE49-F238E27FC236}">
                <a16:creationId xmlns:a16="http://schemas.microsoft.com/office/drawing/2014/main" id="{3E0CBAC7-BF9B-1144-BEBE-3CAE02F45C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673" name="Picture 41">
            <a:extLst>
              <a:ext uri="{FF2B5EF4-FFF2-40B4-BE49-F238E27FC236}">
                <a16:creationId xmlns:a16="http://schemas.microsoft.com/office/drawing/2014/main" id="{2D43B425-4E82-E94D-9187-CADC54193E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674" name="Picture 42">
            <a:extLst>
              <a:ext uri="{FF2B5EF4-FFF2-40B4-BE49-F238E27FC236}">
                <a16:creationId xmlns:a16="http://schemas.microsoft.com/office/drawing/2014/main" id="{1BCC2F22-7D31-4149-9CC3-730E6EB35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675" name="Picture 43">
            <a:extLst>
              <a:ext uri="{FF2B5EF4-FFF2-40B4-BE49-F238E27FC236}">
                <a16:creationId xmlns:a16="http://schemas.microsoft.com/office/drawing/2014/main" id="{8A4975AA-6593-1349-A925-5AC750D31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5">
            <a:extLst>
              <a:ext uri="{FF2B5EF4-FFF2-40B4-BE49-F238E27FC236}">
                <a16:creationId xmlns:a16="http://schemas.microsoft.com/office/drawing/2014/main" id="{7FA48599-7A77-A04A-8F04-2345F5EE61D6}"/>
              </a:ext>
            </a:extLst>
          </p:cNvPr>
          <p:cNvGrpSpPr>
            <a:grpSpLocks/>
          </p:cNvGrpSpPr>
          <p:nvPr/>
        </p:nvGrpSpPr>
        <p:grpSpPr bwMode="auto">
          <a:xfrm>
            <a:off x="2098675" y="2589213"/>
            <a:ext cx="6496050" cy="936625"/>
            <a:chOff x="1322" y="1631"/>
            <a:chExt cx="4092" cy="590"/>
          </a:xfrm>
        </p:grpSpPr>
        <p:pic>
          <p:nvPicPr>
            <p:cNvPr id="659502" name="Picture 46">
              <a:extLst>
                <a:ext uri="{FF2B5EF4-FFF2-40B4-BE49-F238E27FC236}">
                  <a16:creationId xmlns:a16="http://schemas.microsoft.com/office/drawing/2014/main" id="{D8789E74-DAB9-4446-8612-FAADE65180CA}"/>
                </a:ext>
              </a:extLst>
            </p:cNvPr>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9503" name="Picture 47">
              <a:extLst>
                <a:ext uri="{FF2B5EF4-FFF2-40B4-BE49-F238E27FC236}">
                  <a16:creationId xmlns:a16="http://schemas.microsoft.com/office/drawing/2014/main" id="{F07D72E3-4BDE-CB42-9936-DD9855CBF95E}"/>
                </a:ext>
              </a:extLst>
            </p:cNvPr>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9504" name="Picture 48">
              <a:extLst>
                <a:ext uri="{FF2B5EF4-FFF2-40B4-BE49-F238E27FC236}">
                  <a16:creationId xmlns:a16="http://schemas.microsoft.com/office/drawing/2014/main" id="{330060FE-4E65-EF43-83C8-A5F036EDC728}"/>
                </a:ext>
              </a:extLst>
            </p:cNvPr>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9505" name="Picture 49">
              <a:extLst>
                <a:ext uri="{FF2B5EF4-FFF2-40B4-BE49-F238E27FC236}">
                  <a16:creationId xmlns:a16="http://schemas.microsoft.com/office/drawing/2014/main" id="{DFAEAAED-B113-FF4F-800B-4D8DCEC3EA5E}"/>
                </a:ext>
              </a:extLst>
            </p:cNvPr>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9506" name="Picture 50">
              <a:extLst>
                <a:ext uri="{FF2B5EF4-FFF2-40B4-BE49-F238E27FC236}">
                  <a16:creationId xmlns:a16="http://schemas.microsoft.com/office/drawing/2014/main" id="{1CC523D0-0775-4649-8532-F163F7D996FC}"/>
                </a:ext>
              </a:extLst>
            </p:cNvPr>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9507" name="Picture 51">
              <a:extLst>
                <a:ext uri="{FF2B5EF4-FFF2-40B4-BE49-F238E27FC236}">
                  <a16:creationId xmlns:a16="http://schemas.microsoft.com/office/drawing/2014/main" id="{C49246DA-0992-4840-9C1C-68147AC64E81}"/>
                </a:ext>
              </a:extLst>
            </p:cNvPr>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9" name="Group 52">
            <a:extLst>
              <a:ext uri="{FF2B5EF4-FFF2-40B4-BE49-F238E27FC236}">
                <a16:creationId xmlns:a16="http://schemas.microsoft.com/office/drawing/2014/main" id="{7AE07C80-4AF5-0149-BBB8-FCD2FC78B315}"/>
              </a:ext>
            </a:extLst>
          </p:cNvPr>
          <p:cNvGrpSpPr>
            <a:grpSpLocks/>
          </p:cNvGrpSpPr>
          <p:nvPr/>
        </p:nvGrpSpPr>
        <p:grpSpPr bwMode="auto">
          <a:xfrm>
            <a:off x="2836863" y="3608388"/>
            <a:ext cx="5664200" cy="669925"/>
            <a:chOff x="1787" y="2273"/>
            <a:chExt cx="3568" cy="422"/>
          </a:xfrm>
        </p:grpSpPr>
        <p:pic>
          <p:nvPicPr>
            <p:cNvPr id="659509" name="Picture 53">
              <a:extLst>
                <a:ext uri="{FF2B5EF4-FFF2-40B4-BE49-F238E27FC236}">
                  <a16:creationId xmlns:a16="http://schemas.microsoft.com/office/drawing/2014/main" id="{08CFC044-BE7D-9B41-9F79-2CFBB2076573}"/>
                </a:ext>
              </a:extLst>
            </p:cNvPr>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9510" name="Picture 54">
              <a:extLst>
                <a:ext uri="{FF2B5EF4-FFF2-40B4-BE49-F238E27FC236}">
                  <a16:creationId xmlns:a16="http://schemas.microsoft.com/office/drawing/2014/main" id="{8387BFAA-1EDE-5047-85AC-2DDADD9CE1A0}"/>
                </a:ext>
              </a:extLst>
            </p:cNvPr>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9511" name="Picture 55">
              <a:extLst>
                <a:ext uri="{FF2B5EF4-FFF2-40B4-BE49-F238E27FC236}">
                  <a16:creationId xmlns:a16="http://schemas.microsoft.com/office/drawing/2014/main" id="{93DB6066-4E80-BE4D-A8EB-9C4A5D51E7ED}"/>
                </a:ext>
              </a:extLst>
            </p:cNvPr>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9512" name="Picture 56">
              <a:extLst>
                <a:ext uri="{FF2B5EF4-FFF2-40B4-BE49-F238E27FC236}">
                  <a16:creationId xmlns:a16="http://schemas.microsoft.com/office/drawing/2014/main" id="{3A6EA8D0-512E-2144-A97F-292DA0B98409}"/>
                </a:ext>
              </a:extLst>
            </p:cNvPr>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709689" name="Picture 62">
            <a:extLst>
              <a:ext uri="{FF2B5EF4-FFF2-40B4-BE49-F238E27FC236}">
                <a16:creationId xmlns:a16="http://schemas.microsoft.com/office/drawing/2014/main" id="{DED7E18C-E50D-2641-BAF0-2A22B60C0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57">
            <a:extLst>
              <a:ext uri="{FF2B5EF4-FFF2-40B4-BE49-F238E27FC236}">
                <a16:creationId xmlns:a16="http://schemas.microsoft.com/office/drawing/2014/main" id="{86A8B6AD-F927-0A49-9D5C-D76856222DED}"/>
              </a:ext>
            </a:extLst>
          </p:cNvPr>
          <p:cNvGrpSpPr>
            <a:grpSpLocks/>
          </p:cNvGrpSpPr>
          <p:nvPr/>
        </p:nvGrpSpPr>
        <p:grpSpPr bwMode="auto">
          <a:xfrm>
            <a:off x="3941763" y="4387850"/>
            <a:ext cx="4672012" cy="592138"/>
            <a:chOff x="2483" y="2764"/>
            <a:chExt cx="2943" cy="373"/>
          </a:xfrm>
        </p:grpSpPr>
        <p:pic>
          <p:nvPicPr>
            <p:cNvPr id="659514" name="Picture 58">
              <a:extLst>
                <a:ext uri="{FF2B5EF4-FFF2-40B4-BE49-F238E27FC236}">
                  <a16:creationId xmlns:a16="http://schemas.microsoft.com/office/drawing/2014/main" id="{69C0E816-BF63-E84C-B7A7-2DBB4274F899}"/>
                </a:ext>
              </a:extLst>
            </p:cNvPr>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9515" name="Picture 59">
              <a:extLst>
                <a:ext uri="{FF2B5EF4-FFF2-40B4-BE49-F238E27FC236}">
                  <a16:creationId xmlns:a16="http://schemas.microsoft.com/office/drawing/2014/main" id="{9FB83D77-B2ED-3C4C-A8A3-9AC5F9C99420}"/>
                </a:ext>
              </a:extLst>
            </p:cNvPr>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9516" name="Picture 60">
              <a:extLst>
                <a:ext uri="{FF2B5EF4-FFF2-40B4-BE49-F238E27FC236}">
                  <a16:creationId xmlns:a16="http://schemas.microsoft.com/office/drawing/2014/main" id="{A7463D20-38BD-CF42-9B06-813DBAC58CCC}"/>
                </a:ext>
              </a:extLst>
            </p:cNvPr>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9517" name="Picture 61">
              <a:extLst>
                <a:ext uri="{FF2B5EF4-FFF2-40B4-BE49-F238E27FC236}">
                  <a16:creationId xmlns:a16="http://schemas.microsoft.com/office/drawing/2014/main" id="{8123DEB3-3001-0549-BBF1-EB3530945C73}"/>
                </a:ext>
              </a:extLst>
            </p:cNvPr>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 name="Group 63">
            <a:extLst>
              <a:ext uri="{FF2B5EF4-FFF2-40B4-BE49-F238E27FC236}">
                <a16:creationId xmlns:a16="http://schemas.microsoft.com/office/drawing/2014/main" id="{14E7FCF5-EA92-DB43-9EA6-0717B5516B07}"/>
              </a:ext>
            </a:extLst>
          </p:cNvPr>
          <p:cNvGrpSpPr>
            <a:grpSpLocks/>
          </p:cNvGrpSpPr>
          <p:nvPr/>
        </p:nvGrpSpPr>
        <p:grpSpPr bwMode="auto">
          <a:xfrm>
            <a:off x="3832225" y="5137150"/>
            <a:ext cx="4697413" cy="603250"/>
            <a:chOff x="2414" y="3236"/>
            <a:chExt cx="2959" cy="380"/>
          </a:xfrm>
        </p:grpSpPr>
        <p:pic>
          <p:nvPicPr>
            <p:cNvPr id="659520" name="Picture 64">
              <a:extLst>
                <a:ext uri="{FF2B5EF4-FFF2-40B4-BE49-F238E27FC236}">
                  <a16:creationId xmlns:a16="http://schemas.microsoft.com/office/drawing/2014/main" id="{2EED9724-30F8-9E4E-B212-D29F5815164A}"/>
                </a:ext>
              </a:extLst>
            </p:cNvPr>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9521" name="Picture 65">
              <a:extLst>
                <a:ext uri="{FF2B5EF4-FFF2-40B4-BE49-F238E27FC236}">
                  <a16:creationId xmlns:a16="http://schemas.microsoft.com/office/drawing/2014/main" id="{0FE819AB-2C2D-2E4D-8505-29107C1C6E45}"/>
                </a:ext>
              </a:extLst>
            </p:cNvPr>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9522" name="Picture 66">
              <a:extLst>
                <a:ext uri="{FF2B5EF4-FFF2-40B4-BE49-F238E27FC236}">
                  <a16:creationId xmlns:a16="http://schemas.microsoft.com/office/drawing/2014/main" id="{8D8E5F41-2261-5244-9F91-DDB1E9E612EC}"/>
                </a:ext>
              </a:extLst>
            </p:cNvPr>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9523" name="Picture 67">
              <a:extLst>
                <a:ext uri="{FF2B5EF4-FFF2-40B4-BE49-F238E27FC236}">
                  <a16:creationId xmlns:a16="http://schemas.microsoft.com/office/drawing/2014/main" id="{A35F9D14-1E18-B14D-BC20-EDE47498216C}"/>
                </a:ext>
              </a:extLst>
            </p:cNvPr>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9524" name="Text Box 68">
              <a:extLst>
                <a:ext uri="{FF2B5EF4-FFF2-40B4-BE49-F238E27FC236}">
                  <a16:creationId xmlns:a16="http://schemas.microsoft.com/office/drawing/2014/main" id="{B4CE0775-DB39-1A48-BA89-14CBFB008D72}"/>
                </a:ext>
              </a:extLst>
            </p:cNvPr>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effectLst/>
                <a:latin typeface="Arial Black" charset="0"/>
              </a:endParaRPr>
            </a:p>
          </p:txBody>
        </p:sp>
      </p:grpSp>
      <p:pic>
        <p:nvPicPr>
          <p:cNvPr id="709701" name="Picture 69">
            <a:extLst>
              <a:ext uri="{FF2B5EF4-FFF2-40B4-BE49-F238E27FC236}">
                <a16:creationId xmlns:a16="http://schemas.microsoft.com/office/drawing/2014/main" id="{A75B2FED-7182-FF41-8B63-1BD14531E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702" name="Picture 70">
            <a:extLst>
              <a:ext uri="{FF2B5EF4-FFF2-40B4-BE49-F238E27FC236}">
                <a16:creationId xmlns:a16="http://schemas.microsoft.com/office/drawing/2014/main" id="{8FB65782-5C2C-8847-9495-3AEEE62323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703" name="Picture 71">
            <a:extLst>
              <a:ext uri="{FF2B5EF4-FFF2-40B4-BE49-F238E27FC236}">
                <a16:creationId xmlns:a16="http://schemas.microsoft.com/office/drawing/2014/main" id="{A2390BED-27B1-F945-BC35-DE070990D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704" name="Picture 72">
            <a:extLst>
              <a:ext uri="{FF2B5EF4-FFF2-40B4-BE49-F238E27FC236}">
                <a16:creationId xmlns:a16="http://schemas.microsoft.com/office/drawing/2014/main" id="{2FE99341-12CC-034C-AAB7-D8D6DF6EC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705" name="Picture 73">
            <a:extLst>
              <a:ext uri="{FF2B5EF4-FFF2-40B4-BE49-F238E27FC236}">
                <a16:creationId xmlns:a16="http://schemas.microsoft.com/office/drawing/2014/main" id="{2D4D75C1-282E-C646-A799-1F997E0CE3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706" name="Picture 74">
            <a:extLst>
              <a:ext uri="{FF2B5EF4-FFF2-40B4-BE49-F238E27FC236}">
                <a16:creationId xmlns:a16="http://schemas.microsoft.com/office/drawing/2014/main" id="{B684B83D-55D1-4049-AABE-D702A8F9C1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31" name="Text Box 75">
            <a:extLst>
              <a:ext uri="{FF2B5EF4-FFF2-40B4-BE49-F238E27FC236}">
                <a16:creationId xmlns:a16="http://schemas.microsoft.com/office/drawing/2014/main" id="{D3776551-E923-C84E-82B9-4C04C6F4D2EB}"/>
              </a:ext>
            </a:extLst>
          </p:cNvPr>
          <p:cNvSpPr txBox="1">
            <a:spLocks noChangeArrowheads="1"/>
          </p:cNvSpPr>
          <p:nvPr/>
        </p:nvSpPr>
        <p:spPr bwMode="auto">
          <a:xfrm>
            <a:off x="3051175" y="3700463"/>
            <a:ext cx="3813175"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b="0">
                <a:solidFill>
                  <a:schemeClr val="accent2"/>
                </a:solidFill>
                <a:effectLst/>
                <a:latin typeface="Arial Black" panose="020B0604020202020204" pitchFamily="34" charset="0"/>
                <a:ea typeface="ＭＳ Ｐゴシック" panose="020B0600070205080204" pitchFamily="34" charset="-128"/>
              </a:rPr>
              <a:t>PERJANJIAN TANAH</a:t>
            </a:r>
          </a:p>
        </p:txBody>
      </p:sp>
      <p:sp>
        <p:nvSpPr>
          <p:cNvPr id="659534" name="Text Box 78">
            <a:extLst>
              <a:ext uri="{FF2B5EF4-FFF2-40B4-BE49-F238E27FC236}">
                <a16:creationId xmlns:a16="http://schemas.microsoft.com/office/drawing/2014/main" id="{E79E42CE-DEEF-3743-8CC3-885124E48258}"/>
              </a:ext>
            </a:extLst>
          </p:cNvPr>
          <p:cNvSpPr txBox="1">
            <a:spLocks noChangeArrowheads="1"/>
          </p:cNvSpPr>
          <p:nvPr/>
        </p:nvSpPr>
        <p:spPr bwMode="auto">
          <a:xfrm>
            <a:off x="3779838" y="4457700"/>
            <a:ext cx="4143375"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b="0">
                <a:solidFill>
                  <a:schemeClr val="accent2"/>
                </a:solidFill>
                <a:effectLst/>
                <a:latin typeface="Arial Black" panose="020B0604020202020204" pitchFamily="34" charset="0"/>
                <a:ea typeface="ＭＳ Ｐゴシック" panose="020B0600070205080204" pitchFamily="34" charset="-128"/>
              </a:rPr>
              <a:t>PERJANJIAN DAUD</a:t>
            </a:r>
          </a:p>
        </p:txBody>
      </p:sp>
      <p:sp>
        <p:nvSpPr>
          <p:cNvPr id="659533" name="Text Box 77">
            <a:extLst>
              <a:ext uri="{FF2B5EF4-FFF2-40B4-BE49-F238E27FC236}">
                <a16:creationId xmlns:a16="http://schemas.microsoft.com/office/drawing/2014/main" id="{D196AE99-2F93-3A4D-8C6F-276C326814E2}"/>
              </a:ext>
            </a:extLst>
          </p:cNvPr>
          <p:cNvSpPr txBox="1">
            <a:spLocks noChangeArrowheads="1"/>
          </p:cNvSpPr>
          <p:nvPr/>
        </p:nvSpPr>
        <p:spPr bwMode="auto">
          <a:xfrm>
            <a:off x="4133850" y="5208588"/>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b="0">
                <a:solidFill>
                  <a:schemeClr val="accent2"/>
                </a:solidFill>
                <a:effectLst/>
                <a:latin typeface="Arial Black" panose="020B0604020202020204" pitchFamily="34" charset="0"/>
                <a:ea typeface="ＭＳ Ｐゴシック" panose="020B0600070205080204" pitchFamily="34" charset="-128"/>
              </a:rPr>
              <a:t>PERJANJIAN BARU</a:t>
            </a:r>
          </a:p>
        </p:txBody>
      </p:sp>
      <p:sp>
        <p:nvSpPr>
          <p:cNvPr id="659532" name="Text Box 76">
            <a:extLst>
              <a:ext uri="{FF2B5EF4-FFF2-40B4-BE49-F238E27FC236}">
                <a16:creationId xmlns:a16="http://schemas.microsoft.com/office/drawing/2014/main" id="{E77D8396-5A83-0849-9742-F806C76B4F60}"/>
              </a:ext>
            </a:extLst>
          </p:cNvPr>
          <p:cNvSpPr txBox="1">
            <a:spLocks noChangeArrowheads="1"/>
          </p:cNvSpPr>
          <p:nvPr/>
        </p:nvSpPr>
        <p:spPr bwMode="auto">
          <a:xfrm>
            <a:off x="2293938" y="2732088"/>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b="0">
                <a:solidFill>
                  <a:schemeClr val="accent1"/>
                </a:solidFill>
                <a:effectLst/>
                <a:latin typeface="Arial Black" panose="020B0604020202020204" pitchFamily="34" charset="0"/>
                <a:ea typeface="ＭＳ Ｐゴシック" panose="020B0600070205080204" pitchFamily="34" charset="-128"/>
              </a:rPr>
              <a:t>PERJANJIAN ABRAHAM</a:t>
            </a:r>
          </a:p>
        </p:txBody>
      </p:sp>
      <p:grpSp>
        <p:nvGrpSpPr>
          <p:cNvPr id="709718" name="Group 84">
            <a:extLst>
              <a:ext uri="{FF2B5EF4-FFF2-40B4-BE49-F238E27FC236}">
                <a16:creationId xmlns:a16="http://schemas.microsoft.com/office/drawing/2014/main" id="{15F0BF0A-6D8B-9D4A-AF6E-7467B7D090DC}"/>
              </a:ext>
            </a:extLst>
          </p:cNvPr>
          <p:cNvGrpSpPr>
            <a:grpSpLocks/>
          </p:cNvGrpSpPr>
          <p:nvPr/>
        </p:nvGrpSpPr>
        <p:grpSpPr bwMode="auto">
          <a:xfrm>
            <a:off x="1949450" y="2236788"/>
            <a:ext cx="5273675" cy="3898900"/>
            <a:chOff x="1228" y="1409"/>
            <a:chExt cx="3322" cy="2456"/>
          </a:xfrm>
        </p:grpSpPr>
        <p:grpSp>
          <p:nvGrpSpPr>
            <p:cNvPr id="709719" name="Group 85">
              <a:extLst>
                <a:ext uri="{FF2B5EF4-FFF2-40B4-BE49-F238E27FC236}">
                  <a16:creationId xmlns:a16="http://schemas.microsoft.com/office/drawing/2014/main" id="{03DDB820-21AA-314C-98F9-76EA920AA3E0}"/>
                </a:ext>
              </a:extLst>
            </p:cNvPr>
            <p:cNvGrpSpPr>
              <a:grpSpLocks/>
            </p:cNvGrpSpPr>
            <p:nvPr/>
          </p:nvGrpSpPr>
          <p:grpSpPr bwMode="auto">
            <a:xfrm>
              <a:off x="1228" y="1409"/>
              <a:ext cx="3303" cy="119"/>
              <a:chOff x="1206" y="1392"/>
              <a:chExt cx="3303" cy="119"/>
            </a:xfrm>
          </p:grpSpPr>
          <p:sp>
            <p:nvSpPr>
              <p:cNvPr id="659542" name="AutoShape 86" descr="Cork">
                <a:extLst>
                  <a:ext uri="{FF2B5EF4-FFF2-40B4-BE49-F238E27FC236}">
                    <a16:creationId xmlns:a16="http://schemas.microsoft.com/office/drawing/2014/main" id="{121D3F9A-FBFB-EA44-9D85-C7C608B6D86E}"/>
                  </a:ext>
                </a:extLst>
              </p:cNvPr>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3" name="AutoShape 87" descr="Cork">
                <a:extLst>
                  <a:ext uri="{FF2B5EF4-FFF2-40B4-BE49-F238E27FC236}">
                    <a16:creationId xmlns:a16="http://schemas.microsoft.com/office/drawing/2014/main" id="{45270F81-059B-9447-904E-C56D05FF2635}"/>
                  </a:ext>
                </a:extLst>
              </p:cNvPr>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4" name="AutoShape 88" descr="Cork">
                <a:extLst>
                  <a:ext uri="{FF2B5EF4-FFF2-40B4-BE49-F238E27FC236}">
                    <a16:creationId xmlns:a16="http://schemas.microsoft.com/office/drawing/2014/main" id="{E0384AC0-FA61-A649-8D2D-511451577607}"/>
                  </a:ext>
                </a:extLst>
              </p:cNvPr>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5" name="AutoShape 89" descr="Cork">
                <a:extLst>
                  <a:ext uri="{FF2B5EF4-FFF2-40B4-BE49-F238E27FC236}">
                    <a16:creationId xmlns:a16="http://schemas.microsoft.com/office/drawing/2014/main" id="{D04E371C-48FE-3B43-8F13-5809A80CF72D}"/>
                  </a:ext>
                </a:extLst>
              </p:cNvPr>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6" name="AutoShape 90" descr="Cork">
                <a:extLst>
                  <a:ext uri="{FF2B5EF4-FFF2-40B4-BE49-F238E27FC236}">
                    <a16:creationId xmlns:a16="http://schemas.microsoft.com/office/drawing/2014/main" id="{770AC6C3-3C38-D946-ABCA-0216C42F19D7}"/>
                  </a:ext>
                </a:extLst>
              </p:cNvPr>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7" name="AutoShape 91" descr="Cork">
                <a:extLst>
                  <a:ext uri="{FF2B5EF4-FFF2-40B4-BE49-F238E27FC236}">
                    <a16:creationId xmlns:a16="http://schemas.microsoft.com/office/drawing/2014/main" id="{AC69BF85-34D2-0F49-8146-DF1C13F1ACAF}"/>
                  </a:ext>
                </a:extLst>
              </p:cNvPr>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48" name="AutoShape 92" descr="Cork">
                <a:extLst>
                  <a:ext uri="{FF2B5EF4-FFF2-40B4-BE49-F238E27FC236}">
                    <a16:creationId xmlns:a16="http://schemas.microsoft.com/office/drawing/2014/main" id="{4A318D58-2D95-3946-984D-9490C33E28A0}"/>
                  </a:ext>
                </a:extLst>
              </p:cNvPr>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49" name="AutoShape 93" descr="Cork">
                <a:extLst>
                  <a:ext uri="{FF2B5EF4-FFF2-40B4-BE49-F238E27FC236}">
                    <a16:creationId xmlns:a16="http://schemas.microsoft.com/office/drawing/2014/main" id="{F029B009-4E6B-4041-A7DA-5A6F31DEDA8E}"/>
                  </a:ext>
                </a:extLst>
              </p:cNvPr>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50" name="AutoShape 94" descr="Cork">
                <a:extLst>
                  <a:ext uri="{FF2B5EF4-FFF2-40B4-BE49-F238E27FC236}">
                    <a16:creationId xmlns:a16="http://schemas.microsoft.com/office/drawing/2014/main" id="{2B765944-043B-1E47-A759-1E904C715210}"/>
                  </a:ext>
                </a:extLst>
              </p:cNvPr>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51" name="AutoShape 95" descr="Cork">
                <a:extLst>
                  <a:ext uri="{FF2B5EF4-FFF2-40B4-BE49-F238E27FC236}">
                    <a16:creationId xmlns:a16="http://schemas.microsoft.com/office/drawing/2014/main" id="{C152DF49-67C9-0546-92AB-FBCF1FA39B78}"/>
                  </a:ext>
                </a:extLst>
              </p:cNvPr>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52" name="AutoShape 96" descr="Cork">
                <a:extLst>
                  <a:ext uri="{FF2B5EF4-FFF2-40B4-BE49-F238E27FC236}">
                    <a16:creationId xmlns:a16="http://schemas.microsoft.com/office/drawing/2014/main" id="{90490301-4118-9E46-9CD9-EA410F53A38E}"/>
                  </a:ext>
                </a:extLst>
              </p:cNvPr>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3" name="AutoShape 97" descr="Cork">
                <a:extLst>
                  <a:ext uri="{FF2B5EF4-FFF2-40B4-BE49-F238E27FC236}">
                    <a16:creationId xmlns:a16="http://schemas.microsoft.com/office/drawing/2014/main" id="{5693A56D-9D43-BC44-9C96-779059665209}"/>
                  </a:ext>
                </a:extLst>
              </p:cNvPr>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4" name="AutoShape 98" descr="Cork">
                <a:extLst>
                  <a:ext uri="{FF2B5EF4-FFF2-40B4-BE49-F238E27FC236}">
                    <a16:creationId xmlns:a16="http://schemas.microsoft.com/office/drawing/2014/main" id="{1422BF23-7A5A-1645-AA38-B181F3C11CAA}"/>
                  </a:ext>
                </a:extLst>
              </p:cNvPr>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5" name="AutoShape 99" descr="Cork">
                <a:extLst>
                  <a:ext uri="{FF2B5EF4-FFF2-40B4-BE49-F238E27FC236}">
                    <a16:creationId xmlns:a16="http://schemas.microsoft.com/office/drawing/2014/main" id="{3A131E69-3A12-9D49-9D1B-565A9150C50A}"/>
                  </a:ext>
                </a:extLst>
              </p:cNvPr>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6" name="AutoShape 100" descr="Cork">
                <a:extLst>
                  <a:ext uri="{FF2B5EF4-FFF2-40B4-BE49-F238E27FC236}">
                    <a16:creationId xmlns:a16="http://schemas.microsoft.com/office/drawing/2014/main" id="{A32D956E-B409-364D-81C6-0AEDEE8E8DDA}"/>
                  </a:ext>
                </a:extLst>
              </p:cNvPr>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grpSp>
        <p:grpSp>
          <p:nvGrpSpPr>
            <p:cNvPr id="709735" name="Group 101">
              <a:extLst>
                <a:ext uri="{FF2B5EF4-FFF2-40B4-BE49-F238E27FC236}">
                  <a16:creationId xmlns:a16="http://schemas.microsoft.com/office/drawing/2014/main" id="{B8C5DF0C-6583-C04B-AB5F-23F97B8EED77}"/>
                </a:ext>
              </a:extLst>
            </p:cNvPr>
            <p:cNvGrpSpPr>
              <a:grpSpLocks/>
            </p:cNvGrpSpPr>
            <p:nvPr/>
          </p:nvGrpSpPr>
          <p:grpSpPr bwMode="auto">
            <a:xfrm>
              <a:off x="1243" y="3761"/>
              <a:ext cx="3307" cy="104"/>
              <a:chOff x="1231" y="3769"/>
              <a:chExt cx="3307" cy="104"/>
            </a:xfrm>
          </p:grpSpPr>
          <p:sp>
            <p:nvSpPr>
              <p:cNvPr id="659558" name="AutoShape 102" descr="Cork">
                <a:extLst>
                  <a:ext uri="{FF2B5EF4-FFF2-40B4-BE49-F238E27FC236}">
                    <a16:creationId xmlns:a16="http://schemas.microsoft.com/office/drawing/2014/main" id="{09D7215D-DB10-C84A-A761-AC8C463BD69F}"/>
                  </a:ext>
                </a:extLst>
              </p:cNvPr>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59" name="AutoShape 103" descr="Cork">
                <a:extLst>
                  <a:ext uri="{FF2B5EF4-FFF2-40B4-BE49-F238E27FC236}">
                    <a16:creationId xmlns:a16="http://schemas.microsoft.com/office/drawing/2014/main" id="{F3A3B5C2-1E25-4C4F-B97A-85C63C820186}"/>
                  </a:ext>
                </a:extLst>
              </p:cNvPr>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0" name="AutoShape 104" descr="Cork">
                <a:extLst>
                  <a:ext uri="{FF2B5EF4-FFF2-40B4-BE49-F238E27FC236}">
                    <a16:creationId xmlns:a16="http://schemas.microsoft.com/office/drawing/2014/main" id="{09D93F09-B1E9-1549-A55C-79A13A4895CA}"/>
                  </a:ext>
                </a:extLst>
              </p:cNvPr>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1" name="AutoShape 105" descr="Cork">
                <a:extLst>
                  <a:ext uri="{FF2B5EF4-FFF2-40B4-BE49-F238E27FC236}">
                    <a16:creationId xmlns:a16="http://schemas.microsoft.com/office/drawing/2014/main" id="{460F6AA3-6534-FA44-BA7B-7B387CF01F48}"/>
                  </a:ext>
                </a:extLst>
              </p:cNvPr>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2" name="AutoShape 106" descr="Cork">
                <a:extLst>
                  <a:ext uri="{FF2B5EF4-FFF2-40B4-BE49-F238E27FC236}">
                    <a16:creationId xmlns:a16="http://schemas.microsoft.com/office/drawing/2014/main" id="{27762559-83BB-AC46-811E-D119585B74B6}"/>
                  </a:ext>
                </a:extLst>
              </p:cNvPr>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3" name="AutoShape 107" descr="Cork">
                <a:extLst>
                  <a:ext uri="{FF2B5EF4-FFF2-40B4-BE49-F238E27FC236}">
                    <a16:creationId xmlns:a16="http://schemas.microsoft.com/office/drawing/2014/main" id="{4204F15D-1D56-B04F-BE55-5BE62BD28ACA}"/>
                  </a:ext>
                </a:extLst>
              </p:cNvPr>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4" name="AutoShape 108" descr="Cork">
                <a:extLst>
                  <a:ext uri="{FF2B5EF4-FFF2-40B4-BE49-F238E27FC236}">
                    <a16:creationId xmlns:a16="http://schemas.microsoft.com/office/drawing/2014/main" id="{AD55B327-C3F5-FD44-AF45-67E597543AEB}"/>
                  </a:ext>
                </a:extLst>
              </p:cNvPr>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5" name="AutoShape 109" descr="Cork">
                <a:extLst>
                  <a:ext uri="{FF2B5EF4-FFF2-40B4-BE49-F238E27FC236}">
                    <a16:creationId xmlns:a16="http://schemas.microsoft.com/office/drawing/2014/main" id="{4D6BA5CB-D8FC-424D-A081-A3D71FF7EE36}"/>
                  </a:ext>
                </a:extLst>
              </p:cNvPr>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6" name="AutoShape 110" descr="Cork">
                <a:extLst>
                  <a:ext uri="{FF2B5EF4-FFF2-40B4-BE49-F238E27FC236}">
                    <a16:creationId xmlns:a16="http://schemas.microsoft.com/office/drawing/2014/main" id="{FF63D53A-CEA8-284C-A623-C0E8051CA2B6}"/>
                  </a:ext>
                </a:extLst>
              </p:cNvPr>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7" name="AutoShape 111" descr="Cork">
                <a:extLst>
                  <a:ext uri="{FF2B5EF4-FFF2-40B4-BE49-F238E27FC236}">
                    <a16:creationId xmlns:a16="http://schemas.microsoft.com/office/drawing/2014/main" id="{29305C02-1D61-8B43-8594-58906DD88D67}"/>
                  </a:ext>
                </a:extLst>
              </p:cNvPr>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8" name="AutoShape 112" descr="Cork">
                <a:extLst>
                  <a:ext uri="{FF2B5EF4-FFF2-40B4-BE49-F238E27FC236}">
                    <a16:creationId xmlns:a16="http://schemas.microsoft.com/office/drawing/2014/main" id="{0387533E-55DB-F94B-9C40-497DD5D86F5D}"/>
                  </a:ext>
                </a:extLst>
              </p:cNvPr>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9" name="AutoShape 113" descr="Cork">
                <a:extLst>
                  <a:ext uri="{FF2B5EF4-FFF2-40B4-BE49-F238E27FC236}">
                    <a16:creationId xmlns:a16="http://schemas.microsoft.com/office/drawing/2014/main" id="{7B293E40-0279-464B-B91B-383B68EB048F}"/>
                  </a:ext>
                </a:extLst>
              </p:cNvPr>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70" name="AutoShape 114" descr="Cork">
                <a:extLst>
                  <a:ext uri="{FF2B5EF4-FFF2-40B4-BE49-F238E27FC236}">
                    <a16:creationId xmlns:a16="http://schemas.microsoft.com/office/drawing/2014/main" id="{69395E57-5AFF-A044-9478-476BB59E269E}"/>
                  </a:ext>
                </a:extLst>
              </p:cNvPr>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71" name="AutoShape 115" descr="Cork">
                <a:extLst>
                  <a:ext uri="{FF2B5EF4-FFF2-40B4-BE49-F238E27FC236}">
                    <a16:creationId xmlns:a16="http://schemas.microsoft.com/office/drawing/2014/main" id="{4E3C0449-7593-164D-9E63-BBC640172CB7}"/>
                  </a:ext>
                </a:extLst>
              </p:cNvPr>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72" name="AutoShape 116" descr="Cork">
                <a:extLst>
                  <a:ext uri="{FF2B5EF4-FFF2-40B4-BE49-F238E27FC236}">
                    <a16:creationId xmlns:a16="http://schemas.microsoft.com/office/drawing/2014/main" id="{28993468-8A68-DD49-9EE3-FF18B1594C63}"/>
                  </a:ext>
                </a:extLst>
              </p:cNvPr>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grpSp>
      </p:grpSp>
      <p:sp>
        <p:nvSpPr>
          <p:cNvPr id="709751" name="Text Box 117">
            <a:extLst>
              <a:ext uri="{FF2B5EF4-FFF2-40B4-BE49-F238E27FC236}">
                <a16:creationId xmlns:a16="http://schemas.microsoft.com/office/drawing/2014/main" id="{9AE7E146-7A5A-9B41-AF47-E85A9A488F56}"/>
              </a:ext>
            </a:extLst>
          </p:cNvPr>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4000">
                <a:solidFill>
                  <a:srgbClr val="FFE957"/>
                </a:solidFill>
                <a:effectLst/>
                <a:latin typeface="Comic Sans MS" panose="030F0902030302020204" pitchFamily="66" charset="0"/>
                <a:ea typeface="ＭＳ Ｐゴシック" panose="020B0600070205080204" pitchFamily="34" charset="-128"/>
              </a:rPr>
              <a:t> </a:t>
            </a:r>
            <a:endParaRPr lang="en-US" altLang="en-US" b="0">
              <a:solidFill>
                <a:srgbClr val="FFE957"/>
              </a:solidFill>
              <a:effectLst/>
              <a:latin typeface="Comic Sans MS" panose="030F0902030302020204" pitchFamily="66" charset="0"/>
              <a:ea typeface="ＭＳ Ｐゴシック" panose="020B0600070205080204" pitchFamily="34" charset="-128"/>
            </a:endParaRPr>
          </a:p>
        </p:txBody>
      </p:sp>
      <p:sp>
        <p:nvSpPr>
          <p:cNvPr id="659574" name="Line 118">
            <a:extLst>
              <a:ext uri="{FF2B5EF4-FFF2-40B4-BE49-F238E27FC236}">
                <a16:creationId xmlns:a16="http://schemas.microsoft.com/office/drawing/2014/main" id="{33B4BC4F-64D7-2546-AEBD-4C446D9A3CA2}"/>
              </a:ext>
            </a:extLst>
          </p:cNvPr>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709753" name="Text Box 137">
            <a:extLst>
              <a:ext uri="{FF2B5EF4-FFF2-40B4-BE49-F238E27FC236}">
                <a16:creationId xmlns:a16="http://schemas.microsoft.com/office/drawing/2014/main" id="{01835DB0-8534-7D40-8B06-750440C6B2FE}"/>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 </a:t>
            </a:r>
            <a:r>
              <a:rPr lang="en-US" altLang="en-US" sz="1000">
                <a:solidFill>
                  <a:srgbClr val="FFFFFF"/>
                </a:solidFill>
                <a:effectLst/>
                <a:latin typeface="Arial" panose="020B0604020202020204" pitchFamily="34" charset="0"/>
                <a:ea typeface="ＭＳ Ｐゴシック" panose="020B0600070205080204" pitchFamily="34" charset="-128"/>
              </a:rPr>
              <a:t>2006</a:t>
            </a:r>
            <a:r>
              <a:rPr lang="en-US" altLang="en-US" sz="900">
                <a:solidFill>
                  <a:srgbClr val="FFFFFF"/>
                </a:solidFill>
                <a:effectLst/>
                <a:latin typeface="Arial" panose="020B0604020202020204" pitchFamily="34" charset="0"/>
                <a:ea typeface="ＭＳ Ｐゴシック" panose="020B0600070205080204" pitchFamily="34" charset="-128"/>
              </a:rPr>
              <a:t> TBBMI</a:t>
            </a:r>
          </a:p>
        </p:txBody>
      </p:sp>
      <p:sp>
        <p:nvSpPr>
          <p:cNvPr id="659594" name="Rectangle 138">
            <a:extLst>
              <a:ext uri="{FF2B5EF4-FFF2-40B4-BE49-F238E27FC236}">
                <a16:creationId xmlns:a16="http://schemas.microsoft.com/office/drawing/2014/main" id="{856BCA40-BD60-A041-9829-0B5E39940254}"/>
              </a:ext>
            </a:extLst>
          </p:cNvPr>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rPr>
              <a:t>9.65.05B.</a:t>
            </a:r>
          </a:p>
        </p:txBody>
      </p:sp>
      <p:sp>
        <p:nvSpPr>
          <p:cNvPr id="659595" name="Rectangle 139">
            <a:extLst>
              <a:ext uri="{FF2B5EF4-FFF2-40B4-BE49-F238E27FC236}">
                <a16:creationId xmlns:a16="http://schemas.microsoft.com/office/drawing/2014/main" id="{5428D7EC-044A-4C44-A00E-A8555C512812}"/>
              </a:ext>
            </a:extLst>
          </p:cNvPr>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rPr>
              <a:t>72</a:t>
            </a:r>
          </a:p>
        </p:txBody>
      </p:sp>
      <p:sp>
        <p:nvSpPr>
          <p:cNvPr id="709756" name="Text Box 141">
            <a:extLst>
              <a:ext uri="{FF2B5EF4-FFF2-40B4-BE49-F238E27FC236}">
                <a16:creationId xmlns:a16="http://schemas.microsoft.com/office/drawing/2014/main" id="{CCE29484-C6B1-9440-B335-DF1845AC2DC9}"/>
              </a:ext>
            </a:extLst>
          </p:cNvPr>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solidFill>
                  <a:srgbClr val="FFFFFF"/>
                </a:solidFill>
                <a:effectLst/>
                <a:latin typeface="Comic Sans MS" panose="030F0902030302020204" pitchFamily="66" charset="0"/>
                <a:ea typeface="ＭＳ Ｐゴシック" panose="020B0600070205080204" pitchFamily="34" charset="-128"/>
              </a:rPr>
              <a:t>6</a:t>
            </a:r>
          </a:p>
        </p:txBody>
      </p:sp>
      <p:sp>
        <p:nvSpPr>
          <p:cNvPr id="659612" name="AutoShape 156" descr="Large confetti">
            <a:extLst>
              <a:ext uri="{FF2B5EF4-FFF2-40B4-BE49-F238E27FC236}">
                <a16:creationId xmlns:a16="http://schemas.microsoft.com/office/drawing/2014/main" id="{7CF58267-4C9D-DA46-BFC6-8D41B7A7AC67}"/>
              </a:ext>
            </a:extLst>
          </p:cNvPr>
          <p:cNvSpPr>
            <a:spLocks noChangeArrowheads="1"/>
          </p:cNvSpPr>
          <p:nvPr/>
        </p:nvSpPr>
        <p:spPr bwMode="auto">
          <a:xfrm>
            <a:off x="5418138" y="1824038"/>
            <a:ext cx="138112" cy="4611687"/>
          </a:xfrm>
          <a:prstGeom prst="roundRect">
            <a:avLst>
              <a:gd name="adj" fmla="val 16667"/>
            </a:avLst>
          </a:prstGeom>
          <a:blipFill dpi="0" rotWithShape="0">
            <a:blip r:embed="rId13"/>
            <a:srcRect/>
            <a:tile tx="0" ty="0" sx="100000" sy="100000" flip="none" algn="tl"/>
          </a:blipFill>
          <a:ln w="38100">
            <a:solidFill>
              <a:srgbClr val="EF1F1D"/>
            </a:solidFill>
            <a:round/>
            <a:headEnd/>
            <a:tailEnd/>
          </a:ln>
          <a:effectLst>
            <a:outerShdw dist="119812" dir="3479677" algn="ctr" rotWithShape="0">
              <a:schemeClr val="bg2">
                <a:alpha val="74997"/>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effectLst>
                <a:outerShdw blurRad="38100" dist="38100" dir="2700000" algn="tl">
                  <a:srgbClr val="000000"/>
                </a:outerShdw>
              </a:effectLst>
              <a:latin typeface="Comic Sans MS" panose="030F0902030302020204" pitchFamily="66" charset="0"/>
              <a:ea typeface="ＭＳ Ｐゴシック" panose="020B0600070205080204" pitchFamily="34" charset="-128"/>
            </a:endParaRPr>
          </a:p>
        </p:txBody>
      </p:sp>
      <p:sp>
        <p:nvSpPr>
          <p:cNvPr id="659616" name="AutoShape 160" descr="Large confetti">
            <a:extLst>
              <a:ext uri="{FF2B5EF4-FFF2-40B4-BE49-F238E27FC236}">
                <a16:creationId xmlns:a16="http://schemas.microsoft.com/office/drawing/2014/main" id="{5992E1D9-1A66-9E4B-B6D0-DB337ACEE297}"/>
              </a:ext>
            </a:extLst>
          </p:cNvPr>
          <p:cNvSpPr>
            <a:spLocks noChangeArrowheads="1"/>
          </p:cNvSpPr>
          <p:nvPr/>
        </p:nvSpPr>
        <p:spPr bwMode="auto">
          <a:xfrm>
            <a:off x="5419725" y="1798638"/>
            <a:ext cx="138113" cy="4611687"/>
          </a:xfrm>
          <a:prstGeom prst="roundRect">
            <a:avLst>
              <a:gd name="adj" fmla="val 16667"/>
            </a:avLst>
          </a:prstGeom>
          <a:blipFill dpi="0" rotWithShape="0">
            <a:blip r:embed="rId13"/>
            <a:srcRect/>
            <a:tile tx="0" ty="0" sx="100000" sy="100000" flip="none" algn="tl"/>
          </a:blipFill>
          <a:ln w="38100">
            <a:solidFill>
              <a:schemeClr val="tx1"/>
            </a:solidFill>
            <a:round/>
            <a:headEnd/>
            <a:tailEnd/>
          </a:ln>
          <a:effectLst>
            <a:outerShdw dist="119812" dir="3479677" algn="ctr" rotWithShape="0">
              <a:schemeClr val="bg2">
                <a:alpha val="74997"/>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effectLst>
                <a:outerShdw blurRad="38100" dist="38100" dir="2700000" algn="tl">
                  <a:srgbClr val="000000"/>
                </a:outerShdw>
              </a:effectLst>
              <a:latin typeface="Comic Sans MS" panose="030F0902030302020204" pitchFamily="66" charset="0"/>
              <a:ea typeface="ＭＳ Ｐゴシック" panose="020B0600070205080204" pitchFamily="34" charset="-128"/>
            </a:endParaRPr>
          </a:p>
        </p:txBody>
      </p:sp>
      <p:sp>
        <p:nvSpPr>
          <p:cNvPr id="659617" name="AutoShape 161" descr="Large confetti">
            <a:extLst>
              <a:ext uri="{FF2B5EF4-FFF2-40B4-BE49-F238E27FC236}">
                <a16:creationId xmlns:a16="http://schemas.microsoft.com/office/drawing/2014/main" id="{F50A239D-DCD8-B149-B640-0443702A6173}"/>
              </a:ext>
            </a:extLst>
          </p:cNvPr>
          <p:cNvSpPr>
            <a:spLocks noChangeArrowheads="1"/>
          </p:cNvSpPr>
          <p:nvPr/>
        </p:nvSpPr>
        <p:spPr bwMode="auto">
          <a:xfrm>
            <a:off x="5418138" y="1760538"/>
            <a:ext cx="138112" cy="4611687"/>
          </a:xfrm>
          <a:prstGeom prst="roundRect">
            <a:avLst>
              <a:gd name="adj" fmla="val 16667"/>
            </a:avLst>
          </a:prstGeom>
          <a:blipFill dpi="0" rotWithShape="0">
            <a:blip r:embed="rId13"/>
            <a:srcRect/>
            <a:tile tx="0" ty="0" sx="100000" sy="100000" flip="none" algn="tl"/>
          </a:blipFill>
          <a:ln w="38100">
            <a:solidFill>
              <a:srgbClr val="EF1F1D"/>
            </a:solidFill>
            <a:round/>
            <a:headEnd/>
            <a:tailEnd/>
          </a:ln>
          <a:effectLst>
            <a:outerShdw dist="119812" dir="3479677" algn="ctr" rotWithShape="0">
              <a:schemeClr val="bg2">
                <a:alpha val="74997"/>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effectLst>
                <a:outerShdw blurRad="38100" dist="38100" dir="2700000" algn="tl">
                  <a:srgbClr val="000000"/>
                </a:outerShdw>
              </a:effectLst>
              <a:latin typeface="Comic Sans MS" panose="030F0902030302020204" pitchFamily="66" charset="0"/>
              <a:ea typeface="ＭＳ Ｐゴシック" panose="020B0600070205080204" pitchFamily="34" charset="-128"/>
            </a:endParaRPr>
          </a:p>
        </p:txBody>
      </p:sp>
      <p:sp>
        <p:nvSpPr>
          <p:cNvPr id="659618" name="AutoShape 162" descr="Large confetti">
            <a:extLst>
              <a:ext uri="{FF2B5EF4-FFF2-40B4-BE49-F238E27FC236}">
                <a16:creationId xmlns:a16="http://schemas.microsoft.com/office/drawing/2014/main" id="{EDB9C07B-9D10-D14A-9A94-2C44E02B7BA0}"/>
              </a:ext>
            </a:extLst>
          </p:cNvPr>
          <p:cNvSpPr>
            <a:spLocks noChangeArrowheads="1"/>
          </p:cNvSpPr>
          <p:nvPr/>
        </p:nvSpPr>
        <p:spPr bwMode="auto">
          <a:xfrm>
            <a:off x="5394325" y="1795463"/>
            <a:ext cx="138113" cy="4611687"/>
          </a:xfrm>
          <a:prstGeom prst="roundRect">
            <a:avLst>
              <a:gd name="adj" fmla="val 16667"/>
            </a:avLst>
          </a:prstGeom>
          <a:blipFill dpi="0" rotWithShape="0">
            <a:blip r:embed="rId13"/>
            <a:srcRect/>
            <a:tile tx="0" ty="0" sx="100000" sy="100000" flip="none" algn="tl"/>
          </a:blipFill>
          <a:ln w="38100">
            <a:solidFill>
              <a:schemeClr val="tx1"/>
            </a:solidFill>
            <a:round/>
            <a:headEnd/>
            <a:tailEnd/>
          </a:ln>
          <a:effectLst>
            <a:outerShdw dist="119812" dir="3479677" algn="ctr" rotWithShape="0">
              <a:schemeClr val="bg2">
                <a:alpha val="74997"/>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effectLst>
                <a:outerShdw blurRad="38100" dist="38100" dir="2700000" algn="tl">
                  <a:srgbClr val="000000"/>
                </a:outerShdw>
              </a:effectLst>
              <a:latin typeface="Comic Sans MS" panose="030F0902030302020204" pitchFamily="66" charset="0"/>
              <a:ea typeface="ＭＳ Ｐゴシック" panose="020B0600070205080204" pitchFamily="34" charset="-128"/>
            </a:endParaRPr>
          </a:p>
        </p:txBody>
      </p:sp>
      <p:sp>
        <p:nvSpPr>
          <p:cNvPr id="659619" name="AutoShape 163" descr="Large confetti">
            <a:extLst>
              <a:ext uri="{FF2B5EF4-FFF2-40B4-BE49-F238E27FC236}">
                <a16:creationId xmlns:a16="http://schemas.microsoft.com/office/drawing/2014/main" id="{24A80CCB-8136-4E40-9F97-F030E8C17AA8}"/>
              </a:ext>
            </a:extLst>
          </p:cNvPr>
          <p:cNvSpPr>
            <a:spLocks noChangeArrowheads="1"/>
          </p:cNvSpPr>
          <p:nvPr/>
        </p:nvSpPr>
        <p:spPr bwMode="auto">
          <a:xfrm>
            <a:off x="5380038" y="1771650"/>
            <a:ext cx="138112" cy="4611688"/>
          </a:xfrm>
          <a:prstGeom prst="roundRect">
            <a:avLst>
              <a:gd name="adj" fmla="val 16667"/>
            </a:avLst>
          </a:prstGeom>
          <a:blipFill dpi="0" rotWithShape="0">
            <a:blip r:embed="rId13"/>
            <a:srcRect/>
            <a:tile tx="0" ty="0" sx="100000" sy="100000" flip="none" algn="tl"/>
          </a:blipFill>
          <a:ln w="38100">
            <a:solidFill>
              <a:srgbClr val="EF1F1D"/>
            </a:solidFill>
            <a:round/>
            <a:headEnd/>
            <a:tailEnd/>
          </a:ln>
          <a:effectLst>
            <a:outerShdw dist="119812" dir="3479677" algn="ctr" rotWithShape="0">
              <a:schemeClr val="bg2">
                <a:alpha val="74997"/>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effectLst>
                <a:outerShdw blurRad="38100" dist="38100" dir="2700000" algn="tl">
                  <a:srgbClr val="000000"/>
                </a:outerShdw>
              </a:effectLst>
              <a:latin typeface="Comic Sans MS" panose="030F0902030302020204" pitchFamily="66" charset="0"/>
              <a:ea typeface="ＭＳ Ｐゴシック" panose="020B0600070205080204" pitchFamily="34" charset="-128"/>
            </a:endParaRPr>
          </a:p>
        </p:txBody>
      </p:sp>
      <p:sp>
        <p:nvSpPr>
          <p:cNvPr id="659620" name="AutoShape 164" descr="Large confetti">
            <a:extLst>
              <a:ext uri="{FF2B5EF4-FFF2-40B4-BE49-F238E27FC236}">
                <a16:creationId xmlns:a16="http://schemas.microsoft.com/office/drawing/2014/main" id="{219347FE-5A1A-C147-9A9E-7B156210BCE5}"/>
              </a:ext>
            </a:extLst>
          </p:cNvPr>
          <p:cNvSpPr>
            <a:spLocks noChangeArrowheads="1"/>
          </p:cNvSpPr>
          <p:nvPr/>
        </p:nvSpPr>
        <p:spPr bwMode="auto">
          <a:xfrm>
            <a:off x="5430838" y="1795463"/>
            <a:ext cx="138112" cy="4611687"/>
          </a:xfrm>
          <a:prstGeom prst="roundRect">
            <a:avLst>
              <a:gd name="adj" fmla="val 16667"/>
            </a:avLst>
          </a:prstGeom>
          <a:blipFill dpi="0" rotWithShape="0">
            <a:blip r:embed="rId13"/>
            <a:srcRect/>
            <a:tile tx="0" ty="0" sx="100000" sy="100000" flip="none" algn="tl"/>
          </a:blipFill>
          <a:ln w="38100">
            <a:solidFill>
              <a:schemeClr val="tx1"/>
            </a:solidFill>
            <a:round/>
            <a:headEnd/>
            <a:tailEnd/>
          </a:ln>
          <a:effectLst>
            <a:outerShdw dist="119812" dir="3479677" algn="ctr" rotWithShape="0">
              <a:schemeClr val="bg2">
                <a:alpha val="74997"/>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1600">
              <a:effectLst>
                <a:outerShdw blurRad="38100" dist="38100" dir="2700000" algn="tl">
                  <a:srgbClr val="000000"/>
                </a:outerShdw>
              </a:effectLst>
              <a:latin typeface="Comic Sans MS" panose="030F0902030302020204" pitchFamily="66" charset="0"/>
              <a:ea typeface="ＭＳ Ｐゴシック" panose="020B0600070205080204" pitchFamily="34" charset="-128"/>
            </a:endParaRPr>
          </a:p>
        </p:txBody>
      </p:sp>
      <p:sp>
        <p:nvSpPr>
          <p:cNvPr id="659621" name="AutoShape 165" descr="Large confetti">
            <a:extLst>
              <a:ext uri="{FF2B5EF4-FFF2-40B4-BE49-F238E27FC236}">
                <a16:creationId xmlns:a16="http://schemas.microsoft.com/office/drawing/2014/main" id="{E9317D13-FC6E-744A-BBC3-92B6DBAE5F87}"/>
              </a:ext>
            </a:extLst>
          </p:cNvPr>
          <p:cNvSpPr>
            <a:spLocks noChangeArrowheads="1"/>
          </p:cNvSpPr>
          <p:nvPr/>
        </p:nvSpPr>
        <p:spPr bwMode="auto">
          <a:xfrm>
            <a:off x="5429250" y="1771650"/>
            <a:ext cx="138113" cy="4611688"/>
          </a:xfrm>
          <a:prstGeom prst="roundRect">
            <a:avLst>
              <a:gd name="adj" fmla="val 16667"/>
            </a:avLst>
          </a:prstGeom>
          <a:blipFill dpi="0" rotWithShape="0">
            <a:blip r:embed="rId13"/>
            <a:srcRect/>
            <a:tile tx="0" ty="0" sx="100000" sy="100000" flip="none" algn="tl"/>
          </a:blipFill>
          <a:ln w="38100">
            <a:solidFill>
              <a:srgbClr val="99CCFF"/>
            </a:solidFill>
            <a:round/>
            <a:headEnd/>
            <a:tailEnd/>
          </a:ln>
          <a:effectLst>
            <a:outerShdw dist="119812" dir="3479677" algn="ctr" rotWithShape="0">
              <a:schemeClr val="bg2">
                <a:alpha val="74997"/>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effectLst>
                <a:outerShdw blurRad="38100" dist="38100" dir="2700000" algn="tl">
                  <a:srgbClr val="000000"/>
                </a:outerShdw>
              </a:effectLst>
              <a:latin typeface="Comic Sans MS" panose="030F0902030302020204" pitchFamily="66" charset="0"/>
              <a:ea typeface="ＭＳ Ｐゴシック" panose="020B0600070205080204" pitchFamily="34" charset="-128"/>
            </a:endParaRPr>
          </a:p>
        </p:txBody>
      </p:sp>
      <p:sp>
        <p:nvSpPr>
          <p:cNvPr id="709767" name="Text Box 135">
            <a:extLst>
              <a:ext uri="{FF2B5EF4-FFF2-40B4-BE49-F238E27FC236}">
                <a16:creationId xmlns:a16="http://schemas.microsoft.com/office/drawing/2014/main" id="{9D7AA730-6F46-434B-A89A-89DD2281F6A8}"/>
              </a:ext>
            </a:extLst>
          </p:cNvPr>
          <p:cNvSpPr txBox="1">
            <a:spLocks noChangeArrowheads="1"/>
          </p:cNvSpPr>
          <p:nvPr/>
        </p:nvSpPr>
        <p:spPr bwMode="auto">
          <a:xfrm>
            <a:off x="120650" y="106363"/>
            <a:ext cx="3097213" cy="164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effectLst/>
              </a:rPr>
              <a:t>TENUNAN KAIN KRONOLOGI ALKITAB</a:t>
            </a:r>
            <a:r>
              <a:rPr lang="en-US" altLang="en-US" sz="1800">
                <a:effectLst/>
              </a:rPr>
              <a:t> </a:t>
            </a:r>
          </a:p>
          <a:p>
            <a:pPr>
              <a:spcBef>
                <a:spcPct val="50000"/>
              </a:spcBef>
            </a:pPr>
            <a:endParaRPr lang="en-US" altLang="en-US" sz="2000">
              <a:effectLst/>
              <a:latin typeface="Arial" panose="020B0604020202020204" pitchFamily="34" charset="0"/>
            </a:endParaRPr>
          </a:p>
        </p:txBody>
      </p:sp>
      <p:sp>
        <p:nvSpPr>
          <p:cNvPr id="709792" name="Rectangle 160">
            <a:extLst>
              <a:ext uri="{FF2B5EF4-FFF2-40B4-BE49-F238E27FC236}">
                <a16:creationId xmlns:a16="http://schemas.microsoft.com/office/drawing/2014/main" id="{7B18BC18-940E-B64F-BFBA-5E974536E230}"/>
              </a:ext>
            </a:extLst>
          </p:cNvPr>
          <p:cNvSpPr>
            <a:spLocks noChangeArrowheads="1"/>
          </p:cNvSpPr>
          <p:nvPr/>
        </p:nvSpPr>
        <p:spPr bwMode="auto">
          <a:xfrm rot="17945350">
            <a:off x="5034757" y="1070768"/>
            <a:ext cx="2413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effectLst/>
                <a:latin typeface="Arial" panose="020B0604020202020204" pitchFamily="34" charset="0"/>
              </a:rPr>
              <a:t>PERJAMUAN KAWIN ANAK DOMBA</a:t>
            </a:r>
          </a:p>
        </p:txBody>
      </p:sp>
      <p:sp>
        <p:nvSpPr>
          <p:cNvPr id="709793" name="Rectangle 161">
            <a:extLst>
              <a:ext uri="{FF2B5EF4-FFF2-40B4-BE49-F238E27FC236}">
                <a16:creationId xmlns:a16="http://schemas.microsoft.com/office/drawing/2014/main" id="{6E4AD109-FC73-664B-B228-F7DED53B720C}"/>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effectLst/>
                <a:latin typeface="Arial" panose="020B0604020202020204" pitchFamily="34" charset="0"/>
              </a:rPr>
              <a:t>KEDATANGAN KEDUA</a:t>
            </a:r>
            <a:endParaRPr lang="en-US" altLang="en-US" sz="1100">
              <a:solidFill>
                <a:srgbClr val="FFEA18"/>
              </a:solidFill>
              <a:effectLst/>
              <a:latin typeface="Arial" panose="020B0604020202020204" pitchFamily="34" charset="0"/>
            </a:endParaRPr>
          </a:p>
        </p:txBody>
      </p:sp>
      <p:sp>
        <p:nvSpPr>
          <p:cNvPr id="709794" name="Rectangle 162">
            <a:extLst>
              <a:ext uri="{FF2B5EF4-FFF2-40B4-BE49-F238E27FC236}">
                <a16:creationId xmlns:a16="http://schemas.microsoft.com/office/drawing/2014/main" id="{6234AAC4-CDCE-DF4F-9DA7-DF4BFDA42286}"/>
              </a:ext>
            </a:extLst>
          </p:cNvPr>
          <p:cNvSpPr>
            <a:spLocks noChangeArrowheads="1"/>
          </p:cNvSpPr>
          <p:nvPr/>
        </p:nvSpPr>
        <p:spPr bwMode="auto">
          <a:xfrm rot="17945350">
            <a:off x="5738813" y="911225"/>
            <a:ext cx="269398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0000"/>
              </a:lnSpc>
            </a:pPr>
            <a:r>
              <a:rPr lang="en-US" altLang="en-US" sz="1100">
                <a:solidFill>
                  <a:srgbClr val="08F220"/>
                </a:solidFill>
                <a:effectLst/>
                <a:latin typeface="Arial" panose="020B0604020202020204" pitchFamily="34" charset="0"/>
              </a:rPr>
              <a:t>PEMERINTAHAN KRISTUS DI BUMI</a:t>
            </a:r>
            <a:endParaRPr lang="en-US" altLang="en-US" sz="1100">
              <a:solidFill>
                <a:srgbClr val="FFEA18"/>
              </a:solidFill>
              <a:effectLst/>
              <a:latin typeface="Arial" panose="020B0604020202020204" pitchFamily="34" charset="0"/>
            </a:endParaRPr>
          </a:p>
        </p:txBody>
      </p:sp>
      <p:sp>
        <p:nvSpPr>
          <p:cNvPr id="709795" name="Rectangle 163">
            <a:extLst>
              <a:ext uri="{FF2B5EF4-FFF2-40B4-BE49-F238E27FC236}">
                <a16:creationId xmlns:a16="http://schemas.microsoft.com/office/drawing/2014/main" id="{706E446C-4C90-D841-BBA4-DA6ADBEEEAAA}"/>
              </a:ext>
            </a:extLst>
          </p:cNvPr>
          <p:cNvSpPr>
            <a:spLocks noChangeArrowheads="1"/>
          </p:cNvSpPr>
          <p:nvPr/>
        </p:nvSpPr>
        <p:spPr bwMode="auto">
          <a:xfrm rot="17945350">
            <a:off x="6196807" y="1226343"/>
            <a:ext cx="2032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effectLst/>
                <a:latin typeface="Arial" panose="020B0604020202020204" pitchFamily="34" charset="0"/>
              </a:rPr>
              <a:t>PENGHAKIMAN TAHTA PUTIH</a:t>
            </a:r>
          </a:p>
        </p:txBody>
      </p:sp>
      <p:sp>
        <p:nvSpPr>
          <p:cNvPr id="709796" name="Rectangle 164">
            <a:extLst>
              <a:ext uri="{FF2B5EF4-FFF2-40B4-BE49-F238E27FC236}">
                <a16:creationId xmlns:a16="http://schemas.microsoft.com/office/drawing/2014/main" id="{E898292C-B7FA-4D4B-B106-DC1A385855CB}"/>
              </a:ext>
            </a:extLst>
          </p:cNvPr>
          <p:cNvSpPr>
            <a:spLocks noChangeArrowheads="1"/>
          </p:cNvSpPr>
          <p:nvPr/>
        </p:nvSpPr>
        <p:spPr bwMode="auto">
          <a:xfrm rot="17945350">
            <a:off x="6584950" y="1174750"/>
            <a:ext cx="2147888" cy="1349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effectLst/>
                <a:latin typeface="Arial" panose="020B0604020202020204" pitchFamily="34" charset="0"/>
              </a:rPr>
              <a:t>LANGIT BARU DAN BUMI BARU</a:t>
            </a:r>
          </a:p>
        </p:txBody>
      </p:sp>
      <p:grpSp>
        <p:nvGrpSpPr>
          <p:cNvPr id="709797" name="Group 165">
            <a:extLst>
              <a:ext uri="{FF2B5EF4-FFF2-40B4-BE49-F238E27FC236}">
                <a16:creationId xmlns:a16="http://schemas.microsoft.com/office/drawing/2014/main" id="{1E35BB28-8184-CF41-BCA1-69AC4D2F01C7}"/>
              </a:ext>
            </a:extLst>
          </p:cNvPr>
          <p:cNvGrpSpPr>
            <a:grpSpLocks/>
          </p:cNvGrpSpPr>
          <p:nvPr/>
        </p:nvGrpSpPr>
        <p:grpSpPr bwMode="auto">
          <a:xfrm>
            <a:off x="5399088" y="339725"/>
            <a:ext cx="2263775" cy="1296988"/>
            <a:chOff x="3401" y="214"/>
            <a:chExt cx="1426" cy="817"/>
          </a:xfrm>
        </p:grpSpPr>
        <p:sp>
          <p:nvSpPr>
            <p:cNvPr id="659614" name="AutoShape 158">
              <a:extLst>
                <a:ext uri="{FF2B5EF4-FFF2-40B4-BE49-F238E27FC236}">
                  <a16:creationId xmlns:a16="http://schemas.microsoft.com/office/drawing/2014/main" id="{2E520486-1F87-A94E-9D93-176626C398B2}"/>
                </a:ext>
              </a:extLst>
            </p:cNvPr>
            <p:cNvSpPr>
              <a:spLocks noChangeArrowheads="1"/>
            </p:cNvSpPr>
            <p:nvPr/>
          </p:nvSpPr>
          <p:spPr bwMode="auto">
            <a:xfrm>
              <a:off x="3401" y="214"/>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Comic Sans MS" charset="0"/>
              </a:endParaRPr>
            </a:p>
          </p:txBody>
        </p:sp>
        <p:sp>
          <p:nvSpPr>
            <p:cNvPr id="659615" name="Text Box 159">
              <a:extLst>
                <a:ext uri="{FF2B5EF4-FFF2-40B4-BE49-F238E27FC236}">
                  <a16:creationId xmlns:a16="http://schemas.microsoft.com/office/drawing/2014/main" id="{9D857E74-E1D1-0840-9FF8-9B61F71922B5}"/>
                </a:ext>
              </a:extLst>
            </p:cNvPr>
            <p:cNvSpPr txBox="1">
              <a:spLocks noChangeArrowheads="1"/>
            </p:cNvSpPr>
            <p:nvPr/>
          </p:nvSpPr>
          <p:spPr bwMode="auto">
            <a:xfrm>
              <a:off x="3408" y="417"/>
              <a:ext cx="1400" cy="327"/>
            </a:xfrm>
            <a:prstGeom prst="rect">
              <a:avLst/>
            </a:prstGeom>
            <a:noFill/>
            <a:ln w="9525">
              <a:noFill/>
              <a:miter lim="800000"/>
              <a:headEnd/>
              <a:tailEnd/>
            </a:ln>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800">
                  <a:effectLst>
                    <a:outerShdw blurRad="38100" dist="38100" dir="2700000" algn="tl">
                      <a:srgbClr val="000000"/>
                    </a:outerShdw>
                  </a:effectLst>
                  <a:latin typeface="Arial Black" panose="020B0604020202020204" pitchFamily="34" charset="0"/>
                  <a:ea typeface="ＭＳ Ｐゴシック" panose="020B0600070205080204" pitchFamily="34" charset="-128"/>
                </a:rPr>
                <a:t>GEREJA</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9532"/>
                                        </p:tgtEl>
                                        <p:attrNameLst>
                                          <p:attrName>style.visibility</p:attrName>
                                        </p:attrNameLst>
                                      </p:cBhvr>
                                      <p:to>
                                        <p:strVal val="visible"/>
                                      </p:to>
                                    </p:set>
                                    <p:animEffect transition="in" filter="fade">
                                      <p:cBhvr>
                                        <p:cTn id="21" dur="500"/>
                                        <p:tgtEl>
                                          <p:spTgt spid="659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9531"/>
                                        </p:tgtEl>
                                        <p:attrNameLst>
                                          <p:attrName>style.visibility</p:attrName>
                                        </p:attrNameLst>
                                      </p:cBhvr>
                                      <p:to>
                                        <p:strVal val="visible"/>
                                      </p:to>
                                    </p:set>
                                    <p:animEffect transition="in" filter="fade">
                                      <p:cBhvr>
                                        <p:cTn id="26" dur="500"/>
                                        <p:tgtEl>
                                          <p:spTgt spid="6595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9534"/>
                                        </p:tgtEl>
                                        <p:attrNameLst>
                                          <p:attrName>style.visibility</p:attrName>
                                        </p:attrNameLst>
                                      </p:cBhvr>
                                      <p:to>
                                        <p:strVal val="visible"/>
                                      </p:to>
                                    </p:set>
                                    <p:animEffect transition="in" filter="fade">
                                      <p:cBhvr>
                                        <p:cTn id="31" dur="500"/>
                                        <p:tgtEl>
                                          <p:spTgt spid="6595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59533"/>
                                        </p:tgtEl>
                                        <p:attrNameLst>
                                          <p:attrName>style.visibility</p:attrName>
                                        </p:attrNameLst>
                                      </p:cBhvr>
                                      <p:to>
                                        <p:strVal val="visible"/>
                                      </p:to>
                                    </p:set>
                                    <p:animEffect transition="in" filter="fade">
                                      <p:cBhvr>
                                        <p:cTn id="36" dur="500"/>
                                        <p:tgtEl>
                                          <p:spTgt spid="6595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709797"/>
                                        </p:tgtEl>
                                        <p:attrNameLst>
                                          <p:attrName>style.visibility</p:attrName>
                                        </p:attrNameLst>
                                      </p:cBhvr>
                                      <p:to>
                                        <p:strVal val="visible"/>
                                      </p:to>
                                    </p:set>
                                    <p:anim calcmode="lin" valueType="num">
                                      <p:cBhvr additive="base">
                                        <p:cTn id="41" dur="500" fill="hold"/>
                                        <p:tgtEl>
                                          <p:spTgt spid="709797"/>
                                        </p:tgtEl>
                                        <p:attrNameLst>
                                          <p:attrName>ppt_x</p:attrName>
                                        </p:attrNameLst>
                                      </p:cBhvr>
                                      <p:tavLst>
                                        <p:tav tm="0">
                                          <p:val>
                                            <p:strVal val="#ppt_x"/>
                                          </p:val>
                                        </p:tav>
                                        <p:tav tm="100000">
                                          <p:val>
                                            <p:strVal val="#ppt_x"/>
                                          </p:val>
                                        </p:tav>
                                      </p:tavLst>
                                    </p:anim>
                                    <p:anim calcmode="lin" valueType="num">
                                      <p:cBhvr additive="base">
                                        <p:cTn id="42" dur="500" fill="hold"/>
                                        <p:tgtEl>
                                          <p:spTgt spid="709797"/>
                                        </p:tgtEl>
                                        <p:attrNameLst>
                                          <p:attrName>ppt_y</p:attrName>
                                        </p:attrNameLst>
                                      </p:cBhvr>
                                      <p:tavLst>
                                        <p:tav tm="0">
                                          <p:val>
                                            <p:strVal val="1+#ppt_h/2"/>
                                          </p:val>
                                        </p:tav>
                                        <p:tav tm="100000">
                                          <p:val>
                                            <p:strVal val="#ppt_y"/>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659612"/>
                                        </p:tgtEl>
                                        <p:attrNameLst>
                                          <p:attrName>style.visibility</p:attrName>
                                        </p:attrNameLst>
                                      </p:cBhvr>
                                      <p:to>
                                        <p:strVal val="visible"/>
                                      </p:to>
                                    </p:set>
                                    <p:anim calcmode="lin" valueType="num">
                                      <p:cBhvr>
                                        <p:cTn id="45" dur="500" fill="hold"/>
                                        <p:tgtEl>
                                          <p:spTgt spid="659612"/>
                                        </p:tgtEl>
                                        <p:attrNameLst>
                                          <p:attrName>ppt_w</p:attrName>
                                        </p:attrNameLst>
                                      </p:cBhvr>
                                      <p:tavLst>
                                        <p:tav tm="0">
                                          <p:val>
                                            <p:strVal val="2/3*#ppt_w"/>
                                          </p:val>
                                        </p:tav>
                                        <p:tav tm="100000">
                                          <p:val>
                                            <p:strVal val="#ppt_w"/>
                                          </p:val>
                                        </p:tav>
                                      </p:tavLst>
                                    </p:anim>
                                    <p:anim calcmode="lin" valueType="num">
                                      <p:cBhvr>
                                        <p:cTn id="46" dur="500" fill="hold"/>
                                        <p:tgtEl>
                                          <p:spTgt spid="659612"/>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500"/>
                            </p:stCondLst>
                            <p:childTnLst>
                              <p:par>
                                <p:cTn id="48" presetID="23" presetClass="entr" presetSubtype="272" fill="hold" grpId="0" nodeType="afterEffect">
                                  <p:stCondLst>
                                    <p:cond delay="0"/>
                                  </p:stCondLst>
                                  <p:childTnLst>
                                    <p:set>
                                      <p:cBhvr>
                                        <p:cTn id="49" dur="1" fill="hold">
                                          <p:stCondLst>
                                            <p:cond delay="0"/>
                                          </p:stCondLst>
                                        </p:cTn>
                                        <p:tgtEl>
                                          <p:spTgt spid="659616"/>
                                        </p:tgtEl>
                                        <p:attrNameLst>
                                          <p:attrName>style.visibility</p:attrName>
                                        </p:attrNameLst>
                                      </p:cBhvr>
                                      <p:to>
                                        <p:strVal val="visible"/>
                                      </p:to>
                                    </p:set>
                                    <p:anim calcmode="lin" valueType="num">
                                      <p:cBhvr>
                                        <p:cTn id="50" dur="500" fill="hold"/>
                                        <p:tgtEl>
                                          <p:spTgt spid="659616"/>
                                        </p:tgtEl>
                                        <p:attrNameLst>
                                          <p:attrName>ppt_w</p:attrName>
                                        </p:attrNameLst>
                                      </p:cBhvr>
                                      <p:tavLst>
                                        <p:tav tm="0">
                                          <p:val>
                                            <p:strVal val="2/3*#ppt_w"/>
                                          </p:val>
                                        </p:tav>
                                        <p:tav tm="100000">
                                          <p:val>
                                            <p:strVal val="#ppt_w"/>
                                          </p:val>
                                        </p:tav>
                                      </p:tavLst>
                                    </p:anim>
                                    <p:anim calcmode="lin" valueType="num">
                                      <p:cBhvr>
                                        <p:cTn id="51" dur="500" fill="hold"/>
                                        <p:tgtEl>
                                          <p:spTgt spid="659616"/>
                                        </p:tgtEl>
                                        <p:attrNameLst>
                                          <p:attrName>ppt_h</p:attrName>
                                        </p:attrNameLst>
                                      </p:cBhvr>
                                      <p:tavLst>
                                        <p:tav tm="0">
                                          <p:val>
                                            <p:strVal val="2/3*#ppt_h"/>
                                          </p:val>
                                        </p:tav>
                                        <p:tav tm="100000">
                                          <p:val>
                                            <p:strVal val="#ppt_h"/>
                                          </p:val>
                                        </p:tav>
                                      </p:tavLst>
                                    </p:anim>
                                  </p:childTnLst>
                                </p:cTn>
                              </p:par>
                            </p:childTnLst>
                          </p:cTn>
                        </p:par>
                        <p:par>
                          <p:cTn id="52" fill="hold" nodeType="afterGroup">
                            <p:stCondLst>
                              <p:cond delay="1000"/>
                            </p:stCondLst>
                            <p:childTnLst>
                              <p:par>
                                <p:cTn id="53" presetID="23" presetClass="entr" presetSubtype="272" fill="hold" grpId="0" nodeType="afterEffect">
                                  <p:stCondLst>
                                    <p:cond delay="0"/>
                                  </p:stCondLst>
                                  <p:childTnLst>
                                    <p:set>
                                      <p:cBhvr>
                                        <p:cTn id="54" dur="1" fill="hold">
                                          <p:stCondLst>
                                            <p:cond delay="0"/>
                                          </p:stCondLst>
                                        </p:cTn>
                                        <p:tgtEl>
                                          <p:spTgt spid="659617"/>
                                        </p:tgtEl>
                                        <p:attrNameLst>
                                          <p:attrName>style.visibility</p:attrName>
                                        </p:attrNameLst>
                                      </p:cBhvr>
                                      <p:to>
                                        <p:strVal val="visible"/>
                                      </p:to>
                                    </p:set>
                                    <p:anim calcmode="lin" valueType="num">
                                      <p:cBhvr>
                                        <p:cTn id="55" dur="500" fill="hold"/>
                                        <p:tgtEl>
                                          <p:spTgt spid="659617"/>
                                        </p:tgtEl>
                                        <p:attrNameLst>
                                          <p:attrName>ppt_w</p:attrName>
                                        </p:attrNameLst>
                                      </p:cBhvr>
                                      <p:tavLst>
                                        <p:tav tm="0">
                                          <p:val>
                                            <p:strVal val="2/3*#ppt_w"/>
                                          </p:val>
                                        </p:tav>
                                        <p:tav tm="100000">
                                          <p:val>
                                            <p:strVal val="#ppt_w"/>
                                          </p:val>
                                        </p:tav>
                                      </p:tavLst>
                                    </p:anim>
                                    <p:anim calcmode="lin" valueType="num">
                                      <p:cBhvr>
                                        <p:cTn id="56" dur="500" fill="hold"/>
                                        <p:tgtEl>
                                          <p:spTgt spid="659617"/>
                                        </p:tgtEl>
                                        <p:attrNameLst>
                                          <p:attrName>ppt_h</p:attrName>
                                        </p:attrNameLst>
                                      </p:cBhvr>
                                      <p:tavLst>
                                        <p:tav tm="0">
                                          <p:val>
                                            <p:strVal val="2/3*#ppt_h"/>
                                          </p:val>
                                        </p:tav>
                                        <p:tav tm="100000">
                                          <p:val>
                                            <p:strVal val="#ppt_h"/>
                                          </p:val>
                                        </p:tav>
                                      </p:tavLst>
                                    </p:anim>
                                  </p:childTnLst>
                                </p:cTn>
                              </p:par>
                            </p:childTnLst>
                          </p:cTn>
                        </p:par>
                        <p:par>
                          <p:cTn id="57" fill="hold" nodeType="afterGroup">
                            <p:stCondLst>
                              <p:cond delay="1500"/>
                            </p:stCondLst>
                            <p:childTnLst>
                              <p:par>
                                <p:cTn id="58" presetID="23" presetClass="entr" presetSubtype="272" fill="hold" grpId="0" nodeType="afterEffect">
                                  <p:stCondLst>
                                    <p:cond delay="0"/>
                                  </p:stCondLst>
                                  <p:childTnLst>
                                    <p:set>
                                      <p:cBhvr>
                                        <p:cTn id="59" dur="1" fill="hold">
                                          <p:stCondLst>
                                            <p:cond delay="0"/>
                                          </p:stCondLst>
                                        </p:cTn>
                                        <p:tgtEl>
                                          <p:spTgt spid="659618"/>
                                        </p:tgtEl>
                                        <p:attrNameLst>
                                          <p:attrName>style.visibility</p:attrName>
                                        </p:attrNameLst>
                                      </p:cBhvr>
                                      <p:to>
                                        <p:strVal val="visible"/>
                                      </p:to>
                                    </p:set>
                                    <p:anim calcmode="lin" valueType="num">
                                      <p:cBhvr>
                                        <p:cTn id="60" dur="500" fill="hold"/>
                                        <p:tgtEl>
                                          <p:spTgt spid="659618"/>
                                        </p:tgtEl>
                                        <p:attrNameLst>
                                          <p:attrName>ppt_w</p:attrName>
                                        </p:attrNameLst>
                                      </p:cBhvr>
                                      <p:tavLst>
                                        <p:tav tm="0">
                                          <p:val>
                                            <p:strVal val="2/3*#ppt_w"/>
                                          </p:val>
                                        </p:tav>
                                        <p:tav tm="100000">
                                          <p:val>
                                            <p:strVal val="#ppt_w"/>
                                          </p:val>
                                        </p:tav>
                                      </p:tavLst>
                                    </p:anim>
                                    <p:anim calcmode="lin" valueType="num">
                                      <p:cBhvr>
                                        <p:cTn id="61" dur="500" fill="hold"/>
                                        <p:tgtEl>
                                          <p:spTgt spid="659618"/>
                                        </p:tgtEl>
                                        <p:attrNameLst>
                                          <p:attrName>ppt_h</p:attrName>
                                        </p:attrNameLst>
                                      </p:cBhvr>
                                      <p:tavLst>
                                        <p:tav tm="0">
                                          <p:val>
                                            <p:strVal val="2/3*#ppt_h"/>
                                          </p:val>
                                        </p:tav>
                                        <p:tav tm="100000">
                                          <p:val>
                                            <p:strVal val="#ppt_h"/>
                                          </p:val>
                                        </p:tav>
                                      </p:tavLst>
                                    </p:anim>
                                  </p:childTnLst>
                                </p:cTn>
                              </p:par>
                            </p:childTnLst>
                          </p:cTn>
                        </p:par>
                        <p:par>
                          <p:cTn id="62" fill="hold" nodeType="afterGroup">
                            <p:stCondLst>
                              <p:cond delay="2000"/>
                            </p:stCondLst>
                            <p:childTnLst>
                              <p:par>
                                <p:cTn id="63" presetID="23" presetClass="entr" presetSubtype="272" fill="hold" grpId="0" nodeType="afterEffect">
                                  <p:stCondLst>
                                    <p:cond delay="0"/>
                                  </p:stCondLst>
                                  <p:childTnLst>
                                    <p:set>
                                      <p:cBhvr>
                                        <p:cTn id="64" dur="1" fill="hold">
                                          <p:stCondLst>
                                            <p:cond delay="0"/>
                                          </p:stCondLst>
                                        </p:cTn>
                                        <p:tgtEl>
                                          <p:spTgt spid="659619"/>
                                        </p:tgtEl>
                                        <p:attrNameLst>
                                          <p:attrName>style.visibility</p:attrName>
                                        </p:attrNameLst>
                                      </p:cBhvr>
                                      <p:to>
                                        <p:strVal val="visible"/>
                                      </p:to>
                                    </p:set>
                                    <p:anim calcmode="lin" valueType="num">
                                      <p:cBhvr>
                                        <p:cTn id="65" dur="500" fill="hold"/>
                                        <p:tgtEl>
                                          <p:spTgt spid="659619"/>
                                        </p:tgtEl>
                                        <p:attrNameLst>
                                          <p:attrName>ppt_w</p:attrName>
                                        </p:attrNameLst>
                                      </p:cBhvr>
                                      <p:tavLst>
                                        <p:tav tm="0">
                                          <p:val>
                                            <p:strVal val="2/3*#ppt_w"/>
                                          </p:val>
                                        </p:tav>
                                        <p:tav tm="100000">
                                          <p:val>
                                            <p:strVal val="#ppt_w"/>
                                          </p:val>
                                        </p:tav>
                                      </p:tavLst>
                                    </p:anim>
                                    <p:anim calcmode="lin" valueType="num">
                                      <p:cBhvr>
                                        <p:cTn id="66" dur="500" fill="hold"/>
                                        <p:tgtEl>
                                          <p:spTgt spid="659619"/>
                                        </p:tgtEl>
                                        <p:attrNameLst>
                                          <p:attrName>ppt_h</p:attrName>
                                        </p:attrNameLst>
                                      </p:cBhvr>
                                      <p:tavLst>
                                        <p:tav tm="0">
                                          <p:val>
                                            <p:strVal val="2/3*#ppt_h"/>
                                          </p:val>
                                        </p:tav>
                                        <p:tav tm="100000">
                                          <p:val>
                                            <p:strVal val="#ppt_h"/>
                                          </p:val>
                                        </p:tav>
                                      </p:tavLst>
                                    </p:anim>
                                  </p:childTnLst>
                                </p:cTn>
                              </p:par>
                            </p:childTnLst>
                          </p:cTn>
                        </p:par>
                        <p:par>
                          <p:cTn id="67" fill="hold" nodeType="afterGroup">
                            <p:stCondLst>
                              <p:cond delay="2500"/>
                            </p:stCondLst>
                            <p:childTnLst>
                              <p:par>
                                <p:cTn id="68" presetID="23" presetClass="entr" presetSubtype="272" fill="hold" grpId="0" nodeType="afterEffect">
                                  <p:stCondLst>
                                    <p:cond delay="0"/>
                                  </p:stCondLst>
                                  <p:childTnLst>
                                    <p:set>
                                      <p:cBhvr>
                                        <p:cTn id="69" dur="1" fill="hold">
                                          <p:stCondLst>
                                            <p:cond delay="0"/>
                                          </p:stCondLst>
                                        </p:cTn>
                                        <p:tgtEl>
                                          <p:spTgt spid="659620"/>
                                        </p:tgtEl>
                                        <p:attrNameLst>
                                          <p:attrName>style.visibility</p:attrName>
                                        </p:attrNameLst>
                                      </p:cBhvr>
                                      <p:to>
                                        <p:strVal val="visible"/>
                                      </p:to>
                                    </p:set>
                                    <p:anim calcmode="lin" valueType="num">
                                      <p:cBhvr>
                                        <p:cTn id="70" dur="500" fill="hold"/>
                                        <p:tgtEl>
                                          <p:spTgt spid="659620"/>
                                        </p:tgtEl>
                                        <p:attrNameLst>
                                          <p:attrName>ppt_w</p:attrName>
                                        </p:attrNameLst>
                                      </p:cBhvr>
                                      <p:tavLst>
                                        <p:tav tm="0">
                                          <p:val>
                                            <p:strVal val="2/3*#ppt_w"/>
                                          </p:val>
                                        </p:tav>
                                        <p:tav tm="100000">
                                          <p:val>
                                            <p:strVal val="#ppt_w"/>
                                          </p:val>
                                        </p:tav>
                                      </p:tavLst>
                                    </p:anim>
                                    <p:anim calcmode="lin" valueType="num">
                                      <p:cBhvr>
                                        <p:cTn id="71" dur="500" fill="hold"/>
                                        <p:tgtEl>
                                          <p:spTgt spid="659620"/>
                                        </p:tgtEl>
                                        <p:attrNameLst>
                                          <p:attrName>ppt_h</p:attrName>
                                        </p:attrNameLst>
                                      </p:cBhvr>
                                      <p:tavLst>
                                        <p:tav tm="0">
                                          <p:val>
                                            <p:strVal val="2/3*#ppt_h"/>
                                          </p:val>
                                        </p:tav>
                                        <p:tav tm="100000">
                                          <p:val>
                                            <p:strVal val="#ppt_h"/>
                                          </p:val>
                                        </p:tav>
                                      </p:tavLst>
                                    </p:anim>
                                  </p:childTnLst>
                                </p:cTn>
                              </p:par>
                            </p:childTnLst>
                          </p:cTn>
                        </p:par>
                        <p:par>
                          <p:cTn id="72" fill="hold" nodeType="afterGroup">
                            <p:stCondLst>
                              <p:cond delay="3000"/>
                            </p:stCondLst>
                            <p:childTnLst>
                              <p:par>
                                <p:cTn id="73" presetID="2" presetClass="entr" presetSubtype="1" fill="hold" grpId="0" nodeType="afterEffect">
                                  <p:stCondLst>
                                    <p:cond delay="0"/>
                                  </p:stCondLst>
                                  <p:childTnLst>
                                    <p:set>
                                      <p:cBhvr>
                                        <p:cTn id="74" dur="1" fill="hold">
                                          <p:stCondLst>
                                            <p:cond delay="0"/>
                                          </p:stCondLst>
                                        </p:cTn>
                                        <p:tgtEl>
                                          <p:spTgt spid="659621"/>
                                        </p:tgtEl>
                                        <p:attrNameLst>
                                          <p:attrName>style.visibility</p:attrName>
                                        </p:attrNameLst>
                                      </p:cBhvr>
                                      <p:to>
                                        <p:strVal val="visible"/>
                                      </p:to>
                                    </p:set>
                                    <p:anim calcmode="lin" valueType="num">
                                      <p:cBhvr additive="base">
                                        <p:cTn id="75" dur="500" fill="hold"/>
                                        <p:tgtEl>
                                          <p:spTgt spid="659621"/>
                                        </p:tgtEl>
                                        <p:attrNameLst>
                                          <p:attrName>ppt_x</p:attrName>
                                        </p:attrNameLst>
                                      </p:cBhvr>
                                      <p:tavLst>
                                        <p:tav tm="0">
                                          <p:val>
                                            <p:strVal val="#ppt_x"/>
                                          </p:val>
                                        </p:tav>
                                        <p:tav tm="100000">
                                          <p:val>
                                            <p:strVal val="#ppt_x"/>
                                          </p:val>
                                        </p:tav>
                                      </p:tavLst>
                                    </p:anim>
                                    <p:anim calcmode="lin" valueType="num">
                                      <p:cBhvr additive="base">
                                        <p:cTn id="76" dur="500" fill="hold"/>
                                        <p:tgtEl>
                                          <p:spTgt spid="659621"/>
                                        </p:tgtEl>
                                        <p:attrNameLst>
                                          <p:attrName>ppt_y</p:attrName>
                                        </p:attrNameLst>
                                      </p:cBhvr>
                                      <p:tavLst>
                                        <p:tav tm="0">
                                          <p:val>
                                            <p:strVal val="0-#ppt_h/2"/>
                                          </p:val>
                                        </p:tav>
                                        <p:tav tm="100000">
                                          <p:val>
                                            <p:strVal val="#ppt_y"/>
                                          </p:val>
                                        </p:tav>
                                      </p:tavLst>
                                    </p:anim>
                                  </p:childTnLst>
                                </p:cTn>
                              </p:par>
                              <p:par>
                                <p:cTn id="77" presetID="10" presetClass="entr" presetSubtype="0" fill="hold" grpId="0" nodeType="withEffect">
                                  <p:stCondLst>
                                    <p:cond delay="0"/>
                                  </p:stCondLst>
                                  <p:childTnLst>
                                    <p:set>
                                      <p:cBhvr>
                                        <p:cTn id="78" dur="1" fill="hold">
                                          <p:stCondLst>
                                            <p:cond delay="0"/>
                                          </p:stCondLst>
                                        </p:cTn>
                                        <p:tgtEl>
                                          <p:spTgt spid="659592"/>
                                        </p:tgtEl>
                                        <p:attrNameLst>
                                          <p:attrName>style.visibility</p:attrName>
                                        </p:attrNameLst>
                                      </p:cBhvr>
                                      <p:to>
                                        <p:strVal val="visible"/>
                                      </p:to>
                                    </p:set>
                                    <p:animEffect transition="in" filter="fade">
                                      <p:cBhvr>
                                        <p:cTn id="79"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92" grpId="0" animBg="1"/>
      <p:bldP spid="659531" grpId="0" autoUpdateAnimBg="0"/>
      <p:bldP spid="659534" grpId="0" autoUpdateAnimBg="0"/>
      <p:bldP spid="659533" grpId="0" autoUpdateAnimBg="0"/>
      <p:bldP spid="659532" grpId="0" autoUpdateAnimBg="0"/>
      <p:bldP spid="659612" grpId="0" animBg="1"/>
      <p:bldP spid="659616" grpId="0" animBg="1"/>
      <p:bldP spid="659617" grpId="0" animBg="1"/>
      <p:bldP spid="659618" grpId="0" animBg="1"/>
      <p:bldP spid="659619" grpId="0" animBg="1"/>
      <p:bldP spid="659620" grpId="0" animBg="1" autoUpdateAnimBg="0"/>
      <p:bldP spid="65962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a:extLst>
              <a:ext uri="{FF2B5EF4-FFF2-40B4-BE49-F238E27FC236}">
                <a16:creationId xmlns:a16="http://schemas.microsoft.com/office/drawing/2014/main" id="{DAD17060-7DDD-3D43-90EF-8F0A916519EA}"/>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711683" name="Rectangle 3">
            <a:extLst>
              <a:ext uri="{FF2B5EF4-FFF2-40B4-BE49-F238E27FC236}">
                <a16:creationId xmlns:a16="http://schemas.microsoft.com/office/drawing/2014/main" id="{15DA383E-04BC-934A-A3E8-7E1C9E7FF933}"/>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11684" name="Rectangle 4">
            <a:extLst>
              <a:ext uri="{FF2B5EF4-FFF2-40B4-BE49-F238E27FC236}">
                <a16:creationId xmlns:a16="http://schemas.microsoft.com/office/drawing/2014/main" id="{FAF2007B-4AA3-6649-9190-4AD7B7D23DD1}"/>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sp>
        <p:nvSpPr>
          <p:cNvPr id="711685" name="Rectangle 5" descr="Oak">
            <a:extLst>
              <a:ext uri="{FF2B5EF4-FFF2-40B4-BE49-F238E27FC236}">
                <a16:creationId xmlns:a16="http://schemas.microsoft.com/office/drawing/2014/main" id="{1DAD0F6D-DEAC-334B-8D12-ED4605F6F928}"/>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659462" name="Rectangle 6" descr="Oak">
            <a:extLst>
              <a:ext uri="{FF2B5EF4-FFF2-40B4-BE49-F238E27FC236}">
                <a16:creationId xmlns:a16="http://schemas.microsoft.com/office/drawing/2014/main" id="{58E24B7F-2021-F94F-B565-6F3E812A20E3}"/>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grpSp>
        <p:nvGrpSpPr>
          <p:cNvPr id="711687" name="Group 7">
            <a:extLst>
              <a:ext uri="{FF2B5EF4-FFF2-40B4-BE49-F238E27FC236}">
                <a16:creationId xmlns:a16="http://schemas.microsoft.com/office/drawing/2014/main" id="{5B9F5194-F8C9-5D4C-9436-E92060B2BD1C}"/>
              </a:ext>
            </a:extLst>
          </p:cNvPr>
          <p:cNvGrpSpPr>
            <a:grpSpLocks/>
          </p:cNvGrpSpPr>
          <p:nvPr/>
        </p:nvGrpSpPr>
        <p:grpSpPr bwMode="auto">
          <a:xfrm>
            <a:off x="1885950" y="92075"/>
            <a:ext cx="3810000" cy="2328863"/>
            <a:chOff x="1188" y="58"/>
            <a:chExt cx="2400" cy="1467"/>
          </a:xfrm>
        </p:grpSpPr>
        <p:sp>
          <p:nvSpPr>
            <p:cNvPr id="711688" name="Text Box 8">
              <a:extLst>
                <a:ext uri="{FF2B5EF4-FFF2-40B4-BE49-F238E27FC236}">
                  <a16:creationId xmlns:a16="http://schemas.microsoft.com/office/drawing/2014/main" id="{A151D12B-A13A-6C48-BE71-DF33D3C37137}"/>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effectLst/>
                  <a:latin typeface=""/>
                </a:rPr>
                <a:t>Y</a:t>
              </a:r>
            </a:p>
          </p:txBody>
        </p:sp>
        <p:grpSp>
          <p:nvGrpSpPr>
            <p:cNvPr id="711689" name="Group 9">
              <a:extLst>
                <a:ext uri="{FF2B5EF4-FFF2-40B4-BE49-F238E27FC236}">
                  <a16:creationId xmlns:a16="http://schemas.microsoft.com/office/drawing/2014/main" id="{6B5AC7D0-B1AF-3548-B3B9-9AD8D47BC3E2}"/>
                </a:ext>
              </a:extLst>
            </p:cNvPr>
            <p:cNvGrpSpPr>
              <a:grpSpLocks/>
            </p:cNvGrpSpPr>
            <p:nvPr/>
          </p:nvGrpSpPr>
          <p:grpSpPr bwMode="auto">
            <a:xfrm>
              <a:off x="1686" y="824"/>
              <a:ext cx="1131" cy="355"/>
              <a:chOff x="1686" y="824"/>
              <a:chExt cx="1131" cy="355"/>
            </a:xfrm>
          </p:grpSpPr>
          <p:sp>
            <p:nvSpPr>
              <p:cNvPr id="711690" name="Rectangle 10">
                <a:extLst>
                  <a:ext uri="{FF2B5EF4-FFF2-40B4-BE49-F238E27FC236}">
                    <a16:creationId xmlns:a16="http://schemas.microsoft.com/office/drawing/2014/main" id="{4DF773AA-F406-1140-AC09-4634472D6C17}"/>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effectLst/>
                    <a:latin typeface=""/>
                  </a:rPr>
                  <a:t>4T</a:t>
                </a:r>
                <a:endParaRPr lang="en-US" altLang="en-US" sz="4800" b="0">
                  <a:solidFill>
                    <a:srgbClr val="FFEA18"/>
                  </a:solidFill>
                  <a:effectLst/>
                  <a:latin typeface="Times" pitchFamily="2" charset="0"/>
                </a:endParaRPr>
              </a:p>
            </p:txBody>
          </p:sp>
          <p:sp>
            <p:nvSpPr>
              <p:cNvPr id="711691" name="Rectangle 11">
                <a:extLst>
                  <a:ext uri="{FF2B5EF4-FFF2-40B4-BE49-F238E27FC236}">
                    <a16:creationId xmlns:a16="http://schemas.microsoft.com/office/drawing/2014/main" id="{4754A735-02FD-7045-A616-024EBC6FBA05}"/>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effectLst/>
                    <a:latin typeface=""/>
                  </a:rPr>
                  <a:t>  3K</a:t>
                </a:r>
                <a:endParaRPr lang="en-US" altLang="en-US" sz="4800" b="0">
                  <a:solidFill>
                    <a:srgbClr val="FFEA18"/>
                  </a:solidFill>
                  <a:effectLst/>
                  <a:latin typeface="Times" pitchFamily="2" charset="0"/>
                </a:endParaRPr>
              </a:p>
            </p:txBody>
          </p:sp>
        </p:grpSp>
        <p:grpSp>
          <p:nvGrpSpPr>
            <p:cNvPr id="711692" name="Group 12">
              <a:extLst>
                <a:ext uri="{FF2B5EF4-FFF2-40B4-BE49-F238E27FC236}">
                  <a16:creationId xmlns:a16="http://schemas.microsoft.com/office/drawing/2014/main" id="{224AC271-EC09-614A-BFA4-5ED107E063FE}"/>
                </a:ext>
              </a:extLst>
            </p:cNvPr>
            <p:cNvGrpSpPr>
              <a:grpSpLocks/>
            </p:cNvGrpSpPr>
            <p:nvPr/>
          </p:nvGrpSpPr>
          <p:grpSpPr bwMode="auto">
            <a:xfrm>
              <a:off x="1188" y="1175"/>
              <a:ext cx="1964" cy="249"/>
              <a:chOff x="1188" y="1175"/>
              <a:chExt cx="1964" cy="249"/>
            </a:xfrm>
          </p:grpSpPr>
          <p:grpSp>
            <p:nvGrpSpPr>
              <p:cNvPr id="711693" name="Group 13">
                <a:extLst>
                  <a:ext uri="{FF2B5EF4-FFF2-40B4-BE49-F238E27FC236}">
                    <a16:creationId xmlns:a16="http://schemas.microsoft.com/office/drawing/2014/main" id="{3778DEF7-43BB-E44D-8000-B10B93C82254}"/>
                  </a:ext>
                </a:extLst>
              </p:cNvPr>
              <p:cNvGrpSpPr>
                <a:grpSpLocks/>
              </p:cNvGrpSpPr>
              <p:nvPr/>
            </p:nvGrpSpPr>
            <p:grpSpPr bwMode="auto">
              <a:xfrm>
                <a:off x="1188" y="1175"/>
                <a:ext cx="1721" cy="248"/>
                <a:chOff x="1188" y="1175"/>
                <a:chExt cx="1721" cy="248"/>
              </a:xfrm>
            </p:grpSpPr>
            <p:sp>
              <p:nvSpPr>
                <p:cNvPr id="711694" name="Rectangle 14">
                  <a:extLst>
                    <a:ext uri="{FF2B5EF4-FFF2-40B4-BE49-F238E27FC236}">
                      <a16:creationId xmlns:a16="http://schemas.microsoft.com/office/drawing/2014/main" id="{24482E11-2AE0-334C-ADB8-9D96BD83BD06}"/>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effectLst/>
                      <a:latin typeface=""/>
                    </a:rPr>
                    <a:t>C</a:t>
                  </a:r>
                  <a:endParaRPr lang="en-US" altLang="en-US" sz="3600">
                    <a:solidFill>
                      <a:srgbClr val="FFEA18"/>
                    </a:solidFill>
                    <a:effectLst/>
                    <a:latin typeface="Times" pitchFamily="2" charset="0"/>
                  </a:endParaRPr>
                </a:p>
              </p:txBody>
            </p:sp>
            <p:sp>
              <p:nvSpPr>
                <p:cNvPr id="711695" name="Rectangle 15">
                  <a:extLst>
                    <a:ext uri="{FF2B5EF4-FFF2-40B4-BE49-F238E27FC236}">
                      <a16:creationId xmlns:a16="http://schemas.microsoft.com/office/drawing/2014/main" id="{27539129-27C3-6E49-A078-322A6E73A695}"/>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A</a:t>
                  </a:r>
                  <a:endParaRPr lang="en-US" altLang="en-US" sz="3600">
                    <a:solidFill>
                      <a:srgbClr val="FC030C"/>
                    </a:solidFill>
                    <a:effectLst/>
                    <a:latin typeface="Times" pitchFamily="2" charset="0"/>
                  </a:endParaRPr>
                </a:p>
              </p:txBody>
            </p:sp>
            <p:sp>
              <p:nvSpPr>
                <p:cNvPr id="711696" name="Rectangle 16">
                  <a:extLst>
                    <a:ext uri="{FF2B5EF4-FFF2-40B4-BE49-F238E27FC236}">
                      <a16:creationId xmlns:a16="http://schemas.microsoft.com/office/drawing/2014/main" id="{672A85C9-97CD-D14F-8EC8-ED8C2E2CB038}"/>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Y</a:t>
                  </a:r>
                  <a:endParaRPr lang="en-US" altLang="en-US" sz="3600">
                    <a:solidFill>
                      <a:srgbClr val="FC030C"/>
                    </a:solidFill>
                    <a:effectLst/>
                    <a:latin typeface="Times" pitchFamily="2" charset="0"/>
                  </a:endParaRPr>
                </a:p>
              </p:txBody>
            </p:sp>
            <p:sp>
              <p:nvSpPr>
                <p:cNvPr id="711697" name="Rectangle 17">
                  <a:extLst>
                    <a:ext uri="{FF2B5EF4-FFF2-40B4-BE49-F238E27FC236}">
                      <a16:creationId xmlns:a16="http://schemas.microsoft.com/office/drawing/2014/main" id="{5FBBCEF6-39DA-3F4A-B6CB-D3E548DD31AF}"/>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M</a:t>
                  </a:r>
                  <a:endParaRPr lang="en-US" altLang="en-US" sz="3600">
                    <a:solidFill>
                      <a:srgbClr val="FC030C"/>
                    </a:solidFill>
                    <a:effectLst/>
                    <a:latin typeface="Times" pitchFamily="2" charset="0"/>
                  </a:endParaRPr>
                </a:p>
              </p:txBody>
            </p:sp>
            <p:sp>
              <p:nvSpPr>
                <p:cNvPr id="711698" name="Rectangle 18">
                  <a:extLst>
                    <a:ext uri="{FF2B5EF4-FFF2-40B4-BE49-F238E27FC236}">
                      <a16:creationId xmlns:a16="http://schemas.microsoft.com/office/drawing/2014/main" id="{7CE17D52-F278-B14E-9D6E-1B261C1ECCC4}"/>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Y</a:t>
                  </a:r>
                  <a:endParaRPr lang="en-US" altLang="en-US" sz="3600">
                    <a:solidFill>
                      <a:srgbClr val="FC030C"/>
                    </a:solidFill>
                    <a:effectLst/>
                    <a:latin typeface="Times" pitchFamily="2" charset="0"/>
                  </a:endParaRPr>
                </a:p>
              </p:txBody>
            </p:sp>
            <p:sp>
              <p:nvSpPr>
                <p:cNvPr id="711699" name="Rectangle 19">
                  <a:extLst>
                    <a:ext uri="{FF2B5EF4-FFF2-40B4-BE49-F238E27FC236}">
                      <a16:creationId xmlns:a16="http://schemas.microsoft.com/office/drawing/2014/main" id="{AD9ED330-9DD1-B944-ADC0-3BC12CDB352B}"/>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A</a:t>
                  </a:r>
                  <a:endParaRPr lang="en-US" altLang="en-US" sz="3600">
                    <a:solidFill>
                      <a:srgbClr val="08F220"/>
                    </a:solidFill>
                    <a:effectLst/>
                    <a:latin typeface="Times" pitchFamily="2" charset="0"/>
                  </a:endParaRPr>
                </a:p>
              </p:txBody>
            </p:sp>
            <p:sp>
              <p:nvSpPr>
                <p:cNvPr id="711700" name="Rectangle 20">
                  <a:extLst>
                    <a:ext uri="{FF2B5EF4-FFF2-40B4-BE49-F238E27FC236}">
                      <a16:creationId xmlns:a16="http://schemas.microsoft.com/office/drawing/2014/main" id="{52FB0B98-3135-C845-9A9B-7EEC3C5F352D}"/>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K</a:t>
                  </a:r>
                  <a:endParaRPr lang="en-US" altLang="en-US" sz="3600">
                    <a:solidFill>
                      <a:srgbClr val="08F220"/>
                    </a:solidFill>
                    <a:effectLst/>
                    <a:latin typeface="Times" pitchFamily="2" charset="0"/>
                  </a:endParaRPr>
                </a:p>
              </p:txBody>
            </p:sp>
            <p:sp>
              <p:nvSpPr>
                <p:cNvPr id="711701" name="Rectangle 21">
                  <a:extLst>
                    <a:ext uri="{FF2B5EF4-FFF2-40B4-BE49-F238E27FC236}">
                      <a16:creationId xmlns:a16="http://schemas.microsoft.com/office/drawing/2014/main" id="{AC06ED08-C857-4C4D-9849-6070956619D9}"/>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P</a:t>
                  </a:r>
                  <a:endParaRPr lang="en-US" altLang="en-US" sz="3600">
                    <a:solidFill>
                      <a:srgbClr val="08F220"/>
                    </a:solidFill>
                    <a:effectLst/>
                    <a:latin typeface="Times" pitchFamily="2" charset="0"/>
                  </a:endParaRPr>
                </a:p>
              </p:txBody>
            </p:sp>
          </p:grpSp>
          <p:sp>
            <p:nvSpPr>
              <p:cNvPr id="711702" name="Rectangle 22">
                <a:extLst>
                  <a:ext uri="{FF2B5EF4-FFF2-40B4-BE49-F238E27FC236}">
                    <a16:creationId xmlns:a16="http://schemas.microsoft.com/office/drawing/2014/main" id="{6D6D8F01-F456-0841-BE32-F1F1E65EB23F}"/>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effectLst/>
                    <a:latin typeface=""/>
                  </a:rPr>
                  <a:t>S</a:t>
                </a:r>
                <a:endParaRPr lang="en-US" altLang="en-US" sz="3600">
                  <a:solidFill>
                    <a:srgbClr val="11B0C5"/>
                  </a:solidFill>
                  <a:effectLst/>
                  <a:latin typeface="Times" pitchFamily="2" charset="0"/>
                </a:endParaRPr>
              </a:p>
            </p:txBody>
          </p:sp>
        </p:grpSp>
        <p:grpSp>
          <p:nvGrpSpPr>
            <p:cNvPr id="711703" name="Group 23">
              <a:extLst>
                <a:ext uri="{FF2B5EF4-FFF2-40B4-BE49-F238E27FC236}">
                  <a16:creationId xmlns:a16="http://schemas.microsoft.com/office/drawing/2014/main" id="{26382592-F68C-EF42-AD16-3A341531127A}"/>
                </a:ext>
              </a:extLst>
            </p:cNvPr>
            <p:cNvGrpSpPr>
              <a:grpSpLocks/>
            </p:cNvGrpSpPr>
            <p:nvPr/>
          </p:nvGrpSpPr>
          <p:grpSpPr bwMode="auto">
            <a:xfrm>
              <a:off x="2033" y="58"/>
              <a:ext cx="455" cy="718"/>
              <a:chOff x="2137" y="346"/>
              <a:chExt cx="455" cy="718"/>
            </a:xfrm>
          </p:grpSpPr>
          <p:grpSp>
            <p:nvGrpSpPr>
              <p:cNvPr id="711704" name="Group 24">
                <a:extLst>
                  <a:ext uri="{FF2B5EF4-FFF2-40B4-BE49-F238E27FC236}">
                    <a16:creationId xmlns:a16="http://schemas.microsoft.com/office/drawing/2014/main" id="{A362E22D-448E-ED4F-B755-0A003A0F52AE}"/>
                  </a:ext>
                </a:extLst>
              </p:cNvPr>
              <p:cNvGrpSpPr>
                <a:grpSpLocks/>
              </p:cNvGrpSpPr>
              <p:nvPr/>
            </p:nvGrpSpPr>
            <p:grpSpPr bwMode="auto">
              <a:xfrm>
                <a:off x="2137" y="346"/>
                <a:ext cx="455" cy="718"/>
                <a:chOff x="1814" y="109"/>
                <a:chExt cx="455" cy="718"/>
              </a:xfrm>
            </p:grpSpPr>
            <p:sp>
              <p:nvSpPr>
                <p:cNvPr id="711705" name="Text Box 25">
                  <a:extLst>
                    <a:ext uri="{FF2B5EF4-FFF2-40B4-BE49-F238E27FC236}">
                      <a16:creationId xmlns:a16="http://schemas.microsoft.com/office/drawing/2014/main" id="{51E54D58-0303-8F4C-A90C-83F51E8181E5}"/>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effectLst/>
                      <a:latin typeface=""/>
                    </a:rPr>
                    <a:t>7</a:t>
                  </a:r>
                </a:p>
              </p:txBody>
            </p:sp>
            <p:sp>
              <p:nvSpPr>
                <p:cNvPr id="711706" name="Line 26">
                  <a:extLst>
                    <a:ext uri="{FF2B5EF4-FFF2-40B4-BE49-F238E27FC236}">
                      <a16:creationId xmlns:a16="http://schemas.microsoft.com/office/drawing/2014/main" id="{9B474EB3-6961-664D-B131-018805916B23}"/>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711707" name="Line 27">
                <a:extLst>
                  <a:ext uri="{FF2B5EF4-FFF2-40B4-BE49-F238E27FC236}">
                    <a16:creationId xmlns:a16="http://schemas.microsoft.com/office/drawing/2014/main" id="{9FB8DCA5-C2D3-1A4E-9090-2EA2566142D2}"/>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711708" name="Group 28">
              <a:extLst>
                <a:ext uri="{FF2B5EF4-FFF2-40B4-BE49-F238E27FC236}">
                  <a16:creationId xmlns:a16="http://schemas.microsoft.com/office/drawing/2014/main" id="{C7C15477-2B9C-6649-8937-853B98834B8E}"/>
                </a:ext>
              </a:extLst>
            </p:cNvPr>
            <p:cNvGrpSpPr>
              <a:grpSpLocks/>
            </p:cNvGrpSpPr>
            <p:nvPr/>
          </p:nvGrpSpPr>
          <p:grpSpPr bwMode="auto">
            <a:xfrm>
              <a:off x="1639" y="578"/>
              <a:ext cx="1275" cy="365"/>
              <a:chOff x="1639" y="554"/>
              <a:chExt cx="1275" cy="365"/>
            </a:xfrm>
          </p:grpSpPr>
          <p:sp>
            <p:nvSpPr>
              <p:cNvPr id="711709" name="Text Box 29">
                <a:extLst>
                  <a:ext uri="{FF2B5EF4-FFF2-40B4-BE49-F238E27FC236}">
                    <a16:creationId xmlns:a16="http://schemas.microsoft.com/office/drawing/2014/main" id="{4347D0A7-87E3-FC4E-8691-2C657D33B5F1}"/>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00DFCA"/>
                    </a:solidFill>
                    <a:effectLst/>
                    <a:latin typeface="Arial" panose="020B0604020202020204" pitchFamily="34" charset="0"/>
                  </a:rPr>
                  <a:t>C 7 S Y</a:t>
                </a:r>
              </a:p>
            </p:txBody>
          </p:sp>
          <p:sp>
            <p:nvSpPr>
              <p:cNvPr id="711710" name="Line 30">
                <a:extLst>
                  <a:ext uri="{FF2B5EF4-FFF2-40B4-BE49-F238E27FC236}">
                    <a16:creationId xmlns:a16="http://schemas.microsoft.com/office/drawing/2014/main" id="{52CF7D7E-F144-644B-AF4C-3AF6B5C835E4}"/>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659486" name="Rectangle 30" descr="Oak">
            <a:extLst>
              <a:ext uri="{FF2B5EF4-FFF2-40B4-BE49-F238E27FC236}">
                <a16:creationId xmlns:a16="http://schemas.microsoft.com/office/drawing/2014/main" id="{C2075B23-9819-E44A-A94F-935D8F87B484}"/>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pic>
        <p:nvPicPr>
          <p:cNvPr id="711713" name="Picture 31">
            <a:extLst>
              <a:ext uri="{FF2B5EF4-FFF2-40B4-BE49-F238E27FC236}">
                <a16:creationId xmlns:a16="http://schemas.microsoft.com/office/drawing/2014/main" id="{49210587-6BB5-524C-8F8B-2140A11B44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1714" name="Rectangle 32" descr="Oak">
            <a:extLst>
              <a:ext uri="{FF2B5EF4-FFF2-40B4-BE49-F238E27FC236}">
                <a16:creationId xmlns:a16="http://schemas.microsoft.com/office/drawing/2014/main" id="{8F9BCCCC-AA78-8042-9FF6-4735967AD002}"/>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711715" name="Rectangle 33">
            <a:extLst>
              <a:ext uri="{FF2B5EF4-FFF2-40B4-BE49-F238E27FC236}">
                <a16:creationId xmlns:a16="http://schemas.microsoft.com/office/drawing/2014/main" id="{BB749BFA-86CC-C24F-A8BC-C6F6840B1FF5}"/>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11716" name="Rectangle 34">
            <a:extLst>
              <a:ext uri="{FF2B5EF4-FFF2-40B4-BE49-F238E27FC236}">
                <a16:creationId xmlns:a16="http://schemas.microsoft.com/office/drawing/2014/main" id="{0BA083C6-477D-6846-B43A-E96F10CD9768}"/>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pic>
        <p:nvPicPr>
          <p:cNvPr id="711717" name="Picture 35">
            <a:extLst>
              <a:ext uri="{FF2B5EF4-FFF2-40B4-BE49-F238E27FC236}">
                <a16:creationId xmlns:a16="http://schemas.microsoft.com/office/drawing/2014/main" id="{C287D501-F241-0C44-9517-FAE934D96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92" name="Rectangle 36">
            <a:extLst>
              <a:ext uri="{FF2B5EF4-FFF2-40B4-BE49-F238E27FC236}">
                <a16:creationId xmlns:a16="http://schemas.microsoft.com/office/drawing/2014/main" id="{26E0D046-BEFE-254D-A70B-93ECB7860937}"/>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sp>
        <p:nvSpPr>
          <p:cNvPr id="659493" name="Rectangle 37">
            <a:extLst>
              <a:ext uri="{FF2B5EF4-FFF2-40B4-BE49-F238E27FC236}">
                <a16:creationId xmlns:a16="http://schemas.microsoft.com/office/drawing/2014/main" id="{FDB7D8FD-67D8-6E42-B8BC-24E213DFC080}"/>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pic>
        <p:nvPicPr>
          <p:cNvPr id="659494" name="Picture 38">
            <a:extLst>
              <a:ext uri="{FF2B5EF4-FFF2-40B4-BE49-F238E27FC236}">
                <a16:creationId xmlns:a16="http://schemas.microsoft.com/office/drawing/2014/main" id="{A3F55C7F-1FE4-5244-AFE6-B89D1B92875C}"/>
              </a:ext>
            </a:extLst>
          </p:cNvPr>
          <p:cNvPicPr>
            <a:picLocks noChangeAspect="1" noChangeArrowheads="1"/>
          </p:cNvPicPr>
          <p:nvPr/>
        </p:nvPicPr>
        <p:blipFill>
          <a:blip r:embed="rId5"/>
          <a:srcRect/>
          <a:stretch>
            <a:fillRect/>
          </a:stretch>
        </p:blipFill>
        <p:spPr bwMode="auto">
          <a:xfrm rot="5361337">
            <a:off x="-283368" y="4123531"/>
            <a:ext cx="4605338" cy="301625"/>
          </a:xfrm>
          <a:prstGeom prst="rect">
            <a:avLst/>
          </a:prstGeom>
          <a:noFill/>
          <a:effectLst>
            <a:outerShdw blurRad="63500" dist="38099" dir="2700000" algn="ctr" rotWithShape="0">
              <a:schemeClr val="accent2">
                <a:alpha val="74998"/>
              </a:schemeClr>
            </a:outerShdw>
          </a:effectLst>
        </p:spPr>
      </p:pic>
      <p:pic>
        <p:nvPicPr>
          <p:cNvPr id="711721" name="Picture 39">
            <a:extLst>
              <a:ext uri="{FF2B5EF4-FFF2-40B4-BE49-F238E27FC236}">
                <a16:creationId xmlns:a16="http://schemas.microsoft.com/office/drawing/2014/main" id="{B86347AC-567A-224B-8D14-ED94850A1E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722" name="Picture 40">
            <a:extLst>
              <a:ext uri="{FF2B5EF4-FFF2-40B4-BE49-F238E27FC236}">
                <a16:creationId xmlns:a16="http://schemas.microsoft.com/office/drawing/2014/main" id="{82567FCD-39C8-4F46-BCA9-D0696ECED4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723" name="Picture 41">
            <a:extLst>
              <a:ext uri="{FF2B5EF4-FFF2-40B4-BE49-F238E27FC236}">
                <a16:creationId xmlns:a16="http://schemas.microsoft.com/office/drawing/2014/main" id="{C6E7BD43-C4F8-BF43-9E89-D4B9EC19FC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724" name="Picture 42">
            <a:extLst>
              <a:ext uri="{FF2B5EF4-FFF2-40B4-BE49-F238E27FC236}">
                <a16:creationId xmlns:a16="http://schemas.microsoft.com/office/drawing/2014/main" id="{E93D1369-EBA8-DC47-936E-948A50A85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725" name="Picture 43">
            <a:extLst>
              <a:ext uri="{FF2B5EF4-FFF2-40B4-BE49-F238E27FC236}">
                <a16:creationId xmlns:a16="http://schemas.microsoft.com/office/drawing/2014/main" id="{A29CD137-1DE1-C842-B4D6-448C6EF3E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5">
            <a:extLst>
              <a:ext uri="{FF2B5EF4-FFF2-40B4-BE49-F238E27FC236}">
                <a16:creationId xmlns:a16="http://schemas.microsoft.com/office/drawing/2014/main" id="{CF93CD36-1281-054C-BDF4-9ACDA12E5E8D}"/>
              </a:ext>
            </a:extLst>
          </p:cNvPr>
          <p:cNvGrpSpPr>
            <a:grpSpLocks/>
          </p:cNvGrpSpPr>
          <p:nvPr/>
        </p:nvGrpSpPr>
        <p:grpSpPr bwMode="auto">
          <a:xfrm>
            <a:off x="2098675" y="2589213"/>
            <a:ext cx="6496050" cy="936625"/>
            <a:chOff x="1322" y="1631"/>
            <a:chExt cx="4092" cy="590"/>
          </a:xfrm>
        </p:grpSpPr>
        <p:pic>
          <p:nvPicPr>
            <p:cNvPr id="659502" name="Picture 46">
              <a:extLst>
                <a:ext uri="{FF2B5EF4-FFF2-40B4-BE49-F238E27FC236}">
                  <a16:creationId xmlns:a16="http://schemas.microsoft.com/office/drawing/2014/main" id="{7487E785-A95D-704C-919B-4A2BE38E58AF}"/>
                </a:ext>
              </a:extLst>
            </p:cNvPr>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9503" name="Picture 47">
              <a:extLst>
                <a:ext uri="{FF2B5EF4-FFF2-40B4-BE49-F238E27FC236}">
                  <a16:creationId xmlns:a16="http://schemas.microsoft.com/office/drawing/2014/main" id="{09D2F84E-2789-7E4E-9228-BC23EAF1D168}"/>
                </a:ext>
              </a:extLst>
            </p:cNvPr>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9504" name="Picture 48">
              <a:extLst>
                <a:ext uri="{FF2B5EF4-FFF2-40B4-BE49-F238E27FC236}">
                  <a16:creationId xmlns:a16="http://schemas.microsoft.com/office/drawing/2014/main" id="{D215281F-FD9B-A74C-A69A-E51BF2F8AA63}"/>
                </a:ext>
              </a:extLst>
            </p:cNvPr>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9505" name="Picture 49">
              <a:extLst>
                <a:ext uri="{FF2B5EF4-FFF2-40B4-BE49-F238E27FC236}">
                  <a16:creationId xmlns:a16="http://schemas.microsoft.com/office/drawing/2014/main" id="{5FCFFD76-6557-0142-A06E-4C92A93FA6A5}"/>
                </a:ext>
              </a:extLst>
            </p:cNvPr>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9506" name="Picture 50">
              <a:extLst>
                <a:ext uri="{FF2B5EF4-FFF2-40B4-BE49-F238E27FC236}">
                  <a16:creationId xmlns:a16="http://schemas.microsoft.com/office/drawing/2014/main" id="{317A7E33-8F14-3644-AC31-8769688B556E}"/>
                </a:ext>
              </a:extLst>
            </p:cNvPr>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9507" name="Picture 51">
              <a:extLst>
                <a:ext uri="{FF2B5EF4-FFF2-40B4-BE49-F238E27FC236}">
                  <a16:creationId xmlns:a16="http://schemas.microsoft.com/office/drawing/2014/main" id="{4D0CB165-D4CA-F449-B4C5-1B5A71A70B46}"/>
                </a:ext>
              </a:extLst>
            </p:cNvPr>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9" name="Group 52">
            <a:extLst>
              <a:ext uri="{FF2B5EF4-FFF2-40B4-BE49-F238E27FC236}">
                <a16:creationId xmlns:a16="http://schemas.microsoft.com/office/drawing/2014/main" id="{F46D782F-059A-5D4A-B67D-CA5DDD15ECF6}"/>
              </a:ext>
            </a:extLst>
          </p:cNvPr>
          <p:cNvGrpSpPr>
            <a:grpSpLocks/>
          </p:cNvGrpSpPr>
          <p:nvPr/>
        </p:nvGrpSpPr>
        <p:grpSpPr bwMode="auto">
          <a:xfrm>
            <a:off x="2836863" y="3608388"/>
            <a:ext cx="5664200" cy="669925"/>
            <a:chOff x="1787" y="2273"/>
            <a:chExt cx="3568" cy="422"/>
          </a:xfrm>
        </p:grpSpPr>
        <p:pic>
          <p:nvPicPr>
            <p:cNvPr id="659509" name="Picture 53">
              <a:extLst>
                <a:ext uri="{FF2B5EF4-FFF2-40B4-BE49-F238E27FC236}">
                  <a16:creationId xmlns:a16="http://schemas.microsoft.com/office/drawing/2014/main" id="{2DE6225F-62DF-4C48-A7EF-AEDBB6D6A90D}"/>
                </a:ext>
              </a:extLst>
            </p:cNvPr>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9510" name="Picture 54">
              <a:extLst>
                <a:ext uri="{FF2B5EF4-FFF2-40B4-BE49-F238E27FC236}">
                  <a16:creationId xmlns:a16="http://schemas.microsoft.com/office/drawing/2014/main" id="{D7315030-9074-564B-9A0B-FD21D2A4871A}"/>
                </a:ext>
              </a:extLst>
            </p:cNvPr>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9511" name="Picture 55">
              <a:extLst>
                <a:ext uri="{FF2B5EF4-FFF2-40B4-BE49-F238E27FC236}">
                  <a16:creationId xmlns:a16="http://schemas.microsoft.com/office/drawing/2014/main" id="{F57B2B63-66D5-6749-A48A-C43B1FD38270}"/>
                </a:ext>
              </a:extLst>
            </p:cNvPr>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9512" name="Picture 56">
              <a:extLst>
                <a:ext uri="{FF2B5EF4-FFF2-40B4-BE49-F238E27FC236}">
                  <a16:creationId xmlns:a16="http://schemas.microsoft.com/office/drawing/2014/main" id="{B54D0AFA-C57C-BE47-B4CC-314D57C227F3}"/>
                </a:ext>
              </a:extLst>
            </p:cNvPr>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711738" name="Picture 62">
            <a:extLst>
              <a:ext uri="{FF2B5EF4-FFF2-40B4-BE49-F238E27FC236}">
                <a16:creationId xmlns:a16="http://schemas.microsoft.com/office/drawing/2014/main" id="{C640B553-8520-F74E-8179-3F0577446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57">
            <a:extLst>
              <a:ext uri="{FF2B5EF4-FFF2-40B4-BE49-F238E27FC236}">
                <a16:creationId xmlns:a16="http://schemas.microsoft.com/office/drawing/2014/main" id="{FE94E983-C5AD-FA40-9BC4-23323F1F55B7}"/>
              </a:ext>
            </a:extLst>
          </p:cNvPr>
          <p:cNvGrpSpPr>
            <a:grpSpLocks/>
          </p:cNvGrpSpPr>
          <p:nvPr/>
        </p:nvGrpSpPr>
        <p:grpSpPr bwMode="auto">
          <a:xfrm>
            <a:off x="3941763" y="4387850"/>
            <a:ext cx="4672012" cy="592138"/>
            <a:chOff x="2483" y="2764"/>
            <a:chExt cx="2943" cy="373"/>
          </a:xfrm>
        </p:grpSpPr>
        <p:pic>
          <p:nvPicPr>
            <p:cNvPr id="659514" name="Picture 58">
              <a:extLst>
                <a:ext uri="{FF2B5EF4-FFF2-40B4-BE49-F238E27FC236}">
                  <a16:creationId xmlns:a16="http://schemas.microsoft.com/office/drawing/2014/main" id="{C180D3A9-7B66-A842-8C05-95B42DD87589}"/>
                </a:ext>
              </a:extLst>
            </p:cNvPr>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9515" name="Picture 59">
              <a:extLst>
                <a:ext uri="{FF2B5EF4-FFF2-40B4-BE49-F238E27FC236}">
                  <a16:creationId xmlns:a16="http://schemas.microsoft.com/office/drawing/2014/main" id="{EB2D951B-CFA6-944D-9262-7530BB04C1EC}"/>
                </a:ext>
              </a:extLst>
            </p:cNvPr>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9516" name="Picture 60">
              <a:extLst>
                <a:ext uri="{FF2B5EF4-FFF2-40B4-BE49-F238E27FC236}">
                  <a16:creationId xmlns:a16="http://schemas.microsoft.com/office/drawing/2014/main" id="{9913E995-A7FF-404A-BD66-CEEFA8EDA338}"/>
                </a:ext>
              </a:extLst>
            </p:cNvPr>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9517" name="Picture 61">
              <a:extLst>
                <a:ext uri="{FF2B5EF4-FFF2-40B4-BE49-F238E27FC236}">
                  <a16:creationId xmlns:a16="http://schemas.microsoft.com/office/drawing/2014/main" id="{C7E0B007-18DC-5941-8315-008E1FE9ACB7}"/>
                </a:ext>
              </a:extLst>
            </p:cNvPr>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 name="Group 63">
            <a:extLst>
              <a:ext uri="{FF2B5EF4-FFF2-40B4-BE49-F238E27FC236}">
                <a16:creationId xmlns:a16="http://schemas.microsoft.com/office/drawing/2014/main" id="{AFAA2F4F-7869-2D47-9A9A-C0DA6546B46D}"/>
              </a:ext>
            </a:extLst>
          </p:cNvPr>
          <p:cNvGrpSpPr>
            <a:grpSpLocks/>
          </p:cNvGrpSpPr>
          <p:nvPr/>
        </p:nvGrpSpPr>
        <p:grpSpPr bwMode="auto">
          <a:xfrm>
            <a:off x="3832225" y="5137150"/>
            <a:ext cx="4697413" cy="603250"/>
            <a:chOff x="2414" y="3236"/>
            <a:chExt cx="2959" cy="380"/>
          </a:xfrm>
        </p:grpSpPr>
        <p:pic>
          <p:nvPicPr>
            <p:cNvPr id="659520" name="Picture 64">
              <a:extLst>
                <a:ext uri="{FF2B5EF4-FFF2-40B4-BE49-F238E27FC236}">
                  <a16:creationId xmlns:a16="http://schemas.microsoft.com/office/drawing/2014/main" id="{6F86968D-28C3-9240-B53D-BF7378846062}"/>
                </a:ext>
              </a:extLst>
            </p:cNvPr>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9521" name="Picture 65">
              <a:extLst>
                <a:ext uri="{FF2B5EF4-FFF2-40B4-BE49-F238E27FC236}">
                  <a16:creationId xmlns:a16="http://schemas.microsoft.com/office/drawing/2014/main" id="{95440D5B-F5F6-4340-92AF-14F3A724EA17}"/>
                </a:ext>
              </a:extLst>
            </p:cNvPr>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9522" name="Picture 66">
              <a:extLst>
                <a:ext uri="{FF2B5EF4-FFF2-40B4-BE49-F238E27FC236}">
                  <a16:creationId xmlns:a16="http://schemas.microsoft.com/office/drawing/2014/main" id="{83728DCA-F41C-694D-B64E-81A2DC6BD507}"/>
                </a:ext>
              </a:extLst>
            </p:cNvPr>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9523" name="Picture 67">
              <a:extLst>
                <a:ext uri="{FF2B5EF4-FFF2-40B4-BE49-F238E27FC236}">
                  <a16:creationId xmlns:a16="http://schemas.microsoft.com/office/drawing/2014/main" id="{5C222727-2357-BA4C-8E17-008D4A3D5580}"/>
                </a:ext>
              </a:extLst>
            </p:cNvPr>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9524" name="Text Box 68">
              <a:extLst>
                <a:ext uri="{FF2B5EF4-FFF2-40B4-BE49-F238E27FC236}">
                  <a16:creationId xmlns:a16="http://schemas.microsoft.com/office/drawing/2014/main" id="{8437E195-DB79-AE47-BE7B-0D62DAA0ABF1}"/>
                </a:ext>
              </a:extLst>
            </p:cNvPr>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effectLst/>
                <a:latin typeface="Arial Black" charset="0"/>
              </a:endParaRPr>
            </a:p>
          </p:txBody>
        </p:sp>
      </p:grpSp>
      <p:pic>
        <p:nvPicPr>
          <p:cNvPr id="711750" name="Picture 69">
            <a:extLst>
              <a:ext uri="{FF2B5EF4-FFF2-40B4-BE49-F238E27FC236}">
                <a16:creationId xmlns:a16="http://schemas.microsoft.com/office/drawing/2014/main" id="{98ED9C72-DAF2-964A-92A0-C2AF8943A2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751" name="Picture 70">
            <a:extLst>
              <a:ext uri="{FF2B5EF4-FFF2-40B4-BE49-F238E27FC236}">
                <a16:creationId xmlns:a16="http://schemas.microsoft.com/office/drawing/2014/main" id="{0282F7DA-F0BE-7741-8196-9CF3C2309B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752" name="Picture 71">
            <a:extLst>
              <a:ext uri="{FF2B5EF4-FFF2-40B4-BE49-F238E27FC236}">
                <a16:creationId xmlns:a16="http://schemas.microsoft.com/office/drawing/2014/main" id="{5EF7DD9B-0F38-4941-9CA7-141574D473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753" name="Picture 72">
            <a:extLst>
              <a:ext uri="{FF2B5EF4-FFF2-40B4-BE49-F238E27FC236}">
                <a16:creationId xmlns:a16="http://schemas.microsoft.com/office/drawing/2014/main" id="{E5BCE82B-887B-FD4F-B162-628AB7D6A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754" name="Picture 73">
            <a:extLst>
              <a:ext uri="{FF2B5EF4-FFF2-40B4-BE49-F238E27FC236}">
                <a16:creationId xmlns:a16="http://schemas.microsoft.com/office/drawing/2014/main" id="{E6058848-7DB4-4E42-9B32-00482D235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755" name="Picture 74">
            <a:extLst>
              <a:ext uri="{FF2B5EF4-FFF2-40B4-BE49-F238E27FC236}">
                <a16:creationId xmlns:a16="http://schemas.microsoft.com/office/drawing/2014/main" id="{29531150-2C50-5844-9784-E1BEE6298D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31" name="Text Box 75">
            <a:extLst>
              <a:ext uri="{FF2B5EF4-FFF2-40B4-BE49-F238E27FC236}">
                <a16:creationId xmlns:a16="http://schemas.microsoft.com/office/drawing/2014/main" id="{1EE95DF5-A0EF-E643-AAED-3A40041386DD}"/>
              </a:ext>
            </a:extLst>
          </p:cNvPr>
          <p:cNvSpPr txBox="1">
            <a:spLocks noChangeArrowheads="1"/>
          </p:cNvSpPr>
          <p:nvPr/>
        </p:nvSpPr>
        <p:spPr bwMode="auto">
          <a:xfrm>
            <a:off x="3051175" y="3700463"/>
            <a:ext cx="3813175"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b="0">
                <a:solidFill>
                  <a:schemeClr val="accent2"/>
                </a:solidFill>
                <a:effectLst/>
                <a:latin typeface="Arial Black" panose="020B0604020202020204" pitchFamily="34" charset="0"/>
                <a:ea typeface="ＭＳ Ｐゴシック" panose="020B0600070205080204" pitchFamily="34" charset="-128"/>
              </a:rPr>
              <a:t>PERJANJIAN TANAH</a:t>
            </a:r>
          </a:p>
        </p:txBody>
      </p:sp>
      <p:sp>
        <p:nvSpPr>
          <p:cNvPr id="659534" name="Text Box 78">
            <a:extLst>
              <a:ext uri="{FF2B5EF4-FFF2-40B4-BE49-F238E27FC236}">
                <a16:creationId xmlns:a16="http://schemas.microsoft.com/office/drawing/2014/main" id="{E9DB2E5F-EDBF-2D42-821E-F483E8F65995}"/>
              </a:ext>
            </a:extLst>
          </p:cNvPr>
          <p:cNvSpPr txBox="1">
            <a:spLocks noChangeArrowheads="1"/>
          </p:cNvSpPr>
          <p:nvPr/>
        </p:nvSpPr>
        <p:spPr bwMode="auto">
          <a:xfrm>
            <a:off x="3779838" y="4457700"/>
            <a:ext cx="4143375"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b="0">
                <a:solidFill>
                  <a:schemeClr val="accent2"/>
                </a:solidFill>
                <a:effectLst/>
                <a:latin typeface="Arial Black" panose="020B0604020202020204" pitchFamily="34" charset="0"/>
                <a:ea typeface="ＭＳ Ｐゴシック" panose="020B0600070205080204" pitchFamily="34" charset="-128"/>
              </a:rPr>
              <a:t>PERJANJIAN DAUD</a:t>
            </a:r>
          </a:p>
        </p:txBody>
      </p:sp>
      <p:sp>
        <p:nvSpPr>
          <p:cNvPr id="659533" name="Text Box 77">
            <a:extLst>
              <a:ext uri="{FF2B5EF4-FFF2-40B4-BE49-F238E27FC236}">
                <a16:creationId xmlns:a16="http://schemas.microsoft.com/office/drawing/2014/main" id="{E9E02C7D-4666-6946-A25F-CB992FA874AB}"/>
              </a:ext>
            </a:extLst>
          </p:cNvPr>
          <p:cNvSpPr txBox="1">
            <a:spLocks noChangeArrowheads="1"/>
          </p:cNvSpPr>
          <p:nvPr/>
        </p:nvSpPr>
        <p:spPr bwMode="auto">
          <a:xfrm>
            <a:off x="4133850" y="5208588"/>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b="0">
                <a:solidFill>
                  <a:schemeClr val="accent2"/>
                </a:solidFill>
                <a:effectLst/>
                <a:latin typeface="Arial Black" panose="020B0604020202020204" pitchFamily="34" charset="0"/>
                <a:ea typeface="ＭＳ Ｐゴシック" panose="020B0600070205080204" pitchFamily="34" charset="-128"/>
              </a:rPr>
              <a:t>PERJANJIAN BARU</a:t>
            </a:r>
          </a:p>
        </p:txBody>
      </p:sp>
      <p:sp>
        <p:nvSpPr>
          <p:cNvPr id="659532" name="Text Box 76">
            <a:extLst>
              <a:ext uri="{FF2B5EF4-FFF2-40B4-BE49-F238E27FC236}">
                <a16:creationId xmlns:a16="http://schemas.microsoft.com/office/drawing/2014/main" id="{597F1695-EA76-C349-A028-07A88EA750C1}"/>
              </a:ext>
            </a:extLst>
          </p:cNvPr>
          <p:cNvSpPr txBox="1">
            <a:spLocks noChangeArrowheads="1"/>
          </p:cNvSpPr>
          <p:nvPr/>
        </p:nvSpPr>
        <p:spPr bwMode="auto">
          <a:xfrm>
            <a:off x="2293938" y="2732088"/>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b="0">
                <a:solidFill>
                  <a:schemeClr val="accent1"/>
                </a:solidFill>
                <a:effectLst/>
                <a:latin typeface="Arial Black" panose="020B0604020202020204" pitchFamily="34" charset="0"/>
                <a:ea typeface="ＭＳ Ｐゴシック" panose="020B0600070205080204" pitchFamily="34" charset="-128"/>
              </a:rPr>
              <a:t>PERJANJIAN ABRAHAM</a:t>
            </a:r>
          </a:p>
        </p:txBody>
      </p:sp>
      <p:grpSp>
        <p:nvGrpSpPr>
          <p:cNvPr id="711760" name="Group 84">
            <a:extLst>
              <a:ext uri="{FF2B5EF4-FFF2-40B4-BE49-F238E27FC236}">
                <a16:creationId xmlns:a16="http://schemas.microsoft.com/office/drawing/2014/main" id="{DF9AB35A-7D3C-AC45-91FD-8B39FECC8831}"/>
              </a:ext>
            </a:extLst>
          </p:cNvPr>
          <p:cNvGrpSpPr>
            <a:grpSpLocks/>
          </p:cNvGrpSpPr>
          <p:nvPr/>
        </p:nvGrpSpPr>
        <p:grpSpPr bwMode="auto">
          <a:xfrm>
            <a:off x="1949450" y="2236788"/>
            <a:ext cx="5273675" cy="3898900"/>
            <a:chOff x="1228" y="1409"/>
            <a:chExt cx="3322" cy="2456"/>
          </a:xfrm>
        </p:grpSpPr>
        <p:grpSp>
          <p:nvGrpSpPr>
            <p:cNvPr id="711761" name="Group 85">
              <a:extLst>
                <a:ext uri="{FF2B5EF4-FFF2-40B4-BE49-F238E27FC236}">
                  <a16:creationId xmlns:a16="http://schemas.microsoft.com/office/drawing/2014/main" id="{BFB250D4-0B41-C14E-B0EA-2560C8A1CDCA}"/>
                </a:ext>
              </a:extLst>
            </p:cNvPr>
            <p:cNvGrpSpPr>
              <a:grpSpLocks/>
            </p:cNvGrpSpPr>
            <p:nvPr/>
          </p:nvGrpSpPr>
          <p:grpSpPr bwMode="auto">
            <a:xfrm>
              <a:off x="1228" y="1409"/>
              <a:ext cx="3303" cy="119"/>
              <a:chOff x="1206" y="1392"/>
              <a:chExt cx="3303" cy="119"/>
            </a:xfrm>
          </p:grpSpPr>
          <p:sp>
            <p:nvSpPr>
              <p:cNvPr id="659542" name="AutoShape 86" descr="Cork">
                <a:extLst>
                  <a:ext uri="{FF2B5EF4-FFF2-40B4-BE49-F238E27FC236}">
                    <a16:creationId xmlns:a16="http://schemas.microsoft.com/office/drawing/2014/main" id="{579B4579-FB9B-4642-8548-6A3D89E419C9}"/>
                  </a:ext>
                </a:extLst>
              </p:cNvPr>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3" name="AutoShape 87" descr="Cork">
                <a:extLst>
                  <a:ext uri="{FF2B5EF4-FFF2-40B4-BE49-F238E27FC236}">
                    <a16:creationId xmlns:a16="http://schemas.microsoft.com/office/drawing/2014/main" id="{7EA50F9F-6F1A-A643-8F43-9AAB622D2171}"/>
                  </a:ext>
                </a:extLst>
              </p:cNvPr>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4" name="AutoShape 88" descr="Cork">
                <a:extLst>
                  <a:ext uri="{FF2B5EF4-FFF2-40B4-BE49-F238E27FC236}">
                    <a16:creationId xmlns:a16="http://schemas.microsoft.com/office/drawing/2014/main" id="{489549AE-9391-1B45-A864-2C0D01BAE40A}"/>
                  </a:ext>
                </a:extLst>
              </p:cNvPr>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5" name="AutoShape 89" descr="Cork">
                <a:extLst>
                  <a:ext uri="{FF2B5EF4-FFF2-40B4-BE49-F238E27FC236}">
                    <a16:creationId xmlns:a16="http://schemas.microsoft.com/office/drawing/2014/main" id="{3BBFB54B-D44F-AF49-A785-693D25CD0851}"/>
                  </a:ext>
                </a:extLst>
              </p:cNvPr>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6" name="AutoShape 90" descr="Cork">
                <a:extLst>
                  <a:ext uri="{FF2B5EF4-FFF2-40B4-BE49-F238E27FC236}">
                    <a16:creationId xmlns:a16="http://schemas.microsoft.com/office/drawing/2014/main" id="{D4165475-8C6C-BF4B-B355-6C07CAFE4CEA}"/>
                  </a:ext>
                </a:extLst>
              </p:cNvPr>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7" name="AutoShape 91" descr="Cork">
                <a:extLst>
                  <a:ext uri="{FF2B5EF4-FFF2-40B4-BE49-F238E27FC236}">
                    <a16:creationId xmlns:a16="http://schemas.microsoft.com/office/drawing/2014/main" id="{63023B13-4FAB-7B40-9D0A-6C3164B10EE5}"/>
                  </a:ext>
                </a:extLst>
              </p:cNvPr>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48" name="AutoShape 92" descr="Cork">
                <a:extLst>
                  <a:ext uri="{FF2B5EF4-FFF2-40B4-BE49-F238E27FC236}">
                    <a16:creationId xmlns:a16="http://schemas.microsoft.com/office/drawing/2014/main" id="{4BF61D41-295F-0F4C-B0A0-A924299208CD}"/>
                  </a:ext>
                </a:extLst>
              </p:cNvPr>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49" name="AutoShape 93" descr="Cork">
                <a:extLst>
                  <a:ext uri="{FF2B5EF4-FFF2-40B4-BE49-F238E27FC236}">
                    <a16:creationId xmlns:a16="http://schemas.microsoft.com/office/drawing/2014/main" id="{AAD0BEDD-A2AF-EB4B-B7B3-5914225BEED6}"/>
                  </a:ext>
                </a:extLst>
              </p:cNvPr>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50" name="AutoShape 94" descr="Cork">
                <a:extLst>
                  <a:ext uri="{FF2B5EF4-FFF2-40B4-BE49-F238E27FC236}">
                    <a16:creationId xmlns:a16="http://schemas.microsoft.com/office/drawing/2014/main" id="{13EBF1E4-C3A3-7B41-8FD9-416E6B643744}"/>
                  </a:ext>
                </a:extLst>
              </p:cNvPr>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51" name="AutoShape 95" descr="Cork">
                <a:extLst>
                  <a:ext uri="{FF2B5EF4-FFF2-40B4-BE49-F238E27FC236}">
                    <a16:creationId xmlns:a16="http://schemas.microsoft.com/office/drawing/2014/main" id="{E9F418F9-5EFC-FD40-9828-A7442A138AD4}"/>
                  </a:ext>
                </a:extLst>
              </p:cNvPr>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52" name="AutoShape 96" descr="Cork">
                <a:extLst>
                  <a:ext uri="{FF2B5EF4-FFF2-40B4-BE49-F238E27FC236}">
                    <a16:creationId xmlns:a16="http://schemas.microsoft.com/office/drawing/2014/main" id="{BC3961F1-D349-4A45-8DF9-5B715C468FBE}"/>
                  </a:ext>
                </a:extLst>
              </p:cNvPr>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3" name="AutoShape 97" descr="Cork">
                <a:extLst>
                  <a:ext uri="{FF2B5EF4-FFF2-40B4-BE49-F238E27FC236}">
                    <a16:creationId xmlns:a16="http://schemas.microsoft.com/office/drawing/2014/main" id="{25E7EF2F-F8EB-5A4A-B962-69D673E99F0B}"/>
                  </a:ext>
                </a:extLst>
              </p:cNvPr>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4" name="AutoShape 98" descr="Cork">
                <a:extLst>
                  <a:ext uri="{FF2B5EF4-FFF2-40B4-BE49-F238E27FC236}">
                    <a16:creationId xmlns:a16="http://schemas.microsoft.com/office/drawing/2014/main" id="{A2044F7B-A473-2D43-94A6-7DC581E53004}"/>
                  </a:ext>
                </a:extLst>
              </p:cNvPr>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5" name="AutoShape 99" descr="Cork">
                <a:extLst>
                  <a:ext uri="{FF2B5EF4-FFF2-40B4-BE49-F238E27FC236}">
                    <a16:creationId xmlns:a16="http://schemas.microsoft.com/office/drawing/2014/main" id="{5D9DD88A-7EB6-624F-9B13-26BA296158D0}"/>
                  </a:ext>
                </a:extLst>
              </p:cNvPr>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6" name="AutoShape 100" descr="Cork">
                <a:extLst>
                  <a:ext uri="{FF2B5EF4-FFF2-40B4-BE49-F238E27FC236}">
                    <a16:creationId xmlns:a16="http://schemas.microsoft.com/office/drawing/2014/main" id="{DEF57DD7-0A90-CA46-A073-897A6699E9D6}"/>
                  </a:ext>
                </a:extLst>
              </p:cNvPr>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grpSp>
        <p:grpSp>
          <p:nvGrpSpPr>
            <p:cNvPr id="711777" name="Group 101">
              <a:extLst>
                <a:ext uri="{FF2B5EF4-FFF2-40B4-BE49-F238E27FC236}">
                  <a16:creationId xmlns:a16="http://schemas.microsoft.com/office/drawing/2014/main" id="{1413E3E4-C32A-8548-B9C0-323FD031F6B4}"/>
                </a:ext>
              </a:extLst>
            </p:cNvPr>
            <p:cNvGrpSpPr>
              <a:grpSpLocks/>
            </p:cNvGrpSpPr>
            <p:nvPr/>
          </p:nvGrpSpPr>
          <p:grpSpPr bwMode="auto">
            <a:xfrm>
              <a:off x="1243" y="3761"/>
              <a:ext cx="3307" cy="104"/>
              <a:chOff x="1231" y="3769"/>
              <a:chExt cx="3307" cy="104"/>
            </a:xfrm>
          </p:grpSpPr>
          <p:sp>
            <p:nvSpPr>
              <p:cNvPr id="659558" name="AutoShape 102" descr="Cork">
                <a:extLst>
                  <a:ext uri="{FF2B5EF4-FFF2-40B4-BE49-F238E27FC236}">
                    <a16:creationId xmlns:a16="http://schemas.microsoft.com/office/drawing/2014/main" id="{CDF4DA1B-805C-CA49-BD56-DF06BDBFAD8B}"/>
                  </a:ext>
                </a:extLst>
              </p:cNvPr>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59" name="AutoShape 103" descr="Cork">
                <a:extLst>
                  <a:ext uri="{FF2B5EF4-FFF2-40B4-BE49-F238E27FC236}">
                    <a16:creationId xmlns:a16="http://schemas.microsoft.com/office/drawing/2014/main" id="{503EDA64-082B-B94A-B8C8-C413C73FDA52}"/>
                  </a:ext>
                </a:extLst>
              </p:cNvPr>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0" name="AutoShape 104" descr="Cork">
                <a:extLst>
                  <a:ext uri="{FF2B5EF4-FFF2-40B4-BE49-F238E27FC236}">
                    <a16:creationId xmlns:a16="http://schemas.microsoft.com/office/drawing/2014/main" id="{25B580E5-A152-1D4F-86AE-468AE07DC378}"/>
                  </a:ext>
                </a:extLst>
              </p:cNvPr>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1" name="AutoShape 105" descr="Cork">
                <a:extLst>
                  <a:ext uri="{FF2B5EF4-FFF2-40B4-BE49-F238E27FC236}">
                    <a16:creationId xmlns:a16="http://schemas.microsoft.com/office/drawing/2014/main" id="{2429A7A4-53B8-9B46-8898-E14A28314C9F}"/>
                  </a:ext>
                </a:extLst>
              </p:cNvPr>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2" name="AutoShape 106" descr="Cork">
                <a:extLst>
                  <a:ext uri="{FF2B5EF4-FFF2-40B4-BE49-F238E27FC236}">
                    <a16:creationId xmlns:a16="http://schemas.microsoft.com/office/drawing/2014/main" id="{F8FBBAC0-8B27-194E-B8A6-3C9D17586A5D}"/>
                  </a:ext>
                </a:extLst>
              </p:cNvPr>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3" name="AutoShape 107" descr="Cork">
                <a:extLst>
                  <a:ext uri="{FF2B5EF4-FFF2-40B4-BE49-F238E27FC236}">
                    <a16:creationId xmlns:a16="http://schemas.microsoft.com/office/drawing/2014/main" id="{6E45B211-1B81-C24C-95D1-16B6F9E42D2E}"/>
                  </a:ext>
                </a:extLst>
              </p:cNvPr>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4" name="AutoShape 108" descr="Cork">
                <a:extLst>
                  <a:ext uri="{FF2B5EF4-FFF2-40B4-BE49-F238E27FC236}">
                    <a16:creationId xmlns:a16="http://schemas.microsoft.com/office/drawing/2014/main" id="{D1E1DE9D-2C1C-3944-BB38-53BE97F2584E}"/>
                  </a:ext>
                </a:extLst>
              </p:cNvPr>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5" name="AutoShape 109" descr="Cork">
                <a:extLst>
                  <a:ext uri="{FF2B5EF4-FFF2-40B4-BE49-F238E27FC236}">
                    <a16:creationId xmlns:a16="http://schemas.microsoft.com/office/drawing/2014/main" id="{62427A1C-FBFD-6148-B76F-33E845EA5929}"/>
                  </a:ext>
                </a:extLst>
              </p:cNvPr>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6" name="AutoShape 110" descr="Cork">
                <a:extLst>
                  <a:ext uri="{FF2B5EF4-FFF2-40B4-BE49-F238E27FC236}">
                    <a16:creationId xmlns:a16="http://schemas.microsoft.com/office/drawing/2014/main" id="{7DD0CE6C-1C73-394E-B481-304656B1F07B}"/>
                  </a:ext>
                </a:extLst>
              </p:cNvPr>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7" name="AutoShape 111" descr="Cork">
                <a:extLst>
                  <a:ext uri="{FF2B5EF4-FFF2-40B4-BE49-F238E27FC236}">
                    <a16:creationId xmlns:a16="http://schemas.microsoft.com/office/drawing/2014/main" id="{E2F258D7-4017-2C4A-868D-F2A3041213D6}"/>
                  </a:ext>
                </a:extLst>
              </p:cNvPr>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8" name="AutoShape 112" descr="Cork">
                <a:extLst>
                  <a:ext uri="{FF2B5EF4-FFF2-40B4-BE49-F238E27FC236}">
                    <a16:creationId xmlns:a16="http://schemas.microsoft.com/office/drawing/2014/main" id="{E3236A3C-A4BD-BD47-9D0E-F5C7D157C923}"/>
                  </a:ext>
                </a:extLst>
              </p:cNvPr>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9" name="AutoShape 113" descr="Cork">
                <a:extLst>
                  <a:ext uri="{FF2B5EF4-FFF2-40B4-BE49-F238E27FC236}">
                    <a16:creationId xmlns:a16="http://schemas.microsoft.com/office/drawing/2014/main" id="{9ED654E7-32FA-514B-98FE-47E5DAFE7024}"/>
                  </a:ext>
                </a:extLst>
              </p:cNvPr>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70" name="AutoShape 114" descr="Cork">
                <a:extLst>
                  <a:ext uri="{FF2B5EF4-FFF2-40B4-BE49-F238E27FC236}">
                    <a16:creationId xmlns:a16="http://schemas.microsoft.com/office/drawing/2014/main" id="{272CA433-EB44-5149-A278-5B2D6139FC23}"/>
                  </a:ext>
                </a:extLst>
              </p:cNvPr>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71" name="AutoShape 115" descr="Cork">
                <a:extLst>
                  <a:ext uri="{FF2B5EF4-FFF2-40B4-BE49-F238E27FC236}">
                    <a16:creationId xmlns:a16="http://schemas.microsoft.com/office/drawing/2014/main" id="{79291297-5833-A449-83F1-1DDBCCA131B6}"/>
                  </a:ext>
                </a:extLst>
              </p:cNvPr>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72" name="AutoShape 116" descr="Cork">
                <a:extLst>
                  <a:ext uri="{FF2B5EF4-FFF2-40B4-BE49-F238E27FC236}">
                    <a16:creationId xmlns:a16="http://schemas.microsoft.com/office/drawing/2014/main" id="{EC1B3905-6542-3446-AD79-C5E9F50A42F4}"/>
                  </a:ext>
                </a:extLst>
              </p:cNvPr>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grpSp>
      </p:grpSp>
      <p:sp>
        <p:nvSpPr>
          <p:cNvPr id="711793" name="Text Box 117">
            <a:extLst>
              <a:ext uri="{FF2B5EF4-FFF2-40B4-BE49-F238E27FC236}">
                <a16:creationId xmlns:a16="http://schemas.microsoft.com/office/drawing/2014/main" id="{71A6DCB3-4875-9042-B6D1-480F4DF41BB4}"/>
              </a:ext>
            </a:extLst>
          </p:cNvPr>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4000">
                <a:solidFill>
                  <a:srgbClr val="FFE957"/>
                </a:solidFill>
                <a:effectLst/>
                <a:latin typeface="Comic Sans MS" panose="030F0902030302020204" pitchFamily="66" charset="0"/>
                <a:ea typeface="ＭＳ Ｐゴシック" panose="020B0600070205080204" pitchFamily="34" charset="-128"/>
              </a:rPr>
              <a:t> </a:t>
            </a:r>
            <a:endParaRPr lang="en-US" altLang="en-US" b="0">
              <a:solidFill>
                <a:srgbClr val="FFE957"/>
              </a:solidFill>
              <a:effectLst/>
              <a:latin typeface="Comic Sans MS" panose="030F0902030302020204" pitchFamily="66" charset="0"/>
              <a:ea typeface="ＭＳ Ｐゴシック" panose="020B0600070205080204" pitchFamily="34" charset="-128"/>
            </a:endParaRPr>
          </a:p>
        </p:txBody>
      </p:sp>
      <p:sp>
        <p:nvSpPr>
          <p:cNvPr id="659574" name="Line 118">
            <a:extLst>
              <a:ext uri="{FF2B5EF4-FFF2-40B4-BE49-F238E27FC236}">
                <a16:creationId xmlns:a16="http://schemas.microsoft.com/office/drawing/2014/main" id="{62603295-8A10-914D-BF2C-5CD14FACD63E}"/>
              </a:ext>
            </a:extLst>
          </p:cNvPr>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711806" name="Text Box 126">
            <a:extLst>
              <a:ext uri="{FF2B5EF4-FFF2-40B4-BE49-F238E27FC236}">
                <a16:creationId xmlns:a16="http://schemas.microsoft.com/office/drawing/2014/main" id="{BEB55B7C-84E5-ED40-AE68-DCF8452985B0}"/>
              </a:ext>
            </a:extLst>
          </p:cNvPr>
          <p:cNvSpPr txBox="1">
            <a:spLocks noChangeArrowheads="1"/>
          </p:cNvSpPr>
          <p:nvPr/>
        </p:nvSpPr>
        <p:spPr bwMode="auto">
          <a:xfrm>
            <a:off x="120650" y="106363"/>
            <a:ext cx="3097213" cy="164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effectLst/>
              </a:rPr>
              <a:t>TENUNAN KAIN KRONOLOGI ALKITAB</a:t>
            </a:r>
            <a:r>
              <a:rPr lang="en-US" altLang="en-US" sz="1800">
                <a:effectLst/>
              </a:rPr>
              <a:t> </a:t>
            </a:r>
          </a:p>
          <a:p>
            <a:pPr>
              <a:spcBef>
                <a:spcPct val="50000"/>
              </a:spcBef>
            </a:pPr>
            <a:endParaRPr lang="en-US" altLang="en-US" sz="2000">
              <a:effectLst/>
              <a:latin typeface="Arial" panose="020B0604020202020204" pitchFamily="34" charset="0"/>
            </a:endParaRPr>
          </a:p>
        </p:txBody>
      </p:sp>
      <p:sp>
        <p:nvSpPr>
          <p:cNvPr id="711807" name="Rectangle 127">
            <a:extLst>
              <a:ext uri="{FF2B5EF4-FFF2-40B4-BE49-F238E27FC236}">
                <a16:creationId xmlns:a16="http://schemas.microsoft.com/office/drawing/2014/main" id="{C2033DB2-5E8B-2C40-B71F-4A861C593EE6}"/>
              </a:ext>
            </a:extLst>
          </p:cNvPr>
          <p:cNvSpPr>
            <a:spLocks noChangeArrowheads="1"/>
          </p:cNvSpPr>
          <p:nvPr/>
        </p:nvSpPr>
        <p:spPr bwMode="auto">
          <a:xfrm rot="17945350">
            <a:off x="5034757" y="1070768"/>
            <a:ext cx="2413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effectLst/>
                <a:latin typeface="Arial" panose="020B0604020202020204" pitchFamily="34" charset="0"/>
              </a:rPr>
              <a:t>PERJAMUAN KAWIN ANAK DOMBA</a:t>
            </a:r>
          </a:p>
        </p:txBody>
      </p:sp>
      <p:sp>
        <p:nvSpPr>
          <p:cNvPr id="711808" name="Rectangle 128">
            <a:extLst>
              <a:ext uri="{FF2B5EF4-FFF2-40B4-BE49-F238E27FC236}">
                <a16:creationId xmlns:a16="http://schemas.microsoft.com/office/drawing/2014/main" id="{C5693582-B4B2-7D49-BBCF-93C7BDEEA978}"/>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effectLst/>
                <a:latin typeface="Arial" panose="020B0604020202020204" pitchFamily="34" charset="0"/>
              </a:rPr>
              <a:t>KEDATANGAN KEDUA</a:t>
            </a:r>
            <a:endParaRPr lang="en-US" altLang="en-US" sz="1100">
              <a:solidFill>
                <a:srgbClr val="FFEA18"/>
              </a:solidFill>
              <a:effectLst/>
              <a:latin typeface="Arial" panose="020B0604020202020204" pitchFamily="34" charset="0"/>
            </a:endParaRPr>
          </a:p>
        </p:txBody>
      </p:sp>
      <p:sp>
        <p:nvSpPr>
          <p:cNvPr id="711809" name="Rectangle 129">
            <a:extLst>
              <a:ext uri="{FF2B5EF4-FFF2-40B4-BE49-F238E27FC236}">
                <a16:creationId xmlns:a16="http://schemas.microsoft.com/office/drawing/2014/main" id="{4F2706E9-26AC-8049-A2E6-C7FC9337EF4F}"/>
              </a:ext>
            </a:extLst>
          </p:cNvPr>
          <p:cNvSpPr>
            <a:spLocks noChangeArrowheads="1"/>
          </p:cNvSpPr>
          <p:nvPr/>
        </p:nvSpPr>
        <p:spPr bwMode="auto">
          <a:xfrm rot="17945350">
            <a:off x="5738813" y="911225"/>
            <a:ext cx="269398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0000"/>
              </a:lnSpc>
            </a:pPr>
            <a:r>
              <a:rPr lang="en-US" altLang="en-US" sz="1100">
                <a:solidFill>
                  <a:srgbClr val="08F220"/>
                </a:solidFill>
                <a:effectLst/>
                <a:latin typeface="Arial" panose="020B0604020202020204" pitchFamily="34" charset="0"/>
              </a:rPr>
              <a:t>PEMERINTAHAN KRISTUS DI BUMI</a:t>
            </a:r>
            <a:endParaRPr lang="en-US" altLang="en-US" sz="1100">
              <a:solidFill>
                <a:srgbClr val="FFEA18"/>
              </a:solidFill>
              <a:effectLst/>
              <a:latin typeface="Arial" panose="020B0604020202020204" pitchFamily="34" charset="0"/>
            </a:endParaRPr>
          </a:p>
        </p:txBody>
      </p:sp>
      <p:sp>
        <p:nvSpPr>
          <p:cNvPr id="711810" name="Rectangle 130">
            <a:extLst>
              <a:ext uri="{FF2B5EF4-FFF2-40B4-BE49-F238E27FC236}">
                <a16:creationId xmlns:a16="http://schemas.microsoft.com/office/drawing/2014/main" id="{DB70B0F6-61C0-D14F-9188-C253AB8F8C29}"/>
              </a:ext>
            </a:extLst>
          </p:cNvPr>
          <p:cNvSpPr>
            <a:spLocks noChangeArrowheads="1"/>
          </p:cNvSpPr>
          <p:nvPr/>
        </p:nvSpPr>
        <p:spPr bwMode="auto">
          <a:xfrm rot="17945350">
            <a:off x="6196807" y="1226343"/>
            <a:ext cx="2032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effectLst/>
                <a:latin typeface="Arial" panose="020B0604020202020204" pitchFamily="34" charset="0"/>
              </a:rPr>
              <a:t>PENGHAKIMAN TAHTA PUTIH</a:t>
            </a:r>
          </a:p>
        </p:txBody>
      </p:sp>
      <p:sp>
        <p:nvSpPr>
          <p:cNvPr id="711811" name="Rectangle 131">
            <a:extLst>
              <a:ext uri="{FF2B5EF4-FFF2-40B4-BE49-F238E27FC236}">
                <a16:creationId xmlns:a16="http://schemas.microsoft.com/office/drawing/2014/main" id="{92D4B09B-5D61-3842-BB6B-00DA48AF0EC6}"/>
              </a:ext>
            </a:extLst>
          </p:cNvPr>
          <p:cNvSpPr>
            <a:spLocks noChangeArrowheads="1"/>
          </p:cNvSpPr>
          <p:nvPr/>
        </p:nvSpPr>
        <p:spPr bwMode="auto">
          <a:xfrm rot="17945350">
            <a:off x="6584950" y="1174750"/>
            <a:ext cx="2147888" cy="1349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effectLst/>
                <a:latin typeface="Arial" panose="020B0604020202020204" pitchFamily="34" charset="0"/>
              </a:rPr>
              <a:t>LANGIT BARU DAN BUMI BARU</a:t>
            </a:r>
          </a:p>
        </p:txBody>
      </p:sp>
      <p:sp>
        <p:nvSpPr>
          <p:cNvPr id="658552" name="AutoShape 120" descr="Large confetti">
            <a:extLst>
              <a:ext uri="{FF2B5EF4-FFF2-40B4-BE49-F238E27FC236}">
                <a16:creationId xmlns:a16="http://schemas.microsoft.com/office/drawing/2014/main" id="{2EADCFCD-3DE3-4346-A9A7-169E30CD9FD3}"/>
              </a:ext>
            </a:extLst>
          </p:cNvPr>
          <p:cNvSpPr>
            <a:spLocks noChangeArrowheads="1"/>
          </p:cNvSpPr>
          <p:nvPr/>
        </p:nvSpPr>
        <p:spPr bwMode="auto">
          <a:xfrm>
            <a:off x="5465763" y="2489200"/>
            <a:ext cx="109537" cy="3657600"/>
          </a:xfrm>
          <a:prstGeom prst="roundRect">
            <a:avLst>
              <a:gd name="adj" fmla="val 16667"/>
            </a:avLst>
          </a:prstGeom>
          <a:blipFill dpi="0" rotWithShape="0">
            <a:blip r:embed="rId13"/>
            <a:srcRect/>
            <a:tile tx="0" ty="0" sx="100000" sy="100000" flip="none" algn="tl"/>
          </a:blipFill>
          <a:ln w="38100">
            <a:solidFill>
              <a:schemeClr val="bg2"/>
            </a:solidFill>
            <a:round/>
            <a:headEnd/>
            <a:tailEnd/>
          </a:ln>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effectLst>
                <a:outerShdw blurRad="38100" dist="38100" dir="2700000" algn="tl">
                  <a:srgbClr val="000000"/>
                </a:outerShdw>
              </a:effectLst>
              <a:latin typeface="Comic Sans MS" panose="030F0902030302020204" pitchFamily="66" charset="0"/>
              <a:ea typeface="ＭＳ Ｐゴシック" panose="020B0600070205080204" pitchFamily="34" charset="-128"/>
            </a:endParaRPr>
          </a:p>
        </p:txBody>
      </p:sp>
      <p:sp>
        <p:nvSpPr>
          <p:cNvPr id="658553" name="Rectangle 121">
            <a:extLst>
              <a:ext uri="{FF2B5EF4-FFF2-40B4-BE49-F238E27FC236}">
                <a16:creationId xmlns:a16="http://schemas.microsoft.com/office/drawing/2014/main" id="{D9CC0B69-2638-574D-8C4B-D100F391CF77}"/>
              </a:ext>
            </a:extLst>
          </p:cNvPr>
          <p:cNvSpPr>
            <a:spLocks noChangeArrowheads="1"/>
          </p:cNvSpPr>
          <p:nvPr/>
        </p:nvSpPr>
        <p:spPr bwMode="auto">
          <a:xfrm>
            <a:off x="0" y="0"/>
            <a:ext cx="9159875"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ndParaRPr>
          </a:p>
        </p:txBody>
      </p:sp>
      <p:sp>
        <p:nvSpPr>
          <p:cNvPr id="658556" name="Rectangle 124">
            <a:extLst>
              <a:ext uri="{FF2B5EF4-FFF2-40B4-BE49-F238E27FC236}">
                <a16:creationId xmlns:a16="http://schemas.microsoft.com/office/drawing/2014/main" id="{86C128E4-82D0-9347-90A0-8191B7850163}"/>
              </a:ext>
            </a:extLst>
          </p:cNvPr>
          <p:cNvSpPr>
            <a:spLocks noChangeArrowheads="1"/>
          </p:cNvSpPr>
          <p:nvPr/>
        </p:nvSpPr>
        <p:spPr bwMode="auto">
          <a:xfrm>
            <a:off x="2389188" y="2325688"/>
            <a:ext cx="4449762" cy="487362"/>
          </a:xfrm>
          <a:prstGeom prst="rect">
            <a:avLst/>
          </a:prstGeom>
          <a:noFill/>
          <a:ln w="9525">
            <a:noFill/>
            <a:miter lim="800000"/>
            <a:headEnd/>
            <a:tailEnd/>
          </a:ln>
          <a:effectLst>
            <a:outerShdw blurRad="63500" dist="29783" dir="3885598" algn="ctr" rotWithShape="0">
              <a:schemeClr val="tx1">
                <a:alpha val="74998"/>
              </a:schemeClr>
            </a:outerShdw>
          </a:effectLst>
        </p:spPr>
        <p:txBody>
          <a:bodyPr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hlink"/>
                </a:solidFill>
                <a:effectLst/>
                <a:latin typeface="Arial" panose="020B0604020202020204" pitchFamily="34" charset="0"/>
                <a:ea typeface="ＭＳ Ｐゴシック" panose="020B0600070205080204" pitchFamily="34" charset="-128"/>
              </a:rPr>
              <a:t>KEDATANGAN KEDUA</a:t>
            </a:r>
            <a:endParaRPr lang="en-US" altLang="en-US" sz="7200" b="0">
              <a:solidFill>
                <a:schemeClr val="hlink"/>
              </a:solidFill>
              <a:effectLst/>
              <a:latin typeface="Arial" panose="020B0604020202020204" pitchFamily="34" charset="0"/>
              <a:ea typeface="ＭＳ Ｐゴシック" panose="020B0600070205080204" pitchFamily="34" charset="-128"/>
            </a:endParaRPr>
          </a:p>
        </p:txBody>
      </p:sp>
      <p:sp>
        <p:nvSpPr>
          <p:cNvPr id="658559" name="Rectangle 127">
            <a:extLst>
              <a:ext uri="{FF2B5EF4-FFF2-40B4-BE49-F238E27FC236}">
                <a16:creationId xmlns:a16="http://schemas.microsoft.com/office/drawing/2014/main" id="{41ED0277-77A9-DF4B-A023-6BCF800D908A}"/>
              </a:ext>
            </a:extLst>
          </p:cNvPr>
          <p:cNvSpPr>
            <a:spLocks noChangeArrowheads="1"/>
          </p:cNvSpPr>
          <p:nvPr/>
        </p:nvSpPr>
        <p:spPr bwMode="auto">
          <a:xfrm>
            <a:off x="547688" y="5026025"/>
            <a:ext cx="8004175" cy="487363"/>
          </a:xfrm>
          <a:prstGeom prst="rect">
            <a:avLst/>
          </a:prstGeom>
          <a:noFill/>
          <a:ln w="9525">
            <a:noFill/>
            <a:miter lim="800000"/>
            <a:headEnd/>
            <a:tailEnd/>
          </a:ln>
          <a:effectLst>
            <a:outerShdw blurRad="63500" dist="29783" dir="3885598" algn="ctr" rotWithShape="0">
              <a:schemeClr val="tx1">
                <a:alpha val="74998"/>
              </a:schemeClr>
            </a:outerShdw>
          </a:effectLst>
        </p:spPr>
        <p:txBody>
          <a:bodyPr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hlink"/>
                </a:solidFill>
                <a:effectLst/>
                <a:latin typeface="Arial" panose="020B0604020202020204" pitchFamily="34" charset="0"/>
                <a:ea typeface="ＭＳ Ｐゴシック" panose="020B0600070205080204" pitchFamily="34" charset="-128"/>
              </a:rPr>
              <a:t>LANGIT BARU &amp; BUMI YANG BARU</a:t>
            </a:r>
            <a:endParaRPr lang="en-US" altLang="en-US" sz="7200" b="0">
              <a:solidFill>
                <a:schemeClr val="hlink"/>
              </a:solidFill>
              <a:effectLst/>
              <a:latin typeface="Arial" panose="020B0604020202020204" pitchFamily="34" charset="0"/>
              <a:ea typeface="ＭＳ Ｐゴシック" panose="020B0600070205080204" pitchFamily="34" charset="-128"/>
            </a:endParaRPr>
          </a:p>
        </p:txBody>
      </p:sp>
      <p:sp>
        <p:nvSpPr>
          <p:cNvPr id="658562" name="Rectangle 130">
            <a:extLst>
              <a:ext uri="{FF2B5EF4-FFF2-40B4-BE49-F238E27FC236}">
                <a16:creationId xmlns:a16="http://schemas.microsoft.com/office/drawing/2014/main" id="{1A4C8CF2-9925-5B4C-A235-082AD7C6D74E}"/>
              </a:ext>
            </a:extLst>
          </p:cNvPr>
          <p:cNvSpPr>
            <a:spLocks noChangeArrowheads="1"/>
          </p:cNvSpPr>
          <p:nvPr/>
        </p:nvSpPr>
        <p:spPr bwMode="auto">
          <a:xfrm>
            <a:off x="700088" y="4129088"/>
            <a:ext cx="7650162" cy="487362"/>
          </a:xfrm>
          <a:prstGeom prst="rect">
            <a:avLst/>
          </a:prstGeom>
          <a:noFill/>
          <a:ln w="9525">
            <a:noFill/>
            <a:miter lim="800000"/>
            <a:headEnd/>
            <a:tailEnd/>
          </a:ln>
          <a:effectLst>
            <a:outerShdw blurRad="63500" dist="29783" dir="3885598" algn="ctr" rotWithShape="0">
              <a:schemeClr val="tx1">
                <a:alpha val="74998"/>
              </a:schemeClr>
            </a:outerShdw>
          </a:effectLst>
        </p:spPr>
        <p:txBody>
          <a:bodyPr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hlink"/>
                </a:solidFill>
                <a:effectLst/>
                <a:latin typeface="Arial" panose="020B0604020202020204" pitchFamily="34" charset="0"/>
                <a:ea typeface="ＭＳ Ｐゴシック" panose="020B0600070205080204" pitchFamily="34" charset="-128"/>
              </a:rPr>
              <a:t>PENGHAKIMAN TAHTA PUTIH</a:t>
            </a:r>
          </a:p>
        </p:txBody>
      </p:sp>
      <p:sp>
        <p:nvSpPr>
          <p:cNvPr id="658565" name="Rectangle 133">
            <a:extLst>
              <a:ext uri="{FF2B5EF4-FFF2-40B4-BE49-F238E27FC236}">
                <a16:creationId xmlns:a16="http://schemas.microsoft.com/office/drawing/2014/main" id="{90AFC194-75C5-3A4D-8A0A-892F78C2030F}"/>
              </a:ext>
            </a:extLst>
          </p:cNvPr>
          <p:cNvSpPr>
            <a:spLocks noChangeArrowheads="1"/>
          </p:cNvSpPr>
          <p:nvPr/>
        </p:nvSpPr>
        <p:spPr bwMode="auto">
          <a:xfrm>
            <a:off x="815975" y="3230563"/>
            <a:ext cx="7477125" cy="487362"/>
          </a:xfrm>
          <a:prstGeom prst="rect">
            <a:avLst/>
          </a:prstGeom>
          <a:noFill/>
          <a:ln w="9525">
            <a:noFill/>
            <a:miter lim="800000"/>
            <a:headEnd/>
            <a:tailEnd/>
          </a:ln>
          <a:effectLst>
            <a:outerShdw blurRad="63500" dist="29783" dir="3885598" algn="ctr" rotWithShape="0">
              <a:schemeClr val="tx1">
                <a:alpha val="74998"/>
              </a:schemeClr>
            </a:outerShdw>
          </a:effectLst>
        </p:spPr>
        <p:txBody>
          <a:bodyPr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hlink"/>
                </a:solidFill>
                <a:effectLst/>
                <a:latin typeface="Arial" panose="020B0604020202020204" pitchFamily="34" charset="0"/>
                <a:ea typeface="ＭＳ Ｐゴシック" panose="020B0600070205080204" pitchFamily="34" charset="-128"/>
              </a:rPr>
              <a:t>PEMERINTAHAN KRISTUS DI BUMI</a:t>
            </a:r>
          </a:p>
        </p:txBody>
      </p:sp>
      <p:sp>
        <p:nvSpPr>
          <p:cNvPr id="658568" name="Rectangle 136">
            <a:extLst>
              <a:ext uri="{FF2B5EF4-FFF2-40B4-BE49-F238E27FC236}">
                <a16:creationId xmlns:a16="http://schemas.microsoft.com/office/drawing/2014/main" id="{22D835E5-4F95-D847-9CE8-8FDAD38BE649}"/>
              </a:ext>
            </a:extLst>
          </p:cNvPr>
          <p:cNvSpPr>
            <a:spLocks noChangeArrowheads="1"/>
          </p:cNvSpPr>
          <p:nvPr/>
        </p:nvSpPr>
        <p:spPr bwMode="auto">
          <a:xfrm>
            <a:off x="511175" y="1444625"/>
            <a:ext cx="8112125" cy="487363"/>
          </a:xfrm>
          <a:prstGeom prst="rect">
            <a:avLst/>
          </a:prstGeom>
          <a:noFill/>
          <a:ln w="9525">
            <a:noFill/>
            <a:miter lim="800000"/>
            <a:headEnd/>
            <a:tailEnd/>
          </a:ln>
          <a:effectLst>
            <a:outerShdw blurRad="63500" dist="29783" dir="3885598" algn="ctr" rotWithShape="0">
              <a:schemeClr val="tx1">
                <a:alpha val="74998"/>
              </a:schemeClr>
            </a:outerShdw>
          </a:effectLst>
        </p:spPr>
        <p:txBody>
          <a:bodyPr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hlink"/>
                </a:solidFill>
                <a:effectLst/>
                <a:latin typeface="Arial" panose="020B0604020202020204" pitchFamily="34" charset="0"/>
                <a:ea typeface="ＭＳ Ｐゴシック" panose="020B0600070205080204" pitchFamily="34" charset="-128"/>
              </a:rPr>
              <a:t>PERJAMUAN KAWIN ANAK DOMBA</a:t>
            </a:r>
          </a:p>
        </p:txBody>
      </p:sp>
      <p:sp>
        <p:nvSpPr>
          <p:cNvPr id="711795" name="Text Box 137">
            <a:extLst>
              <a:ext uri="{FF2B5EF4-FFF2-40B4-BE49-F238E27FC236}">
                <a16:creationId xmlns:a16="http://schemas.microsoft.com/office/drawing/2014/main" id="{C5DEEC61-AAD3-C74A-8060-7BB23B3E6D9C}"/>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 </a:t>
            </a:r>
            <a:r>
              <a:rPr lang="en-US" altLang="en-US" sz="1000">
                <a:solidFill>
                  <a:srgbClr val="FFFFFF"/>
                </a:solidFill>
                <a:effectLst/>
                <a:latin typeface="Arial" panose="020B0604020202020204" pitchFamily="34" charset="0"/>
                <a:ea typeface="ＭＳ Ｐゴシック" panose="020B0600070205080204" pitchFamily="34" charset="-128"/>
              </a:rPr>
              <a:t>2006</a:t>
            </a:r>
            <a:r>
              <a:rPr lang="en-US" altLang="en-US" sz="900">
                <a:solidFill>
                  <a:srgbClr val="FFFFFF"/>
                </a:solidFill>
                <a:effectLst/>
                <a:latin typeface="Arial" panose="020B0604020202020204" pitchFamily="34" charset="0"/>
                <a:ea typeface="ＭＳ Ｐゴシック" panose="020B0600070205080204" pitchFamily="34" charset="-128"/>
              </a:rPr>
              <a:t> TBBMI</a:t>
            </a:r>
          </a:p>
        </p:txBody>
      </p:sp>
      <p:sp>
        <p:nvSpPr>
          <p:cNvPr id="659594" name="Rectangle 138">
            <a:extLst>
              <a:ext uri="{FF2B5EF4-FFF2-40B4-BE49-F238E27FC236}">
                <a16:creationId xmlns:a16="http://schemas.microsoft.com/office/drawing/2014/main" id="{70714E55-F739-6F47-A2EF-7E76C7DB13AD}"/>
              </a:ext>
            </a:extLst>
          </p:cNvPr>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rPr>
              <a:t>9.65.05B.</a:t>
            </a:r>
          </a:p>
        </p:txBody>
      </p:sp>
      <p:sp>
        <p:nvSpPr>
          <p:cNvPr id="659595" name="Rectangle 139">
            <a:extLst>
              <a:ext uri="{FF2B5EF4-FFF2-40B4-BE49-F238E27FC236}">
                <a16:creationId xmlns:a16="http://schemas.microsoft.com/office/drawing/2014/main" id="{743FD6B9-080A-F74E-9F8F-C42344E4ED20}"/>
              </a:ext>
            </a:extLst>
          </p:cNvPr>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73</a:t>
            </a:r>
          </a:p>
        </p:txBody>
      </p:sp>
      <p:sp>
        <p:nvSpPr>
          <p:cNvPr id="711798" name="Text Box 141">
            <a:extLst>
              <a:ext uri="{FF2B5EF4-FFF2-40B4-BE49-F238E27FC236}">
                <a16:creationId xmlns:a16="http://schemas.microsoft.com/office/drawing/2014/main" id="{4078B0B1-F606-224F-9A78-37C9917BCC82}"/>
              </a:ext>
            </a:extLst>
          </p:cNvPr>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solidFill>
                  <a:srgbClr val="FFFFFF"/>
                </a:solidFill>
                <a:effectLst/>
                <a:latin typeface="Comic Sans MS" panose="030F0902030302020204" pitchFamily="66" charset="0"/>
                <a:ea typeface="ＭＳ Ｐゴシック" panose="020B0600070205080204" pitchFamily="34" charset="-128"/>
              </a:rPr>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58568"/>
                                        </p:tgtEl>
                                        <p:attrNameLst>
                                          <p:attrName>style.visibility</p:attrName>
                                        </p:attrNameLst>
                                      </p:cBhvr>
                                      <p:to>
                                        <p:strVal val="visible"/>
                                      </p:to>
                                    </p:set>
                                    <p:anim calcmode="lin" valueType="num">
                                      <p:cBhvr additive="base">
                                        <p:cTn id="7" dur="500" fill="hold"/>
                                        <p:tgtEl>
                                          <p:spTgt spid="658568"/>
                                        </p:tgtEl>
                                        <p:attrNameLst>
                                          <p:attrName>ppt_x</p:attrName>
                                        </p:attrNameLst>
                                      </p:cBhvr>
                                      <p:tavLst>
                                        <p:tav tm="0">
                                          <p:val>
                                            <p:strVal val="#ppt_x"/>
                                          </p:val>
                                        </p:tav>
                                        <p:tav tm="100000">
                                          <p:val>
                                            <p:strVal val="#ppt_x"/>
                                          </p:val>
                                        </p:tav>
                                      </p:tavLst>
                                    </p:anim>
                                    <p:anim calcmode="lin" valueType="num">
                                      <p:cBhvr additive="base">
                                        <p:cTn id="8" dur="500" fill="hold"/>
                                        <p:tgtEl>
                                          <p:spTgt spid="6585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8556"/>
                                        </p:tgtEl>
                                        <p:attrNameLst>
                                          <p:attrName>style.visibility</p:attrName>
                                        </p:attrNameLst>
                                      </p:cBhvr>
                                      <p:to>
                                        <p:strVal val="visible"/>
                                      </p:to>
                                    </p:set>
                                    <p:anim calcmode="lin" valueType="num">
                                      <p:cBhvr additive="base">
                                        <p:cTn id="13" dur="500" fill="hold"/>
                                        <p:tgtEl>
                                          <p:spTgt spid="658556"/>
                                        </p:tgtEl>
                                        <p:attrNameLst>
                                          <p:attrName>ppt_x</p:attrName>
                                        </p:attrNameLst>
                                      </p:cBhvr>
                                      <p:tavLst>
                                        <p:tav tm="0">
                                          <p:val>
                                            <p:strVal val="#ppt_x"/>
                                          </p:val>
                                        </p:tav>
                                        <p:tav tm="100000">
                                          <p:val>
                                            <p:strVal val="#ppt_x"/>
                                          </p:val>
                                        </p:tav>
                                      </p:tavLst>
                                    </p:anim>
                                    <p:anim calcmode="lin" valueType="num">
                                      <p:cBhvr additive="base">
                                        <p:cTn id="14" dur="500" fill="hold"/>
                                        <p:tgtEl>
                                          <p:spTgt spid="65855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8565"/>
                                        </p:tgtEl>
                                        <p:attrNameLst>
                                          <p:attrName>style.visibility</p:attrName>
                                        </p:attrNameLst>
                                      </p:cBhvr>
                                      <p:to>
                                        <p:strVal val="visible"/>
                                      </p:to>
                                    </p:set>
                                    <p:anim calcmode="lin" valueType="num">
                                      <p:cBhvr additive="base">
                                        <p:cTn id="19" dur="500" fill="hold"/>
                                        <p:tgtEl>
                                          <p:spTgt spid="658565"/>
                                        </p:tgtEl>
                                        <p:attrNameLst>
                                          <p:attrName>ppt_x</p:attrName>
                                        </p:attrNameLst>
                                      </p:cBhvr>
                                      <p:tavLst>
                                        <p:tav tm="0">
                                          <p:val>
                                            <p:strVal val="#ppt_x"/>
                                          </p:val>
                                        </p:tav>
                                        <p:tav tm="100000">
                                          <p:val>
                                            <p:strVal val="#ppt_x"/>
                                          </p:val>
                                        </p:tav>
                                      </p:tavLst>
                                    </p:anim>
                                    <p:anim calcmode="lin" valueType="num">
                                      <p:cBhvr additive="base">
                                        <p:cTn id="20" dur="500" fill="hold"/>
                                        <p:tgtEl>
                                          <p:spTgt spid="65856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8562"/>
                                        </p:tgtEl>
                                        <p:attrNameLst>
                                          <p:attrName>style.visibility</p:attrName>
                                        </p:attrNameLst>
                                      </p:cBhvr>
                                      <p:to>
                                        <p:strVal val="visible"/>
                                      </p:to>
                                    </p:set>
                                    <p:anim calcmode="lin" valueType="num">
                                      <p:cBhvr additive="base">
                                        <p:cTn id="25" dur="500" fill="hold"/>
                                        <p:tgtEl>
                                          <p:spTgt spid="658562"/>
                                        </p:tgtEl>
                                        <p:attrNameLst>
                                          <p:attrName>ppt_x</p:attrName>
                                        </p:attrNameLst>
                                      </p:cBhvr>
                                      <p:tavLst>
                                        <p:tav tm="0">
                                          <p:val>
                                            <p:strVal val="#ppt_x"/>
                                          </p:val>
                                        </p:tav>
                                        <p:tav tm="100000">
                                          <p:val>
                                            <p:strVal val="#ppt_x"/>
                                          </p:val>
                                        </p:tav>
                                      </p:tavLst>
                                    </p:anim>
                                    <p:anim calcmode="lin" valueType="num">
                                      <p:cBhvr additive="base">
                                        <p:cTn id="26" dur="500" fill="hold"/>
                                        <p:tgtEl>
                                          <p:spTgt spid="65856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8559"/>
                                        </p:tgtEl>
                                        <p:attrNameLst>
                                          <p:attrName>style.visibility</p:attrName>
                                        </p:attrNameLst>
                                      </p:cBhvr>
                                      <p:to>
                                        <p:strVal val="visible"/>
                                      </p:to>
                                    </p:set>
                                    <p:anim calcmode="lin" valueType="num">
                                      <p:cBhvr additive="base">
                                        <p:cTn id="31" dur="500" fill="hold"/>
                                        <p:tgtEl>
                                          <p:spTgt spid="658559"/>
                                        </p:tgtEl>
                                        <p:attrNameLst>
                                          <p:attrName>ppt_x</p:attrName>
                                        </p:attrNameLst>
                                      </p:cBhvr>
                                      <p:tavLst>
                                        <p:tav tm="0">
                                          <p:val>
                                            <p:strVal val="#ppt_x"/>
                                          </p:val>
                                        </p:tav>
                                        <p:tav tm="100000">
                                          <p:val>
                                            <p:strVal val="#ppt_x"/>
                                          </p:val>
                                        </p:tav>
                                      </p:tavLst>
                                    </p:anim>
                                    <p:anim calcmode="lin" valueType="num">
                                      <p:cBhvr additive="base">
                                        <p:cTn id="32" dur="500" fill="hold"/>
                                        <p:tgtEl>
                                          <p:spTgt spid="658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556" grpId="0"/>
      <p:bldP spid="658559" grpId="0"/>
      <p:bldP spid="658562" grpId="0"/>
      <p:bldP spid="658565" grpId="0"/>
      <p:bldP spid="65856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a:extLst>
              <a:ext uri="{FF2B5EF4-FFF2-40B4-BE49-F238E27FC236}">
                <a16:creationId xmlns:a16="http://schemas.microsoft.com/office/drawing/2014/main" id="{1D869FEF-3BAF-8A44-B16C-7C287E51020F}"/>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713731" name="Rectangle 3">
            <a:extLst>
              <a:ext uri="{FF2B5EF4-FFF2-40B4-BE49-F238E27FC236}">
                <a16:creationId xmlns:a16="http://schemas.microsoft.com/office/drawing/2014/main" id="{8DCCD28E-C62A-7646-99D5-5F8C73D21C44}"/>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13732" name="Rectangle 4">
            <a:extLst>
              <a:ext uri="{FF2B5EF4-FFF2-40B4-BE49-F238E27FC236}">
                <a16:creationId xmlns:a16="http://schemas.microsoft.com/office/drawing/2014/main" id="{05B230F9-E9A6-5545-944B-2D4D9D9F6A33}"/>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sp>
        <p:nvSpPr>
          <p:cNvPr id="713733" name="Rectangle 5" descr="Oak">
            <a:extLst>
              <a:ext uri="{FF2B5EF4-FFF2-40B4-BE49-F238E27FC236}">
                <a16:creationId xmlns:a16="http://schemas.microsoft.com/office/drawing/2014/main" id="{ADB75DCD-5FDD-074C-B99E-37FAF829C15B}"/>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659462" name="Rectangle 6" descr="Oak">
            <a:extLst>
              <a:ext uri="{FF2B5EF4-FFF2-40B4-BE49-F238E27FC236}">
                <a16:creationId xmlns:a16="http://schemas.microsoft.com/office/drawing/2014/main" id="{D266EA5D-0705-9E43-9B35-E43929FCB19B}"/>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grpSp>
        <p:nvGrpSpPr>
          <p:cNvPr id="713735" name="Group 7">
            <a:extLst>
              <a:ext uri="{FF2B5EF4-FFF2-40B4-BE49-F238E27FC236}">
                <a16:creationId xmlns:a16="http://schemas.microsoft.com/office/drawing/2014/main" id="{B19E204C-649D-0F4F-A903-A8952F507D44}"/>
              </a:ext>
            </a:extLst>
          </p:cNvPr>
          <p:cNvGrpSpPr>
            <a:grpSpLocks/>
          </p:cNvGrpSpPr>
          <p:nvPr/>
        </p:nvGrpSpPr>
        <p:grpSpPr bwMode="auto">
          <a:xfrm>
            <a:off x="1885950" y="92075"/>
            <a:ext cx="3810000" cy="2328863"/>
            <a:chOff x="1188" y="58"/>
            <a:chExt cx="2400" cy="1467"/>
          </a:xfrm>
        </p:grpSpPr>
        <p:sp>
          <p:nvSpPr>
            <p:cNvPr id="713736" name="Text Box 8">
              <a:extLst>
                <a:ext uri="{FF2B5EF4-FFF2-40B4-BE49-F238E27FC236}">
                  <a16:creationId xmlns:a16="http://schemas.microsoft.com/office/drawing/2014/main" id="{2FF1A516-28A3-1F41-A1B2-62B47D0D3398}"/>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effectLst/>
                  <a:latin typeface=""/>
                </a:rPr>
                <a:t>Y</a:t>
              </a:r>
            </a:p>
          </p:txBody>
        </p:sp>
        <p:grpSp>
          <p:nvGrpSpPr>
            <p:cNvPr id="713737" name="Group 9">
              <a:extLst>
                <a:ext uri="{FF2B5EF4-FFF2-40B4-BE49-F238E27FC236}">
                  <a16:creationId xmlns:a16="http://schemas.microsoft.com/office/drawing/2014/main" id="{C9A57F64-6949-D347-B394-0A2001B9F2B0}"/>
                </a:ext>
              </a:extLst>
            </p:cNvPr>
            <p:cNvGrpSpPr>
              <a:grpSpLocks/>
            </p:cNvGrpSpPr>
            <p:nvPr/>
          </p:nvGrpSpPr>
          <p:grpSpPr bwMode="auto">
            <a:xfrm>
              <a:off x="1686" y="824"/>
              <a:ext cx="1131" cy="355"/>
              <a:chOff x="1686" y="824"/>
              <a:chExt cx="1131" cy="355"/>
            </a:xfrm>
          </p:grpSpPr>
          <p:sp>
            <p:nvSpPr>
              <p:cNvPr id="713738" name="Rectangle 10">
                <a:extLst>
                  <a:ext uri="{FF2B5EF4-FFF2-40B4-BE49-F238E27FC236}">
                    <a16:creationId xmlns:a16="http://schemas.microsoft.com/office/drawing/2014/main" id="{DB62618A-BF7A-1A49-8B93-708C4727AC1C}"/>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effectLst/>
                    <a:latin typeface=""/>
                  </a:rPr>
                  <a:t>4T</a:t>
                </a:r>
                <a:endParaRPr lang="en-US" altLang="en-US" sz="4800" b="0">
                  <a:solidFill>
                    <a:srgbClr val="FFEA18"/>
                  </a:solidFill>
                  <a:effectLst/>
                  <a:latin typeface="Times" pitchFamily="2" charset="0"/>
                </a:endParaRPr>
              </a:p>
            </p:txBody>
          </p:sp>
          <p:sp>
            <p:nvSpPr>
              <p:cNvPr id="713739" name="Rectangle 11">
                <a:extLst>
                  <a:ext uri="{FF2B5EF4-FFF2-40B4-BE49-F238E27FC236}">
                    <a16:creationId xmlns:a16="http://schemas.microsoft.com/office/drawing/2014/main" id="{4E45E840-14DE-F540-8C8D-55940E3F5CFF}"/>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effectLst/>
                    <a:latin typeface=""/>
                  </a:rPr>
                  <a:t>  3K</a:t>
                </a:r>
                <a:endParaRPr lang="en-US" altLang="en-US" sz="4800" b="0">
                  <a:solidFill>
                    <a:srgbClr val="FFEA18"/>
                  </a:solidFill>
                  <a:effectLst/>
                  <a:latin typeface="Times" pitchFamily="2" charset="0"/>
                </a:endParaRPr>
              </a:p>
            </p:txBody>
          </p:sp>
        </p:grpSp>
        <p:grpSp>
          <p:nvGrpSpPr>
            <p:cNvPr id="713740" name="Group 12">
              <a:extLst>
                <a:ext uri="{FF2B5EF4-FFF2-40B4-BE49-F238E27FC236}">
                  <a16:creationId xmlns:a16="http://schemas.microsoft.com/office/drawing/2014/main" id="{919FB112-2FC3-DD47-A925-E3B06A2C0C90}"/>
                </a:ext>
              </a:extLst>
            </p:cNvPr>
            <p:cNvGrpSpPr>
              <a:grpSpLocks/>
            </p:cNvGrpSpPr>
            <p:nvPr/>
          </p:nvGrpSpPr>
          <p:grpSpPr bwMode="auto">
            <a:xfrm>
              <a:off x="1188" y="1175"/>
              <a:ext cx="1964" cy="249"/>
              <a:chOff x="1188" y="1175"/>
              <a:chExt cx="1964" cy="249"/>
            </a:xfrm>
          </p:grpSpPr>
          <p:grpSp>
            <p:nvGrpSpPr>
              <p:cNvPr id="713741" name="Group 13">
                <a:extLst>
                  <a:ext uri="{FF2B5EF4-FFF2-40B4-BE49-F238E27FC236}">
                    <a16:creationId xmlns:a16="http://schemas.microsoft.com/office/drawing/2014/main" id="{670ED973-0885-6048-BB8A-306333A0ED5F}"/>
                  </a:ext>
                </a:extLst>
              </p:cNvPr>
              <p:cNvGrpSpPr>
                <a:grpSpLocks/>
              </p:cNvGrpSpPr>
              <p:nvPr/>
            </p:nvGrpSpPr>
            <p:grpSpPr bwMode="auto">
              <a:xfrm>
                <a:off x="1188" y="1175"/>
                <a:ext cx="1721" cy="248"/>
                <a:chOff x="1188" y="1175"/>
                <a:chExt cx="1721" cy="248"/>
              </a:xfrm>
            </p:grpSpPr>
            <p:sp>
              <p:nvSpPr>
                <p:cNvPr id="713742" name="Rectangle 14">
                  <a:extLst>
                    <a:ext uri="{FF2B5EF4-FFF2-40B4-BE49-F238E27FC236}">
                      <a16:creationId xmlns:a16="http://schemas.microsoft.com/office/drawing/2014/main" id="{B2CF38DE-49E9-F54C-BC73-1F55D5DED904}"/>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effectLst/>
                      <a:latin typeface=""/>
                    </a:rPr>
                    <a:t>C</a:t>
                  </a:r>
                  <a:endParaRPr lang="en-US" altLang="en-US" sz="3600">
                    <a:solidFill>
                      <a:srgbClr val="FFEA18"/>
                    </a:solidFill>
                    <a:effectLst/>
                    <a:latin typeface="Times" pitchFamily="2" charset="0"/>
                  </a:endParaRPr>
                </a:p>
              </p:txBody>
            </p:sp>
            <p:sp>
              <p:nvSpPr>
                <p:cNvPr id="713743" name="Rectangle 15">
                  <a:extLst>
                    <a:ext uri="{FF2B5EF4-FFF2-40B4-BE49-F238E27FC236}">
                      <a16:creationId xmlns:a16="http://schemas.microsoft.com/office/drawing/2014/main" id="{A8276EAD-AA93-D844-AC6C-E7158121D030}"/>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A</a:t>
                  </a:r>
                  <a:endParaRPr lang="en-US" altLang="en-US" sz="3600">
                    <a:solidFill>
                      <a:srgbClr val="FC030C"/>
                    </a:solidFill>
                    <a:effectLst/>
                    <a:latin typeface="Times" pitchFamily="2" charset="0"/>
                  </a:endParaRPr>
                </a:p>
              </p:txBody>
            </p:sp>
            <p:sp>
              <p:nvSpPr>
                <p:cNvPr id="713744" name="Rectangle 16">
                  <a:extLst>
                    <a:ext uri="{FF2B5EF4-FFF2-40B4-BE49-F238E27FC236}">
                      <a16:creationId xmlns:a16="http://schemas.microsoft.com/office/drawing/2014/main" id="{AFFA8B33-5852-0E4F-89E5-CB373CF81361}"/>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Y</a:t>
                  </a:r>
                  <a:endParaRPr lang="en-US" altLang="en-US" sz="3600">
                    <a:solidFill>
                      <a:srgbClr val="FC030C"/>
                    </a:solidFill>
                    <a:effectLst/>
                    <a:latin typeface="Times" pitchFamily="2" charset="0"/>
                  </a:endParaRPr>
                </a:p>
              </p:txBody>
            </p:sp>
            <p:sp>
              <p:nvSpPr>
                <p:cNvPr id="713745" name="Rectangle 17">
                  <a:extLst>
                    <a:ext uri="{FF2B5EF4-FFF2-40B4-BE49-F238E27FC236}">
                      <a16:creationId xmlns:a16="http://schemas.microsoft.com/office/drawing/2014/main" id="{AA204CAE-D909-094E-994B-7FDBFDDF40EB}"/>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M</a:t>
                  </a:r>
                  <a:endParaRPr lang="en-US" altLang="en-US" sz="3600">
                    <a:solidFill>
                      <a:srgbClr val="FC030C"/>
                    </a:solidFill>
                    <a:effectLst/>
                    <a:latin typeface="Times" pitchFamily="2" charset="0"/>
                  </a:endParaRPr>
                </a:p>
              </p:txBody>
            </p:sp>
            <p:sp>
              <p:nvSpPr>
                <p:cNvPr id="713746" name="Rectangle 18">
                  <a:extLst>
                    <a:ext uri="{FF2B5EF4-FFF2-40B4-BE49-F238E27FC236}">
                      <a16:creationId xmlns:a16="http://schemas.microsoft.com/office/drawing/2014/main" id="{43B94551-797A-8A4A-B641-BA16E316C67F}"/>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effectLst/>
                      <a:latin typeface=""/>
                    </a:rPr>
                    <a:t>Y</a:t>
                  </a:r>
                  <a:endParaRPr lang="en-US" altLang="en-US" sz="3600">
                    <a:solidFill>
                      <a:srgbClr val="FC030C"/>
                    </a:solidFill>
                    <a:effectLst/>
                    <a:latin typeface="Times" pitchFamily="2" charset="0"/>
                  </a:endParaRPr>
                </a:p>
              </p:txBody>
            </p:sp>
            <p:sp>
              <p:nvSpPr>
                <p:cNvPr id="713747" name="Rectangle 19">
                  <a:extLst>
                    <a:ext uri="{FF2B5EF4-FFF2-40B4-BE49-F238E27FC236}">
                      <a16:creationId xmlns:a16="http://schemas.microsoft.com/office/drawing/2014/main" id="{54EEF541-6DC8-2D46-8609-D3003B177AE7}"/>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A</a:t>
                  </a:r>
                  <a:endParaRPr lang="en-US" altLang="en-US" sz="3600">
                    <a:solidFill>
                      <a:srgbClr val="08F220"/>
                    </a:solidFill>
                    <a:effectLst/>
                    <a:latin typeface="Times" pitchFamily="2" charset="0"/>
                  </a:endParaRPr>
                </a:p>
              </p:txBody>
            </p:sp>
            <p:sp>
              <p:nvSpPr>
                <p:cNvPr id="713748" name="Rectangle 20">
                  <a:extLst>
                    <a:ext uri="{FF2B5EF4-FFF2-40B4-BE49-F238E27FC236}">
                      <a16:creationId xmlns:a16="http://schemas.microsoft.com/office/drawing/2014/main" id="{DCEFEB3D-7C8B-5041-825B-FCCE26FEBE76}"/>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K</a:t>
                  </a:r>
                  <a:endParaRPr lang="en-US" altLang="en-US" sz="3600">
                    <a:solidFill>
                      <a:srgbClr val="08F220"/>
                    </a:solidFill>
                    <a:effectLst/>
                    <a:latin typeface="Times" pitchFamily="2" charset="0"/>
                  </a:endParaRPr>
                </a:p>
              </p:txBody>
            </p:sp>
            <p:sp>
              <p:nvSpPr>
                <p:cNvPr id="713749" name="Rectangle 21">
                  <a:extLst>
                    <a:ext uri="{FF2B5EF4-FFF2-40B4-BE49-F238E27FC236}">
                      <a16:creationId xmlns:a16="http://schemas.microsoft.com/office/drawing/2014/main" id="{34624843-6F12-634C-BEA5-7B1A822E099C}"/>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effectLst/>
                      <a:latin typeface=""/>
                    </a:rPr>
                    <a:t>P</a:t>
                  </a:r>
                  <a:endParaRPr lang="en-US" altLang="en-US" sz="3600">
                    <a:solidFill>
                      <a:srgbClr val="08F220"/>
                    </a:solidFill>
                    <a:effectLst/>
                    <a:latin typeface="Times" pitchFamily="2" charset="0"/>
                  </a:endParaRPr>
                </a:p>
              </p:txBody>
            </p:sp>
          </p:grpSp>
          <p:sp>
            <p:nvSpPr>
              <p:cNvPr id="713750" name="Rectangle 22">
                <a:extLst>
                  <a:ext uri="{FF2B5EF4-FFF2-40B4-BE49-F238E27FC236}">
                    <a16:creationId xmlns:a16="http://schemas.microsoft.com/office/drawing/2014/main" id="{0D66626D-12DB-F941-AEFF-34454400F7BB}"/>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effectLst/>
                    <a:latin typeface=""/>
                  </a:rPr>
                  <a:t>S</a:t>
                </a:r>
                <a:endParaRPr lang="en-US" altLang="en-US" sz="3600">
                  <a:solidFill>
                    <a:srgbClr val="11B0C5"/>
                  </a:solidFill>
                  <a:effectLst/>
                  <a:latin typeface="Times" pitchFamily="2" charset="0"/>
                </a:endParaRPr>
              </a:p>
            </p:txBody>
          </p:sp>
        </p:grpSp>
        <p:grpSp>
          <p:nvGrpSpPr>
            <p:cNvPr id="713751" name="Group 23">
              <a:extLst>
                <a:ext uri="{FF2B5EF4-FFF2-40B4-BE49-F238E27FC236}">
                  <a16:creationId xmlns:a16="http://schemas.microsoft.com/office/drawing/2014/main" id="{B4DF5BB9-C4F7-0F4A-AC9A-CE0599F7F43C}"/>
                </a:ext>
              </a:extLst>
            </p:cNvPr>
            <p:cNvGrpSpPr>
              <a:grpSpLocks/>
            </p:cNvGrpSpPr>
            <p:nvPr/>
          </p:nvGrpSpPr>
          <p:grpSpPr bwMode="auto">
            <a:xfrm>
              <a:off x="2033" y="58"/>
              <a:ext cx="455" cy="718"/>
              <a:chOff x="2137" y="346"/>
              <a:chExt cx="455" cy="718"/>
            </a:xfrm>
          </p:grpSpPr>
          <p:grpSp>
            <p:nvGrpSpPr>
              <p:cNvPr id="713752" name="Group 24">
                <a:extLst>
                  <a:ext uri="{FF2B5EF4-FFF2-40B4-BE49-F238E27FC236}">
                    <a16:creationId xmlns:a16="http://schemas.microsoft.com/office/drawing/2014/main" id="{990C88B3-62D7-C64C-9273-649B98A53402}"/>
                  </a:ext>
                </a:extLst>
              </p:cNvPr>
              <p:cNvGrpSpPr>
                <a:grpSpLocks/>
              </p:cNvGrpSpPr>
              <p:nvPr/>
            </p:nvGrpSpPr>
            <p:grpSpPr bwMode="auto">
              <a:xfrm>
                <a:off x="2137" y="346"/>
                <a:ext cx="455" cy="718"/>
                <a:chOff x="1814" y="109"/>
                <a:chExt cx="455" cy="718"/>
              </a:xfrm>
            </p:grpSpPr>
            <p:sp>
              <p:nvSpPr>
                <p:cNvPr id="713753" name="Text Box 25">
                  <a:extLst>
                    <a:ext uri="{FF2B5EF4-FFF2-40B4-BE49-F238E27FC236}">
                      <a16:creationId xmlns:a16="http://schemas.microsoft.com/office/drawing/2014/main" id="{FFD8183A-EDB9-9640-A10D-AA075040F9B1}"/>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effectLst/>
                      <a:latin typeface=""/>
                    </a:rPr>
                    <a:t>7</a:t>
                  </a:r>
                </a:p>
              </p:txBody>
            </p:sp>
            <p:sp>
              <p:nvSpPr>
                <p:cNvPr id="713754" name="Line 26">
                  <a:extLst>
                    <a:ext uri="{FF2B5EF4-FFF2-40B4-BE49-F238E27FC236}">
                      <a16:creationId xmlns:a16="http://schemas.microsoft.com/office/drawing/2014/main" id="{1BFD5204-792F-0C4C-9781-DE8FC458EB36}"/>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713755" name="Line 27">
                <a:extLst>
                  <a:ext uri="{FF2B5EF4-FFF2-40B4-BE49-F238E27FC236}">
                    <a16:creationId xmlns:a16="http://schemas.microsoft.com/office/drawing/2014/main" id="{66BC9A27-3C0A-8540-A1F4-E927BD413B26}"/>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713756" name="Group 28">
              <a:extLst>
                <a:ext uri="{FF2B5EF4-FFF2-40B4-BE49-F238E27FC236}">
                  <a16:creationId xmlns:a16="http://schemas.microsoft.com/office/drawing/2014/main" id="{5497E014-E6BF-B34E-82E8-FAECF3F8F41C}"/>
                </a:ext>
              </a:extLst>
            </p:cNvPr>
            <p:cNvGrpSpPr>
              <a:grpSpLocks/>
            </p:cNvGrpSpPr>
            <p:nvPr/>
          </p:nvGrpSpPr>
          <p:grpSpPr bwMode="auto">
            <a:xfrm>
              <a:off x="1639" y="578"/>
              <a:ext cx="1275" cy="365"/>
              <a:chOff x="1639" y="554"/>
              <a:chExt cx="1275" cy="365"/>
            </a:xfrm>
          </p:grpSpPr>
          <p:sp>
            <p:nvSpPr>
              <p:cNvPr id="713757" name="Text Box 29">
                <a:extLst>
                  <a:ext uri="{FF2B5EF4-FFF2-40B4-BE49-F238E27FC236}">
                    <a16:creationId xmlns:a16="http://schemas.microsoft.com/office/drawing/2014/main" id="{2ED453B3-866C-EA4B-8483-F2578A48A1C4}"/>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00DFCA"/>
                    </a:solidFill>
                    <a:effectLst/>
                    <a:latin typeface="Arial" panose="020B0604020202020204" pitchFamily="34" charset="0"/>
                  </a:rPr>
                  <a:t>C 7 S Y</a:t>
                </a:r>
              </a:p>
            </p:txBody>
          </p:sp>
          <p:sp>
            <p:nvSpPr>
              <p:cNvPr id="713758" name="Line 30">
                <a:extLst>
                  <a:ext uri="{FF2B5EF4-FFF2-40B4-BE49-F238E27FC236}">
                    <a16:creationId xmlns:a16="http://schemas.microsoft.com/office/drawing/2014/main" id="{53177EFA-EA38-1C45-A50C-AA72B51BBF77}"/>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659486" name="Rectangle 30" descr="Oak">
            <a:extLst>
              <a:ext uri="{FF2B5EF4-FFF2-40B4-BE49-F238E27FC236}">
                <a16:creationId xmlns:a16="http://schemas.microsoft.com/office/drawing/2014/main" id="{8AE0A352-FCC9-9A47-ACE1-93C06D581C5F}"/>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ndParaRPr>
          </a:p>
        </p:txBody>
      </p:sp>
      <p:pic>
        <p:nvPicPr>
          <p:cNvPr id="713761" name="Picture 31">
            <a:extLst>
              <a:ext uri="{FF2B5EF4-FFF2-40B4-BE49-F238E27FC236}">
                <a16:creationId xmlns:a16="http://schemas.microsoft.com/office/drawing/2014/main" id="{8AFBD067-CE3C-3B47-B25F-522BA98A5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3762" name="Rectangle 32" descr="Oak">
            <a:extLst>
              <a:ext uri="{FF2B5EF4-FFF2-40B4-BE49-F238E27FC236}">
                <a16:creationId xmlns:a16="http://schemas.microsoft.com/office/drawing/2014/main" id="{F382D674-5279-9A45-B729-E06335087C6F}"/>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effectLst/>
              <a:latin typeface="Comic Sans MS" panose="030F0902030302020204" pitchFamily="66" charset="0"/>
              <a:ea typeface="ＭＳ Ｐゴシック" panose="020B0600070205080204" pitchFamily="34" charset="-128"/>
            </a:endParaRPr>
          </a:p>
        </p:txBody>
      </p:sp>
      <p:sp>
        <p:nvSpPr>
          <p:cNvPr id="713763" name="Rectangle 33">
            <a:extLst>
              <a:ext uri="{FF2B5EF4-FFF2-40B4-BE49-F238E27FC236}">
                <a16:creationId xmlns:a16="http://schemas.microsoft.com/office/drawing/2014/main" id="{82701EC8-9183-EE40-9FAC-7B7668310174}"/>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13764" name="Rectangle 34">
            <a:extLst>
              <a:ext uri="{FF2B5EF4-FFF2-40B4-BE49-F238E27FC236}">
                <a16:creationId xmlns:a16="http://schemas.microsoft.com/office/drawing/2014/main" id="{90E5DAF3-2FFA-7243-BB89-D5FB96983180}"/>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b="0">
              <a:solidFill>
                <a:srgbClr val="FF262D"/>
              </a:solidFill>
              <a:effectLst/>
              <a:latin typeface="Comic Sans MS" panose="030F0902030302020204" pitchFamily="66" charset="0"/>
              <a:ea typeface="ＭＳ Ｐゴシック" panose="020B0600070205080204" pitchFamily="34" charset="-128"/>
            </a:endParaRPr>
          </a:p>
        </p:txBody>
      </p:sp>
      <p:pic>
        <p:nvPicPr>
          <p:cNvPr id="713765" name="Picture 35">
            <a:extLst>
              <a:ext uri="{FF2B5EF4-FFF2-40B4-BE49-F238E27FC236}">
                <a16:creationId xmlns:a16="http://schemas.microsoft.com/office/drawing/2014/main" id="{D7B28A1E-4976-124D-928A-E50E0C2967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92" name="Rectangle 36">
            <a:extLst>
              <a:ext uri="{FF2B5EF4-FFF2-40B4-BE49-F238E27FC236}">
                <a16:creationId xmlns:a16="http://schemas.microsoft.com/office/drawing/2014/main" id="{372FDC19-EC0F-9C4E-B5C0-4D5D6D9F1D52}"/>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sp>
        <p:nvSpPr>
          <p:cNvPr id="659493" name="Rectangle 37">
            <a:extLst>
              <a:ext uri="{FF2B5EF4-FFF2-40B4-BE49-F238E27FC236}">
                <a16:creationId xmlns:a16="http://schemas.microsoft.com/office/drawing/2014/main" id="{8A044426-2112-6043-B8A6-6970FF92F3AF}"/>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effectLst/>
              <a:latin typeface="Times" charset="0"/>
            </a:endParaRPr>
          </a:p>
        </p:txBody>
      </p:sp>
      <p:pic>
        <p:nvPicPr>
          <p:cNvPr id="659494" name="Picture 38">
            <a:extLst>
              <a:ext uri="{FF2B5EF4-FFF2-40B4-BE49-F238E27FC236}">
                <a16:creationId xmlns:a16="http://schemas.microsoft.com/office/drawing/2014/main" id="{EB9680A2-92E6-8E41-9928-F4DC4D002B2E}"/>
              </a:ext>
            </a:extLst>
          </p:cNvPr>
          <p:cNvPicPr>
            <a:picLocks noChangeAspect="1" noChangeArrowheads="1"/>
          </p:cNvPicPr>
          <p:nvPr/>
        </p:nvPicPr>
        <p:blipFill>
          <a:blip r:embed="rId5"/>
          <a:srcRect/>
          <a:stretch>
            <a:fillRect/>
          </a:stretch>
        </p:blipFill>
        <p:spPr bwMode="auto">
          <a:xfrm rot="5361337">
            <a:off x="-283368" y="4123531"/>
            <a:ext cx="4605338" cy="301625"/>
          </a:xfrm>
          <a:prstGeom prst="rect">
            <a:avLst/>
          </a:prstGeom>
          <a:noFill/>
          <a:effectLst>
            <a:outerShdw blurRad="63500" dist="38099" dir="2700000" algn="ctr" rotWithShape="0">
              <a:schemeClr val="accent2">
                <a:alpha val="74998"/>
              </a:schemeClr>
            </a:outerShdw>
          </a:effectLst>
        </p:spPr>
      </p:pic>
      <p:pic>
        <p:nvPicPr>
          <p:cNvPr id="713769" name="Picture 39">
            <a:extLst>
              <a:ext uri="{FF2B5EF4-FFF2-40B4-BE49-F238E27FC236}">
                <a16:creationId xmlns:a16="http://schemas.microsoft.com/office/drawing/2014/main" id="{F63CFB24-9981-3644-9690-F23A19C27C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770" name="Picture 40">
            <a:extLst>
              <a:ext uri="{FF2B5EF4-FFF2-40B4-BE49-F238E27FC236}">
                <a16:creationId xmlns:a16="http://schemas.microsoft.com/office/drawing/2014/main" id="{8C8B5DD6-77BD-4A4C-99B8-D74927F7E5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771" name="Picture 41">
            <a:extLst>
              <a:ext uri="{FF2B5EF4-FFF2-40B4-BE49-F238E27FC236}">
                <a16:creationId xmlns:a16="http://schemas.microsoft.com/office/drawing/2014/main" id="{88E5FF7D-7842-D747-925F-8568294100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772" name="Picture 42">
            <a:extLst>
              <a:ext uri="{FF2B5EF4-FFF2-40B4-BE49-F238E27FC236}">
                <a16:creationId xmlns:a16="http://schemas.microsoft.com/office/drawing/2014/main" id="{237616D8-6207-EF41-9015-B0468E9EC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773" name="Picture 43">
            <a:extLst>
              <a:ext uri="{FF2B5EF4-FFF2-40B4-BE49-F238E27FC236}">
                <a16:creationId xmlns:a16="http://schemas.microsoft.com/office/drawing/2014/main" id="{E9DB9E35-AF7F-F34F-BDA2-C69CC64B3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5">
            <a:extLst>
              <a:ext uri="{FF2B5EF4-FFF2-40B4-BE49-F238E27FC236}">
                <a16:creationId xmlns:a16="http://schemas.microsoft.com/office/drawing/2014/main" id="{26451A2D-EFB5-0542-BB42-002FFD7B0142}"/>
              </a:ext>
            </a:extLst>
          </p:cNvPr>
          <p:cNvGrpSpPr>
            <a:grpSpLocks/>
          </p:cNvGrpSpPr>
          <p:nvPr/>
        </p:nvGrpSpPr>
        <p:grpSpPr bwMode="auto">
          <a:xfrm>
            <a:off x="2098675" y="2589213"/>
            <a:ext cx="6496050" cy="936625"/>
            <a:chOff x="1322" y="1631"/>
            <a:chExt cx="4092" cy="590"/>
          </a:xfrm>
        </p:grpSpPr>
        <p:pic>
          <p:nvPicPr>
            <p:cNvPr id="659502" name="Picture 46">
              <a:extLst>
                <a:ext uri="{FF2B5EF4-FFF2-40B4-BE49-F238E27FC236}">
                  <a16:creationId xmlns:a16="http://schemas.microsoft.com/office/drawing/2014/main" id="{AE138B64-E479-ED42-B705-3AADA4C4D31E}"/>
                </a:ext>
              </a:extLst>
            </p:cNvPr>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9503" name="Picture 47">
              <a:extLst>
                <a:ext uri="{FF2B5EF4-FFF2-40B4-BE49-F238E27FC236}">
                  <a16:creationId xmlns:a16="http://schemas.microsoft.com/office/drawing/2014/main" id="{E0977D99-76B0-0A4B-B62E-ED2C7B859CE3}"/>
                </a:ext>
              </a:extLst>
            </p:cNvPr>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9504" name="Picture 48">
              <a:extLst>
                <a:ext uri="{FF2B5EF4-FFF2-40B4-BE49-F238E27FC236}">
                  <a16:creationId xmlns:a16="http://schemas.microsoft.com/office/drawing/2014/main" id="{BDE80914-D75D-7140-9FA2-5CC550A8EC65}"/>
                </a:ext>
              </a:extLst>
            </p:cNvPr>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9505" name="Picture 49">
              <a:extLst>
                <a:ext uri="{FF2B5EF4-FFF2-40B4-BE49-F238E27FC236}">
                  <a16:creationId xmlns:a16="http://schemas.microsoft.com/office/drawing/2014/main" id="{FE359560-6AB9-4E4C-BE9F-34FD2213363F}"/>
                </a:ext>
              </a:extLst>
            </p:cNvPr>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9506" name="Picture 50">
              <a:extLst>
                <a:ext uri="{FF2B5EF4-FFF2-40B4-BE49-F238E27FC236}">
                  <a16:creationId xmlns:a16="http://schemas.microsoft.com/office/drawing/2014/main" id="{D77566F3-0A2F-B64A-9D9A-FBBBD236227E}"/>
                </a:ext>
              </a:extLst>
            </p:cNvPr>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9507" name="Picture 51">
              <a:extLst>
                <a:ext uri="{FF2B5EF4-FFF2-40B4-BE49-F238E27FC236}">
                  <a16:creationId xmlns:a16="http://schemas.microsoft.com/office/drawing/2014/main" id="{B3E8DF7F-FFBB-3947-9D97-1C7551DB1A84}"/>
                </a:ext>
              </a:extLst>
            </p:cNvPr>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9" name="Group 52">
            <a:extLst>
              <a:ext uri="{FF2B5EF4-FFF2-40B4-BE49-F238E27FC236}">
                <a16:creationId xmlns:a16="http://schemas.microsoft.com/office/drawing/2014/main" id="{99D0DCE2-4A55-BA4A-93EE-68D949384EE7}"/>
              </a:ext>
            </a:extLst>
          </p:cNvPr>
          <p:cNvGrpSpPr>
            <a:grpSpLocks/>
          </p:cNvGrpSpPr>
          <p:nvPr/>
        </p:nvGrpSpPr>
        <p:grpSpPr bwMode="auto">
          <a:xfrm>
            <a:off x="2836863" y="3608388"/>
            <a:ext cx="5664200" cy="669925"/>
            <a:chOff x="1787" y="2273"/>
            <a:chExt cx="3568" cy="422"/>
          </a:xfrm>
        </p:grpSpPr>
        <p:pic>
          <p:nvPicPr>
            <p:cNvPr id="659509" name="Picture 53">
              <a:extLst>
                <a:ext uri="{FF2B5EF4-FFF2-40B4-BE49-F238E27FC236}">
                  <a16:creationId xmlns:a16="http://schemas.microsoft.com/office/drawing/2014/main" id="{5389D793-FFB7-BD44-A4CA-DD00EDA497BC}"/>
                </a:ext>
              </a:extLst>
            </p:cNvPr>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9510" name="Picture 54">
              <a:extLst>
                <a:ext uri="{FF2B5EF4-FFF2-40B4-BE49-F238E27FC236}">
                  <a16:creationId xmlns:a16="http://schemas.microsoft.com/office/drawing/2014/main" id="{B3817801-9684-3D42-8731-2E1D81DD1DCA}"/>
                </a:ext>
              </a:extLst>
            </p:cNvPr>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9511" name="Picture 55">
              <a:extLst>
                <a:ext uri="{FF2B5EF4-FFF2-40B4-BE49-F238E27FC236}">
                  <a16:creationId xmlns:a16="http://schemas.microsoft.com/office/drawing/2014/main" id="{E37CF39C-259B-6C47-92B5-B24148C91A5E}"/>
                </a:ext>
              </a:extLst>
            </p:cNvPr>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9512" name="Picture 56">
              <a:extLst>
                <a:ext uri="{FF2B5EF4-FFF2-40B4-BE49-F238E27FC236}">
                  <a16:creationId xmlns:a16="http://schemas.microsoft.com/office/drawing/2014/main" id="{19915E9E-F219-9D46-A764-90B7BDF1E3DE}"/>
                </a:ext>
              </a:extLst>
            </p:cNvPr>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713786" name="Picture 62">
            <a:extLst>
              <a:ext uri="{FF2B5EF4-FFF2-40B4-BE49-F238E27FC236}">
                <a16:creationId xmlns:a16="http://schemas.microsoft.com/office/drawing/2014/main" id="{F37450D6-2669-9B46-AA0E-82232E2AB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57">
            <a:extLst>
              <a:ext uri="{FF2B5EF4-FFF2-40B4-BE49-F238E27FC236}">
                <a16:creationId xmlns:a16="http://schemas.microsoft.com/office/drawing/2014/main" id="{A807DB8B-E10F-CB41-B418-5BCE23395112}"/>
              </a:ext>
            </a:extLst>
          </p:cNvPr>
          <p:cNvGrpSpPr>
            <a:grpSpLocks/>
          </p:cNvGrpSpPr>
          <p:nvPr/>
        </p:nvGrpSpPr>
        <p:grpSpPr bwMode="auto">
          <a:xfrm>
            <a:off x="3941763" y="4387850"/>
            <a:ext cx="4672012" cy="592138"/>
            <a:chOff x="2483" y="2764"/>
            <a:chExt cx="2943" cy="373"/>
          </a:xfrm>
        </p:grpSpPr>
        <p:pic>
          <p:nvPicPr>
            <p:cNvPr id="659514" name="Picture 58">
              <a:extLst>
                <a:ext uri="{FF2B5EF4-FFF2-40B4-BE49-F238E27FC236}">
                  <a16:creationId xmlns:a16="http://schemas.microsoft.com/office/drawing/2014/main" id="{85907C6E-D216-ED41-ABCA-566C06E694FB}"/>
                </a:ext>
              </a:extLst>
            </p:cNvPr>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9515" name="Picture 59">
              <a:extLst>
                <a:ext uri="{FF2B5EF4-FFF2-40B4-BE49-F238E27FC236}">
                  <a16:creationId xmlns:a16="http://schemas.microsoft.com/office/drawing/2014/main" id="{052D777C-1E6F-0D4B-B69F-FB9C003A4A8E}"/>
                </a:ext>
              </a:extLst>
            </p:cNvPr>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9516" name="Picture 60">
              <a:extLst>
                <a:ext uri="{FF2B5EF4-FFF2-40B4-BE49-F238E27FC236}">
                  <a16:creationId xmlns:a16="http://schemas.microsoft.com/office/drawing/2014/main" id="{C1A4CC4F-496B-8C42-9CD3-282E10F4EDE6}"/>
                </a:ext>
              </a:extLst>
            </p:cNvPr>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9517" name="Picture 61">
              <a:extLst>
                <a:ext uri="{FF2B5EF4-FFF2-40B4-BE49-F238E27FC236}">
                  <a16:creationId xmlns:a16="http://schemas.microsoft.com/office/drawing/2014/main" id="{EA1065BC-7F3A-5445-9EF4-3B7880AC2C34}"/>
                </a:ext>
              </a:extLst>
            </p:cNvPr>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 name="Group 63">
            <a:extLst>
              <a:ext uri="{FF2B5EF4-FFF2-40B4-BE49-F238E27FC236}">
                <a16:creationId xmlns:a16="http://schemas.microsoft.com/office/drawing/2014/main" id="{4570A913-8586-DB4C-BD34-0B17061518FC}"/>
              </a:ext>
            </a:extLst>
          </p:cNvPr>
          <p:cNvGrpSpPr>
            <a:grpSpLocks/>
          </p:cNvGrpSpPr>
          <p:nvPr/>
        </p:nvGrpSpPr>
        <p:grpSpPr bwMode="auto">
          <a:xfrm>
            <a:off x="3832225" y="5137150"/>
            <a:ext cx="4697413" cy="603250"/>
            <a:chOff x="2414" y="3236"/>
            <a:chExt cx="2959" cy="380"/>
          </a:xfrm>
        </p:grpSpPr>
        <p:pic>
          <p:nvPicPr>
            <p:cNvPr id="659520" name="Picture 64">
              <a:extLst>
                <a:ext uri="{FF2B5EF4-FFF2-40B4-BE49-F238E27FC236}">
                  <a16:creationId xmlns:a16="http://schemas.microsoft.com/office/drawing/2014/main" id="{153D7025-7035-DC4E-A17A-A61D4643CFDA}"/>
                </a:ext>
              </a:extLst>
            </p:cNvPr>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9521" name="Picture 65">
              <a:extLst>
                <a:ext uri="{FF2B5EF4-FFF2-40B4-BE49-F238E27FC236}">
                  <a16:creationId xmlns:a16="http://schemas.microsoft.com/office/drawing/2014/main" id="{2DA161D9-2A7A-3C4F-99E1-463CBC707165}"/>
                </a:ext>
              </a:extLst>
            </p:cNvPr>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9522" name="Picture 66">
              <a:extLst>
                <a:ext uri="{FF2B5EF4-FFF2-40B4-BE49-F238E27FC236}">
                  <a16:creationId xmlns:a16="http://schemas.microsoft.com/office/drawing/2014/main" id="{B82F6501-DA32-F745-84E7-72ADBDE21B8C}"/>
                </a:ext>
              </a:extLst>
            </p:cNvPr>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9523" name="Picture 67">
              <a:extLst>
                <a:ext uri="{FF2B5EF4-FFF2-40B4-BE49-F238E27FC236}">
                  <a16:creationId xmlns:a16="http://schemas.microsoft.com/office/drawing/2014/main" id="{542F07C7-D5E6-8D46-BC71-FED2CB28040C}"/>
                </a:ext>
              </a:extLst>
            </p:cNvPr>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9524" name="Text Box 68">
              <a:extLst>
                <a:ext uri="{FF2B5EF4-FFF2-40B4-BE49-F238E27FC236}">
                  <a16:creationId xmlns:a16="http://schemas.microsoft.com/office/drawing/2014/main" id="{8015BA05-C8A3-7146-BF5F-0459D2BD9BBA}"/>
                </a:ext>
              </a:extLst>
            </p:cNvPr>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effectLst/>
                <a:latin typeface="Arial Black" charset="0"/>
              </a:endParaRPr>
            </a:p>
          </p:txBody>
        </p:sp>
      </p:grpSp>
      <p:pic>
        <p:nvPicPr>
          <p:cNvPr id="713798" name="Picture 69">
            <a:extLst>
              <a:ext uri="{FF2B5EF4-FFF2-40B4-BE49-F238E27FC236}">
                <a16:creationId xmlns:a16="http://schemas.microsoft.com/office/drawing/2014/main" id="{766D6C74-A9BC-7D4C-91DD-4EC2C8773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799" name="Picture 70">
            <a:extLst>
              <a:ext uri="{FF2B5EF4-FFF2-40B4-BE49-F238E27FC236}">
                <a16:creationId xmlns:a16="http://schemas.microsoft.com/office/drawing/2014/main" id="{49518963-D2E6-3A46-A3F8-BB07E57AE5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800" name="Picture 71">
            <a:extLst>
              <a:ext uri="{FF2B5EF4-FFF2-40B4-BE49-F238E27FC236}">
                <a16:creationId xmlns:a16="http://schemas.microsoft.com/office/drawing/2014/main" id="{27881069-7641-8140-866B-6662F310C1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801" name="Picture 72">
            <a:extLst>
              <a:ext uri="{FF2B5EF4-FFF2-40B4-BE49-F238E27FC236}">
                <a16:creationId xmlns:a16="http://schemas.microsoft.com/office/drawing/2014/main" id="{75563E22-06AC-1846-9981-E30775861A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802" name="Picture 73">
            <a:extLst>
              <a:ext uri="{FF2B5EF4-FFF2-40B4-BE49-F238E27FC236}">
                <a16:creationId xmlns:a16="http://schemas.microsoft.com/office/drawing/2014/main" id="{CE2AC8FF-8AFF-A444-9EDE-FBA72CF250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803" name="Picture 74">
            <a:extLst>
              <a:ext uri="{FF2B5EF4-FFF2-40B4-BE49-F238E27FC236}">
                <a16:creationId xmlns:a16="http://schemas.microsoft.com/office/drawing/2014/main" id="{310B0D3B-BB8D-9B4B-8A27-D3E1503925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31" name="Text Box 75">
            <a:extLst>
              <a:ext uri="{FF2B5EF4-FFF2-40B4-BE49-F238E27FC236}">
                <a16:creationId xmlns:a16="http://schemas.microsoft.com/office/drawing/2014/main" id="{AE86D4B9-62C3-9D4B-9E99-A23E6F550685}"/>
              </a:ext>
            </a:extLst>
          </p:cNvPr>
          <p:cNvSpPr txBox="1">
            <a:spLocks noChangeArrowheads="1"/>
          </p:cNvSpPr>
          <p:nvPr/>
        </p:nvSpPr>
        <p:spPr bwMode="auto">
          <a:xfrm>
            <a:off x="3051175" y="3700463"/>
            <a:ext cx="3813175"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b="0">
                <a:solidFill>
                  <a:schemeClr val="accent2"/>
                </a:solidFill>
                <a:effectLst/>
                <a:latin typeface="Arial Black" panose="020B0604020202020204" pitchFamily="34" charset="0"/>
                <a:ea typeface="ＭＳ Ｐゴシック" panose="020B0600070205080204" pitchFamily="34" charset="-128"/>
              </a:rPr>
              <a:t>PERJANJIAN TANAH</a:t>
            </a:r>
          </a:p>
        </p:txBody>
      </p:sp>
      <p:sp>
        <p:nvSpPr>
          <p:cNvPr id="659534" name="Text Box 78">
            <a:extLst>
              <a:ext uri="{FF2B5EF4-FFF2-40B4-BE49-F238E27FC236}">
                <a16:creationId xmlns:a16="http://schemas.microsoft.com/office/drawing/2014/main" id="{D9F8ACE9-9EA1-5041-B6B3-E832E0161D91}"/>
              </a:ext>
            </a:extLst>
          </p:cNvPr>
          <p:cNvSpPr txBox="1">
            <a:spLocks noChangeArrowheads="1"/>
          </p:cNvSpPr>
          <p:nvPr/>
        </p:nvSpPr>
        <p:spPr bwMode="auto">
          <a:xfrm>
            <a:off x="3779838" y="4457700"/>
            <a:ext cx="4143375"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b="0">
                <a:solidFill>
                  <a:schemeClr val="accent2"/>
                </a:solidFill>
                <a:effectLst/>
                <a:latin typeface="Arial Black" panose="020B0604020202020204" pitchFamily="34" charset="0"/>
                <a:ea typeface="ＭＳ Ｐゴシック" panose="020B0600070205080204" pitchFamily="34" charset="-128"/>
              </a:rPr>
              <a:t>PERJANJIAN DAUD</a:t>
            </a:r>
          </a:p>
        </p:txBody>
      </p:sp>
      <p:sp>
        <p:nvSpPr>
          <p:cNvPr id="659533" name="Text Box 77">
            <a:extLst>
              <a:ext uri="{FF2B5EF4-FFF2-40B4-BE49-F238E27FC236}">
                <a16:creationId xmlns:a16="http://schemas.microsoft.com/office/drawing/2014/main" id="{03113008-234D-C74F-990B-7C7D0FB9FF24}"/>
              </a:ext>
            </a:extLst>
          </p:cNvPr>
          <p:cNvSpPr txBox="1">
            <a:spLocks noChangeArrowheads="1"/>
          </p:cNvSpPr>
          <p:nvPr/>
        </p:nvSpPr>
        <p:spPr bwMode="auto">
          <a:xfrm>
            <a:off x="4133850" y="5208588"/>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b="0">
                <a:solidFill>
                  <a:schemeClr val="accent2"/>
                </a:solidFill>
                <a:effectLst/>
                <a:latin typeface="Arial Black" panose="020B0604020202020204" pitchFamily="34" charset="0"/>
                <a:ea typeface="ＭＳ Ｐゴシック" panose="020B0600070205080204" pitchFamily="34" charset="-128"/>
              </a:rPr>
              <a:t>PERJANJIAN BARU</a:t>
            </a:r>
          </a:p>
        </p:txBody>
      </p:sp>
      <p:sp>
        <p:nvSpPr>
          <p:cNvPr id="659532" name="Text Box 76">
            <a:extLst>
              <a:ext uri="{FF2B5EF4-FFF2-40B4-BE49-F238E27FC236}">
                <a16:creationId xmlns:a16="http://schemas.microsoft.com/office/drawing/2014/main" id="{D564DCDB-164D-8A42-B580-8D652FC87A7A}"/>
              </a:ext>
            </a:extLst>
          </p:cNvPr>
          <p:cNvSpPr txBox="1">
            <a:spLocks noChangeArrowheads="1"/>
          </p:cNvSpPr>
          <p:nvPr/>
        </p:nvSpPr>
        <p:spPr bwMode="auto">
          <a:xfrm>
            <a:off x="2293938" y="2732088"/>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b="0">
                <a:solidFill>
                  <a:schemeClr val="accent1"/>
                </a:solidFill>
                <a:effectLst/>
                <a:latin typeface="Arial Black" panose="020B0604020202020204" pitchFamily="34" charset="0"/>
                <a:ea typeface="ＭＳ Ｐゴシック" panose="020B0600070205080204" pitchFamily="34" charset="-128"/>
              </a:rPr>
              <a:t>PERJANJIAN ABRAHAM</a:t>
            </a:r>
          </a:p>
        </p:txBody>
      </p:sp>
      <p:grpSp>
        <p:nvGrpSpPr>
          <p:cNvPr id="713808" name="Group 84">
            <a:extLst>
              <a:ext uri="{FF2B5EF4-FFF2-40B4-BE49-F238E27FC236}">
                <a16:creationId xmlns:a16="http://schemas.microsoft.com/office/drawing/2014/main" id="{71EA23AA-0FE5-2E43-BF43-79D680FF1F46}"/>
              </a:ext>
            </a:extLst>
          </p:cNvPr>
          <p:cNvGrpSpPr>
            <a:grpSpLocks/>
          </p:cNvGrpSpPr>
          <p:nvPr/>
        </p:nvGrpSpPr>
        <p:grpSpPr bwMode="auto">
          <a:xfrm>
            <a:off x="1949450" y="2236788"/>
            <a:ext cx="5273675" cy="3898900"/>
            <a:chOff x="1228" y="1409"/>
            <a:chExt cx="3322" cy="2456"/>
          </a:xfrm>
        </p:grpSpPr>
        <p:grpSp>
          <p:nvGrpSpPr>
            <p:cNvPr id="713809" name="Group 85">
              <a:extLst>
                <a:ext uri="{FF2B5EF4-FFF2-40B4-BE49-F238E27FC236}">
                  <a16:creationId xmlns:a16="http://schemas.microsoft.com/office/drawing/2014/main" id="{81646A4D-6B82-0645-91C7-2FC99CFF154E}"/>
                </a:ext>
              </a:extLst>
            </p:cNvPr>
            <p:cNvGrpSpPr>
              <a:grpSpLocks/>
            </p:cNvGrpSpPr>
            <p:nvPr/>
          </p:nvGrpSpPr>
          <p:grpSpPr bwMode="auto">
            <a:xfrm>
              <a:off x="1228" y="1409"/>
              <a:ext cx="3303" cy="119"/>
              <a:chOff x="1206" y="1392"/>
              <a:chExt cx="3303" cy="119"/>
            </a:xfrm>
          </p:grpSpPr>
          <p:sp>
            <p:nvSpPr>
              <p:cNvPr id="659542" name="AutoShape 86" descr="Cork">
                <a:extLst>
                  <a:ext uri="{FF2B5EF4-FFF2-40B4-BE49-F238E27FC236}">
                    <a16:creationId xmlns:a16="http://schemas.microsoft.com/office/drawing/2014/main" id="{318C2915-C6D0-2444-B568-A3EE44364166}"/>
                  </a:ext>
                </a:extLst>
              </p:cNvPr>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3" name="AutoShape 87" descr="Cork">
                <a:extLst>
                  <a:ext uri="{FF2B5EF4-FFF2-40B4-BE49-F238E27FC236}">
                    <a16:creationId xmlns:a16="http://schemas.microsoft.com/office/drawing/2014/main" id="{78E8D63D-A7FB-CD40-B905-543A4C015B54}"/>
                  </a:ext>
                </a:extLst>
              </p:cNvPr>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4" name="AutoShape 88" descr="Cork">
                <a:extLst>
                  <a:ext uri="{FF2B5EF4-FFF2-40B4-BE49-F238E27FC236}">
                    <a16:creationId xmlns:a16="http://schemas.microsoft.com/office/drawing/2014/main" id="{EC42DE19-C76A-EB44-A98D-FCDCAC821A4D}"/>
                  </a:ext>
                </a:extLst>
              </p:cNvPr>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5" name="AutoShape 89" descr="Cork">
                <a:extLst>
                  <a:ext uri="{FF2B5EF4-FFF2-40B4-BE49-F238E27FC236}">
                    <a16:creationId xmlns:a16="http://schemas.microsoft.com/office/drawing/2014/main" id="{A79138DB-3F3B-914E-A3B9-5BD0AEC04DBD}"/>
                  </a:ext>
                </a:extLst>
              </p:cNvPr>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6" name="AutoShape 90" descr="Cork">
                <a:extLst>
                  <a:ext uri="{FF2B5EF4-FFF2-40B4-BE49-F238E27FC236}">
                    <a16:creationId xmlns:a16="http://schemas.microsoft.com/office/drawing/2014/main" id="{5B8FA18D-07AB-E448-BE09-678020A57CEB}"/>
                  </a:ext>
                </a:extLst>
              </p:cNvPr>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47" name="AutoShape 91" descr="Cork">
                <a:extLst>
                  <a:ext uri="{FF2B5EF4-FFF2-40B4-BE49-F238E27FC236}">
                    <a16:creationId xmlns:a16="http://schemas.microsoft.com/office/drawing/2014/main" id="{5CC1BCFD-CD6E-6D41-A55A-209843518C7C}"/>
                  </a:ext>
                </a:extLst>
              </p:cNvPr>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48" name="AutoShape 92" descr="Cork">
                <a:extLst>
                  <a:ext uri="{FF2B5EF4-FFF2-40B4-BE49-F238E27FC236}">
                    <a16:creationId xmlns:a16="http://schemas.microsoft.com/office/drawing/2014/main" id="{F22FC0D3-5762-4D4F-93C6-5D405E2AA9FF}"/>
                  </a:ext>
                </a:extLst>
              </p:cNvPr>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49" name="AutoShape 93" descr="Cork">
                <a:extLst>
                  <a:ext uri="{FF2B5EF4-FFF2-40B4-BE49-F238E27FC236}">
                    <a16:creationId xmlns:a16="http://schemas.microsoft.com/office/drawing/2014/main" id="{F48C6D77-25C7-B94B-AC76-E545BA0F558D}"/>
                  </a:ext>
                </a:extLst>
              </p:cNvPr>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50" name="AutoShape 94" descr="Cork">
                <a:extLst>
                  <a:ext uri="{FF2B5EF4-FFF2-40B4-BE49-F238E27FC236}">
                    <a16:creationId xmlns:a16="http://schemas.microsoft.com/office/drawing/2014/main" id="{40A8A523-CCF0-4C4F-8D0D-81F3CFE44360}"/>
                  </a:ext>
                </a:extLst>
              </p:cNvPr>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51" name="AutoShape 95" descr="Cork">
                <a:extLst>
                  <a:ext uri="{FF2B5EF4-FFF2-40B4-BE49-F238E27FC236}">
                    <a16:creationId xmlns:a16="http://schemas.microsoft.com/office/drawing/2014/main" id="{5AB90BF5-E591-8146-887D-D03FDCE0C087}"/>
                  </a:ext>
                </a:extLst>
              </p:cNvPr>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ffectLst/>
                  <a:latin typeface="Comic Sans MS" charset="0"/>
                </a:endParaRPr>
              </a:p>
            </p:txBody>
          </p:sp>
          <p:sp>
            <p:nvSpPr>
              <p:cNvPr id="659552" name="AutoShape 96" descr="Cork">
                <a:extLst>
                  <a:ext uri="{FF2B5EF4-FFF2-40B4-BE49-F238E27FC236}">
                    <a16:creationId xmlns:a16="http://schemas.microsoft.com/office/drawing/2014/main" id="{4C52701D-EB27-774D-A831-9970356D9011}"/>
                  </a:ext>
                </a:extLst>
              </p:cNvPr>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3" name="AutoShape 97" descr="Cork">
                <a:extLst>
                  <a:ext uri="{FF2B5EF4-FFF2-40B4-BE49-F238E27FC236}">
                    <a16:creationId xmlns:a16="http://schemas.microsoft.com/office/drawing/2014/main" id="{032E8935-33B5-324A-855A-040501774B59}"/>
                  </a:ext>
                </a:extLst>
              </p:cNvPr>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4" name="AutoShape 98" descr="Cork">
                <a:extLst>
                  <a:ext uri="{FF2B5EF4-FFF2-40B4-BE49-F238E27FC236}">
                    <a16:creationId xmlns:a16="http://schemas.microsoft.com/office/drawing/2014/main" id="{D45C1922-6FC8-5E4E-9CF9-CE9F3B221154}"/>
                  </a:ext>
                </a:extLst>
              </p:cNvPr>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5" name="AutoShape 99" descr="Cork">
                <a:extLst>
                  <a:ext uri="{FF2B5EF4-FFF2-40B4-BE49-F238E27FC236}">
                    <a16:creationId xmlns:a16="http://schemas.microsoft.com/office/drawing/2014/main" id="{D38418C5-625C-4A41-B2EE-4977B1462BDB}"/>
                  </a:ext>
                </a:extLst>
              </p:cNvPr>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sp>
            <p:nvSpPr>
              <p:cNvPr id="659556" name="AutoShape 100" descr="Cork">
                <a:extLst>
                  <a:ext uri="{FF2B5EF4-FFF2-40B4-BE49-F238E27FC236}">
                    <a16:creationId xmlns:a16="http://schemas.microsoft.com/office/drawing/2014/main" id="{55C23F0A-1819-E546-9168-7161AC537FC1}"/>
                  </a:ext>
                </a:extLst>
              </p:cNvPr>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ndParaRPr>
              </a:p>
            </p:txBody>
          </p:sp>
        </p:grpSp>
        <p:grpSp>
          <p:nvGrpSpPr>
            <p:cNvPr id="713825" name="Group 101">
              <a:extLst>
                <a:ext uri="{FF2B5EF4-FFF2-40B4-BE49-F238E27FC236}">
                  <a16:creationId xmlns:a16="http://schemas.microsoft.com/office/drawing/2014/main" id="{D23F0DED-A8B8-4646-B040-4EA7EF23561A}"/>
                </a:ext>
              </a:extLst>
            </p:cNvPr>
            <p:cNvGrpSpPr>
              <a:grpSpLocks/>
            </p:cNvGrpSpPr>
            <p:nvPr/>
          </p:nvGrpSpPr>
          <p:grpSpPr bwMode="auto">
            <a:xfrm>
              <a:off x="1243" y="3761"/>
              <a:ext cx="3307" cy="104"/>
              <a:chOff x="1231" y="3769"/>
              <a:chExt cx="3307" cy="104"/>
            </a:xfrm>
          </p:grpSpPr>
          <p:sp>
            <p:nvSpPr>
              <p:cNvPr id="659558" name="AutoShape 102" descr="Cork">
                <a:extLst>
                  <a:ext uri="{FF2B5EF4-FFF2-40B4-BE49-F238E27FC236}">
                    <a16:creationId xmlns:a16="http://schemas.microsoft.com/office/drawing/2014/main" id="{E0EAD712-1D55-0642-AE66-7ED5C645695D}"/>
                  </a:ext>
                </a:extLst>
              </p:cNvPr>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59" name="AutoShape 103" descr="Cork">
                <a:extLst>
                  <a:ext uri="{FF2B5EF4-FFF2-40B4-BE49-F238E27FC236}">
                    <a16:creationId xmlns:a16="http://schemas.microsoft.com/office/drawing/2014/main" id="{8B726F1A-C04E-DF47-962C-910FCFA624CB}"/>
                  </a:ext>
                </a:extLst>
              </p:cNvPr>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0" name="AutoShape 104" descr="Cork">
                <a:extLst>
                  <a:ext uri="{FF2B5EF4-FFF2-40B4-BE49-F238E27FC236}">
                    <a16:creationId xmlns:a16="http://schemas.microsoft.com/office/drawing/2014/main" id="{4E969DE7-B37B-C849-B649-6D100E7267B1}"/>
                  </a:ext>
                </a:extLst>
              </p:cNvPr>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1" name="AutoShape 105" descr="Cork">
                <a:extLst>
                  <a:ext uri="{FF2B5EF4-FFF2-40B4-BE49-F238E27FC236}">
                    <a16:creationId xmlns:a16="http://schemas.microsoft.com/office/drawing/2014/main" id="{8E4CCA54-ADBC-E94C-8360-A72348DA768D}"/>
                  </a:ext>
                </a:extLst>
              </p:cNvPr>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2" name="AutoShape 106" descr="Cork">
                <a:extLst>
                  <a:ext uri="{FF2B5EF4-FFF2-40B4-BE49-F238E27FC236}">
                    <a16:creationId xmlns:a16="http://schemas.microsoft.com/office/drawing/2014/main" id="{BAEB60C9-85F4-9246-A486-9817B7B87C02}"/>
                  </a:ext>
                </a:extLst>
              </p:cNvPr>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3" name="AutoShape 107" descr="Cork">
                <a:extLst>
                  <a:ext uri="{FF2B5EF4-FFF2-40B4-BE49-F238E27FC236}">
                    <a16:creationId xmlns:a16="http://schemas.microsoft.com/office/drawing/2014/main" id="{163AD1A4-9DBA-4D48-ACA7-DB91F8383F44}"/>
                  </a:ext>
                </a:extLst>
              </p:cNvPr>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4" name="AutoShape 108" descr="Cork">
                <a:extLst>
                  <a:ext uri="{FF2B5EF4-FFF2-40B4-BE49-F238E27FC236}">
                    <a16:creationId xmlns:a16="http://schemas.microsoft.com/office/drawing/2014/main" id="{31A0930B-12EC-9146-A1CE-5F38BD2BFAAB}"/>
                  </a:ext>
                </a:extLst>
              </p:cNvPr>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5" name="AutoShape 109" descr="Cork">
                <a:extLst>
                  <a:ext uri="{FF2B5EF4-FFF2-40B4-BE49-F238E27FC236}">
                    <a16:creationId xmlns:a16="http://schemas.microsoft.com/office/drawing/2014/main" id="{08598FC2-D8ED-D645-9474-680ACA77960A}"/>
                  </a:ext>
                </a:extLst>
              </p:cNvPr>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6" name="AutoShape 110" descr="Cork">
                <a:extLst>
                  <a:ext uri="{FF2B5EF4-FFF2-40B4-BE49-F238E27FC236}">
                    <a16:creationId xmlns:a16="http://schemas.microsoft.com/office/drawing/2014/main" id="{0461E3AF-1F6A-3249-AF0C-E5CB6D7C68FA}"/>
                  </a:ext>
                </a:extLst>
              </p:cNvPr>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7" name="AutoShape 111" descr="Cork">
                <a:extLst>
                  <a:ext uri="{FF2B5EF4-FFF2-40B4-BE49-F238E27FC236}">
                    <a16:creationId xmlns:a16="http://schemas.microsoft.com/office/drawing/2014/main" id="{427D23BD-69C0-374B-BA74-42B24A59BCA0}"/>
                  </a:ext>
                </a:extLst>
              </p:cNvPr>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8" name="AutoShape 112" descr="Cork">
                <a:extLst>
                  <a:ext uri="{FF2B5EF4-FFF2-40B4-BE49-F238E27FC236}">
                    <a16:creationId xmlns:a16="http://schemas.microsoft.com/office/drawing/2014/main" id="{F357BBBA-CA83-AF47-B3C8-80B2546F905C}"/>
                  </a:ext>
                </a:extLst>
              </p:cNvPr>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69" name="AutoShape 113" descr="Cork">
                <a:extLst>
                  <a:ext uri="{FF2B5EF4-FFF2-40B4-BE49-F238E27FC236}">
                    <a16:creationId xmlns:a16="http://schemas.microsoft.com/office/drawing/2014/main" id="{D6CBE03C-D880-8F4C-A8C5-A595B6045E4C}"/>
                  </a:ext>
                </a:extLst>
              </p:cNvPr>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70" name="AutoShape 114" descr="Cork">
                <a:extLst>
                  <a:ext uri="{FF2B5EF4-FFF2-40B4-BE49-F238E27FC236}">
                    <a16:creationId xmlns:a16="http://schemas.microsoft.com/office/drawing/2014/main" id="{EE962B37-34EB-E84C-8861-BA35D3918585}"/>
                  </a:ext>
                </a:extLst>
              </p:cNvPr>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71" name="AutoShape 115" descr="Cork">
                <a:extLst>
                  <a:ext uri="{FF2B5EF4-FFF2-40B4-BE49-F238E27FC236}">
                    <a16:creationId xmlns:a16="http://schemas.microsoft.com/office/drawing/2014/main" id="{91BCA25A-AB87-DE44-A1F2-C2CE47DE9998}"/>
                  </a:ext>
                </a:extLst>
              </p:cNvPr>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sp>
            <p:nvSpPr>
              <p:cNvPr id="659572" name="AutoShape 116" descr="Cork">
                <a:extLst>
                  <a:ext uri="{FF2B5EF4-FFF2-40B4-BE49-F238E27FC236}">
                    <a16:creationId xmlns:a16="http://schemas.microsoft.com/office/drawing/2014/main" id="{618B5DFD-3E61-C540-8907-C613AB88332C}"/>
                  </a:ext>
                </a:extLst>
              </p:cNvPr>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ffectLst/>
                  <a:latin typeface="Comic Sans MS" charset="0"/>
                </a:endParaRPr>
              </a:p>
            </p:txBody>
          </p:sp>
        </p:grpSp>
      </p:grpSp>
      <p:sp>
        <p:nvSpPr>
          <p:cNvPr id="713841" name="Text Box 117">
            <a:extLst>
              <a:ext uri="{FF2B5EF4-FFF2-40B4-BE49-F238E27FC236}">
                <a16:creationId xmlns:a16="http://schemas.microsoft.com/office/drawing/2014/main" id="{6F77B156-F865-354F-AF34-F1965E4F02F2}"/>
              </a:ext>
            </a:extLst>
          </p:cNvPr>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4000">
                <a:solidFill>
                  <a:srgbClr val="FFE957"/>
                </a:solidFill>
                <a:effectLst/>
                <a:latin typeface="Comic Sans MS" panose="030F0902030302020204" pitchFamily="66" charset="0"/>
                <a:ea typeface="ＭＳ Ｐゴシック" panose="020B0600070205080204" pitchFamily="34" charset="-128"/>
              </a:rPr>
              <a:t> </a:t>
            </a:r>
            <a:endParaRPr lang="en-US" altLang="en-US" b="0">
              <a:solidFill>
                <a:srgbClr val="FFE957"/>
              </a:solidFill>
              <a:effectLst/>
              <a:latin typeface="Comic Sans MS" panose="030F0902030302020204" pitchFamily="66" charset="0"/>
              <a:ea typeface="ＭＳ Ｐゴシック" panose="020B0600070205080204" pitchFamily="34" charset="-128"/>
            </a:endParaRPr>
          </a:p>
        </p:txBody>
      </p:sp>
      <p:sp>
        <p:nvSpPr>
          <p:cNvPr id="713843" name="Text Box 137">
            <a:extLst>
              <a:ext uri="{FF2B5EF4-FFF2-40B4-BE49-F238E27FC236}">
                <a16:creationId xmlns:a16="http://schemas.microsoft.com/office/drawing/2014/main" id="{F2E15862-5339-A140-A402-D161F0561C1D}"/>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effectLst/>
                <a:latin typeface="Arial" panose="020B0604020202020204" pitchFamily="34" charset="0"/>
                <a:ea typeface="ＭＳ Ｐゴシック" panose="020B0600070205080204" pitchFamily="34" charset="-128"/>
              </a:rPr>
              <a:t>© </a:t>
            </a:r>
            <a:r>
              <a:rPr lang="en-US" altLang="en-US" sz="1000">
                <a:solidFill>
                  <a:srgbClr val="FFFFFF"/>
                </a:solidFill>
                <a:effectLst/>
                <a:latin typeface="Arial" panose="020B0604020202020204" pitchFamily="34" charset="0"/>
                <a:ea typeface="ＭＳ Ｐゴシック" panose="020B0600070205080204" pitchFamily="34" charset="-128"/>
              </a:rPr>
              <a:t>2006</a:t>
            </a:r>
            <a:r>
              <a:rPr lang="en-US" altLang="en-US" sz="900">
                <a:solidFill>
                  <a:srgbClr val="FFFFFF"/>
                </a:solidFill>
                <a:effectLst/>
                <a:latin typeface="Arial" panose="020B0604020202020204" pitchFamily="34" charset="0"/>
                <a:ea typeface="ＭＳ Ｐゴシック" panose="020B0600070205080204" pitchFamily="34" charset="-128"/>
              </a:rPr>
              <a:t> TBBMI</a:t>
            </a:r>
          </a:p>
        </p:txBody>
      </p:sp>
      <p:sp>
        <p:nvSpPr>
          <p:cNvPr id="659594" name="Rectangle 138">
            <a:extLst>
              <a:ext uri="{FF2B5EF4-FFF2-40B4-BE49-F238E27FC236}">
                <a16:creationId xmlns:a16="http://schemas.microsoft.com/office/drawing/2014/main" id="{5A6106CE-2496-2E4B-811D-7E8E7A648CBB}"/>
              </a:ext>
            </a:extLst>
          </p:cNvPr>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rPr>
              <a:t>9.65.05B.</a:t>
            </a:r>
          </a:p>
        </p:txBody>
      </p:sp>
      <p:sp>
        <p:nvSpPr>
          <p:cNvPr id="659595" name="Rectangle 139">
            <a:extLst>
              <a:ext uri="{FF2B5EF4-FFF2-40B4-BE49-F238E27FC236}">
                <a16:creationId xmlns:a16="http://schemas.microsoft.com/office/drawing/2014/main" id="{0E6B889F-B816-7845-9240-321787D1205F}"/>
              </a:ext>
            </a:extLst>
          </p:cNvPr>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74</a:t>
            </a:r>
          </a:p>
        </p:txBody>
      </p:sp>
      <p:sp>
        <p:nvSpPr>
          <p:cNvPr id="713854" name="Text Box 126">
            <a:extLst>
              <a:ext uri="{FF2B5EF4-FFF2-40B4-BE49-F238E27FC236}">
                <a16:creationId xmlns:a16="http://schemas.microsoft.com/office/drawing/2014/main" id="{93DFFE56-4F40-DC4F-B8D0-4B6AB1C3AA57}"/>
              </a:ext>
            </a:extLst>
          </p:cNvPr>
          <p:cNvSpPr txBox="1">
            <a:spLocks noChangeArrowheads="1"/>
          </p:cNvSpPr>
          <p:nvPr/>
        </p:nvSpPr>
        <p:spPr bwMode="auto">
          <a:xfrm>
            <a:off x="120650" y="106363"/>
            <a:ext cx="3097213" cy="164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effectLst/>
              </a:rPr>
              <a:t>TENUNAN KAIN KRONOLOGI ALKITAB</a:t>
            </a:r>
            <a:r>
              <a:rPr lang="en-US" altLang="en-US" sz="1800">
                <a:effectLst/>
              </a:rPr>
              <a:t> </a:t>
            </a:r>
          </a:p>
          <a:p>
            <a:pPr>
              <a:spcBef>
                <a:spcPct val="50000"/>
              </a:spcBef>
            </a:pPr>
            <a:endParaRPr lang="en-US" altLang="en-US" sz="2000">
              <a:effectLst/>
              <a:latin typeface="Arial" panose="020B0604020202020204" pitchFamily="34" charset="0"/>
            </a:endParaRPr>
          </a:p>
        </p:txBody>
      </p:sp>
      <p:sp>
        <p:nvSpPr>
          <p:cNvPr id="713855" name="Rectangle 127">
            <a:extLst>
              <a:ext uri="{FF2B5EF4-FFF2-40B4-BE49-F238E27FC236}">
                <a16:creationId xmlns:a16="http://schemas.microsoft.com/office/drawing/2014/main" id="{E405257E-E43B-D446-84C2-E28F19ABB6CE}"/>
              </a:ext>
            </a:extLst>
          </p:cNvPr>
          <p:cNvSpPr>
            <a:spLocks noChangeArrowheads="1"/>
          </p:cNvSpPr>
          <p:nvPr/>
        </p:nvSpPr>
        <p:spPr bwMode="auto">
          <a:xfrm rot="17945350">
            <a:off x="5034757" y="1070768"/>
            <a:ext cx="2413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effectLst/>
                <a:latin typeface="Arial" panose="020B0604020202020204" pitchFamily="34" charset="0"/>
              </a:rPr>
              <a:t>PERJAMUAN KAWIN ANAK DOMBA</a:t>
            </a:r>
          </a:p>
        </p:txBody>
      </p:sp>
      <p:sp>
        <p:nvSpPr>
          <p:cNvPr id="713856" name="Rectangle 128">
            <a:extLst>
              <a:ext uri="{FF2B5EF4-FFF2-40B4-BE49-F238E27FC236}">
                <a16:creationId xmlns:a16="http://schemas.microsoft.com/office/drawing/2014/main" id="{027853D7-E13E-F747-BB59-D5B510EA088C}"/>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effectLst/>
                <a:latin typeface="Arial" panose="020B0604020202020204" pitchFamily="34" charset="0"/>
              </a:rPr>
              <a:t>KEDATANGAN KEDUA</a:t>
            </a:r>
            <a:endParaRPr lang="en-US" altLang="en-US" sz="1100">
              <a:solidFill>
                <a:srgbClr val="FFEA18"/>
              </a:solidFill>
              <a:effectLst/>
              <a:latin typeface="Arial" panose="020B0604020202020204" pitchFamily="34" charset="0"/>
            </a:endParaRPr>
          </a:p>
        </p:txBody>
      </p:sp>
      <p:sp>
        <p:nvSpPr>
          <p:cNvPr id="713857" name="Rectangle 129">
            <a:extLst>
              <a:ext uri="{FF2B5EF4-FFF2-40B4-BE49-F238E27FC236}">
                <a16:creationId xmlns:a16="http://schemas.microsoft.com/office/drawing/2014/main" id="{E3ECAD28-1D3F-A946-B53D-F98FFD3D334B}"/>
              </a:ext>
            </a:extLst>
          </p:cNvPr>
          <p:cNvSpPr>
            <a:spLocks noChangeArrowheads="1"/>
          </p:cNvSpPr>
          <p:nvPr/>
        </p:nvSpPr>
        <p:spPr bwMode="auto">
          <a:xfrm rot="17945350">
            <a:off x="5738813" y="911225"/>
            <a:ext cx="269398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0000"/>
              </a:lnSpc>
            </a:pPr>
            <a:r>
              <a:rPr lang="en-US" altLang="en-US" sz="1100">
                <a:solidFill>
                  <a:srgbClr val="08F220"/>
                </a:solidFill>
                <a:effectLst/>
                <a:latin typeface="Arial" panose="020B0604020202020204" pitchFamily="34" charset="0"/>
              </a:rPr>
              <a:t>PEMERINTAHAN KRISTUS DI BUMI</a:t>
            </a:r>
            <a:endParaRPr lang="en-US" altLang="en-US" sz="1100">
              <a:solidFill>
                <a:srgbClr val="FFEA18"/>
              </a:solidFill>
              <a:effectLst/>
              <a:latin typeface="Arial" panose="020B0604020202020204" pitchFamily="34" charset="0"/>
            </a:endParaRPr>
          </a:p>
        </p:txBody>
      </p:sp>
      <p:sp>
        <p:nvSpPr>
          <p:cNvPr id="713858" name="Rectangle 130">
            <a:extLst>
              <a:ext uri="{FF2B5EF4-FFF2-40B4-BE49-F238E27FC236}">
                <a16:creationId xmlns:a16="http://schemas.microsoft.com/office/drawing/2014/main" id="{1EE8BDB8-1A72-F348-9DAC-A507FA8A82F6}"/>
              </a:ext>
            </a:extLst>
          </p:cNvPr>
          <p:cNvSpPr>
            <a:spLocks noChangeArrowheads="1"/>
          </p:cNvSpPr>
          <p:nvPr/>
        </p:nvSpPr>
        <p:spPr bwMode="auto">
          <a:xfrm rot="17945350">
            <a:off x="6196807" y="1226343"/>
            <a:ext cx="2032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effectLst/>
                <a:latin typeface="Arial" panose="020B0604020202020204" pitchFamily="34" charset="0"/>
              </a:rPr>
              <a:t>PENGHAKIMAN TAHTA PUTIH</a:t>
            </a:r>
          </a:p>
        </p:txBody>
      </p:sp>
      <p:sp>
        <p:nvSpPr>
          <p:cNvPr id="713859" name="Rectangle 131">
            <a:extLst>
              <a:ext uri="{FF2B5EF4-FFF2-40B4-BE49-F238E27FC236}">
                <a16:creationId xmlns:a16="http://schemas.microsoft.com/office/drawing/2014/main" id="{9E2AB6CC-FBD6-BC42-B801-AEFBDA256164}"/>
              </a:ext>
            </a:extLst>
          </p:cNvPr>
          <p:cNvSpPr>
            <a:spLocks noChangeArrowheads="1"/>
          </p:cNvSpPr>
          <p:nvPr/>
        </p:nvSpPr>
        <p:spPr bwMode="auto">
          <a:xfrm rot="17945350">
            <a:off x="6584950" y="1174750"/>
            <a:ext cx="2147888" cy="1349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effectLst/>
                <a:latin typeface="Arial" panose="020B0604020202020204" pitchFamily="34" charset="0"/>
              </a:rPr>
              <a:t>LANGIT BARU DAN BUMI BARU</a:t>
            </a:r>
          </a:p>
        </p:txBody>
      </p:sp>
      <p:sp>
        <p:nvSpPr>
          <p:cNvPr id="713863" name="Rectangle 3">
            <a:extLst>
              <a:ext uri="{FF2B5EF4-FFF2-40B4-BE49-F238E27FC236}">
                <a16:creationId xmlns:a16="http://schemas.microsoft.com/office/drawing/2014/main" id="{543AF790-799D-F94F-8EED-F3FC3C908412}"/>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713865" name="Rectangle 33">
            <a:extLst>
              <a:ext uri="{FF2B5EF4-FFF2-40B4-BE49-F238E27FC236}">
                <a16:creationId xmlns:a16="http://schemas.microsoft.com/office/drawing/2014/main" id="{BB6ADD6C-AB31-C64B-B1A8-215A05EEA9EE}"/>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100">
              <a:solidFill>
                <a:srgbClr val="FF262D"/>
              </a:solidFill>
              <a:effectLst/>
              <a:latin typeface="Comic Sans MS" panose="030F0902030302020204" pitchFamily="66" charset="0"/>
              <a:ea typeface="ＭＳ Ｐゴシック" panose="020B0600070205080204" pitchFamily="34" charset="-128"/>
            </a:endParaRPr>
          </a:p>
        </p:txBody>
      </p:sp>
      <p:sp>
        <p:nvSpPr>
          <p:cNvPr id="657529" name="Line 121">
            <a:extLst>
              <a:ext uri="{FF2B5EF4-FFF2-40B4-BE49-F238E27FC236}">
                <a16:creationId xmlns:a16="http://schemas.microsoft.com/office/drawing/2014/main" id="{F65F7951-3897-B245-8EBE-7AE67CB58DB5}"/>
              </a:ext>
            </a:extLst>
          </p:cNvPr>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57530" name="Line 122">
            <a:extLst>
              <a:ext uri="{FF2B5EF4-FFF2-40B4-BE49-F238E27FC236}">
                <a16:creationId xmlns:a16="http://schemas.microsoft.com/office/drawing/2014/main" id="{D476D0BC-8711-EB46-8921-8B5B414199F6}"/>
              </a:ext>
            </a:extLst>
          </p:cNvPr>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57531" name="Line 123">
            <a:extLst>
              <a:ext uri="{FF2B5EF4-FFF2-40B4-BE49-F238E27FC236}">
                <a16:creationId xmlns:a16="http://schemas.microsoft.com/office/drawing/2014/main" id="{7163C763-EE20-5E46-8BF2-E28EAEC32B90}"/>
              </a:ext>
            </a:extLst>
          </p:cNvPr>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7529"/>
                                        </p:tgtEl>
                                        <p:attrNameLst>
                                          <p:attrName>style.visibility</p:attrName>
                                        </p:attrNameLst>
                                      </p:cBhvr>
                                      <p:to>
                                        <p:strVal val="visible"/>
                                      </p:to>
                                    </p:set>
                                    <p:animEffect transition="in" filter="wipe(down)">
                                      <p:cBhvr>
                                        <p:cTn id="7" dur="500"/>
                                        <p:tgtEl>
                                          <p:spTgt spid="657529"/>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57530"/>
                                        </p:tgtEl>
                                        <p:attrNameLst>
                                          <p:attrName>style.visibility</p:attrName>
                                        </p:attrNameLst>
                                      </p:cBhvr>
                                      <p:to>
                                        <p:strVal val="visible"/>
                                      </p:to>
                                    </p:set>
                                    <p:animEffect transition="in" filter="wipe(down)">
                                      <p:cBhvr>
                                        <p:cTn id="11" dur="500"/>
                                        <p:tgtEl>
                                          <p:spTgt spid="657530"/>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57531"/>
                                        </p:tgtEl>
                                        <p:attrNameLst>
                                          <p:attrName>style.visibility</p:attrName>
                                        </p:attrNameLst>
                                      </p:cBhvr>
                                      <p:to>
                                        <p:strVal val="visible"/>
                                      </p:to>
                                    </p:set>
                                    <p:animEffect transition="in" filter="wipe(down)">
                                      <p:cBhvr>
                                        <p:cTn id="15" dur="500"/>
                                        <p:tgtEl>
                                          <p:spTgt spid="657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1028" name="Line 4">
            <a:extLst>
              <a:ext uri="{FF2B5EF4-FFF2-40B4-BE49-F238E27FC236}">
                <a16:creationId xmlns:a16="http://schemas.microsoft.com/office/drawing/2014/main" id="{0F984E45-B54E-DA44-B0B0-9CBDC53A0F04}"/>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29" name="Line 5">
            <a:extLst>
              <a:ext uri="{FF2B5EF4-FFF2-40B4-BE49-F238E27FC236}">
                <a16:creationId xmlns:a16="http://schemas.microsoft.com/office/drawing/2014/main" id="{91743A32-DECB-0249-833A-394C70BB705C}"/>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30" name="Line 6">
            <a:extLst>
              <a:ext uri="{FF2B5EF4-FFF2-40B4-BE49-F238E27FC236}">
                <a16:creationId xmlns:a16="http://schemas.microsoft.com/office/drawing/2014/main" id="{F76D7758-770A-AA4B-813B-860633071171}"/>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31" name="Line 7">
            <a:extLst>
              <a:ext uri="{FF2B5EF4-FFF2-40B4-BE49-F238E27FC236}">
                <a16:creationId xmlns:a16="http://schemas.microsoft.com/office/drawing/2014/main" id="{8C7BF2D6-0073-0147-A5B3-77B9CC73C41E}"/>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32" name="Line 8">
            <a:extLst>
              <a:ext uri="{FF2B5EF4-FFF2-40B4-BE49-F238E27FC236}">
                <a16:creationId xmlns:a16="http://schemas.microsoft.com/office/drawing/2014/main" id="{9CBBD460-42F6-0E48-84F1-99FA661D5814}"/>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33" name="Text Box 9">
            <a:extLst>
              <a:ext uri="{FF2B5EF4-FFF2-40B4-BE49-F238E27FC236}">
                <a16:creationId xmlns:a16="http://schemas.microsoft.com/office/drawing/2014/main" id="{C3F04FDD-844A-814A-8A6C-926FE2298826}"/>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000">
                <a:solidFill>
                  <a:srgbClr val="FFFFFF"/>
                </a:solidFill>
                <a:effectLst/>
                <a:latin typeface="Arial" panose="020B0604020202020204" pitchFamily="34" charset="0"/>
              </a:rPr>
              <a:t> </a:t>
            </a:r>
          </a:p>
        </p:txBody>
      </p:sp>
      <p:sp>
        <p:nvSpPr>
          <p:cNvPr id="641034" name="Rectangle 10">
            <a:extLst>
              <a:ext uri="{FF2B5EF4-FFF2-40B4-BE49-F238E27FC236}">
                <a16:creationId xmlns:a16="http://schemas.microsoft.com/office/drawing/2014/main" id="{FEA3EC7E-412C-7F47-82AF-EF07C56974B8}"/>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641035" name="Rectangle 11">
            <a:extLst>
              <a:ext uri="{FF2B5EF4-FFF2-40B4-BE49-F238E27FC236}">
                <a16:creationId xmlns:a16="http://schemas.microsoft.com/office/drawing/2014/main" id="{95E826FC-6088-AD4C-ACA6-3A1332B3B4C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75</a:t>
            </a:r>
          </a:p>
        </p:txBody>
      </p:sp>
      <p:sp>
        <p:nvSpPr>
          <p:cNvPr id="641036" name="Text Box 12">
            <a:extLst>
              <a:ext uri="{FF2B5EF4-FFF2-40B4-BE49-F238E27FC236}">
                <a16:creationId xmlns:a16="http://schemas.microsoft.com/office/drawing/2014/main" id="{E4E8B5A4-E3F5-AE41-954B-85514A0DD38C}"/>
              </a:ext>
            </a:extLst>
          </p:cNvPr>
          <p:cNvSpPr txBox="1">
            <a:spLocks noChangeArrowheads="1"/>
          </p:cNvSpPr>
          <p:nvPr/>
        </p:nvSpPr>
        <p:spPr bwMode="auto">
          <a:xfrm>
            <a:off x="8731250"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effectLst/>
              </a:rPr>
              <a:t>8</a:t>
            </a:r>
          </a:p>
        </p:txBody>
      </p:sp>
      <p:sp>
        <p:nvSpPr>
          <p:cNvPr id="641037" name="Text Box 13">
            <a:extLst>
              <a:ext uri="{FF2B5EF4-FFF2-40B4-BE49-F238E27FC236}">
                <a16:creationId xmlns:a16="http://schemas.microsoft.com/office/drawing/2014/main" id="{4CA89ECD-DE02-4D4B-9618-4AED6E9105D5}"/>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effectLst/>
                <a:latin typeface="Arial" panose="020B0604020202020204" pitchFamily="34" charset="0"/>
              </a:rPr>
              <a:t>©2004 TBBMI</a:t>
            </a:r>
          </a:p>
        </p:txBody>
      </p:sp>
      <p:sp>
        <p:nvSpPr>
          <p:cNvPr id="641038" name="Rectangle 14">
            <a:extLst>
              <a:ext uri="{FF2B5EF4-FFF2-40B4-BE49-F238E27FC236}">
                <a16:creationId xmlns:a16="http://schemas.microsoft.com/office/drawing/2014/main" id="{90DE034F-4745-0143-9284-08DD086B24DE}"/>
              </a:ext>
            </a:extLst>
          </p:cNvPr>
          <p:cNvSpPr>
            <a:spLocks noChangeArrowheads="1"/>
          </p:cNvSpPr>
          <p:nvPr/>
        </p:nvSpPr>
        <p:spPr bwMode="auto">
          <a:xfrm>
            <a:off x="7554913" y="6515100"/>
            <a:ext cx="741362"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8.0.05B.</a:t>
            </a:r>
          </a:p>
        </p:txBody>
      </p:sp>
      <p:sp>
        <p:nvSpPr>
          <p:cNvPr id="641039" name="Text Box 15">
            <a:extLst>
              <a:ext uri="{FF2B5EF4-FFF2-40B4-BE49-F238E27FC236}">
                <a16:creationId xmlns:a16="http://schemas.microsoft.com/office/drawing/2014/main" id="{3770FC52-B300-F745-A3E5-B56AE156CCDE}"/>
              </a:ext>
            </a:extLst>
          </p:cNvPr>
          <p:cNvSpPr txBox="1">
            <a:spLocks noChangeArrowheads="1"/>
          </p:cNvSpPr>
          <p:nvPr/>
        </p:nvSpPr>
        <p:spPr bwMode="auto">
          <a:xfrm>
            <a:off x="241300" y="838200"/>
            <a:ext cx="8623300" cy="1187450"/>
          </a:xfrm>
          <a:prstGeom prst="rect">
            <a:avLst/>
          </a:prstGeom>
          <a:noFill/>
          <a:ln>
            <a:noFill/>
          </a:ln>
          <a:effectLst>
            <a:outerShdw dist="81320" dir="3080412"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400">
                <a:solidFill>
                  <a:srgbClr val="FFFF00"/>
                </a:solidFill>
                <a:effectLst/>
                <a:latin typeface="Arial" panose="020B0604020202020204" pitchFamily="34" charset="0"/>
              </a:rPr>
              <a:t>Pada abad 21 yang canggih ini, haruskah kita mengakui hukum 4.000 tahun yang lalu, perjanjian yang ditulis antara Tuhan dan temannya, Abraham? (Kej. 12 &amp; 15)                              </a:t>
            </a:r>
            <a:endParaRPr lang="en-US" altLang="en-US" sz="2000">
              <a:solidFill>
                <a:srgbClr val="FFFF00"/>
              </a:solidFill>
              <a:effectLst/>
              <a:latin typeface="Arial" panose="020B0604020202020204" pitchFamily="34" charset="0"/>
            </a:endParaRPr>
          </a:p>
        </p:txBody>
      </p:sp>
      <p:sp>
        <p:nvSpPr>
          <p:cNvPr id="641040" name="Text Box 16">
            <a:extLst>
              <a:ext uri="{FF2B5EF4-FFF2-40B4-BE49-F238E27FC236}">
                <a16:creationId xmlns:a16="http://schemas.microsoft.com/office/drawing/2014/main" id="{07467C2E-2B13-D04E-9D8D-421E739C17E8}"/>
              </a:ext>
            </a:extLst>
          </p:cNvPr>
          <p:cNvSpPr txBox="1">
            <a:spLocks noChangeArrowheads="1"/>
          </p:cNvSpPr>
          <p:nvPr/>
        </p:nvSpPr>
        <p:spPr bwMode="auto">
          <a:xfrm>
            <a:off x="152400" y="3175000"/>
            <a:ext cx="8737600" cy="2355850"/>
          </a:xfrm>
          <a:prstGeom prst="rect">
            <a:avLst/>
          </a:prstGeom>
          <a:noFill/>
          <a:ln>
            <a:noFill/>
          </a:ln>
          <a:effectLst>
            <a:outerShdw dist="81320" dir="3080412"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70000"/>
              </a:lnSpc>
              <a:spcBef>
                <a:spcPct val="50000"/>
              </a:spcBef>
            </a:pPr>
            <a:r>
              <a:rPr lang="en-US" altLang="en-US" sz="2400">
                <a:solidFill>
                  <a:srgbClr val="FFFF00"/>
                </a:solidFill>
                <a:effectLst/>
                <a:latin typeface="Arial" panose="020B0604020202020204" pitchFamily="34" charset="0"/>
              </a:rPr>
              <a:t>Ya…SECARA MUTLAK…karena…</a:t>
            </a:r>
          </a:p>
          <a:p>
            <a:pPr algn="ctr">
              <a:lnSpc>
                <a:spcPct val="70000"/>
              </a:lnSpc>
              <a:spcBef>
                <a:spcPct val="50000"/>
              </a:spcBef>
            </a:pPr>
            <a:r>
              <a:rPr lang="en-US" altLang="en-US" sz="2400">
                <a:solidFill>
                  <a:srgbClr val="FFFF00"/>
                </a:solidFill>
                <a:effectLst/>
                <a:latin typeface="Arial" panose="020B0604020202020204" pitchFamily="34" charset="0"/>
              </a:rPr>
              <a:t>Tuhan mengulanginya kepada anak-anak Abraham, </a:t>
            </a:r>
            <a:r>
              <a:rPr lang="en-US" altLang="en-US" sz="2400">
                <a:solidFill>
                  <a:srgbClr val="99CCFF"/>
                </a:solidFill>
                <a:effectLst/>
                <a:latin typeface="Arial" panose="020B0604020202020204" pitchFamily="34" charset="0"/>
              </a:rPr>
              <a:t>ISHAK</a:t>
            </a:r>
            <a:r>
              <a:rPr lang="en-US" altLang="en-US" sz="2400">
                <a:solidFill>
                  <a:srgbClr val="FFFF00"/>
                </a:solidFill>
                <a:effectLst/>
                <a:latin typeface="Arial" panose="020B0604020202020204" pitchFamily="34" charset="0"/>
              </a:rPr>
              <a:t>, di Kejadian 26.</a:t>
            </a:r>
          </a:p>
          <a:p>
            <a:pPr algn="ctr">
              <a:lnSpc>
                <a:spcPct val="70000"/>
              </a:lnSpc>
              <a:spcBef>
                <a:spcPct val="50000"/>
              </a:spcBef>
            </a:pPr>
            <a:r>
              <a:rPr lang="en-US" altLang="en-US" sz="2400">
                <a:solidFill>
                  <a:srgbClr val="FFFF00"/>
                </a:solidFill>
                <a:effectLst/>
                <a:latin typeface="Arial" panose="020B0604020202020204" pitchFamily="34" charset="0"/>
              </a:rPr>
              <a:t>Kemudian kepada </a:t>
            </a:r>
            <a:r>
              <a:rPr lang="en-US" altLang="en-US" sz="2400">
                <a:solidFill>
                  <a:srgbClr val="99CCFF"/>
                </a:solidFill>
                <a:effectLst/>
                <a:latin typeface="Arial" panose="020B0604020202020204" pitchFamily="34" charset="0"/>
              </a:rPr>
              <a:t>YAKUB</a:t>
            </a:r>
            <a:r>
              <a:rPr lang="en-US" altLang="en-US" sz="2400">
                <a:solidFill>
                  <a:srgbClr val="FFFF00"/>
                </a:solidFill>
                <a:effectLst/>
                <a:latin typeface="Arial" panose="020B0604020202020204" pitchFamily="34" charset="0"/>
              </a:rPr>
              <a:t> di Kejadian 35.</a:t>
            </a:r>
          </a:p>
          <a:p>
            <a:pPr algn="ctr">
              <a:lnSpc>
                <a:spcPct val="70000"/>
              </a:lnSpc>
              <a:spcBef>
                <a:spcPct val="50000"/>
              </a:spcBef>
            </a:pPr>
            <a:r>
              <a:rPr lang="en-US" altLang="en-US" sz="2400">
                <a:solidFill>
                  <a:srgbClr val="FFFF00"/>
                </a:solidFill>
                <a:effectLst/>
                <a:latin typeface="Arial" panose="020B0604020202020204" pitchFamily="34" charset="0"/>
              </a:rPr>
              <a:t>Dan kepada </a:t>
            </a:r>
            <a:r>
              <a:rPr lang="en-US" altLang="en-US" sz="2400">
                <a:solidFill>
                  <a:srgbClr val="99CCFF"/>
                </a:solidFill>
                <a:effectLst/>
                <a:latin typeface="Arial" panose="020B0604020202020204" pitchFamily="34" charset="0"/>
              </a:rPr>
              <a:t>YUSUF</a:t>
            </a:r>
            <a:r>
              <a:rPr lang="en-US" altLang="en-US" sz="2400">
                <a:solidFill>
                  <a:srgbClr val="FFFF00"/>
                </a:solidFill>
                <a:effectLst/>
                <a:latin typeface="Arial" panose="020B0604020202020204" pitchFamily="34" charset="0"/>
              </a:rPr>
              <a:t> di Kejadian 48.</a:t>
            </a:r>
          </a:p>
          <a:p>
            <a:pPr algn="ctr">
              <a:lnSpc>
                <a:spcPct val="70000"/>
              </a:lnSpc>
              <a:spcBef>
                <a:spcPct val="50000"/>
              </a:spcBef>
            </a:pPr>
            <a:r>
              <a:rPr lang="en-US" altLang="en-US" sz="2400">
                <a:solidFill>
                  <a:srgbClr val="FFFF00"/>
                </a:solidFill>
                <a:effectLst/>
                <a:latin typeface="Arial" panose="020B0604020202020204" pitchFamily="34" charset="0"/>
              </a:rPr>
              <a:t>Kepada </a:t>
            </a:r>
            <a:r>
              <a:rPr lang="en-US" altLang="en-US" sz="2400">
                <a:solidFill>
                  <a:srgbClr val="99CCFF"/>
                </a:solidFill>
                <a:effectLst/>
                <a:latin typeface="Arial" panose="020B0604020202020204" pitchFamily="34" charset="0"/>
              </a:rPr>
              <a:t>MUSA</a:t>
            </a:r>
            <a:r>
              <a:rPr lang="en-US" altLang="en-US" sz="2400">
                <a:solidFill>
                  <a:srgbClr val="FFFF00"/>
                </a:solidFill>
                <a:effectLst/>
                <a:latin typeface="Arial" panose="020B0604020202020204" pitchFamily="34" charset="0"/>
              </a:rPr>
              <a:t>, Keluaran 6…dan </a:t>
            </a:r>
            <a:r>
              <a:rPr lang="en-US" altLang="en-US" sz="2400">
                <a:solidFill>
                  <a:srgbClr val="99CCFF"/>
                </a:solidFill>
                <a:effectLst/>
                <a:latin typeface="Arial" panose="020B0604020202020204" pitchFamily="34" charset="0"/>
              </a:rPr>
              <a:t>YOSUA</a:t>
            </a:r>
            <a:r>
              <a:rPr lang="en-US" altLang="en-US" sz="2400">
                <a:solidFill>
                  <a:srgbClr val="FFFF00"/>
                </a:solidFill>
                <a:effectLst/>
                <a:latin typeface="Arial" panose="020B0604020202020204" pitchFamily="34" charset="0"/>
              </a:rPr>
              <a:t> di Yosua 1. </a:t>
            </a:r>
          </a:p>
        </p:txBody>
      </p:sp>
      <p:sp>
        <p:nvSpPr>
          <p:cNvPr id="641041" name="Text Box 17">
            <a:extLst>
              <a:ext uri="{FF2B5EF4-FFF2-40B4-BE49-F238E27FC236}">
                <a16:creationId xmlns:a16="http://schemas.microsoft.com/office/drawing/2014/main" id="{4DF3FDC0-055B-4E4D-B584-02CC9621DA6B}"/>
              </a:ext>
            </a:extLst>
          </p:cNvPr>
          <p:cNvSpPr txBox="1">
            <a:spLocks noChangeArrowheads="1"/>
          </p:cNvSpPr>
          <p:nvPr/>
        </p:nvSpPr>
        <p:spPr bwMode="auto">
          <a:xfrm>
            <a:off x="774700" y="228600"/>
            <a:ext cx="7835900" cy="5191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800">
                <a:effectLst>
                  <a:outerShdw blurRad="38100" dist="38100" dir="2700000" algn="tl">
                    <a:srgbClr val="000000"/>
                  </a:outerShdw>
                </a:effectLst>
                <a:latin typeface="Arial" panose="020B0604020202020204" pitchFamily="34" charset="0"/>
              </a:rPr>
              <a:t>INILAH PERTANYAANNYA:</a:t>
            </a:r>
          </a:p>
        </p:txBody>
      </p:sp>
      <p:sp>
        <p:nvSpPr>
          <p:cNvPr id="641042" name="Text Box 18">
            <a:extLst>
              <a:ext uri="{FF2B5EF4-FFF2-40B4-BE49-F238E27FC236}">
                <a16:creationId xmlns:a16="http://schemas.microsoft.com/office/drawing/2014/main" id="{B7E87F03-96CE-1E4F-B1A6-759FC240E2D0}"/>
              </a:ext>
            </a:extLst>
          </p:cNvPr>
          <p:cNvSpPr txBox="1">
            <a:spLocks noChangeArrowheads="1"/>
          </p:cNvSpPr>
          <p:nvPr/>
        </p:nvSpPr>
        <p:spPr bwMode="auto">
          <a:xfrm>
            <a:off x="944563" y="5689600"/>
            <a:ext cx="7175500" cy="9461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800">
                <a:effectLst/>
                <a:latin typeface="Arial" panose="020B0604020202020204" pitchFamily="34" charset="0"/>
              </a:rPr>
              <a:t>Akhirnya … yang terpenting … Mesias tiba dan menggenapinya! </a:t>
            </a:r>
          </a:p>
        </p:txBody>
      </p:sp>
      <p:sp>
        <p:nvSpPr>
          <p:cNvPr id="641043" name="Text Box 19">
            <a:extLst>
              <a:ext uri="{FF2B5EF4-FFF2-40B4-BE49-F238E27FC236}">
                <a16:creationId xmlns:a16="http://schemas.microsoft.com/office/drawing/2014/main" id="{0B63F0DC-52CD-4245-8B41-81E46C5F1E93}"/>
              </a:ext>
            </a:extLst>
          </p:cNvPr>
          <p:cNvSpPr txBox="1">
            <a:spLocks noChangeArrowheads="1"/>
          </p:cNvSpPr>
          <p:nvPr/>
        </p:nvSpPr>
        <p:spPr bwMode="auto">
          <a:xfrm>
            <a:off x="457200" y="2133600"/>
            <a:ext cx="814070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000" i="1">
                <a:solidFill>
                  <a:srgbClr val="99CCFF"/>
                </a:solidFill>
                <a:effectLst/>
                <a:latin typeface="Arial" panose="020B0604020202020204" pitchFamily="34" charset="0"/>
              </a:rPr>
              <a:t>(Ingat: hal ini ditemukan dalam setiap terjemahan versi atau edisi Alkitab yang </a:t>
            </a:r>
            <a:r>
              <a:rPr lang="en-US" altLang="en-US" sz="2000" i="1" u="sng">
                <a:solidFill>
                  <a:srgbClr val="99CCFF"/>
                </a:solidFill>
                <a:effectLst/>
                <a:latin typeface="Arial" panose="020B0604020202020204" pitchFamily="34" charset="0"/>
              </a:rPr>
              <a:t>akurat</a:t>
            </a:r>
            <a:r>
              <a:rPr lang="en-US" altLang="en-US" sz="2000" i="1">
                <a:solidFill>
                  <a:srgbClr val="99CCFF"/>
                </a:solidFill>
                <a:effectLst/>
                <a:latin typeface="Arial" panose="020B0604020202020204" pitchFamily="34" charset="0"/>
              </a:rPr>
              <a:t> di dunia!)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1039"/>
                                        </p:tgtEl>
                                        <p:attrNameLst>
                                          <p:attrName>style.visibility</p:attrName>
                                        </p:attrNameLst>
                                      </p:cBhvr>
                                      <p:to>
                                        <p:strVal val="visible"/>
                                      </p:to>
                                    </p:set>
                                    <p:animEffect transition="in" filter="wipe(left)">
                                      <p:cBhvr>
                                        <p:cTn id="7" dur="500"/>
                                        <p:tgtEl>
                                          <p:spTgt spid="6410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1043"/>
                                        </p:tgtEl>
                                        <p:attrNameLst>
                                          <p:attrName>style.visibility</p:attrName>
                                        </p:attrNameLst>
                                      </p:cBhvr>
                                      <p:to>
                                        <p:strVal val="visible"/>
                                      </p:to>
                                    </p:set>
                                    <p:animEffect transition="in" filter="dissolve">
                                      <p:cBhvr>
                                        <p:cTn id="12" dur="500"/>
                                        <p:tgtEl>
                                          <p:spTgt spid="6410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1040">
                                            <p:txEl>
                                              <p:pRg st="0" end="0"/>
                                            </p:txEl>
                                          </p:spTgt>
                                        </p:tgtEl>
                                        <p:attrNameLst>
                                          <p:attrName>style.visibility</p:attrName>
                                        </p:attrNameLst>
                                      </p:cBhvr>
                                      <p:to>
                                        <p:strVal val="visible"/>
                                      </p:to>
                                    </p:set>
                                    <p:animEffect transition="in" filter="box(out)">
                                      <p:cBhvr>
                                        <p:cTn id="17" dur="500"/>
                                        <p:tgtEl>
                                          <p:spTgt spid="64104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1040">
                                            <p:txEl>
                                              <p:pRg st="1" end="1"/>
                                            </p:txEl>
                                          </p:spTgt>
                                        </p:tgtEl>
                                        <p:attrNameLst>
                                          <p:attrName>style.visibility</p:attrName>
                                        </p:attrNameLst>
                                      </p:cBhvr>
                                      <p:to>
                                        <p:strVal val="visible"/>
                                      </p:to>
                                    </p:set>
                                    <p:animEffect transition="in" filter="box(out)">
                                      <p:cBhvr>
                                        <p:cTn id="22" dur="500"/>
                                        <p:tgtEl>
                                          <p:spTgt spid="641040">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1040">
                                            <p:txEl>
                                              <p:pRg st="2" end="2"/>
                                            </p:txEl>
                                          </p:spTgt>
                                        </p:tgtEl>
                                        <p:attrNameLst>
                                          <p:attrName>style.visibility</p:attrName>
                                        </p:attrNameLst>
                                      </p:cBhvr>
                                      <p:to>
                                        <p:strVal val="visible"/>
                                      </p:to>
                                    </p:set>
                                    <p:animEffect transition="in" filter="box(out)">
                                      <p:cBhvr>
                                        <p:cTn id="27" dur="500"/>
                                        <p:tgtEl>
                                          <p:spTgt spid="641040">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1040">
                                            <p:txEl>
                                              <p:pRg st="3" end="3"/>
                                            </p:txEl>
                                          </p:spTgt>
                                        </p:tgtEl>
                                        <p:attrNameLst>
                                          <p:attrName>style.visibility</p:attrName>
                                        </p:attrNameLst>
                                      </p:cBhvr>
                                      <p:to>
                                        <p:strVal val="visible"/>
                                      </p:to>
                                    </p:set>
                                    <p:animEffect transition="in" filter="box(out)">
                                      <p:cBhvr>
                                        <p:cTn id="32" dur="500"/>
                                        <p:tgtEl>
                                          <p:spTgt spid="641040">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1040">
                                            <p:txEl>
                                              <p:pRg st="4" end="4"/>
                                            </p:txEl>
                                          </p:spTgt>
                                        </p:tgtEl>
                                        <p:attrNameLst>
                                          <p:attrName>style.visibility</p:attrName>
                                        </p:attrNameLst>
                                      </p:cBhvr>
                                      <p:to>
                                        <p:strVal val="visible"/>
                                      </p:to>
                                    </p:set>
                                    <p:animEffect transition="in" filter="box(out)">
                                      <p:cBhvr>
                                        <p:cTn id="37" dur="500"/>
                                        <p:tgtEl>
                                          <p:spTgt spid="641040">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641042"/>
                                        </p:tgtEl>
                                        <p:attrNameLst>
                                          <p:attrName>style.visibility</p:attrName>
                                        </p:attrNameLst>
                                      </p:cBhvr>
                                      <p:to>
                                        <p:strVal val="visible"/>
                                      </p:to>
                                    </p:set>
                                    <p:anim calcmode="lin" valueType="num">
                                      <p:cBhvr>
                                        <p:cTn id="42" dur="500" fill="hold"/>
                                        <p:tgtEl>
                                          <p:spTgt spid="641042"/>
                                        </p:tgtEl>
                                        <p:attrNameLst>
                                          <p:attrName>ppt_w</p:attrName>
                                        </p:attrNameLst>
                                      </p:cBhvr>
                                      <p:tavLst>
                                        <p:tav tm="0">
                                          <p:val>
                                            <p:fltVal val="0"/>
                                          </p:val>
                                        </p:tav>
                                        <p:tav tm="100000">
                                          <p:val>
                                            <p:strVal val="#ppt_w"/>
                                          </p:val>
                                        </p:tav>
                                      </p:tavLst>
                                    </p:anim>
                                    <p:anim calcmode="lin" valueType="num">
                                      <p:cBhvr>
                                        <p:cTn id="43" dur="500" fill="hold"/>
                                        <p:tgtEl>
                                          <p:spTgt spid="641042"/>
                                        </p:tgtEl>
                                        <p:attrNameLst>
                                          <p:attrName>ppt_h</p:attrName>
                                        </p:attrNameLst>
                                      </p:cBhvr>
                                      <p:tavLst>
                                        <p:tav tm="0">
                                          <p:val>
                                            <p:fltVal val="0"/>
                                          </p:val>
                                        </p:tav>
                                        <p:tav tm="100000">
                                          <p:val>
                                            <p:strVal val="#ppt_h"/>
                                          </p:val>
                                        </p:tav>
                                      </p:tavLst>
                                    </p:anim>
                                    <p:anim calcmode="lin" valueType="num">
                                      <p:cBhvr>
                                        <p:cTn id="44" dur="500" fill="hold"/>
                                        <p:tgtEl>
                                          <p:spTgt spid="641042"/>
                                        </p:tgtEl>
                                        <p:attrNameLst>
                                          <p:attrName>ppt_x</p:attrName>
                                        </p:attrNameLst>
                                      </p:cBhvr>
                                      <p:tavLst>
                                        <p:tav tm="0">
                                          <p:val>
                                            <p:fltVal val="0.5"/>
                                          </p:val>
                                        </p:tav>
                                        <p:tav tm="100000">
                                          <p:val>
                                            <p:strVal val="#ppt_x"/>
                                          </p:val>
                                        </p:tav>
                                      </p:tavLst>
                                    </p:anim>
                                    <p:anim calcmode="lin" valueType="num">
                                      <p:cBhvr>
                                        <p:cTn id="45" dur="500" fill="hold"/>
                                        <p:tgtEl>
                                          <p:spTgt spid="641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39" grpId="0" autoUpdateAnimBg="0"/>
      <p:bldP spid="641040" grpId="0" build="p" autoUpdateAnimBg="0"/>
      <p:bldP spid="641042" grpId="0" autoUpdateAnimBg="0"/>
      <p:bldP spid="64104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a:extLst>
              <a:ext uri="{FF2B5EF4-FFF2-40B4-BE49-F238E27FC236}">
                <a16:creationId xmlns:a16="http://schemas.microsoft.com/office/drawing/2014/main" id="{8847BE1E-9331-964C-BF76-434983D72553}"/>
              </a:ext>
            </a:extLst>
          </p:cNvPr>
          <p:cNvSpPr>
            <a:spLocks noChangeArrowheads="1"/>
          </p:cNvSpPr>
          <p:nvPr/>
        </p:nvSpPr>
        <p:spPr bwMode="auto">
          <a:xfrm>
            <a:off x="7334250" y="17303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effectLst/>
              <a:ea typeface="Gulim" panose="020B0600000101010101" pitchFamily="34" charset="-127"/>
            </a:endParaRPr>
          </a:p>
        </p:txBody>
      </p:sp>
      <p:sp>
        <p:nvSpPr>
          <p:cNvPr id="539652" name="Text Box 4">
            <a:extLst>
              <a:ext uri="{FF2B5EF4-FFF2-40B4-BE49-F238E27FC236}">
                <a16:creationId xmlns:a16="http://schemas.microsoft.com/office/drawing/2014/main" id="{86ECB547-72E2-1442-83D5-E963DF817A60}"/>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39653" name="Text Box 5">
            <a:extLst>
              <a:ext uri="{FF2B5EF4-FFF2-40B4-BE49-F238E27FC236}">
                <a16:creationId xmlns:a16="http://schemas.microsoft.com/office/drawing/2014/main" id="{DC6D6834-F888-A14B-8C88-B29C3F5216A9}"/>
              </a:ext>
            </a:extLst>
          </p:cNvPr>
          <p:cNvSpPr txBox="1">
            <a:spLocks noChangeArrowheads="1"/>
          </p:cNvSpPr>
          <p:nvPr/>
        </p:nvSpPr>
        <p:spPr bwMode="auto">
          <a:xfrm>
            <a:off x="8450263" y="48577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39654" name="Rectangle 6">
            <a:extLst>
              <a:ext uri="{FF2B5EF4-FFF2-40B4-BE49-F238E27FC236}">
                <a16:creationId xmlns:a16="http://schemas.microsoft.com/office/drawing/2014/main" id="{CF695E64-7368-D44F-8A6B-54D3A7CD071E}"/>
              </a:ext>
            </a:extLst>
          </p:cNvPr>
          <p:cNvSpPr>
            <a:spLocks noChangeArrowheads="1"/>
          </p:cNvSpPr>
          <p:nvPr/>
        </p:nvSpPr>
        <p:spPr bwMode="auto">
          <a:xfrm>
            <a:off x="781050" y="1354138"/>
            <a:ext cx="7559675" cy="50228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5400">
                <a:solidFill>
                  <a:srgbClr val="FAFD00"/>
                </a:solidFill>
                <a:effectLst/>
                <a:latin typeface="Times New Roman" panose="02020603050405020304" pitchFamily="18" charset="0"/>
                <a:ea typeface="Gulim" panose="020B0600000101010101" pitchFamily="34" charset="-127"/>
              </a:rPr>
              <a:t>Karena </a:t>
            </a:r>
            <a:r>
              <a:rPr lang="en-US" altLang="ko-KR" sz="5400" i="1" u="sng">
                <a:solidFill>
                  <a:srgbClr val="FAFD00"/>
                </a:solidFill>
                <a:effectLst/>
                <a:latin typeface="Times New Roman" panose="02020603050405020304" pitchFamily="18" charset="0"/>
                <a:ea typeface="Gulim" panose="020B0600000101010101" pitchFamily="34" charset="-127"/>
              </a:rPr>
              <a:t>tak bersyarat, dan HARFIAH</a:t>
            </a:r>
            <a:r>
              <a:rPr lang="en-US" altLang="ko-KR" sz="5400">
                <a:solidFill>
                  <a:srgbClr val="FAFD00"/>
                </a:solidFill>
                <a:effectLst/>
                <a:latin typeface="Times New Roman" panose="02020603050405020304" pitchFamily="18" charset="0"/>
                <a:ea typeface="Gulim" panose="020B0600000101010101" pitchFamily="34" charset="-127"/>
              </a:rPr>
              <a:t>. Janji-janji yang terdapat dalam Alkitab … kita </a:t>
            </a:r>
            <a:r>
              <a:rPr lang="en-US" altLang="ko-KR" sz="5400" i="1">
                <a:solidFill>
                  <a:srgbClr val="FAFD00"/>
                </a:solidFill>
                <a:effectLst/>
                <a:latin typeface="Times New Roman" panose="02020603050405020304" pitchFamily="18" charset="0"/>
                <a:ea typeface="Gulim" panose="020B0600000101010101" pitchFamily="34" charset="-127"/>
              </a:rPr>
              <a:t>harus</a:t>
            </a:r>
            <a:r>
              <a:rPr lang="en-US" altLang="ko-KR" sz="5400">
                <a:solidFill>
                  <a:srgbClr val="FAFD00"/>
                </a:solidFill>
                <a:effectLst/>
                <a:latin typeface="Times New Roman" panose="02020603050405020304" pitchFamily="18" charset="0"/>
                <a:ea typeface="Gulim" panose="020B0600000101010101" pitchFamily="34" charset="-127"/>
              </a:rPr>
              <a:t> membahasnya… bagaimanapun juga!</a:t>
            </a:r>
            <a:endParaRPr lang="en-US" altLang="ko-KR" sz="4000">
              <a:solidFill>
                <a:srgbClr val="FAFD00"/>
              </a:solidFill>
              <a:effectLst/>
              <a:latin typeface="Times New Roman" panose="02020603050405020304" pitchFamily="18" charset="0"/>
              <a:ea typeface="Gulim" panose="020B0600000101010101" pitchFamily="34" charset="-127"/>
            </a:endParaRPr>
          </a:p>
        </p:txBody>
      </p:sp>
      <p:sp>
        <p:nvSpPr>
          <p:cNvPr id="539655" name="Text Box 7">
            <a:extLst>
              <a:ext uri="{FF2B5EF4-FFF2-40B4-BE49-F238E27FC236}">
                <a16:creationId xmlns:a16="http://schemas.microsoft.com/office/drawing/2014/main" id="{6FB9F9EF-961A-B340-9C28-9FB3C310AAB4}"/>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39656" name="Rectangle 8">
            <a:extLst>
              <a:ext uri="{FF2B5EF4-FFF2-40B4-BE49-F238E27FC236}">
                <a16:creationId xmlns:a16="http://schemas.microsoft.com/office/drawing/2014/main" id="{4D301869-E5F5-254A-88AE-690D20E2A6BD}"/>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39659" name="Rectangle 11">
            <a:extLst>
              <a:ext uri="{FF2B5EF4-FFF2-40B4-BE49-F238E27FC236}">
                <a16:creationId xmlns:a16="http://schemas.microsoft.com/office/drawing/2014/main" id="{B8C673CC-FCE2-6E49-8CF4-1F8F6A2211E5}"/>
              </a:ext>
            </a:extLst>
          </p:cNvPr>
          <p:cNvSpPr>
            <a:spLocks noChangeArrowheads="1"/>
          </p:cNvSpPr>
          <p:nvPr/>
        </p:nvSpPr>
        <p:spPr bwMode="auto">
          <a:xfrm>
            <a:off x="8093075"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a:t>
            </a:r>
            <a:r>
              <a:rPr lang="en-US" altLang="ko-KR" sz="1000">
                <a:effectLst>
                  <a:outerShdw blurRad="38100" dist="38100" dir="2700000" algn="tl">
                    <a:srgbClr val="000000"/>
                  </a:outerShdw>
                </a:effectLst>
                <a:ea typeface="Gulim" panose="020B0600000101010101" pitchFamily="34" charset="-127"/>
              </a:rPr>
              <a:t>6</a:t>
            </a:r>
          </a:p>
        </p:txBody>
      </p:sp>
      <p:sp>
        <p:nvSpPr>
          <p:cNvPr id="539661" name="Rectangle 13">
            <a:extLst>
              <a:ext uri="{FF2B5EF4-FFF2-40B4-BE49-F238E27FC236}">
                <a16:creationId xmlns:a16="http://schemas.microsoft.com/office/drawing/2014/main" id="{0257FC82-ED00-1341-8BA8-16D42C91CECD}"/>
              </a:ext>
            </a:extLst>
          </p:cNvPr>
          <p:cNvSpPr>
            <a:spLocks noChangeArrowheads="1"/>
          </p:cNvSpPr>
          <p:nvPr/>
        </p:nvSpPr>
        <p:spPr bwMode="auto">
          <a:xfrm>
            <a:off x="781050" y="287338"/>
            <a:ext cx="755967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5400">
                <a:effectLst/>
                <a:latin typeface="Times New Roman" panose="02020603050405020304" pitchFamily="18" charset="0"/>
                <a:ea typeface="Gulim" panose="020B0600000101010101" pitchFamily="34" charset="-127"/>
              </a:rPr>
              <a:t>Semuanya mengatakan:</a:t>
            </a:r>
            <a:endParaRPr lang="en-US" altLang="ko-KR" sz="4000">
              <a:effectLst/>
              <a:latin typeface="Times New Roman" panose="02020603050405020304" pitchFamily="18" charset="0"/>
              <a:ea typeface="Gulim" panose="020B0600000101010101" pitchFamily="34" charset="-127"/>
            </a:endParaRPr>
          </a:p>
        </p:txBody>
      </p:sp>
      <p:sp>
        <p:nvSpPr>
          <p:cNvPr id="539662" name="Text Box 14">
            <a:extLst>
              <a:ext uri="{FF2B5EF4-FFF2-40B4-BE49-F238E27FC236}">
                <a16:creationId xmlns:a16="http://schemas.microsoft.com/office/drawing/2014/main" id="{5C105921-0B13-6D4C-BEF4-46064B170D3F}"/>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dissolve">
                                      <p:cBhvr>
                                        <p:cTn id="7" dur="5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8" name="Rectangle 10">
            <a:extLst>
              <a:ext uri="{FF2B5EF4-FFF2-40B4-BE49-F238E27FC236}">
                <a16:creationId xmlns:a16="http://schemas.microsoft.com/office/drawing/2014/main" id="{73A84D5D-4EA1-1544-AB41-5D8FB5DD0E6A}"/>
              </a:ext>
            </a:extLst>
          </p:cNvPr>
          <p:cNvSpPr>
            <a:spLocks noChangeArrowheads="1"/>
          </p:cNvSpPr>
          <p:nvPr/>
        </p:nvSpPr>
        <p:spPr bwMode="auto">
          <a:xfrm>
            <a:off x="7334250" y="17303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effectLst/>
              <a:ea typeface="Gulim" panose="020B0600000101010101" pitchFamily="34" charset="-127"/>
            </a:endParaRPr>
          </a:p>
        </p:txBody>
      </p:sp>
      <p:sp>
        <p:nvSpPr>
          <p:cNvPr id="411660" name="Text Box 12">
            <a:extLst>
              <a:ext uri="{FF2B5EF4-FFF2-40B4-BE49-F238E27FC236}">
                <a16:creationId xmlns:a16="http://schemas.microsoft.com/office/drawing/2014/main" id="{AC0E5765-822F-DA4F-8BA3-D0E0DCD2E83C}"/>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411661" name="Text Box 13">
            <a:extLst>
              <a:ext uri="{FF2B5EF4-FFF2-40B4-BE49-F238E27FC236}">
                <a16:creationId xmlns:a16="http://schemas.microsoft.com/office/drawing/2014/main" id="{6DEA8E0F-7826-8547-808F-EEE0ADC2F81A}"/>
              </a:ext>
            </a:extLst>
          </p:cNvPr>
          <p:cNvSpPr txBox="1">
            <a:spLocks noChangeArrowheads="1"/>
          </p:cNvSpPr>
          <p:nvPr/>
        </p:nvSpPr>
        <p:spPr bwMode="auto">
          <a:xfrm>
            <a:off x="8882063" y="48196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grpSp>
        <p:nvGrpSpPr>
          <p:cNvPr id="411667" name="Group 19">
            <a:extLst>
              <a:ext uri="{FF2B5EF4-FFF2-40B4-BE49-F238E27FC236}">
                <a16:creationId xmlns:a16="http://schemas.microsoft.com/office/drawing/2014/main" id="{6BCA708E-4383-984D-89D8-92654F55AF55}"/>
              </a:ext>
            </a:extLst>
          </p:cNvPr>
          <p:cNvGrpSpPr>
            <a:grpSpLocks/>
          </p:cNvGrpSpPr>
          <p:nvPr/>
        </p:nvGrpSpPr>
        <p:grpSpPr bwMode="auto">
          <a:xfrm>
            <a:off x="835025" y="819150"/>
            <a:ext cx="7559675" cy="4992688"/>
            <a:chOff x="523" y="514"/>
            <a:chExt cx="4762" cy="3145"/>
          </a:xfrm>
        </p:grpSpPr>
        <p:sp>
          <p:nvSpPr>
            <p:cNvPr id="411650" name="Rectangle 2">
              <a:extLst>
                <a:ext uri="{FF2B5EF4-FFF2-40B4-BE49-F238E27FC236}">
                  <a16:creationId xmlns:a16="http://schemas.microsoft.com/office/drawing/2014/main" id="{700FA344-3ABA-984C-B96D-8ADA11CEE7AF}"/>
                </a:ext>
              </a:extLst>
            </p:cNvPr>
            <p:cNvSpPr>
              <a:spLocks noChangeArrowheads="1"/>
            </p:cNvSpPr>
            <p:nvPr/>
          </p:nvSpPr>
          <p:spPr bwMode="auto">
            <a:xfrm>
              <a:off x="523" y="514"/>
              <a:ext cx="4762" cy="314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5400">
                  <a:solidFill>
                    <a:srgbClr val="FAFD00"/>
                  </a:solidFill>
                  <a:effectLst/>
                  <a:latin typeface="Times New Roman" panose="02020603050405020304" pitchFamily="18" charset="0"/>
                  <a:ea typeface="Gulim" panose="020B0600000101010101" pitchFamily="34" charset="-127"/>
                </a:rPr>
                <a:t>“</a:t>
              </a:r>
              <a:r>
                <a:rPr lang="en-US" altLang="ko-KR" sz="5400">
                  <a:solidFill>
                    <a:srgbClr val="FAFD00"/>
                  </a:solidFill>
                  <a:effectLst/>
                  <a:latin typeface="Times New Roman" panose="02020603050405020304" pitchFamily="18" charset="0"/>
                  <a:ea typeface="Gulim" panose="020B0600000101010101" pitchFamily="34" charset="-127"/>
                </a:rPr>
                <a:t>Jika iman kita tidak dibangun atas dasar fakta, maka itu tidak          lebih dari dugaan,  takhyul, dan perkiraan” </a:t>
              </a:r>
              <a:r>
                <a:rPr lang="en-US" altLang="ko-KR" sz="4000">
                  <a:solidFill>
                    <a:srgbClr val="FAFD00"/>
                  </a:solidFill>
                  <a:effectLst/>
                  <a:latin typeface="Times New Roman" panose="02020603050405020304" pitchFamily="18" charset="0"/>
                  <a:ea typeface="Gulim" panose="020B0600000101010101" pitchFamily="34" charset="-127"/>
                </a:rPr>
                <a:t>                           </a:t>
              </a:r>
              <a:r>
                <a:rPr lang="en-US" altLang="ko-KR" sz="3200">
                  <a:solidFill>
                    <a:srgbClr val="FAFD00"/>
                  </a:solidFill>
                  <a:effectLst/>
                  <a:latin typeface="Times New Roman" panose="02020603050405020304" pitchFamily="18" charset="0"/>
                  <a:ea typeface="Gulim" panose="020B0600000101010101" pitchFamily="34" charset="-127"/>
                </a:rPr>
                <a:t>Miles Stanford</a:t>
              </a:r>
            </a:p>
            <a:p>
              <a:r>
                <a:rPr lang="en-US" altLang="ko-KR" sz="2000" i="1">
                  <a:solidFill>
                    <a:srgbClr val="FAFD00"/>
                  </a:solidFill>
                  <a:effectLst/>
                  <a:latin typeface="Times New Roman" panose="02020603050405020304" pitchFamily="18" charset="0"/>
                  <a:ea typeface="Gulim" panose="020B0600000101010101" pitchFamily="34" charset="-127"/>
                </a:rPr>
                <a:t>                                                            Prinsip atas pertumbuhan rohani</a:t>
              </a:r>
              <a:endParaRPr lang="en-US" altLang="ko-KR" sz="4000">
                <a:solidFill>
                  <a:srgbClr val="FAFD00"/>
                </a:solidFill>
                <a:effectLst/>
                <a:latin typeface="Times New Roman" panose="02020603050405020304" pitchFamily="18" charset="0"/>
                <a:ea typeface="Gulim" panose="020B0600000101010101" pitchFamily="34" charset="-127"/>
              </a:endParaRPr>
            </a:p>
          </p:txBody>
        </p:sp>
        <p:grpSp>
          <p:nvGrpSpPr>
            <p:cNvPr id="411666" name="Group 18">
              <a:extLst>
                <a:ext uri="{FF2B5EF4-FFF2-40B4-BE49-F238E27FC236}">
                  <a16:creationId xmlns:a16="http://schemas.microsoft.com/office/drawing/2014/main" id="{4CCB64DB-C35F-2447-9884-27952605FE6F}"/>
                </a:ext>
              </a:extLst>
            </p:cNvPr>
            <p:cNvGrpSpPr>
              <a:grpSpLocks/>
            </p:cNvGrpSpPr>
            <p:nvPr/>
          </p:nvGrpSpPr>
          <p:grpSpPr bwMode="auto">
            <a:xfrm>
              <a:off x="1372" y="1014"/>
              <a:ext cx="3641" cy="2126"/>
              <a:chOff x="1462" y="1119"/>
              <a:chExt cx="3641" cy="2126"/>
            </a:xfrm>
          </p:grpSpPr>
          <p:sp>
            <p:nvSpPr>
              <p:cNvPr id="411662" name="Text Box 14">
                <a:extLst>
                  <a:ext uri="{FF2B5EF4-FFF2-40B4-BE49-F238E27FC236}">
                    <a16:creationId xmlns:a16="http://schemas.microsoft.com/office/drawing/2014/main" id="{06941A7D-4967-6140-876C-F980B65BBC25}"/>
                  </a:ext>
                </a:extLst>
              </p:cNvPr>
              <p:cNvSpPr txBox="1">
                <a:spLocks noChangeArrowheads="1"/>
              </p:cNvSpPr>
              <p:nvPr/>
            </p:nvSpPr>
            <p:spPr bwMode="auto">
              <a:xfrm>
                <a:off x="3394" y="1119"/>
                <a:ext cx="1709" cy="576"/>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altLang="ko-KR" sz="5400">
                  <a:solidFill>
                    <a:srgbClr val="12780A"/>
                  </a:solidFill>
                  <a:effectLst/>
                  <a:latin typeface="Times New Roman" panose="02020603050405020304" pitchFamily="18" charset="0"/>
                  <a:ea typeface="Gulim" panose="020B0600000101010101" pitchFamily="34" charset="-127"/>
                </a:endParaRPr>
              </a:p>
            </p:txBody>
          </p:sp>
          <p:sp>
            <p:nvSpPr>
              <p:cNvPr id="411663" name="Text Box 15">
                <a:extLst>
                  <a:ext uri="{FF2B5EF4-FFF2-40B4-BE49-F238E27FC236}">
                    <a16:creationId xmlns:a16="http://schemas.microsoft.com/office/drawing/2014/main" id="{A29D3031-6A3B-F14C-A228-9EC748D1A268}"/>
                  </a:ext>
                </a:extLst>
              </p:cNvPr>
              <p:cNvSpPr txBox="1">
                <a:spLocks noChangeArrowheads="1"/>
              </p:cNvSpPr>
              <p:nvPr/>
            </p:nvSpPr>
            <p:spPr bwMode="auto">
              <a:xfrm>
                <a:off x="1462" y="2160"/>
                <a:ext cx="3054" cy="576"/>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altLang="ko-KR" sz="5400">
                  <a:solidFill>
                    <a:srgbClr val="12780A"/>
                  </a:solidFill>
                  <a:effectLst/>
                  <a:latin typeface="Times New Roman" panose="02020603050405020304" pitchFamily="18" charset="0"/>
                  <a:ea typeface="Gulim" panose="020B0600000101010101" pitchFamily="34" charset="-127"/>
                </a:endParaRPr>
              </a:p>
            </p:txBody>
          </p:sp>
          <p:sp>
            <p:nvSpPr>
              <p:cNvPr id="411664" name="Text Box 16">
                <a:extLst>
                  <a:ext uri="{FF2B5EF4-FFF2-40B4-BE49-F238E27FC236}">
                    <a16:creationId xmlns:a16="http://schemas.microsoft.com/office/drawing/2014/main" id="{E47CDF9E-B12E-EF4F-B785-53E16E58B109}"/>
                  </a:ext>
                </a:extLst>
              </p:cNvPr>
              <p:cNvSpPr txBox="1">
                <a:spLocks noChangeArrowheads="1"/>
              </p:cNvSpPr>
              <p:nvPr/>
            </p:nvSpPr>
            <p:spPr bwMode="auto">
              <a:xfrm>
                <a:off x="1605" y="2669"/>
                <a:ext cx="3006" cy="576"/>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altLang="ko-KR" sz="5400">
                  <a:solidFill>
                    <a:srgbClr val="12780A"/>
                  </a:solidFill>
                  <a:effectLst/>
                  <a:latin typeface="Times New Roman" panose="02020603050405020304" pitchFamily="18" charset="0"/>
                  <a:ea typeface="Gulim" panose="020B0600000101010101" pitchFamily="34" charset="-127"/>
                </a:endParaRPr>
              </a:p>
            </p:txBody>
          </p:sp>
          <p:sp>
            <p:nvSpPr>
              <p:cNvPr id="411665" name="Rectangle 17">
                <a:extLst>
                  <a:ext uri="{FF2B5EF4-FFF2-40B4-BE49-F238E27FC236}">
                    <a16:creationId xmlns:a16="http://schemas.microsoft.com/office/drawing/2014/main" id="{0522144A-BCE5-B342-B95C-7163F614C852}"/>
                  </a:ext>
                </a:extLst>
              </p:cNvPr>
              <p:cNvSpPr>
                <a:spLocks noChangeArrowheads="1"/>
              </p:cNvSpPr>
              <p:nvPr/>
            </p:nvSpPr>
            <p:spPr bwMode="auto">
              <a:xfrm>
                <a:off x="3225" y="1628"/>
                <a:ext cx="116" cy="576"/>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ltLang="ko-KR" sz="5400">
                  <a:solidFill>
                    <a:srgbClr val="12780A"/>
                  </a:solidFill>
                  <a:effectLst/>
                  <a:latin typeface="Times New Roman" panose="02020603050405020304" pitchFamily="18" charset="0"/>
                  <a:ea typeface="Gulim" panose="020B0600000101010101" pitchFamily="34" charset="-127"/>
                </a:endParaRPr>
              </a:p>
            </p:txBody>
          </p:sp>
        </p:grpSp>
      </p:grpSp>
      <p:sp>
        <p:nvSpPr>
          <p:cNvPr id="411668" name="Text Box 20">
            <a:extLst>
              <a:ext uri="{FF2B5EF4-FFF2-40B4-BE49-F238E27FC236}">
                <a16:creationId xmlns:a16="http://schemas.microsoft.com/office/drawing/2014/main" id="{FFB1F12C-88E3-BD43-BAA6-BCF9CB51D245}"/>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11669" name="Rectangle 21">
            <a:extLst>
              <a:ext uri="{FF2B5EF4-FFF2-40B4-BE49-F238E27FC236}">
                <a16:creationId xmlns:a16="http://schemas.microsoft.com/office/drawing/2014/main" id="{03BA81C5-DAD8-A140-A6A6-9B1FBC7BC0A0}"/>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11672" name="Rectangle 24">
            <a:extLst>
              <a:ext uri="{FF2B5EF4-FFF2-40B4-BE49-F238E27FC236}">
                <a16:creationId xmlns:a16="http://schemas.microsoft.com/office/drawing/2014/main" id="{5F987F2C-4B25-DD4C-886C-52D18FC336F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a:t>
            </a:r>
            <a:r>
              <a:rPr lang="en-US" altLang="ko-KR" sz="1000">
                <a:effectLst>
                  <a:outerShdw blurRad="38100" dist="38100" dir="2700000" algn="tl">
                    <a:srgbClr val="000000"/>
                  </a:outerShdw>
                </a:effectLst>
                <a:ea typeface="Gulim" panose="020B0600000101010101" pitchFamily="34" charset="-127"/>
              </a:rPr>
              <a:t>7</a:t>
            </a:r>
          </a:p>
        </p:txBody>
      </p:sp>
      <p:sp>
        <p:nvSpPr>
          <p:cNvPr id="411674" name="Text Box 26">
            <a:extLst>
              <a:ext uri="{FF2B5EF4-FFF2-40B4-BE49-F238E27FC236}">
                <a16:creationId xmlns:a16="http://schemas.microsoft.com/office/drawing/2014/main" id="{C5727693-3CF4-EF48-802A-68F8FA7BB845}"/>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4</a:t>
            </a:r>
          </a:p>
        </p:txBody>
      </p:sp>
      <p:sp>
        <p:nvSpPr>
          <p:cNvPr id="411675" name="Text Box 27">
            <a:extLst>
              <a:ext uri="{FF2B5EF4-FFF2-40B4-BE49-F238E27FC236}">
                <a16:creationId xmlns:a16="http://schemas.microsoft.com/office/drawing/2014/main" id="{431BD998-77CA-B348-876E-87D813A5766D}"/>
              </a:ext>
            </a:extLst>
          </p:cNvPr>
          <p:cNvSpPr txBox="1">
            <a:spLocks noChangeArrowheads="1"/>
          </p:cNvSpPr>
          <p:nvPr/>
        </p:nvSpPr>
        <p:spPr bwMode="auto">
          <a:xfrm>
            <a:off x="1444625" y="2468563"/>
            <a:ext cx="34432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5400">
                <a:solidFill>
                  <a:srgbClr val="00CC00"/>
                </a:solidFill>
                <a:effectLst/>
                <a:latin typeface="Times New Roman" panose="02020603050405020304" pitchFamily="18" charset="0"/>
                <a:ea typeface="Gulim" panose="020B0600000101010101" pitchFamily="34" charset="-127"/>
              </a:rPr>
              <a:t>fakta</a:t>
            </a:r>
            <a:endParaRPr lang="en-US" altLang="en-US" sz="5400">
              <a:solidFill>
                <a:srgbClr val="00CC00"/>
              </a:solidFill>
              <a:effectLst/>
              <a:latin typeface="Times New Roman" panose="02020603050405020304" pitchFamily="18" charset="0"/>
            </a:endParaRPr>
          </a:p>
        </p:txBody>
      </p:sp>
      <p:sp>
        <p:nvSpPr>
          <p:cNvPr id="411676" name="Text Box 28">
            <a:extLst>
              <a:ext uri="{FF2B5EF4-FFF2-40B4-BE49-F238E27FC236}">
                <a16:creationId xmlns:a16="http://schemas.microsoft.com/office/drawing/2014/main" id="{2130B159-58BF-D64F-984C-F9C0F5D001D3}"/>
              </a:ext>
            </a:extLst>
          </p:cNvPr>
          <p:cNvSpPr txBox="1">
            <a:spLocks noChangeArrowheads="1"/>
          </p:cNvSpPr>
          <p:nvPr/>
        </p:nvSpPr>
        <p:spPr bwMode="auto">
          <a:xfrm>
            <a:off x="4849813" y="3279775"/>
            <a:ext cx="23558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5400">
                <a:solidFill>
                  <a:srgbClr val="00CC00"/>
                </a:solidFill>
                <a:effectLst/>
                <a:latin typeface="Times New Roman" panose="02020603050405020304" pitchFamily="18" charset="0"/>
                <a:ea typeface="Gulim" panose="020B0600000101010101" pitchFamily="34" charset="-127"/>
              </a:rPr>
              <a:t>dugaan</a:t>
            </a:r>
            <a:endParaRPr lang="en-US" altLang="en-US" sz="5400">
              <a:solidFill>
                <a:srgbClr val="00CC00"/>
              </a:solidFill>
              <a:effectLst/>
              <a:latin typeface="Times New Roman" panose="02020603050405020304" pitchFamily="18" charset="0"/>
            </a:endParaRPr>
          </a:p>
        </p:txBody>
      </p:sp>
      <p:sp>
        <p:nvSpPr>
          <p:cNvPr id="411677" name="Text Box 29">
            <a:extLst>
              <a:ext uri="{FF2B5EF4-FFF2-40B4-BE49-F238E27FC236}">
                <a16:creationId xmlns:a16="http://schemas.microsoft.com/office/drawing/2014/main" id="{7DB5F177-01AB-AE46-B3F0-9A030583C477}"/>
              </a:ext>
            </a:extLst>
          </p:cNvPr>
          <p:cNvSpPr txBox="1">
            <a:spLocks noChangeArrowheads="1"/>
          </p:cNvSpPr>
          <p:nvPr/>
        </p:nvSpPr>
        <p:spPr bwMode="auto">
          <a:xfrm>
            <a:off x="950913" y="4100513"/>
            <a:ext cx="26765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5400">
                <a:solidFill>
                  <a:srgbClr val="00CC00"/>
                </a:solidFill>
                <a:effectLst/>
                <a:latin typeface="Times New Roman" panose="02020603050405020304" pitchFamily="18" charset="0"/>
                <a:ea typeface="Gulim" panose="020B0600000101010101" pitchFamily="34" charset="-127"/>
              </a:rPr>
              <a:t>takhyul</a:t>
            </a:r>
            <a:endParaRPr lang="en-US" altLang="en-US" sz="5400">
              <a:solidFill>
                <a:srgbClr val="00CC00"/>
              </a:solidFill>
              <a:effectLst/>
              <a:latin typeface="Times New Roman" panose="02020603050405020304" pitchFamily="18" charset="0"/>
            </a:endParaRPr>
          </a:p>
        </p:txBody>
      </p:sp>
      <p:sp>
        <p:nvSpPr>
          <p:cNvPr id="411678" name="Text Box 30">
            <a:extLst>
              <a:ext uri="{FF2B5EF4-FFF2-40B4-BE49-F238E27FC236}">
                <a16:creationId xmlns:a16="http://schemas.microsoft.com/office/drawing/2014/main" id="{C2F99618-AB59-3644-94A2-BC77F226CB0C}"/>
              </a:ext>
            </a:extLst>
          </p:cNvPr>
          <p:cNvSpPr txBox="1">
            <a:spLocks noChangeArrowheads="1"/>
          </p:cNvSpPr>
          <p:nvPr/>
        </p:nvSpPr>
        <p:spPr bwMode="auto">
          <a:xfrm>
            <a:off x="4811713" y="4108450"/>
            <a:ext cx="34829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5400">
                <a:solidFill>
                  <a:srgbClr val="00CC00"/>
                </a:solidFill>
                <a:effectLst/>
                <a:latin typeface="Times New Roman" panose="02020603050405020304" pitchFamily="18" charset="0"/>
                <a:ea typeface="Gulim" panose="020B0600000101010101" pitchFamily="34" charset="-127"/>
              </a:rPr>
              <a:t>perkiraan</a:t>
            </a:r>
            <a:endParaRPr lang="en-US" altLang="en-US" sz="5400">
              <a:solidFill>
                <a:srgbClr val="00CC00"/>
              </a:solidFill>
              <a:effectLst/>
              <a:latin typeface="Times New Roman" panose="02020603050405020304" pitchFamily="1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1675"/>
                                        </p:tgtEl>
                                        <p:attrNameLst>
                                          <p:attrName>style.visibility</p:attrName>
                                        </p:attrNameLst>
                                      </p:cBhvr>
                                      <p:to>
                                        <p:strVal val="visible"/>
                                      </p:to>
                                    </p:set>
                                    <p:animEffect transition="in" filter="box(in)">
                                      <p:cBhvr>
                                        <p:cTn id="7" dur="500"/>
                                        <p:tgtEl>
                                          <p:spTgt spid="411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1676"/>
                                        </p:tgtEl>
                                        <p:attrNameLst>
                                          <p:attrName>style.visibility</p:attrName>
                                        </p:attrNameLst>
                                      </p:cBhvr>
                                      <p:to>
                                        <p:strVal val="visible"/>
                                      </p:to>
                                    </p:set>
                                    <p:animEffect transition="in" filter="box(in)">
                                      <p:cBhvr>
                                        <p:cTn id="12" dur="500"/>
                                        <p:tgtEl>
                                          <p:spTgt spid="4116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11677"/>
                                        </p:tgtEl>
                                        <p:attrNameLst>
                                          <p:attrName>style.visibility</p:attrName>
                                        </p:attrNameLst>
                                      </p:cBhvr>
                                      <p:to>
                                        <p:strVal val="visible"/>
                                      </p:to>
                                    </p:set>
                                    <p:animEffect transition="in" filter="box(in)">
                                      <p:cBhvr>
                                        <p:cTn id="17" dur="500"/>
                                        <p:tgtEl>
                                          <p:spTgt spid="4116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11678"/>
                                        </p:tgtEl>
                                        <p:attrNameLst>
                                          <p:attrName>style.visibility</p:attrName>
                                        </p:attrNameLst>
                                      </p:cBhvr>
                                      <p:to>
                                        <p:strVal val="visible"/>
                                      </p:to>
                                    </p:set>
                                    <p:animEffect transition="in" filter="box(in)">
                                      <p:cBhvr>
                                        <p:cTn id="22" dur="500"/>
                                        <p:tgtEl>
                                          <p:spTgt spid="411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75" grpId="0"/>
      <p:bldP spid="411676" grpId="0"/>
      <p:bldP spid="411677" grpId="0"/>
      <p:bldP spid="4116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DA4B4E77-4F84-B242-AE68-1972519BF2AF}"/>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47" name="Rectangle 3">
            <a:extLst>
              <a:ext uri="{FF2B5EF4-FFF2-40B4-BE49-F238E27FC236}">
                <a16:creationId xmlns:a16="http://schemas.microsoft.com/office/drawing/2014/main" id="{7CE10287-0532-8D43-83D1-FAA1EB595B33}"/>
              </a:ext>
            </a:extLst>
          </p:cNvPr>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7748" name="Rectangle 4">
            <a:extLst>
              <a:ext uri="{FF2B5EF4-FFF2-40B4-BE49-F238E27FC236}">
                <a16:creationId xmlns:a16="http://schemas.microsoft.com/office/drawing/2014/main" id="{0A3040F7-A152-6A41-A082-937B2850933C}"/>
              </a:ext>
            </a:extLst>
          </p:cNvPr>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effectLst/>
                <a:latin typeface="Helvetica" pitchFamily="2" charset="0"/>
                <a:ea typeface="Gulim" panose="020B0600000101010101" pitchFamily="34" charset="-127"/>
              </a:rPr>
              <a:t>       </a:t>
            </a:r>
          </a:p>
        </p:txBody>
      </p:sp>
      <p:sp>
        <p:nvSpPr>
          <p:cNvPr id="287749" name="Rectangle 5">
            <a:extLst>
              <a:ext uri="{FF2B5EF4-FFF2-40B4-BE49-F238E27FC236}">
                <a16:creationId xmlns:a16="http://schemas.microsoft.com/office/drawing/2014/main" id="{EA8D041B-D243-7543-AEFE-F0C03DA7E644}"/>
              </a:ext>
            </a:extLst>
          </p:cNvPr>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i="1">
                <a:effectLst/>
                <a:latin typeface="Helvetica" pitchFamily="2" charset="0"/>
                <a:ea typeface="Gulim" panose="020B0600000101010101" pitchFamily="34" charset="-127"/>
              </a:rPr>
              <a:t>       </a:t>
            </a:r>
          </a:p>
        </p:txBody>
      </p:sp>
      <p:sp>
        <p:nvSpPr>
          <p:cNvPr id="287750" name="Rectangle 6">
            <a:extLst>
              <a:ext uri="{FF2B5EF4-FFF2-40B4-BE49-F238E27FC236}">
                <a16:creationId xmlns:a16="http://schemas.microsoft.com/office/drawing/2014/main" id="{D9176D16-1706-9B49-A313-44546BC1512C}"/>
              </a:ext>
            </a:extLst>
          </p:cNvPr>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i="1">
                <a:effectLst/>
                <a:latin typeface="Helvetica" pitchFamily="2" charset="0"/>
                <a:ea typeface="Gulim" panose="020B0600000101010101" pitchFamily="34" charset="-127"/>
              </a:rPr>
              <a:t>                   </a:t>
            </a:r>
          </a:p>
        </p:txBody>
      </p:sp>
      <p:sp>
        <p:nvSpPr>
          <p:cNvPr id="287751" name="Rectangle 7">
            <a:extLst>
              <a:ext uri="{FF2B5EF4-FFF2-40B4-BE49-F238E27FC236}">
                <a16:creationId xmlns:a16="http://schemas.microsoft.com/office/drawing/2014/main" id="{E5ECFC06-F785-6A45-BA1C-E69852EAB8A3}"/>
              </a:ext>
            </a:extLst>
          </p:cNvPr>
          <p:cNvSpPr>
            <a:spLocks noChangeArrowheads="1"/>
          </p:cNvSpPr>
          <p:nvPr/>
        </p:nvSpPr>
        <p:spPr bwMode="auto">
          <a:xfrm>
            <a:off x="2551113" y="2071688"/>
            <a:ext cx="244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7752" name="Rectangle 8">
            <a:extLst>
              <a:ext uri="{FF2B5EF4-FFF2-40B4-BE49-F238E27FC236}">
                <a16:creationId xmlns:a16="http://schemas.microsoft.com/office/drawing/2014/main" id="{8176F5CA-FE85-334A-B5A5-02A19E419224}"/>
              </a:ext>
            </a:extLst>
          </p:cNvPr>
          <p:cNvSpPr>
            <a:spLocks noChangeArrowheads="1"/>
          </p:cNvSpPr>
          <p:nvPr/>
        </p:nvSpPr>
        <p:spPr bwMode="auto">
          <a:xfrm>
            <a:off x="2236788" y="2566988"/>
            <a:ext cx="4637087"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ko-KR" altLang="en-US" sz="2000" i="1">
                <a:solidFill>
                  <a:srgbClr val="339933"/>
                </a:solidFill>
                <a:effectLst/>
                <a:latin typeface="Helvetica" pitchFamily="2" charset="0"/>
                <a:ea typeface="Gulim" panose="020B0600000101010101" pitchFamily="34" charset="-127"/>
              </a:rPr>
              <a:t> </a:t>
            </a:r>
            <a:r>
              <a:rPr lang="en-US" altLang="ko-KR" sz="2000" i="1">
                <a:solidFill>
                  <a:srgbClr val="339933"/>
                </a:solidFill>
                <a:effectLst/>
                <a:latin typeface="Helvetica" pitchFamily="2" charset="0"/>
                <a:ea typeface="Gulim" panose="020B0600000101010101" pitchFamily="34" charset="-127"/>
              </a:rPr>
              <a:t>Loh Batu Pertama – </a:t>
            </a:r>
          </a:p>
          <a:p>
            <a:pPr algn="ctr"/>
            <a:r>
              <a:rPr lang="en-US" altLang="ko-KR" sz="2000" i="1">
                <a:solidFill>
                  <a:srgbClr val="339933"/>
                </a:solidFill>
                <a:effectLst/>
                <a:latin typeface="Helvetica" pitchFamily="2" charset="0"/>
                <a:ea typeface="Gulim" panose="020B0600000101010101" pitchFamily="34" charset="-127"/>
              </a:rPr>
              <a:t>Kewajiban terhadap Allah (Ayat 1-12)</a:t>
            </a:r>
          </a:p>
        </p:txBody>
      </p:sp>
      <p:sp>
        <p:nvSpPr>
          <p:cNvPr id="287753" name="Rectangle 9">
            <a:extLst>
              <a:ext uri="{FF2B5EF4-FFF2-40B4-BE49-F238E27FC236}">
                <a16:creationId xmlns:a16="http://schemas.microsoft.com/office/drawing/2014/main" id="{D53264F7-5F94-0F45-BFC9-92DEE1D5CE4A}"/>
              </a:ext>
            </a:extLst>
          </p:cNvPr>
          <p:cNvSpPr>
            <a:spLocks noChangeArrowheads="1"/>
          </p:cNvSpPr>
          <p:nvPr/>
        </p:nvSpPr>
        <p:spPr bwMode="auto">
          <a:xfrm>
            <a:off x="2779713" y="2211388"/>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7754" name="Rectangle 10">
            <a:extLst>
              <a:ext uri="{FF2B5EF4-FFF2-40B4-BE49-F238E27FC236}">
                <a16:creationId xmlns:a16="http://schemas.microsoft.com/office/drawing/2014/main" id="{4B6EA40B-BD68-6749-8027-73B265EF9BDB}"/>
              </a:ext>
            </a:extLst>
          </p:cNvPr>
          <p:cNvSpPr>
            <a:spLocks noChangeArrowheads="1"/>
          </p:cNvSpPr>
          <p:nvPr/>
        </p:nvSpPr>
        <p:spPr bwMode="auto">
          <a:xfrm>
            <a:off x="1984375" y="3195638"/>
            <a:ext cx="513080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ko-KR" altLang="en-US" sz="2000" i="1">
                <a:solidFill>
                  <a:srgbClr val="99FF99"/>
                </a:solidFill>
                <a:effectLst/>
                <a:latin typeface="Helvetica" pitchFamily="2" charset="0"/>
                <a:ea typeface="Gulim" panose="020B0600000101010101" pitchFamily="34" charset="-127"/>
              </a:rPr>
              <a:t>  </a:t>
            </a:r>
            <a:r>
              <a:rPr lang="en-US" altLang="ko-KR" sz="2000" i="1">
                <a:solidFill>
                  <a:srgbClr val="99FF99"/>
                </a:solidFill>
                <a:effectLst/>
                <a:latin typeface="Helvetica" pitchFamily="2" charset="0"/>
                <a:ea typeface="Gulim" panose="020B0600000101010101" pitchFamily="34" charset="-127"/>
              </a:rPr>
              <a:t>Loh Batu Kedua – </a:t>
            </a:r>
          </a:p>
          <a:p>
            <a:pPr algn="ctr"/>
            <a:r>
              <a:rPr lang="en-US" altLang="ko-KR" sz="2000" i="1">
                <a:effectLst/>
                <a:latin typeface="Helvetica" pitchFamily="2" charset="0"/>
                <a:ea typeface="Gulim" panose="020B0600000101010101" pitchFamily="34" charset="-127"/>
              </a:rPr>
              <a:t>Kewajiban terhadap Manusia (ayat 13-17)</a:t>
            </a:r>
            <a:endParaRPr lang="en-US" altLang="ko-KR" sz="2000" i="1">
              <a:solidFill>
                <a:srgbClr val="99FF99"/>
              </a:solidFill>
              <a:effectLst/>
              <a:latin typeface="Helvetica" pitchFamily="2" charset="0"/>
              <a:ea typeface="Gulim" panose="020B0600000101010101" pitchFamily="34" charset="-127"/>
            </a:endParaRPr>
          </a:p>
        </p:txBody>
      </p:sp>
      <p:sp>
        <p:nvSpPr>
          <p:cNvPr id="287755" name="Rectangle 11">
            <a:extLst>
              <a:ext uri="{FF2B5EF4-FFF2-40B4-BE49-F238E27FC236}">
                <a16:creationId xmlns:a16="http://schemas.microsoft.com/office/drawing/2014/main" id="{9B787FA8-F9F7-324F-B151-3D8AA422555F}"/>
              </a:ext>
            </a:extLst>
          </p:cNvPr>
          <p:cNvSpPr>
            <a:spLocks noChangeArrowheads="1"/>
          </p:cNvSpPr>
          <p:nvPr/>
        </p:nvSpPr>
        <p:spPr bwMode="auto">
          <a:xfrm>
            <a:off x="2551113" y="3582988"/>
            <a:ext cx="561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7758" name="Rectangle 14">
            <a:extLst>
              <a:ext uri="{FF2B5EF4-FFF2-40B4-BE49-F238E27FC236}">
                <a16:creationId xmlns:a16="http://schemas.microsoft.com/office/drawing/2014/main" id="{994AB72A-D6FF-A949-8F72-4F0688EF7E87}"/>
              </a:ext>
            </a:extLst>
          </p:cNvPr>
          <p:cNvSpPr>
            <a:spLocks noChangeArrowheads="1"/>
          </p:cNvSpPr>
          <p:nvPr/>
        </p:nvSpPr>
        <p:spPr bwMode="auto">
          <a:xfrm>
            <a:off x="2779713" y="5627688"/>
            <a:ext cx="4032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287759" name="Rectangle 15">
            <a:extLst>
              <a:ext uri="{FF2B5EF4-FFF2-40B4-BE49-F238E27FC236}">
                <a16:creationId xmlns:a16="http://schemas.microsoft.com/office/drawing/2014/main" id="{3B686122-C672-D24C-BDD8-4B9D45077B14}"/>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effectLst/>
                <a:latin typeface="Helvetica" pitchFamily="2" charset="0"/>
                <a:ea typeface="Gulim" panose="020B0600000101010101" pitchFamily="34" charset="-127"/>
              </a:rPr>
              <a:t>         </a:t>
            </a:r>
          </a:p>
        </p:txBody>
      </p:sp>
      <p:sp>
        <p:nvSpPr>
          <p:cNvPr id="287760" name="Rectangle 16">
            <a:extLst>
              <a:ext uri="{FF2B5EF4-FFF2-40B4-BE49-F238E27FC236}">
                <a16:creationId xmlns:a16="http://schemas.microsoft.com/office/drawing/2014/main" id="{2A40025C-03FB-974D-BD14-0373D84EE143}"/>
              </a:ext>
            </a:extLst>
          </p:cNvPr>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effectLst/>
                <a:latin typeface="Helvetica" pitchFamily="2" charset="0"/>
                <a:ea typeface="Gulim" panose="020B0600000101010101" pitchFamily="34" charset="-127"/>
              </a:rPr>
              <a:t>     </a:t>
            </a:r>
          </a:p>
        </p:txBody>
      </p:sp>
      <p:sp>
        <p:nvSpPr>
          <p:cNvPr id="287761" name="Rectangle 17">
            <a:extLst>
              <a:ext uri="{FF2B5EF4-FFF2-40B4-BE49-F238E27FC236}">
                <a16:creationId xmlns:a16="http://schemas.microsoft.com/office/drawing/2014/main" id="{9DF60377-E4C9-194A-9C03-DDD4E41C1AE9}"/>
              </a:ext>
            </a:extLst>
          </p:cNvPr>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a:effectLst/>
                <a:latin typeface="Helvetica" pitchFamily="2" charset="0"/>
                <a:ea typeface="Gulim" panose="020B0600000101010101" pitchFamily="34" charset="-127"/>
              </a:rPr>
              <a:t> </a:t>
            </a:r>
          </a:p>
        </p:txBody>
      </p:sp>
      <p:sp>
        <p:nvSpPr>
          <p:cNvPr id="287762" name="Rectangle 18">
            <a:extLst>
              <a:ext uri="{FF2B5EF4-FFF2-40B4-BE49-F238E27FC236}">
                <a16:creationId xmlns:a16="http://schemas.microsoft.com/office/drawing/2014/main" id="{39F26067-0A93-3645-84C8-0AB589EE64CF}"/>
              </a:ext>
            </a:extLst>
          </p:cNvPr>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77" name="Rectangle 33">
            <a:extLst>
              <a:ext uri="{FF2B5EF4-FFF2-40B4-BE49-F238E27FC236}">
                <a16:creationId xmlns:a16="http://schemas.microsoft.com/office/drawing/2014/main" id="{5E7655C4-8173-FB4D-A6E8-62AABB36CABB}"/>
              </a:ext>
            </a:extLst>
          </p:cNvPr>
          <p:cNvSpPr>
            <a:spLocks noChangeArrowheads="1"/>
          </p:cNvSpPr>
          <p:nvPr/>
        </p:nvSpPr>
        <p:spPr bwMode="auto">
          <a:xfrm>
            <a:off x="1660525" y="393700"/>
            <a:ext cx="5795963" cy="515938"/>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2800">
                <a:solidFill>
                  <a:schemeClr val="folHlink"/>
                </a:solidFill>
                <a:effectLst/>
                <a:latin typeface="Helvetica" pitchFamily="2" charset="0"/>
                <a:ea typeface="Gulim" panose="020B0600000101010101" pitchFamily="34" charset="-127"/>
              </a:rPr>
              <a:t>“</a:t>
            </a:r>
            <a:r>
              <a:rPr lang="en-US" altLang="ko-KR" sz="2800">
                <a:solidFill>
                  <a:schemeClr val="folHlink"/>
                </a:solidFill>
                <a:effectLst/>
                <a:latin typeface="Helvetica" pitchFamily="2" charset="0"/>
                <a:ea typeface="Gulim" panose="020B0600000101010101" pitchFamily="34" charset="-127"/>
              </a:rPr>
              <a:t>PERJANJIAN MUSA”</a:t>
            </a:r>
          </a:p>
        </p:txBody>
      </p:sp>
      <p:sp>
        <p:nvSpPr>
          <p:cNvPr id="287779" name="Text Box 35">
            <a:extLst>
              <a:ext uri="{FF2B5EF4-FFF2-40B4-BE49-F238E27FC236}">
                <a16:creationId xmlns:a16="http://schemas.microsoft.com/office/drawing/2014/main" id="{64499412-0199-444D-9EB4-48F4E507D19C}"/>
              </a:ext>
            </a:extLst>
          </p:cNvPr>
          <p:cNvSpPr txBox="1">
            <a:spLocks noChangeArrowheads="1"/>
          </p:cNvSpPr>
          <p:nvPr/>
        </p:nvSpPr>
        <p:spPr bwMode="auto">
          <a:xfrm>
            <a:off x="482600" y="1016000"/>
            <a:ext cx="1841500" cy="1098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6600" b="0">
                <a:solidFill>
                  <a:schemeClr val="folHlink"/>
                </a:solidFill>
                <a:effectLst/>
                <a:latin typeface="Times New Roman" panose="02020603050405020304" pitchFamily="18" charset="0"/>
                <a:ea typeface="Gulim" panose="020B0600000101010101" pitchFamily="34" charset="-127"/>
              </a:rPr>
              <a:t>“</a:t>
            </a:r>
            <a:r>
              <a:rPr lang="en-US" altLang="ko-KR" sz="6600" b="0">
                <a:solidFill>
                  <a:schemeClr val="folHlink"/>
                </a:solidFill>
                <a:effectLst/>
                <a:latin typeface="Times New Roman" panose="02020603050405020304" pitchFamily="18" charset="0"/>
                <a:ea typeface="Gulim" panose="020B0600000101010101" pitchFamily="34" charset="-127"/>
              </a:rPr>
              <a:t>M”</a:t>
            </a:r>
          </a:p>
        </p:txBody>
      </p:sp>
      <p:sp>
        <p:nvSpPr>
          <p:cNvPr id="287782" name="Text Box 38">
            <a:extLst>
              <a:ext uri="{FF2B5EF4-FFF2-40B4-BE49-F238E27FC236}">
                <a16:creationId xmlns:a16="http://schemas.microsoft.com/office/drawing/2014/main" id="{14DE5A26-9633-D54D-BE40-83C8CF7587BB}"/>
              </a:ext>
            </a:extLst>
          </p:cNvPr>
          <p:cNvSpPr txBox="1">
            <a:spLocks noChangeArrowheads="1"/>
          </p:cNvSpPr>
          <p:nvPr/>
        </p:nvSpPr>
        <p:spPr bwMode="auto">
          <a:xfrm>
            <a:off x="2425700" y="1778000"/>
            <a:ext cx="5029200" cy="5191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800">
                <a:effectLst/>
                <a:latin typeface="Times New Roman" panose="02020603050405020304" pitchFamily="18" charset="0"/>
                <a:ea typeface="Gulim" panose="020B0600000101010101" pitchFamily="34" charset="-127"/>
              </a:rPr>
              <a:t>“</a:t>
            </a:r>
            <a:r>
              <a:rPr lang="en-US" altLang="ko-KR" sz="2800">
                <a:effectLst/>
                <a:latin typeface="Times New Roman" panose="02020603050405020304" pitchFamily="18" charset="0"/>
                <a:ea typeface="Gulim" panose="020B0600000101010101" pitchFamily="34" charset="-127"/>
              </a:rPr>
              <a:t>Kesepuluh firman”</a:t>
            </a:r>
          </a:p>
        </p:txBody>
      </p:sp>
      <p:sp>
        <p:nvSpPr>
          <p:cNvPr id="287791" name="Text Box 47">
            <a:extLst>
              <a:ext uri="{FF2B5EF4-FFF2-40B4-BE49-F238E27FC236}">
                <a16:creationId xmlns:a16="http://schemas.microsoft.com/office/drawing/2014/main" id="{3B9D3810-289E-7543-A559-1B50C06143EA}"/>
              </a:ext>
            </a:extLst>
          </p:cNvPr>
          <p:cNvSpPr txBox="1">
            <a:spLocks noChangeArrowheads="1"/>
          </p:cNvSpPr>
          <p:nvPr/>
        </p:nvSpPr>
        <p:spPr bwMode="auto">
          <a:xfrm>
            <a:off x="5715000" y="4043363"/>
            <a:ext cx="3060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3600" b="0">
              <a:effectLst/>
              <a:latin typeface="Times New Roman" panose="02020603050405020304" pitchFamily="18" charset="0"/>
              <a:ea typeface="Gulim" panose="020B0600000101010101" pitchFamily="34" charset="-127"/>
            </a:endParaRPr>
          </a:p>
        </p:txBody>
      </p:sp>
      <p:sp>
        <p:nvSpPr>
          <p:cNvPr id="287793" name="Text Box 49">
            <a:extLst>
              <a:ext uri="{FF2B5EF4-FFF2-40B4-BE49-F238E27FC236}">
                <a16:creationId xmlns:a16="http://schemas.microsoft.com/office/drawing/2014/main" id="{EE902E23-3499-CF4B-8CCA-2F296B91AA66}"/>
              </a:ext>
            </a:extLst>
          </p:cNvPr>
          <p:cNvSpPr txBox="1">
            <a:spLocks noChangeArrowheads="1"/>
          </p:cNvSpPr>
          <p:nvPr/>
        </p:nvSpPr>
        <p:spPr bwMode="auto">
          <a:xfrm>
            <a:off x="2476500" y="4081463"/>
            <a:ext cx="6667500" cy="2465387"/>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50000"/>
              </a:lnSpc>
              <a:spcBef>
                <a:spcPct val="50000"/>
              </a:spcBef>
            </a:pPr>
            <a:r>
              <a:rPr lang="en-US" altLang="ko-KR" sz="2400">
                <a:solidFill>
                  <a:schemeClr val="folHlink"/>
                </a:solidFill>
                <a:effectLst/>
                <a:latin typeface="Helvetica" pitchFamily="2" charset="0"/>
                <a:ea typeface="Gulim" panose="020B0600000101010101" pitchFamily="34" charset="-127"/>
              </a:rPr>
              <a:t>Hormatilah ayahmu dan ibumu </a:t>
            </a:r>
          </a:p>
          <a:p>
            <a:pPr>
              <a:lnSpc>
                <a:spcPct val="50000"/>
              </a:lnSpc>
              <a:spcBef>
                <a:spcPct val="50000"/>
              </a:spcBef>
            </a:pPr>
            <a:r>
              <a:rPr lang="en-US" altLang="ko-KR" sz="2400">
                <a:solidFill>
                  <a:schemeClr val="folHlink"/>
                </a:solidFill>
                <a:effectLst/>
                <a:latin typeface="Helvetica" pitchFamily="2" charset="0"/>
                <a:ea typeface="Gulim" panose="020B0600000101010101" pitchFamily="34" charset="-127"/>
              </a:rPr>
              <a:t>   Perbuatan yang dilarang :</a:t>
            </a:r>
          </a:p>
          <a:p>
            <a:pPr>
              <a:lnSpc>
                <a:spcPct val="50000"/>
              </a:lnSpc>
              <a:spcBef>
                <a:spcPct val="50000"/>
              </a:spcBef>
            </a:pPr>
            <a:r>
              <a:rPr lang="en-US" altLang="ko-KR" sz="2400">
                <a:solidFill>
                  <a:schemeClr val="folHlink"/>
                </a:solidFill>
                <a:effectLst/>
                <a:latin typeface="Helvetica" pitchFamily="2" charset="0"/>
                <a:ea typeface="Gulim" panose="020B0600000101010101" pitchFamily="34" charset="-127"/>
              </a:rPr>
              <a:t>         Membunuh  </a:t>
            </a:r>
          </a:p>
          <a:p>
            <a:pPr>
              <a:lnSpc>
                <a:spcPct val="50000"/>
              </a:lnSpc>
              <a:spcBef>
                <a:spcPct val="50000"/>
              </a:spcBef>
            </a:pPr>
            <a:r>
              <a:rPr lang="en-US" altLang="ko-KR" sz="2400">
                <a:solidFill>
                  <a:schemeClr val="folHlink"/>
                </a:solidFill>
                <a:effectLst/>
                <a:latin typeface="Helvetica" pitchFamily="2" charset="0"/>
                <a:ea typeface="Gulim" panose="020B0600000101010101" pitchFamily="34" charset="-127"/>
              </a:rPr>
              <a:t>           Berzinah   </a:t>
            </a:r>
          </a:p>
          <a:p>
            <a:pPr>
              <a:lnSpc>
                <a:spcPct val="50000"/>
              </a:lnSpc>
              <a:spcBef>
                <a:spcPct val="50000"/>
              </a:spcBef>
            </a:pPr>
            <a:r>
              <a:rPr lang="en-US" altLang="ko-KR" sz="2400">
                <a:solidFill>
                  <a:schemeClr val="folHlink"/>
                </a:solidFill>
                <a:effectLst/>
                <a:latin typeface="Helvetica" pitchFamily="2" charset="0"/>
                <a:ea typeface="Gulim" panose="020B0600000101010101" pitchFamily="34" charset="-127"/>
              </a:rPr>
              <a:t>              Mencuri </a:t>
            </a:r>
          </a:p>
          <a:p>
            <a:pPr>
              <a:lnSpc>
                <a:spcPct val="50000"/>
              </a:lnSpc>
              <a:spcBef>
                <a:spcPct val="50000"/>
              </a:spcBef>
            </a:pPr>
            <a:r>
              <a:rPr lang="en-US" altLang="ko-KR" sz="2400">
                <a:solidFill>
                  <a:schemeClr val="folHlink"/>
                </a:solidFill>
                <a:effectLst/>
                <a:latin typeface="Helvetica" pitchFamily="2" charset="0"/>
                <a:ea typeface="Gulim" panose="020B0600000101010101" pitchFamily="34" charset="-127"/>
              </a:rPr>
              <a:t>                Berbohong  </a:t>
            </a:r>
          </a:p>
          <a:p>
            <a:pPr>
              <a:lnSpc>
                <a:spcPct val="50000"/>
              </a:lnSpc>
              <a:spcBef>
                <a:spcPct val="50000"/>
              </a:spcBef>
            </a:pPr>
            <a:r>
              <a:rPr lang="en-US" altLang="ko-KR" sz="2400">
                <a:solidFill>
                  <a:schemeClr val="folHlink"/>
                </a:solidFill>
                <a:effectLst/>
                <a:latin typeface="Helvetica" pitchFamily="2" charset="0"/>
                <a:ea typeface="Gulim" panose="020B0600000101010101" pitchFamily="34" charset="-127"/>
              </a:rPr>
              <a:t>                   Mengingini miilik orang lain ...</a:t>
            </a:r>
          </a:p>
        </p:txBody>
      </p:sp>
      <p:grpSp>
        <p:nvGrpSpPr>
          <p:cNvPr id="287794" name="Group 50">
            <a:extLst>
              <a:ext uri="{FF2B5EF4-FFF2-40B4-BE49-F238E27FC236}">
                <a16:creationId xmlns:a16="http://schemas.microsoft.com/office/drawing/2014/main" id="{3300A17C-3BE4-8E46-A4AA-1BE7319DA4A0}"/>
              </a:ext>
            </a:extLst>
          </p:cNvPr>
          <p:cNvGrpSpPr>
            <a:grpSpLocks/>
          </p:cNvGrpSpPr>
          <p:nvPr/>
        </p:nvGrpSpPr>
        <p:grpSpPr bwMode="auto">
          <a:xfrm>
            <a:off x="711200" y="1970088"/>
            <a:ext cx="2946400" cy="4570412"/>
            <a:chOff x="448" y="1241"/>
            <a:chExt cx="1856" cy="2879"/>
          </a:xfrm>
        </p:grpSpPr>
        <p:sp>
          <p:nvSpPr>
            <p:cNvPr id="287795" name="Line 51">
              <a:extLst>
                <a:ext uri="{FF2B5EF4-FFF2-40B4-BE49-F238E27FC236}">
                  <a16:creationId xmlns:a16="http://schemas.microsoft.com/office/drawing/2014/main" id="{CD9793B1-B2DC-5B4E-82C8-6812655924E6}"/>
                </a:ext>
              </a:extLst>
            </p:cNvPr>
            <p:cNvSpPr>
              <a:spLocks noChangeShapeType="1"/>
            </p:cNvSpPr>
            <p:nvPr/>
          </p:nvSpPr>
          <p:spPr bwMode="auto">
            <a:xfrm>
              <a:off x="448" y="1241"/>
              <a:ext cx="1856" cy="2879"/>
            </a:xfrm>
            <a:prstGeom prst="line">
              <a:avLst/>
            </a:prstGeom>
            <a:noFill/>
            <a:ln w="57150">
              <a:solidFill>
                <a:srgbClr val="F8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7796" name="Line 52">
              <a:extLst>
                <a:ext uri="{FF2B5EF4-FFF2-40B4-BE49-F238E27FC236}">
                  <a16:creationId xmlns:a16="http://schemas.microsoft.com/office/drawing/2014/main" id="{391126E6-B253-514E-9DA9-1FD87476A6E2}"/>
                </a:ext>
              </a:extLst>
            </p:cNvPr>
            <p:cNvSpPr>
              <a:spLocks noChangeShapeType="1"/>
            </p:cNvSpPr>
            <p:nvPr/>
          </p:nvSpPr>
          <p:spPr bwMode="auto">
            <a:xfrm>
              <a:off x="456" y="1248"/>
              <a:ext cx="616" cy="0"/>
            </a:xfrm>
            <a:prstGeom prst="line">
              <a:avLst/>
            </a:prstGeom>
            <a:noFill/>
            <a:ln w="57150">
              <a:solidFill>
                <a:srgbClr val="F8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287797" name="Text Box 53">
            <a:extLst>
              <a:ext uri="{FF2B5EF4-FFF2-40B4-BE49-F238E27FC236}">
                <a16:creationId xmlns:a16="http://schemas.microsoft.com/office/drawing/2014/main" id="{71067B19-33A2-984F-AE47-F4C569F6AA01}"/>
              </a:ext>
            </a:extLst>
          </p:cNvPr>
          <p:cNvSpPr txBox="1">
            <a:spLocks noChangeArrowheads="1"/>
          </p:cNvSpPr>
          <p:nvPr/>
        </p:nvSpPr>
        <p:spPr bwMode="auto">
          <a:xfrm>
            <a:off x="682625" y="2054225"/>
            <a:ext cx="1719263" cy="457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Helvetica" pitchFamily="2" charset="0"/>
                <a:ea typeface="Gulim" panose="020B0600000101010101" pitchFamily="34" charset="-127"/>
              </a:rPr>
              <a:t>MORAL</a:t>
            </a:r>
          </a:p>
        </p:txBody>
      </p:sp>
      <p:sp>
        <p:nvSpPr>
          <p:cNvPr id="287800" name="Rectangle 56">
            <a:extLst>
              <a:ext uri="{FF2B5EF4-FFF2-40B4-BE49-F238E27FC236}">
                <a16:creationId xmlns:a16="http://schemas.microsoft.com/office/drawing/2014/main" id="{A3601704-749E-644F-AD3D-9CEFCEE687CC}"/>
              </a:ext>
            </a:extLst>
          </p:cNvPr>
          <p:cNvSpPr>
            <a:spLocks noChangeArrowheads="1"/>
          </p:cNvSpPr>
          <p:nvPr/>
        </p:nvSpPr>
        <p:spPr bwMode="auto">
          <a:xfrm>
            <a:off x="2470150" y="1008063"/>
            <a:ext cx="4213225" cy="7588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1900">
                <a:solidFill>
                  <a:schemeClr val="folHlink"/>
                </a:solidFill>
                <a:effectLst/>
                <a:latin typeface="Helvetica" pitchFamily="2" charset="0"/>
                <a:ea typeface="Gulim" panose="020B0600000101010101" pitchFamily="34" charset="-127"/>
              </a:rPr>
              <a:t>KELUARAN PASAL 20: </a:t>
            </a:r>
          </a:p>
          <a:p>
            <a:pPr algn="ctr"/>
            <a:r>
              <a:rPr lang="en-US" altLang="ko-KR" sz="2500">
                <a:effectLst/>
                <a:latin typeface="Helvetica" pitchFamily="2" charset="0"/>
                <a:ea typeface="Gulim" panose="020B0600000101010101" pitchFamily="34" charset="-127"/>
              </a:rPr>
              <a:t>SEPULUH HUKUM ALLAH </a:t>
            </a:r>
            <a:endParaRPr lang="en-US" altLang="ko-KR" sz="1900">
              <a:solidFill>
                <a:schemeClr val="folHlink"/>
              </a:solidFill>
              <a:effectLst/>
              <a:latin typeface="Helvetica" pitchFamily="2" charset="0"/>
              <a:ea typeface="Gulim" panose="020B0600000101010101" pitchFamily="34" charset="-127"/>
            </a:endParaRPr>
          </a:p>
        </p:txBody>
      </p:sp>
      <p:grpSp>
        <p:nvGrpSpPr>
          <p:cNvPr id="287815" name="Group 71">
            <a:extLst>
              <a:ext uri="{FF2B5EF4-FFF2-40B4-BE49-F238E27FC236}">
                <a16:creationId xmlns:a16="http://schemas.microsoft.com/office/drawing/2014/main" id="{57B14C74-0674-7A45-9A2C-5B95C2898156}"/>
              </a:ext>
            </a:extLst>
          </p:cNvPr>
          <p:cNvGrpSpPr>
            <a:grpSpLocks/>
          </p:cNvGrpSpPr>
          <p:nvPr/>
        </p:nvGrpSpPr>
        <p:grpSpPr bwMode="auto">
          <a:xfrm>
            <a:off x="7127875" y="304800"/>
            <a:ext cx="1470025" cy="1638300"/>
            <a:chOff x="4490" y="192"/>
            <a:chExt cx="926" cy="1032"/>
          </a:xfrm>
        </p:grpSpPr>
        <p:sp>
          <p:nvSpPr>
            <p:cNvPr id="287816" name="Rectangle 72">
              <a:extLst>
                <a:ext uri="{FF2B5EF4-FFF2-40B4-BE49-F238E27FC236}">
                  <a16:creationId xmlns:a16="http://schemas.microsoft.com/office/drawing/2014/main" id="{1313D1E1-55A7-F54F-B9E8-3F31F9351B9E}"/>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87817" name="Oval 73">
              <a:extLst>
                <a:ext uri="{FF2B5EF4-FFF2-40B4-BE49-F238E27FC236}">
                  <a16:creationId xmlns:a16="http://schemas.microsoft.com/office/drawing/2014/main" id="{206D0842-CF98-B44B-9408-2BEF36313213}"/>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87818" name="Rectangle 74">
              <a:extLst>
                <a:ext uri="{FF2B5EF4-FFF2-40B4-BE49-F238E27FC236}">
                  <a16:creationId xmlns:a16="http://schemas.microsoft.com/office/drawing/2014/main" id="{0771ADFA-8D51-F044-A615-0D2989C19CBD}"/>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287819" name="Rectangle 75">
              <a:extLst>
                <a:ext uri="{FF2B5EF4-FFF2-40B4-BE49-F238E27FC236}">
                  <a16:creationId xmlns:a16="http://schemas.microsoft.com/office/drawing/2014/main" id="{EF8AD4A0-3226-4543-8797-DB8030A62199}"/>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87820" name="Oval 76">
              <a:extLst>
                <a:ext uri="{FF2B5EF4-FFF2-40B4-BE49-F238E27FC236}">
                  <a16:creationId xmlns:a16="http://schemas.microsoft.com/office/drawing/2014/main" id="{08A719AE-379D-2B43-904A-E8A694C98BE9}"/>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287821" name="Rectangle 77">
              <a:extLst>
                <a:ext uri="{FF2B5EF4-FFF2-40B4-BE49-F238E27FC236}">
                  <a16:creationId xmlns:a16="http://schemas.microsoft.com/office/drawing/2014/main" id="{27651695-6127-7A49-A905-5AA92E652EFB}"/>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87822" name="Rectangle 78">
              <a:extLst>
                <a:ext uri="{FF2B5EF4-FFF2-40B4-BE49-F238E27FC236}">
                  <a16:creationId xmlns:a16="http://schemas.microsoft.com/office/drawing/2014/main" id="{933743F5-C42A-FD4F-B75D-3779B07F19F9}"/>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VI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IX</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X</a:t>
              </a:r>
              <a:endParaRPr lang="en-US" altLang="ko-KR">
                <a:effectLst/>
                <a:latin typeface="Krone" charset="0"/>
                <a:ea typeface="Gulim" panose="020B0600000101010101" pitchFamily="34" charset="-127"/>
              </a:endParaRPr>
            </a:p>
          </p:txBody>
        </p:sp>
        <p:sp>
          <p:nvSpPr>
            <p:cNvPr id="287823" name="Rectangle 79">
              <a:extLst>
                <a:ext uri="{FF2B5EF4-FFF2-40B4-BE49-F238E27FC236}">
                  <a16:creationId xmlns:a16="http://schemas.microsoft.com/office/drawing/2014/main" id="{93C4AF9C-40FE-174B-901C-B3A156D91781}"/>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IV</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a:t>
              </a:r>
              <a:endParaRPr lang="en-US" altLang="ko-KR">
                <a:effectLst/>
                <a:latin typeface="Krone" charset="0"/>
                <a:ea typeface="Gulim" panose="020B0600000101010101" pitchFamily="34" charset="-127"/>
              </a:endParaRPr>
            </a:p>
          </p:txBody>
        </p:sp>
      </p:grpSp>
      <p:sp>
        <p:nvSpPr>
          <p:cNvPr id="287827" name="Text Box 83">
            <a:extLst>
              <a:ext uri="{FF2B5EF4-FFF2-40B4-BE49-F238E27FC236}">
                <a16:creationId xmlns:a16="http://schemas.microsoft.com/office/drawing/2014/main" id="{61C5D238-F544-BF46-ADB5-15FEE919387B}"/>
              </a:ext>
            </a:extLst>
          </p:cNvPr>
          <p:cNvSpPr txBox="1">
            <a:spLocks noChangeArrowheads="1"/>
          </p:cNvSpPr>
          <p:nvPr/>
        </p:nvSpPr>
        <p:spPr bwMode="auto">
          <a:xfrm>
            <a:off x="8666163" y="4535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FFFF"/>
              </a:solidFill>
              <a:effectLst/>
              <a:latin typeface="Arial" panose="020B0604020202020204" pitchFamily="34" charset="0"/>
              <a:ea typeface="Gulim" panose="020B0600000101010101" pitchFamily="34" charset="-127"/>
            </a:endParaRPr>
          </a:p>
        </p:txBody>
      </p:sp>
      <p:sp>
        <p:nvSpPr>
          <p:cNvPr id="287828" name="Text Box 84">
            <a:extLst>
              <a:ext uri="{FF2B5EF4-FFF2-40B4-BE49-F238E27FC236}">
                <a16:creationId xmlns:a16="http://schemas.microsoft.com/office/drawing/2014/main" id="{B4D0F10E-6AB4-0E46-B2E8-37D9D9DFF2B2}"/>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287829" name="Rectangle 85">
            <a:extLst>
              <a:ext uri="{FF2B5EF4-FFF2-40B4-BE49-F238E27FC236}">
                <a16:creationId xmlns:a16="http://schemas.microsoft.com/office/drawing/2014/main" id="{2819804B-BCDA-614E-AD61-A24F27DCB63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287832" name="Rectangle 88">
            <a:extLst>
              <a:ext uri="{FF2B5EF4-FFF2-40B4-BE49-F238E27FC236}">
                <a16:creationId xmlns:a16="http://schemas.microsoft.com/office/drawing/2014/main" id="{CC3E5C81-E742-7A48-92CB-EED85F1AF56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06</a:t>
            </a:r>
          </a:p>
        </p:txBody>
      </p:sp>
      <p:sp>
        <p:nvSpPr>
          <p:cNvPr id="287834" name="Text Box 90">
            <a:extLst>
              <a:ext uri="{FF2B5EF4-FFF2-40B4-BE49-F238E27FC236}">
                <a16:creationId xmlns:a16="http://schemas.microsoft.com/office/drawing/2014/main" id="{B67F5324-AE5F-0D41-BBC1-E03D86D86D4F}"/>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a:extLst>
              <a:ext uri="{FF2B5EF4-FFF2-40B4-BE49-F238E27FC236}">
                <a16:creationId xmlns:a16="http://schemas.microsoft.com/office/drawing/2014/main" id="{48428749-0819-DC4B-8D8B-1CB9582CF2FD}"/>
              </a:ext>
            </a:extLst>
          </p:cNvPr>
          <p:cNvSpPr>
            <a:spLocks noChangeArrowheads="1"/>
          </p:cNvSpPr>
          <p:nvPr/>
        </p:nvSpPr>
        <p:spPr bwMode="auto">
          <a:xfrm>
            <a:off x="779463" y="355600"/>
            <a:ext cx="755967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5400">
                <a:solidFill>
                  <a:srgbClr val="FAFD00"/>
                </a:solidFill>
                <a:effectLst/>
                <a:latin typeface="Times New Roman" panose="02020603050405020304" pitchFamily="18" charset="0"/>
                <a:ea typeface="Gulim" panose="020B0600000101010101" pitchFamily="34" charset="-127"/>
              </a:rPr>
              <a:t>Pilihan :</a:t>
            </a:r>
            <a:endParaRPr lang="en-US" altLang="ko-KR" sz="4000">
              <a:solidFill>
                <a:srgbClr val="FAFD00"/>
              </a:solidFill>
              <a:effectLst/>
              <a:latin typeface="Times New Roman" panose="02020603050405020304" pitchFamily="18" charset="0"/>
              <a:ea typeface="Gulim" panose="020B0600000101010101" pitchFamily="34" charset="-127"/>
            </a:endParaRPr>
          </a:p>
        </p:txBody>
      </p:sp>
      <p:sp>
        <p:nvSpPr>
          <p:cNvPr id="538631" name="Rectangle 7">
            <a:extLst>
              <a:ext uri="{FF2B5EF4-FFF2-40B4-BE49-F238E27FC236}">
                <a16:creationId xmlns:a16="http://schemas.microsoft.com/office/drawing/2014/main" id="{7C61FBEF-4FE0-0042-B3C0-E5E7BEDA2994}"/>
              </a:ext>
            </a:extLst>
          </p:cNvPr>
          <p:cNvSpPr>
            <a:spLocks noChangeArrowheads="1"/>
          </p:cNvSpPr>
          <p:nvPr/>
        </p:nvSpPr>
        <p:spPr bwMode="auto">
          <a:xfrm>
            <a:off x="782638" y="1339850"/>
            <a:ext cx="7559675" cy="8810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3200">
                <a:solidFill>
                  <a:srgbClr val="FAFD00"/>
                </a:solidFill>
                <a:effectLst/>
                <a:latin typeface="Times New Roman" panose="02020603050405020304" pitchFamily="18" charset="0"/>
                <a:ea typeface="Gulim" panose="020B0600000101010101" pitchFamily="34" charset="-127"/>
              </a:rPr>
              <a:t>1. </a:t>
            </a:r>
            <a:r>
              <a:rPr lang="en-US" altLang="ko-KR" sz="3200">
                <a:solidFill>
                  <a:schemeClr val="folHlink"/>
                </a:solidFill>
                <a:effectLst/>
                <a:latin typeface="Times New Roman" panose="02020603050405020304" pitchFamily="18" charset="0"/>
                <a:ea typeface="Gulim" panose="020B0600000101010101" pitchFamily="34" charset="-127"/>
              </a:rPr>
              <a:t>Tolak janji kuno yang tidak relevan.</a:t>
            </a:r>
            <a:endParaRPr lang="en-US" altLang="ko-KR" sz="2000">
              <a:solidFill>
                <a:schemeClr val="folHlink"/>
              </a:solidFill>
              <a:effectLst/>
              <a:latin typeface="Times New Roman" panose="02020603050405020304" pitchFamily="18" charset="0"/>
              <a:ea typeface="Gulim" panose="020B0600000101010101" pitchFamily="34" charset="-127"/>
            </a:endParaRPr>
          </a:p>
          <a:p>
            <a:pPr algn="ctr"/>
            <a:endParaRPr lang="en-US" altLang="ko-KR" sz="2000">
              <a:solidFill>
                <a:schemeClr val="folHlink"/>
              </a:solidFill>
              <a:effectLst/>
              <a:latin typeface="Times New Roman" panose="02020603050405020304" pitchFamily="18" charset="0"/>
              <a:ea typeface="Gulim" panose="020B0600000101010101" pitchFamily="34" charset="-127"/>
            </a:endParaRPr>
          </a:p>
        </p:txBody>
      </p:sp>
      <p:sp>
        <p:nvSpPr>
          <p:cNvPr id="538634" name="Rectangle 10">
            <a:extLst>
              <a:ext uri="{FF2B5EF4-FFF2-40B4-BE49-F238E27FC236}">
                <a16:creationId xmlns:a16="http://schemas.microsoft.com/office/drawing/2014/main" id="{06F359C5-38CD-464B-9254-FDD144270542}"/>
              </a:ext>
            </a:extLst>
          </p:cNvPr>
          <p:cNvSpPr>
            <a:spLocks noChangeArrowheads="1"/>
          </p:cNvSpPr>
          <p:nvPr/>
        </p:nvSpPr>
        <p:spPr bwMode="auto">
          <a:xfrm>
            <a:off x="782638" y="1849438"/>
            <a:ext cx="7559675" cy="1063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3200">
                <a:solidFill>
                  <a:srgbClr val="FAFD00"/>
                </a:solidFill>
                <a:effectLst/>
                <a:latin typeface="Times New Roman" panose="02020603050405020304" pitchFamily="18" charset="0"/>
                <a:ea typeface="Gulim" panose="020B0600000101010101" pitchFamily="34" charset="-127"/>
              </a:rPr>
              <a:t>2. </a:t>
            </a:r>
            <a:r>
              <a:rPr lang="ko-KR" altLang="en-US" sz="3200">
                <a:solidFill>
                  <a:schemeClr val="folHlink"/>
                </a:solidFill>
                <a:effectLst/>
                <a:latin typeface="Times New Roman" panose="02020603050405020304" pitchFamily="18" charset="0"/>
                <a:ea typeface="Gulim" panose="020B0600000101010101" pitchFamily="34" charset="-127"/>
              </a:rPr>
              <a:t>. </a:t>
            </a:r>
            <a:r>
              <a:rPr lang="en-US" altLang="ko-KR" sz="3200">
                <a:solidFill>
                  <a:schemeClr val="folHlink"/>
                </a:solidFill>
                <a:effectLst/>
                <a:latin typeface="Times New Roman" panose="02020603050405020304" pitchFamily="18" charset="0"/>
                <a:ea typeface="Gulim" panose="020B0600000101010101" pitchFamily="34" charset="-127"/>
              </a:rPr>
              <a:t>Lupakan sebab perjanjian ini merupakan bagian dari perjanjian lama.</a:t>
            </a:r>
          </a:p>
        </p:txBody>
      </p:sp>
      <p:sp>
        <p:nvSpPr>
          <p:cNvPr id="538635" name="Rectangle 11">
            <a:extLst>
              <a:ext uri="{FF2B5EF4-FFF2-40B4-BE49-F238E27FC236}">
                <a16:creationId xmlns:a16="http://schemas.microsoft.com/office/drawing/2014/main" id="{7CD0C5A4-79B5-5B4E-B685-BE1FE9034578}"/>
              </a:ext>
            </a:extLst>
          </p:cNvPr>
          <p:cNvSpPr>
            <a:spLocks noChangeArrowheads="1"/>
          </p:cNvSpPr>
          <p:nvPr/>
        </p:nvSpPr>
        <p:spPr bwMode="auto">
          <a:xfrm>
            <a:off x="215900" y="2840038"/>
            <a:ext cx="8699500" cy="13684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3200">
                <a:solidFill>
                  <a:srgbClr val="FAFD00"/>
                </a:solidFill>
                <a:effectLst/>
                <a:latin typeface="Times New Roman" panose="02020603050405020304" pitchFamily="18" charset="0"/>
                <a:ea typeface="Gulim" panose="020B0600000101010101" pitchFamily="34" charset="-127"/>
              </a:rPr>
              <a:t>3.  </a:t>
            </a:r>
            <a:r>
              <a:rPr lang="en-US" altLang="ko-KR" sz="3200">
                <a:solidFill>
                  <a:srgbClr val="FAFD00"/>
                </a:solidFill>
                <a:effectLst/>
                <a:latin typeface="Times New Roman" panose="02020603050405020304" pitchFamily="18" charset="0"/>
                <a:ea typeface="Gulim" panose="020B0600000101010101" pitchFamily="34" charset="-127"/>
              </a:rPr>
              <a:t>Kita dapat menjelajahi maksud dan implikasinya untuk masa depan dari planet ini.</a:t>
            </a:r>
            <a:endParaRPr lang="en-US" altLang="ko-KR" sz="2000">
              <a:solidFill>
                <a:srgbClr val="FAFD00"/>
              </a:solidFill>
              <a:effectLst/>
              <a:latin typeface="Times New Roman" panose="02020603050405020304" pitchFamily="18" charset="0"/>
              <a:ea typeface="Gulim" panose="020B0600000101010101" pitchFamily="34" charset="-127"/>
            </a:endParaRPr>
          </a:p>
          <a:p>
            <a:pPr algn="ctr"/>
            <a:endParaRPr lang="en-US" altLang="ko-KR" sz="2000">
              <a:solidFill>
                <a:srgbClr val="FAFD00"/>
              </a:solidFill>
              <a:effectLst/>
              <a:latin typeface="Times New Roman" panose="02020603050405020304" pitchFamily="18" charset="0"/>
              <a:ea typeface="Gulim" panose="020B0600000101010101" pitchFamily="34" charset="-127"/>
            </a:endParaRPr>
          </a:p>
        </p:txBody>
      </p:sp>
      <p:sp>
        <p:nvSpPr>
          <p:cNvPr id="538640" name="Text Box 16">
            <a:extLst>
              <a:ext uri="{FF2B5EF4-FFF2-40B4-BE49-F238E27FC236}">
                <a16:creationId xmlns:a16="http://schemas.microsoft.com/office/drawing/2014/main" id="{23444836-D829-D143-807B-A97BD4258ED5}"/>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38641" name="Rectangle 17">
            <a:extLst>
              <a:ext uri="{FF2B5EF4-FFF2-40B4-BE49-F238E27FC236}">
                <a16:creationId xmlns:a16="http://schemas.microsoft.com/office/drawing/2014/main" id="{B27F629E-2641-764E-8487-711C282BA6CC}"/>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38644" name="Rectangle 20">
            <a:extLst>
              <a:ext uri="{FF2B5EF4-FFF2-40B4-BE49-F238E27FC236}">
                <a16:creationId xmlns:a16="http://schemas.microsoft.com/office/drawing/2014/main" id="{637314B3-4B58-7D43-84C1-DE5CF5B385A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a:t>
            </a:r>
            <a:r>
              <a:rPr lang="en-US" altLang="ko-KR" sz="1000">
                <a:effectLst>
                  <a:outerShdw blurRad="38100" dist="38100" dir="2700000" algn="tl">
                    <a:srgbClr val="000000"/>
                  </a:outerShdw>
                </a:effectLst>
                <a:ea typeface="Gulim" panose="020B0600000101010101" pitchFamily="34" charset="-127"/>
              </a:rPr>
              <a:t>8</a:t>
            </a:r>
          </a:p>
        </p:txBody>
      </p:sp>
      <p:sp>
        <p:nvSpPr>
          <p:cNvPr id="538646" name="Text Box 22">
            <a:extLst>
              <a:ext uri="{FF2B5EF4-FFF2-40B4-BE49-F238E27FC236}">
                <a16:creationId xmlns:a16="http://schemas.microsoft.com/office/drawing/2014/main" id="{86D1306B-2B72-E547-AF1C-537972EA3B6E}"/>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dissolve">
                                      <p:cBhvr>
                                        <p:cTn id="7" dur="5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dissolve">
                                      <p:cBhvr>
                                        <p:cTn id="12" dur="5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dissolve">
                                      <p:cBhvr>
                                        <p:cTn id="17" dur="5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a:extLst>
              <a:ext uri="{FF2B5EF4-FFF2-40B4-BE49-F238E27FC236}">
                <a16:creationId xmlns:a16="http://schemas.microsoft.com/office/drawing/2014/main" id="{3319166E-B3D6-3449-9166-AB648A540D59}"/>
              </a:ext>
            </a:extLst>
          </p:cNvPr>
          <p:cNvSpPr>
            <a:spLocks noChangeArrowheads="1"/>
          </p:cNvSpPr>
          <p:nvPr/>
        </p:nvSpPr>
        <p:spPr bwMode="auto">
          <a:xfrm>
            <a:off x="7334250" y="17303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effectLst/>
              <a:ea typeface="Gulim" panose="020B0600000101010101" pitchFamily="34" charset="-127"/>
            </a:endParaRPr>
          </a:p>
        </p:txBody>
      </p:sp>
      <p:sp>
        <p:nvSpPr>
          <p:cNvPr id="544772" name="Text Box 4">
            <a:extLst>
              <a:ext uri="{FF2B5EF4-FFF2-40B4-BE49-F238E27FC236}">
                <a16:creationId xmlns:a16="http://schemas.microsoft.com/office/drawing/2014/main" id="{7D775096-AD3F-6C49-B464-D9CE5F01AD72}"/>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44774" name="Rectangle 6">
            <a:extLst>
              <a:ext uri="{FF2B5EF4-FFF2-40B4-BE49-F238E27FC236}">
                <a16:creationId xmlns:a16="http://schemas.microsoft.com/office/drawing/2014/main" id="{CB40E0E1-3289-2349-8792-73446193C188}"/>
              </a:ext>
            </a:extLst>
          </p:cNvPr>
          <p:cNvSpPr>
            <a:spLocks noChangeArrowheads="1"/>
          </p:cNvSpPr>
          <p:nvPr/>
        </p:nvSpPr>
        <p:spPr bwMode="auto">
          <a:xfrm>
            <a:off x="779463" y="355600"/>
            <a:ext cx="755967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5400">
                <a:solidFill>
                  <a:schemeClr val="folHlink"/>
                </a:solidFill>
                <a:effectLst/>
                <a:latin typeface="Times New Roman" panose="02020603050405020304" pitchFamily="18" charset="0"/>
                <a:ea typeface="Gulim" panose="020B0600000101010101" pitchFamily="34" charset="-127"/>
              </a:rPr>
              <a:t>Pilihan anda:</a:t>
            </a:r>
            <a:endParaRPr lang="en-US" altLang="ko-KR" sz="4000">
              <a:solidFill>
                <a:schemeClr val="folHlink"/>
              </a:solidFill>
              <a:effectLst/>
              <a:latin typeface="Times New Roman" panose="02020603050405020304" pitchFamily="18" charset="0"/>
              <a:ea typeface="Gulim" panose="020B0600000101010101" pitchFamily="34" charset="-127"/>
            </a:endParaRPr>
          </a:p>
        </p:txBody>
      </p:sp>
      <p:sp>
        <p:nvSpPr>
          <p:cNvPr id="544775" name="Rectangle 7">
            <a:extLst>
              <a:ext uri="{FF2B5EF4-FFF2-40B4-BE49-F238E27FC236}">
                <a16:creationId xmlns:a16="http://schemas.microsoft.com/office/drawing/2014/main" id="{750149F9-0F09-1243-838F-9FB47537325D}"/>
              </a:ext>
            </a:extLst>
          </p:cNvPr>
          <p:cNvSpPr>
            <a:spLocks noChangeArrowheads="1"/>
          </p:cNvSpPr>
          <p:nvPr/>
        </p:nvSpPr>
        <p:spPr bwMode="auto">
          <a:xfrm>
            <a:off x="782638" y="1339850"/>
            <a:ext cx="7559675"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3200">
                <a:solidFill>
                  <a:schemeClr val="folHlink"/>
                </a:solidFill>
                <a:effectLst/>
                <a:latin typeface="Times New Roman" panose="02020603050405020304" pitchFamily="18" charset="0"/>
                <a:ea typeface="Gulim" panose="020B0600000101010101" pitchFamily="34" charset="-127"/>
              </a:rPr>
              <a:t>1. </a:t>
            </a:r>
            <a:r>
              <a:rPr lang="en-US" altLang="ko-KR" sz="3200">
                <a:solidFill>
                  <a:schemeClr val="folHlink"/>
                </a:solidFill>
                <a:effectLst/>
                <a:latin typeface="Times New Roman" panose="02020603050405020304" pitchFamily="18" charset="0"/>
                <a:ea typeface="Gulim" panose="020B0600000101010101" pitchFamily="34" charset="-127"/>
              </a:rPr>
              <a:t>Tolak janji kuno yang tidak relevan.</a:t>
            </a:r>
            <a:endParaRPr lang="en-US" altLang="ko-KR" sz="2000">
              <a:solidFill>
                <a:schemeClr val="folHlink"/>
              </a:solidFill>
              <a:effectLst/>
              <a:latin typeface="Times New Roman" panose="02020603050405020304" pitchFamily="18" charset="0"/>
              <a:ea typeface="Gulim" panose="020B0600000101010101" pitchFamily="34" charset="-127"/>
            </a:endParaRPr>
          </a:p>
        </p:txBody>
      </p:sp>
      <p:sp>
        <p:nvSpPr>
          <p:cNvPr id="544776" name="Rectangle 8">
            <a:extLst>
              <a:ext uri="{FF2B5EF4-FFF2-40B4-BE49-F238E27FC236}">
                <a16:creationId xmlns:a16="http://schemas.microsoft.com/office/drawing/2014/main" id="{69E33049-9FC0-AE43-B9B6-F933D9B07EEE}"/>
              </a:ext>
            </a:extLst>
          </p:cNvPr>
          <p:cNvSpPr>
            <a:spLocks noChangeArrowheads="1"/>
          </p:cNvSpPr>
          <p:nvPr/>
        </p:nvSpPr>
        <p:spPr bwMode="auto">
          <a:xfrm>
            <a:off x="782638" y="1849438"/>
            <a:ext cx="7559675" cy="1063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3200">
                <a:solidFill>
                  <a:schemeClr val="folHlink"/>
                </a:solidFill>
                <a:effectLst/>
                <a:latin typeface="Times New Roman" panose="02020603050405020304" pitchFamily="18" charset="0"/>
                <a:ea typeface="Gulim" panose="020B0600000101010101" pitchFamily="34" charset="-127"/>
              </a:rPr>
              <a:t>2. </a:t>
            </a:r>
            <a:r>
              <a:rPr lang="en-US" altLang="ko-KR" sz="3200">
                <a:solidFill>
                  <a:schemeClr val="folHlink"/>
                </a:solidFill>
                <a:effectLst/>
                <a:latin typeface="Times New Roman" panose="02020603050405020304" pitchFamily="18" charset="0"/>
                <a:ea typeface="Gulim" panose="020B0600000101010101" pitchFamily="34" charset="-127"/>
              </a:rPr>
              <a:t>Lupakan sebab Perjanjian ini merupakan bagian  dari Perjanjian Lama.</a:t>
            </a:r>
            <a:endParaRPr lang="en-US" altLang="ko-KR" sz="2000">
              <a:solidFill>
                <a:schemeClr val="folHlink"/>
              </a:solidFill>
              <a:effectLst/>
              <a:latin typeface="Times New Roman" panose="02020603050405020304" pitchFamily="18" charset="0"/>
              <a:ea typeface="Gulim" panose="020B0600000101010101" pitchFamily="34" charset="-127"/>
            </a:endParaRPr>
          </a:p>
        </p:txBody>
      </p:sp>
      <p:sp>
        <p:nvSpPr>
          <p:cNvPr id="544777" name="Rectangle 9">
            <a:extLst>
              <a:ext uri="{FF2B5EF4-FFF2-40B4-BE49-F238E27FC236}">
                <a16:creationId xmlns:a16="http://schemas.microsoft.com/office/drawing/2014/main" id="{589472A8-6700-C243-98F1-8BAEE9C20DCD}"/>
              </a:ext>
            </a:extLst>
          </p:cNvPr>
          <p:cNvSpPr>
            <a:spLocks noChangeArrowheads="1"/>
          </p:cNvSpPr>
          <p:nvPr/>
        </p:nvSpPr>
        <p:spPr bwMode="auto">
          <a:xfrm>
            <a:off x="215900" y="2840038"/>
            <a:ext cx="8699500" cy="1063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3200">
                <a:solidFill>
                  <a:srgbClr val="FAFD00"/>
                </a:solidFill>
                <a:effectLst/>
                <a:latin typeface="Times New Roman" panose="02020603050405020304" pitchFamily="18" charset="0"/>
                <a:ea typeface="Gulim" panose="020B0600000101010101" pitchFamily="34" charset="-127"/>
              </a:rPr>
              <a:t>3. </a:t>
            </a:r>
            <a:r>
              <a:rPr lang="en-US" altLang="ko-KR" sz="3200">
                <a:solidFill>
                  <a:srgbClr val="FAFD00"/>
                </a:solidFill>
                <a:effectLst/>
                <a:latin typeface="Times New Roman" panose="02020603050405020304" pitchFamily="18" charset="0"/>
                <a:ea typeface="Gulim" panose="020B0600000101010101" pitchFamily="34" charset="-127"/>
              </a:rPr>
              <a:t>Kita dapat menjelajahi maksud dan implikasinya untuk masa depan planet ini.</a:t>
            </a:r>
            <a:endParaRPr lang="en-US" altLang="ko-KR" sz="2000">
              <a:solidFill>
                <a:srgbClr val="FAFD00"/>
              </a:solidFill>
              <a:effectLst/>
              <a:latin typeface="Times New Roman" panose="02020603050405020304" pitchFamily="18" charset="0"/>
              <a:ea typeface="Gulim" panose="020B0600000101010101" pitchFamily="34" charset="-127"/>
            </a:endParaRPr>
          </a:p>
        </p:txBody>
      </p:sp>
      <p:sp>
        <p:nvSpPr>
          <p:cNvPr id="544778" name="Rectangle 10">
            <a:extLst>
              <a:ext uri="{FF2B5EF4-FFF2-40B4-BE49-F238E27FC236}">
                <a16:creationId xmlns:a16="http://schemas.microsoft.com/office/drawing/2014/main" id="{AE45AD33-4E41-0849-B009-514A199280AC}"/>
              </a:ext>
            </a:extLst>
          </p:cNvPr>
          <p:cNvSpPr>
            <a:spLocks noChangeArrowheads="1"/>
          </p:cNvSpPr>
          <p:nvPr/>
        </p:nvSpPr>
        <p:spPr bwMode="auto">
          <a:xfrm>
            <a:off x="234950" y="5106988"/>
            <a:ext cx="8699500" cy="1063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3200">
                <a:solidFill>
                  <a:srgbClr val="FAFD00"/>
                </a:solidFill>
                <a:effectLst/>
                <a:latin typeface="Times New Roman" panose="02020603050405020304" pitchFamily="18" charset="0"/>
                <a:ea typeface="Gulim" panose="020B0600000101010101" pitchFamily="34" charset="-127"/>
              </a:rPr>
              <a:t>4. </a:t>
            </a:r>
            <a:r>
              <a:rPr lang="en-US" altLang="ko-KR" sz="3200">
                <a:solidFill>
                  <a:srgbClr val="FAFD00"/>
                </a:solidFill>
                <a:effectLst/>
                <a:latin typeface="Times New Roman" panose="02020603050405020304" pitchFamily="18" charset="0"/>
                <a:ea typeface="Gulim" panose="020B0600000101010101" pitchFamily="34" charset="-127"/>
              </a:rPr>
              <a:t>Temukan maknanya untuk masa depan dan hubungan Anda dengan Yesus Kristus .</a:t>
            </a:r>
            <a:endParaRPr lang="en-US" altLang="ko-KR" sz="2000">
              <a:solidFill>
                <a:srgbClr val="FAFD00"/>
              </a:solidFill>
              <a:effectLst/>
              <a:latin typeface="Times New Roman" panose="02020603050405020304" pitchFamily="18" charset="0"/>
              <a:ea typeface="Gulim" panose="020B0600000101010101" pitchFamily="34" charset="-127"/>
            </a:endParaRPr>
          </a:p>
        </p:txBody>
      </p:sp>
      <p:sp>
        <p:nvSpPr>
          <p:cNvPr id="544779" name="Rectangle 11">
            <a:extLst>
              <a:ext uri="{FF2B5EF4-FFF2-40B4-BE49-F238E27FC236}">
                <a16:creationId xmlns:a16="http://schemas.microsoft.com/office/drawing/2014/main" id="{668A6A50-34A1-5845-865C-677281098562}"/>
              </a:ext>
            </a:extLst>
          </p:cNvPr>
          <p:cNvSpPr>
            <a:spLocks noChangeArrowheads="1"/>
          </p:cNvSpPr>
          <p:nvPr/>
        </p:nvSpPr>
        <p:spPr bwMode="auto">
          <a:xfrm>
            <a:off x="784225" y="4173538"/>
            <a:ext cx="7559675" cy="1063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3200">
                <a:effectLst/>
                <a:latin typeface="Times New Roman" panose="02020603050405020304" pitchFamily="18" charset="0"/>
                <a:ea typeface="Gulim" panose="020B0600000101010101" pitchFamily="34" charset="-127"/>
              </a:rPr>
              <a:t>Jika Anda memilih #3, maka…Anda akan memasuki  pilihan no. 4</a:t>
            </a:r>
            <a:endParaRPr lang="en-US" altLang="ko-KR" sz="2000">
              <a:effectLst/>
              <a:latin typeface="Times New Roman" panose="02020603050405020304" pitchFamily="18" charset="0"/>
              <a:ea typeface="Gulim" panose="020B0600000101010101" pitchFamily="34" charset="-127"/>
            </a:endParaRPr>
          </a:p>
        </p:txBody>
      </p:sp>
      <p:sp>
        <p:nvSpPr>
          <p:cNvPr id="544781" name="Text Box 13">
            <a:extLst>
              <a:ext uri="{FF2B5EF4-FFF2-40B4-BE49-F238E27FC236}">
                <a16:creationId xmlns:a16="http://schemas.microsoft.com/office/drawing/2014/main" id="{728A7E0A-3868-5C4F-96D9-7B107267B437}"/>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44782" name="Rectangle 14">
            <a:extLst>
              <a:ext uri="{FF2B5EF4-FFF2-40B4-BE49-F238E27FC236}">
                <a16:creationId xmlns:a16="http://schemas.microsoft.com/office/drawing/2014/main" id="{DD7603A0-F319-B144-9735-1C9FECC60E85}"/>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44785" name="Rectangle 17">
            <a:extLst>
              <a:ext uri="{FF2B5EF4-FFF2-40B4-BE49-F238E27FC236}">
                <a16:creationId xmlns:a16="http://schemas.microsoft.com/office/drawing/2014/main" id="{66CBF195-CB67-9041-84C2-FDBBAC8F174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7</a:t>
            </a:r>
            <a:r>
              <a:rPr lang="en-US" altLang="ko-KR" sz="1000">
                <a:effectLst>
                  <a:outerShdw blurRad="38100" dist="38100" dir="2700000" algn="tl">
                    <a:srgbClr val="000000"/>
                  </a:outerShdw>
                </a:effectLst>
                <a:ea typeface="Gulim" panose="020B0600000101010101" pitchFamily="34" charset="-127"/>
              </a:rPr>
              <a:t>9</a:t>
            </a:r>
          </a:p>
        </p:txBody>
      </p:sp>
      <p:sp>
        <p:nvSpPr>
          <p:cNvPr id="544787" name="Text Box 19">
            <a:extLst>
              <a:ext uri="{FF2B5EF4-FFF2-40B4-BE49-F238E27FC236}">
                <a16:creationId xmlns:a16="http://schemas.microsoft.com/office/drawing/2014/main" id="{81523404-D959-AE4F-998E-36759361FDC5}"/>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4779"/>
                                        </p:tgtEl>
                                        <p:attrNameLst>
                                          <p:attrName>style.visibility</p:attrName>
                                        </p:attrNameLst>
                                      </p:cBhvr>
                                      <p:to>
                                        <p:strVal val="visible"/>
                                      </p:to>
                                    </p:set>
                                    <p:animEffect transition="in" filter="dissolve">
                                      <p:cBhvr>
                                        <p:cTn id="7" dur="500"/>
                                        <p:tgtEl>
                                          <p:spTgt spid="54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4778"/>
                                        </p:tgtEl>
                                        <p:attrNameLst>
                                          <p:attrName>style.visibility</p:attrName>
                                        </p:attrNameLst>
                                      </p:cBhvr>
                                      <p:to>
                                        <p:strVal val="visible"/>
                                      </p:to>
                                    </p:set>
                                    <p:animEffect transition="in" filter="dissolve">
                                      <p:cBhvr>
                                        <p:cTn id="12" dur="500"/>
                                        <p:tgtEl>
                                          <p:spTgt spid="5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a:extLst>
              <a:ext uri="{FF2B5EF4-FFF2-40B4-BE49-F238E27FC236}">
                <a16:creationId xmlns:a16="http://schemas.microsoft.com/office/drawing/2014/main" id="{46A2B012-837A-1948-9B8F-9991870177D2}"/>
              </a:ext>
            </a:extLst>
          </p:cNvPr>
          <p:cNvSpPr>
            <a:spLocks noChangeArrowheads="1"/>
          </p:cNvSpPr>
          <p:nvPr/>
        </p:nvSpPr>
        <p:spPr bwMode="auto">
          <a:xfrm>
            <a:off x="6902450" y="18573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effectLst/>
              <a:ea typeface="Gulim" panose="020B0600000101010101" pitchFamily="34" charset="-127"/>
            </a:endParaRPr>
          </a:p>
        </p:txBody>
      </p:sp>
      <p:sp>
        <p:nvSpPr>
          <p:cNvPr id="550915" name="Text Box 3">
            <a:extLst>
              <a:ext uri="{FF2B5EF4-FFF2-40B4-BE49-F238E27FC236}">
                <a16:creationId xmlns:a16="http://schemas.microsoft.com/office/drawing/2014/main" id="{58D6F264-A1D7-904C-BFE9-33402E3BB228}"/>
              </a:ext>
            </a:extLst>
          </p:cNvPr>
          <p:cNvSpPr txBox="1">
            <a:spLocks noChangeArrowheads="1"/>
          </p:cNvSpPr>
          <p:nvPr/>
        </p:nvSpPr>
        <p:spPr bwMode="auto">
          <a:xfrm>
            <a:off x="8294688" y="1190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50916" name="Rectangle 4">
            <a:extLst>
              <a:ext uri="{FF2B5EF4-FFF2-40B4-BE49-F238E27FC236}">
                <a16:creationId xmlns:a16="http://schemas.microsoft.com/office/drawing/2014/main" id="{24E863E0-DCA0-C842-A490-E7E0681686CE}"/>
              </a:ext>
            </a:extLst>
          </p:cNvPr>
          <p:cNvSpPr>
            <a:spLocks noChangeArrowheads="1"/>
          </p:cNvSpPr>
          <p:nvPr/>
        </p:nvSpPr>
        <p:spPr bwMode="auto">
          <a:xfrm>
            <a:off x="349250" y="3175"/>
            <a:ext cx="8362950" cy="1733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5400">
                <a:solidFill>
                  <a:srgbClr val="FAFD00"/>
                </a:solidFill>
                <a:effectLst/>
                <a:latin typeface="Times New Roman" panose="02020603050405020304" pitchFamily="18" charset="0"/>
                <a:ea typeface="Gulim" panose="020B0600000101010101" pitchFamily="34" charset="-127"/>
              </a:rPr>
              <a:t>Pertanyaan yang penting dan bersifat pribadi: </a:t>
            </a:r>
            <a:endParaRPr lang="en-US" altLang="ko-KR" sz="4000">
              <a:solidFill>
                <a:srgbClr val="FAFD00"/>
              </a:solidFill>
              <a:effectLst/>
              <a:latin typeface="Times New Roman" panose="02020603050405020304" pitchFamily="18" charset="0"/>
              <a:ea typeface="Gulim" panose="020B0600000101010101" pitchFamily="34" charset="-127"/>
            </a:endParaRPr>
          </a:p>
        </p:txBody>
      </p:sp>
      <p:sp>
        <p:nvSpPr>
          <p:cNvPr id="550921" name="Rectangle 9">
            <a:extLst>
              <a:ext uri="{FF2B5EF4-FFF2-40B4-BE49-F238E27FC236}">
                <a16:creationId xmlns:a16="http://schemas.microsoft.com/office/drawing/2014/main" id="{72CBD1CE-3393-FD4B-AD9A-A2485F7BB9EB}"/>
              </a:ext>
            </a:extLst>
          </p:cNvPr>
          <p:cNvSpPr>
            <a:spLocks noChangeArrowheads="1"/>
          </p:cNvSpPr>
          <p:nvPr/>
        </p:nvSpPr>
        <p:spPr bwMode="auto">
          <a:xfrm>
            <a:off x="342900" y="1801813"/>
            <a:ext cx="8362950" cy="1733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5400">
                <a:solidFill>
                  <a:srgbClr val="FAFD00"/>
                </a:solidFill>
                <a:effectLst/>
                <a:latin typeface="Times New Roman" panose="02020603050405020304" pitchFamily="18" charset="0"/>
                <a:ea typeface="Gulim" panose="020B0600000101010101" pitchFamily="34" charset="-127"/>
              </a:rPr>
              <a:t>Apakah Firman Tuhan benar atau salah?</a:t>
            </a:r>
            <a:endParaRPr lang="en-US" altLang="ko-KR" sz="4000">
              <a:solidFill>
                <a:srgbClr val="FAFD00"/>
              </a:solidFill>
              <a:effectLst/>
              <a:latin typeface="Times New Roman" panose="02020603050405020304" pitchFamily="18" charset="0"/>
              <a:ea typeface="Gulim" panose="020B0600000101010101" pitchFamily="34" charset="-127"/>
            </a:endParaRPr>
          </a:p>
        </p:txBody>
      </p:sp>
      <p:sp>
        <p:nvSpPr>
          <p:cNvPr id="550922" name="Rectangle 10">
            <a:extLst>
              <a:ext uri="{FF2B5EF4-FFF2-40B4-BE49-F238E27FC236}">
                <a16:creationId xmlns:a16="http://schemas.microsoft.com/office/drawing/2014/main" id="{C1CBB388-FD0A-F64A-8199-12048EB74C68}"/>
              </a:ext>
            </a:extLst>
          </p:cNvPr>
          <p:cNvSpPr>
            <a:spLocks noChangeArrowheads="1"/>
          </p:cNvSpPr>
          <p:nvPr/>
        </p:nvSpPr>
        <p:spPr bwMode="auto">
          <a:xfrm>
            <a:off x="374650" y="3567113"/>
            <a:ext cx="8569325" cy="25558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5400">
                <a:solidFill>
                  <a:srgbClr val="FAFD00"/>
                </a:solidFill>
                <a:effectLst/>
                <a:latin typeface="Times New Roman" panose="02020603050405020304" pitchFamily="18" charset="0"/>
                <a:ea typeface="Gulim" panose="020B0600000101010101" pitchFamily="34" charset="-127"/>
              </a:rPr>
              <a:t>Apapun jawaban Anda, Anda harus berhadapan dengan pertanyaan logis ini:</a:t>
            </a:r>
            <a:endParaRPr lang="en-US" altLang="ko-KR" sz="4000">
              <a:solidFill>
                <a:srgbClr val="FAFD00"/>
              </a:solidFill>
              <a:effectLst/>
              <a:latin typeface="Times New Roman" panose="02020603050405020304" pitchFamily="18" charset="0"/>
              <a:ea typeface="Gulim" panose="020B0600000101010101" pitchFamily="34" charset="-127"/>
            </a:endParaRPr>
          </a:p>
        </p:txBody>
      </p:sp>
      <p:sp>
        <p:nvSpPr>
          <p:cNvPr id="550923" name="Text Box 11">
            <a:extLst>
              <a:ext uri="{FF2B5EF4-FFF2-40B4-BE49-F238E27FC236}">
                <a16:creationId xmlns:a16="http://schemas.microsoft.com/office/drawing/2014/main" id="{02C0B67A-C221-D14E-A61F-17664334B678}"/>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50924" name="Text Box 12">
            <a:extLst>
              <a:ext uri="{FF2B5EF4-FFF2-40B4-BE49-F238E27FC236}">
                <a16:creationId xmlns:a16="http://schemas.microsoft.com/office/drawing/2014/main" id="{D255081B-8E15-E846-A394-86D41D4FEE27}"/>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50925" name="Rectangle 13">
            <a:extLst>
              <a:ext uri="{FF2B5EF4-FFF2-40B4-BE49-F238E27FC236}">
                <a16:creationId xmlns:a16="http://schemas.microsoft.com/office/drawing/2014/main" id="{BF7E21EF-6F82-654A-B163-6BACF2AA546F}"/>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50928" name="Rectangle 16">
            <a:extLst>
              <a:ext uri="{FF2B5EF4-FFF2-40B4-BE49-F238E27FC236}">
                <a16:creationId xmlns:a16="http://schemas.microsoft.com/office/drawing/2014/main" id="{92A467AE-496E-1341-8CE6-8FF7AD7CCB4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80</a:t>
            </a:r>
          </a:p>
        </p:txBody>
      </p:sp>
      <p:sp>
        <p:nvSpPr>
          <p:cNvPr id="550930" name="Text Box 18">
            <a:extLst>
              <a:ext uri="{FF2B5EF4-FFF2-40B4-BE49-F238E27FC236}">
                <a16:creationId xmlns:a16="http://schemas.microsoft.com/office/drawing/2014/main" id="{2732CA06-76E9-DD4C-A817-E691EAD81232}"/>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dissolve">
                                      <p:cBhvr>
                                        <p:cTn id="7" dur="5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dissolve">
                                      <p:cBhvr>
                                        <p:cTn id="12" dur="5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a:extLst>
              <a:ext uri="{FF2B5EF4-FFF2-40B4-BE49-F238E27FC236}">
                <a16:creationId xmlns:a16="http://schemas.microsoft.com/office/drawing/2014/main" id="{27865D72-EA34-5547-96D2-E07785D1A1B5}"/>
              </a:ext>
            </a:extLst>
          </p:cNvPr>
          <p:cNvSpPr>
            <a:spLocks noChangeArrowheads="1"/>
          </p:cNvSpPr>
          <p:nvPr/>
        </p:nvSpPr>
        <p:spPr bwMode="auto">
          <a:xfrm>
            <a:off x="6902450" y="18573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effectLst/>
              <a:ea typeface="Gulim" panose="020B0600000101010101" pitchFamily="34" charset="-127"/>
            </a:endParaRPr>
          </a:p>
        </p:txBody>
      </p:sp>
      <p:sp>
        <p:nvSpPr>
          <p:cNvPr id="546819" name="Text Box 3">
            <a:extLst>
              <a:ext uri="{FF2B5EF4-FFF2-40B4-BE49-F238E27FC236}">
                <a16:creationId xmlns:a16="http://schemas.microsoft.com/office/drawing/2014/main" id="{DB4A2018-7A5C-6448-BAFA-0ABD1E7CB799}"/>
              </a:ext>
            </a:extLst>
          </p:cNvPr>
          <p:cNvSpPr txBox="1">
            <a:spLocks noChangeArrowheads="1"/>
          </p:cNvSpPr>
          <p:nvPr/>
        </p:nvSpPr>
        <p:spPr bwMode="auto">
          <a:xfrm>
            <a:off x="8294688" y="1190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46820" name="Rectangle 4">
            <a:extLst>
              <a:ext uri="{FF2B5EF4-FFF2-40B4-BE49-F238E27FC236}">
                <a16:creationId xmlns:a16="http://schemas.microsoft.com/office/drawing/2014/main" id="{461A95AD-3BD3-B141-A2A9-B5CB302B0F3A}"/>
              </a:ext>
            </a:extLst>
          </p:cNvPr>
          <p:cNvSpPr>
            <a:spLocks noChangeArrowheads="1"/>
          </p:cNvSpPr>
          <p:nvPr/>
        </p:nvSpPr>
        <p:spPr bwMode="auto">
          <a:xfrm>
            <a:off x="407988" y="2255838"/>
            <a:ext cx="8362950" cy="3108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6600">
                <a:solidFill>
                  <a:srgbClr val="FAFD00"/>
                </a:solidFill>
                <a:effectLst/>
                <a:latin typeface="Times New Roman" panose="02020603050405020304" pitchFamily="18" charset="0"/>
                <a:ea typeface="Gulim" panose="020B0600000101010101" pitchFamily="34" charset="-127"/>
              </a:rPr>
              <a:t>Apa yang akan Anda perbuat terhadap Yesus?</a:t>
            </a:r>
          </a:p>
        </p:txBody>
      </p:sp>
      <p:sp>
        <p:nvSpPr>
          <p:cNvPr id="546826" name="Text Box 10">
            <a:extLst>
              <a:ext uri="{FF2B5EF4-FFF2-40B4-BE49-F238E27FC236}">
                <a16:creationId xmlns:a16="http://schemas.microsoft.com/office/drawing/2014/main" id="{500F575B-9620-2545-A3E5-8873D82902E7}"/>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46827" name="Text Box 11">
            <a:extLst>
              <a:ext uri="{FF2B5EF4-FFF2-40B4-BE49-F238E27FC236}">
                <a16:creationId xmlns:a16="http://schemas.microsoft.com/office/drawing/2014/main" id="{9E7A2996-D349-AD48-9C3A-18A32410D33A}"/>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46828" name="Rectangle 12">
            <a:extLst>
              <a:ext uri="{FF2B5EF4-FFF2-40B4-BE49-F238E27FC236}">
                <a16:creationId xmlns:a16="http://schemas.microsoft.com/office/drawing/2014/main" id="{8973EB1C-4E4D-ED40-8F00-00C3E4207CC6}"/>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46831" name="Rectangle 15">
            <a:extLst>
              <a:ext uri="{FF2B5EF4-FFF2-40B4-BE49-F238E27FC236}">
                <a16:creationId xmlns:a16="http://schemas.microsoft.com/office/drawing/2014/main" id="{F9F30010-E9B4-E147-895C-0322339917F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8</a:t>
            </a:r>
            <a:r>
              <a:rPr lang="en-US" altLang="ko-KR" sz="1000">
                <a:effectLst>
                  <a:outerShdw blurRad="38100" dist="38100" dir="2700000" algn="tl">
                    <a:srgbClr val="000000"/>
                  </a:outerShdw>
                </a:effectLst>
                <a:ea typeface="Gulim" panose="020B0600000101010101" pitchFamily="34" charset="-127"/>
              </a:rPr>
              <a:t>1</a:t>
            </a:r>
          </a:p>
        </p:txBody>
      </p:sp>
    </p:spTree>
  </p:cSld>
  <p:clrMapOvr>
    <a:masterClrMapping/>
  </p:clrMapOvr>
  <p:transition>
    <p:wheel spokes="0"/>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a:extLst>
              <a:ext uri="{FF2B5EF4-FFF2-40B4-BE49-F238E27FC236}">
                <a16:creationId xmlns:a16="http://schemas.microsoft.com/office/drawing/2014/main" id="{49FBC199-F2AF-C04E-8B50-05A4F84E6676}"/>
              </a:ext>
            </a:extLst>
          </p:cNvPr>
          <p:cNvSpPr>
            <a:spLocks noChangeArrowheads="1"/>
          </p:cNvSpPr>
          <p:nvPr/>
        </p:nvSpPr>
        <p:spPr bwMode="auto">
          <a:xfrm>
            <a:off x="6902450" y="13065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sz="1400" b="0">
              <a:effectLst/>
              <a:latin typeface="Helvetica" pitchFamily="2" charset="0"/>
              <a:ea typeface="Gulim" panose="020B0600000101010101" pitchFamily="34" charset="-127"/>
            </a:endParaRPr>
          </a:p>
        </p:txBody>
      </p:sp>
      <p:sp>
        <p:nvSpPr>
          <p:cNvPr id="551939" name="Text Box 3">
            <a:extLst>
              <a:ext uri="{FF2B5EF4-FFF2-40B4-BE49-F238E27FC236}">
                <a16:creationId xmlns:a16="http://schemas.microsoft.com/office/drawing/2014/main" id="{B385AFCC-BF4E-064A-9022-7309624FB60C}"/>
              </a:ext>
            </a:extLst>
          </p:cNvPr>
          <p:cNvSpPr txBox="1">
            <a:spLocks noChangeArrowheads="1"/>
          </p:cNvSpPr>
          <p:nvPr/>
        </p:nvSpPr>
        <p:spPr bwMode="auto">
          <a:xfrm>
            <a:off x="8301038" y="1193800"/>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b="0">
                <a:solidFill>
                  <a:srgbClr val="FFA27C"/>
                </a:solidFill>
                <a:effectLst/>
                <a:latin typeface="Helvetica" pitchFamily="2" charset="0"/>
                <a:ea typeface="Gulim" panose="020B0600000101010101" pitchFamily="34" charset="-127"/>
              </a:rPr>
              <a:t> </a:t>
            </a:r>
          </a:p>
        </p:txBody>
      </p:sp>
      <p:sp>
        <p:nvSpPr>
          <p:cNvPr id="551940" name="Rectangle 4">
            <a:extLst>
              <a:ext uri="{FF2B5EF4-FFF2-40B4-BE49-F238E27FC236}">
                <a16:creationId xmlns:a16="http://schemas.microsoft.com/office/drawing/2014/main" id="{437C067A-73F1-4945-99E8-1C0127E73B17}"/>
              </a:ext>
            </a:extLst>
          </p:cNvPr>
          <p:cNvSpPr>
            <a:spLocks noChangeArrowheads="1"/>
          </p:cNvSpPr>
          <p:nvPr/>
        </p:nvSpPr>
        <p:spPr bwMode="auto">
          <a:xfrm>
            <a:off x="2089150" y="5475288"/>
            <a:ext cx="6804025"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ko-KR" sz="1800">
                <a:solidFill>
                  <a:srgbClr val="FAFD00"/>
                </a:solidFill>
                <a:effectLst/>
                <a:latin typeface="Helvetica" pitchFamily="2" charset="0"/>
                <a:ea typeface="Gulim" panose="020B0600000101010101" pitchFamily="34" charset="-127"/>
              </a:rPr>
              <a:t>C.S. Lewis’ </a:t>
            </a:r>
            <a:r>
              <a:rPr lang="en-US" altLang="ko-KR" sz="1800" i="1">
                <a:solidFill>
                  <a:srgbClr val="FAFD00"/>
                </a:solidFill>
                <a:effectLst/>
                <a:latin typeface="Helvetica" pitchFamily="2" charset="0"/>
                <a:ea typeface="Gulim" panose="020B0600000101010101" pitchFamily="34" charset="-127"/>
              </a:rPr>
              <a:t>Mere Christianity</a:t>
            </a:r>
            <a:r>
              <a:rPr lang="en-US" altLang="ko-KR" sz="1800">
                <a:solidFill>
                  <a:srgbClr val="FAFD00"/>
                </a:solidFill>
                <a:effectLst/>
                <a:latin typeface="Helvetica" pitchFamily="2" charset="0"/>
                <a:ea typeface="Gulim" panose="020B0600000101010101" pitchFamily="34" charset="-127"/>
              </a:rPr>
              <a:t>,  Hal 40-41</a:t>
            </a:r>
            <a:endParaRPr lang="en-US" altLang="ko-KR" sz="1200">
              <a:solidFill>
                <a:srgbClr val="FAFD00"/>
              </a:solidFill>
              <a:effectLst/>
              <a:latin typeface="Helvetica" pitchFamily="2" charset="0"/>
              <a:ea typeface="Gulim" panose="020B0600000101010101" pitchFamily="34" charset="-127"/>
            </a:endParaRPr>
          </a:p>
        </p:txBody>
      </p:sp>
      <p:sp>
        <p:nvSpPr>
          <p:cNvPr id="551941" name="Rectangle 5">
            <a:extLst>
              <a:ext uri="{FF2B5EF4-FFF2-40B4-BE49-F238E27FC236}">
                <a16:creationId xmlns:a16="http://schemas.microsoft.com/office/drawing/2014/main" id="{A7CE7A54-35FB-BB4C-BDA7-B06C46DEF402}"/>
              </a:ext>
            </a:extLst>
          </p:cNvPr>
          <p:cNvSpPr>
            <a:spLocks noChangeArrowheads="1"/>
          </p:cNvSpPr>
          <p:nvPr/>
        </p:nvSpPr>
        <p:spPr bwMode="auto">
          <a:xfrm>
            <a:off x="469900" y="1504950"/>
            <a:ext cx="8362950" cy="1003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2400">
                <a:solidFill>
                  <a:srgbClr val="FAFD00"/>
                </a:solidFill>
                <a:effectLst/>
                <a:latin typeface="Helvetica" pitchFamily="2" charset="0"/>
                <a:ea typeface="Gulim" panose="020B0600000101010101" pitchFamily="34" charset="-127"/>
              </a:rPr>
              <a:t>                                                                                </a:t>
            </a:r>
            <a:r>
              <a:rPr lang="ko-KR" altLang="en-US" sz="2400">
                <a:effectLst/>
                <a:latin typeface="Helvetica" pitchFamily="2" charset="0"/>
                <a:ea typeface="Gulim" panose="020B0600000101010101" pitchFamily="34" charset="-127"/>
              </a:rPr>
              <a:t>‘</a:t>
            </a:r>
          </a:p>
          <a:p>
            <a:r>
              <a:rPr lang="en-US" altLang="ko-KR" sz="1800">
                <a:effectLst/>
                <a:latin typeface="Helvetica" pitchFamily="2" charset="0"/>
                <a:ea typeface="Gulim" panose="020B0600000101010101" pitchFamily="34" charset="-127"/>
              </a:rPr>
              <a:t>Saya siap menerima Yesus sebagai guru moral yang agung, namun tidak mengakui dia sebagai Tuhan.’</a:t>
            </a:r>
            <a:endParaRPr lang="en-US" altLang="ko-KR" sz="1800">
              <a:solidFill>
                <a:srgbClr val="FAFD00"/>
              </a:solidFill>
              <a:effectLst/>
              <a:latin typeface="Helvetica" pitchFamily="2" charset="0"/>
              <a:ea typeface="Gulim" panose="020B0600000101010101" pitchFamily="34" charset="-127"/>
            </a:endParaRPr>
          </a:p>
        </p:txBody>
      </p:sp>
      <p:sp>
        <p:nvSpPr>
          <p:cNvPr id="551945" name="Text Box 9">
            <a:extLst>
              <a:ext uri="{FF2B5EF4-FFF2-40B4-BE49-F238E27FC236}">
                <a16:creationId xmlns:a16="http://schemas.microsoft.com/office/drawing/2014/main" id="{07E9DF6E-6EB2-EB43-8818-3496D4CBC027}"/>
              </a:ext>
            </a:extLst>
          </p:cNvPr>
          <p:cNvSpPr txBox="1">
            <a:spLocks noChangeArrowheads="1"/>
          </p:cNvSpPr>
          <p:nvPr/>
        </p:nvSpPr>
        <p:spPr bwMode="auto">
          <a:xfrm>
            <a:off x="469900" y="2232025"/>
            <a:ext cx="8550275" cy="822325"/>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ko-KR" altLang="en-US" sz="2400">
                <a:solidFill>
                  <a:srgbClr val="FAFD00"/>
                </a:solidFill>
                <a:effectLst/>
                <a:latin typeface="Helvetica" pitchFamily="2" charset="0"/>
                <a:ea typeface="Gulim" panose="020B0600000101010101" pitchFamily="34" charset="-127"/>
              </a:rPr>
              <a:t>                                                 </a:t>
            </a:r>
            <a:r>
              <a:rPr lang="en-US" altLang="ko-KR" sz="2400">
                <a:solidFill>
                  <a:srgbClr val="FAFD00"/>
                </a:solidFill>
                <a:effectLst/>
                <a:latin typeface="Helvetica" pitchFamily="2" charset="0"/>
                <a:ea typeface="Gulim" panose="020B0600000101010101" pitchFamily="34" charset="-127"/>
              </a:rPr>
              <a:t>satu hal yang harus kita katakan</a:t>
            </a:r>
            <a:r>
              <a:rPr lang="en-US" altLang="ko-KR" sz="1800">
                <a:solidFill>
                  <a:srgbClr val="FAFD00"/>
                </a:solidFill>
                <a:effectLst/>
                <a:latin typeface="Helvetica" pitchFamily="2" charset="0"/>
                <a:ea typeface="Gulim" panose="020B0600000101010101" pitchFamily="34" charset="-127"/>
              </a:rPr>
              <a:t>.  </a:t>
            </a:r>
            <a:endParaRPr lang="en-US" altLang="ko-KR" sz="1800" b="0">
              <a:effectLst/>
              <a:latin typeface="Helvetica" pitchFamily="2" charset="0"/>
              <a:ea typeface="Gulim" panose="020B0600000101010101" pitchFamily="34" charset="-127"/>
            </a:endParaRPr>
          </a:p>
        </p:txBody>
      </p:sp>
      <p:sp>
        <p:nvSpPr>
          <p:cNvPr id="551946" name="Text Box 10">
            <a:extLst>
              <a:ext uri="{FF2B5EF4-FFF2-40B4-BE49-F238E27FC236}">
                <a16:creationId xmlns:a16="http://schemas.microsoft.com/office/drawing/2014/main" id="{45699C06-A785-2D4E-AA4C-75E5B4D0FC56}"/>
              </a:ext>
            </a:extLst>
          </p:cNvPr>
          <p:cNvSpPr txBox="1">
            <a:spLocks noChangeArrowheads="1"/>
          </p:cNvSpPr>
          <p:nvPr/>
        </p:nvSpPr>
        <p:spPr bwMode="auto">
          <a:xfrm>
            <a:off x="460375" y="3333750"/>
            <a:ext cx="8297863" cy="1144588"/>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ko-KR" altLang="en-US" sz="1800">
                <a:solidFill>
                  <a:srgbClr val="FAFD00"/>
                </a:solidFill>
                <a:effectLst/>
                <a:latin typeface="Helvetica" pitchFamily="2" charset="0"/>
                <a:ea typeface="Gulim" panose="020B0600000101010101" pitchFamily="34" charset="-127"/>
              </a:rPr>
              <a:t>                </a:t>
            </a:r>
            <a:r>
              <a:rPr lang="en-US" altLang="ko-KR" sz="1800">
                <a:solidFill>
                  <a:srgbClr val="FAFD00"/>
                </a:solidFill>
                <a:effectLst/>
                <a:latin typeface="Helvetica" pitchFamily="2" charset="0"/>
                <a:ea typeface="Gulim" panose="020B0600000101010101" pitchFamily="34" charset="-127"/>
              </a:rPr>
              <a:t>Ia adalah pembohong –atau mungkin  ia adalah Setan dari neraka.</a:t>
            </a:r>
            <a:r>
              <a:rPr lang="en-US" altLang="ko-KR" sz="2400">
                <a:solidFill>
                  <a:srgbClr val="FAFD00"/>
                </a:solidFill>
                <a:effectLst/>
                <a:latin typeface="Helvetica" pitchFamily="2" charset="0"/>
                <a:ea typeface="Gulim" panose="020B0600000101010101" pitchFamily="34" charset="-127"/>
              </a:rPr>
              <a:t>   </a:t>
            </a:r>
            <a:endParaRPr lang="en-US" altLang="ko-KR" sz="1800" b="0">
              <a:effectLst/>
              <a:latin typeface="Helvetica" pitchFamily="2" charset="0"/>
              <a:ea typeface="Gulim" panose="020B0600000101010101" pitchFamily="34" charset="-127"/>
            </a:endParaRPr>
          </a:p>
          <a:p>
            <a:pPr>
              <a:spcBef>
                <a:spcPct val="50000"/>
              </a:spcBef>
            </a:pPr>
            <a:endParaRPr lang="ko-KR" altLang="en-US" sz="1800" b="0">
              <a:effectLst/>
              <a:latin typeface="Helvetica" pitchFamily="2" charset="0"/>
              <a:ea typeface="Gulim" panose="020B0600000101010101" pitchFamily="34" charset="-127"/>
            </a:endParaRPr>
          </a:p>
        </p:txBody>
      </p:sp>
      <p:sp>
        <p:nvSpPr>
          <p:cNvPr id="551947" name="Text Box 11">
            <a:extLst>
              <a:ext uri="{FF2B5EF4-FFF2-40B4-BE49-F238E27FC236}">
                <a16:creationId xmlns:a16="http://schemas.microsoft.com/office/drawing/2014/main" id="{EB976D60-AA84-204A-870C-2B76034D0E73}"/>
              </a:ext>
            </a:extLst>
          </p:cNvPr>
          <p:cNvSpPr txBox="1">
            <a:spLocks noChangeArrowheads="1"/>
          </p:cNvSpPr>
          <p:nvPr/>
        </p:nvSpPr>
        <p:spPr bwMode="auto">
          <a:xfrm>
            <a:off x="460375" y="4071938"/>
            <a:ext cx="8059738" cy="457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ko-KR" sz="2400">
                <a:solidFill>
                  <a:srgbClr val="FAFD00"/>
                </a:solidFill>
                <a:effectLst/>
                <a:latin typeface="Helvetica" pitchFamily="2" charset="0"/>
                <a:ea typeface="Gulim" panose="020B0600000101010101" pitchFamily="34" charset="-127"/>
              </a:rPr>
              <a:t>Anda harus membuat pilihan.</a:t>
            </a:r>
            <a:endParaRPr lang="en-US" altLang="ko-KR" sz="1800" b="0">
              <a:effectLst/>
              <a:latin typeface="Helvetica" pitchFamily="2" charset="0"/>
              <a:ea typeface="Gulim" panose="020B0600000101010101" pitchFamily="34" charset="-127"/>
            </a:endParaRPr>
          </a:p>
        </p:txBody>
      </p:sp>
      <p:sp>
        <p:nvSpPr>
          <p:cNvPr id="551948" name="Text Box 12">
            <a:extLst>
              <a:ext uri="{FF2B5EF4-FFF2-40B4-BE49-F238E27FC236}">
                <a16:creationId xmlns:a16="http://schemas.microsoft.com/office/drawing/2014/main" id="{3327E535-D151-164F-9908-87442F91D463}"/>
              </a:ext>
            </a:extLst>
          </p:cNvPr>
          <p:cNvSpPr txBox="1">
            <a:spLocks noChangeArrowheads="1"/>
          </p:cNvSpPr>
          <p:nvPr/>
        </p:nvSpPr>
        <p:spPr bwMode="auto">
          <a:xfrm>
            <a:off x="460375" y="4637088"/>
            <a:ext cx="8313738" cy="457200"/>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ko-KR" altLang="en-US" sz="2400">
                <a:solidFill>
                  <a:srgbClr val="FAFD00"/>
                </a:solidFill>
                <a:effectLst/>
                <a:latin typeface="Helvetica" pitchFamily="2" charset="0"/>
                <a:ea typeface="Gulim" panose="020B0600000101010101" pitchFamily="34" charset="-127"/>
              </a:rPr>
              <a:t>              “</a:t>
            </a:r>
            <a:r>
              <a:rPr lang="en-US" altLang="ko-KR" sz="2400">
                <a:solidFill>
                  <a:srgbClr val="FAFD00"/>
                </a:solidFill>
                <a:effectLst/>
                <a:latin typeface="Helvetica" pitchFamily="2" charset="0"/>
                <a:ea typeface="Gulim" panose="020B0600000101010101" pitchFamily="34" charset="-127"/>
              </a:rPr>
              <a:t>Orang ini adalah Anak Allah, atau orang gila. ”</a:t>
            </a:r>
            <a:endParaRPr lang="en-US" altLang="ko-KR" sz="1800" b="0">
              <a:effectLst/>
              <a:latin typeface="Helvetica" pitchFamily="2" charset="0"/>
              <a:ea typeface="Gulim" panose="020B0600000101010101" pitchFamily="34" charset="-127"/>
            </a:endParaRPr>
          </a:p>
        </p:txBody>
      </p:sp>
      <p:sp>
        <p:nvSpPr>
          <p:cNvPr id="551949" name="Text Box 13">
            <a:extLst>
              <a:ext uri="{FF2B5EF4-FFF2-40B4-BE49-F238E27FC236}">
                <a16:creationId xmlns:a16="http://schemas.microsoft.com/office/drawing/2014/main" id="{344D73F8-7FDA-794D-8D80-46E14071F77C}"/>
              </a:ext>
            </a:extLst>
          </p:cNvPr>
          <p:cNvSpPr txBox="1">
            <a:spLocks noChangeArrowheads="1"/>
          </p:cNvSpPr>
          <p:nvPr/>
        </p:nvSpPr>
        <p:spPr bwMode="auto">
          <a:xfrm>
            <a:off x="469900" y="1136650"/>
            <a:ext cx="8347075"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1800">
                <a:solidFill>
                  <a:srgbClr val="FAFD00"/>
                </a:solidFill>
                <a:effectLst/>
                <a:latin typeface="Helvetica" pitchFamily="2" charset="0"/>
                <a:ea typeface="Gulim" panose="020B0600000101010101" pitchFamily="34" charset="-127"/>
              </a:rPr>
              <a:t>“</a:t>
            </a:r>
            <a:r>
              <a:rPr lang="en-US" altLang="ko-KR" sz="1800">
                <a:solidFill>
                  <a:srgbClr val="FAFD00"/>
                </a:solidFill>
                <a:effectLst/>
                <a:latin typeface="Helvetica" pitchFamily="2" charset="0"/>
                <a:ea typeface="Gulim" panose="020B0600000101010101" pitchFamily="34" charset="-127"/>
              </a:rPr>
              <a:t>Saya coba untuk mencegah setiap orang yang mengatakan bahwa adalah suatu kebodohan bila orang mengatakan tentang Dia :</a:t>
            </a:r>
          </a:p>
        </p:txBody>
      </p:sp>
      <p:sp>
        <p:nvSpPr>
          <p:cNvPr id="551950" name="Text Box 14">
            <a:extLst>
              <a:ext uri="{FF2B5EF4-FFF2-40B4-BE49-F238E27FC236}">
                <a16:creationId xmlns:a16="http://schemas.microsoft.com/office/drawing/2014/main" id="{2F3A8950-69D2-6C4F-AC08-6E004AB782DA}"/>
              </a:ext>
            </a:extLst>
          </p:cNvPr>
          <p:cNvSpPr txBox="1">
            <a:spLocks noChangeArrowheads="1"/>
          </p:cNvSpPr>
          <p:nvPr/>
        </p:nvSpPr>
        <p:spPr bwMode="auto">
          <a:xfrm>
            <a:off x="469900" y="2603500"/>
            <a:ext cx="8347075" cy="8223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ko-KR" altLang="en-US" sz="2400">
                <a:solidFill>
                  <a:srgbClr val="FAFD00"/>
                </a:solidFill>
                <a:effectLst/>
                <a:latin typeface="Helvetica" pitchFamily="2" charset="0"/>
                <a:ea typeface="Gulim" panose="020B0600000101010101" pitchFamily="34" charset="-127"/>
              </a:rPr>
              <a:t>	              </a:t>
            </a:r>
            <a:r>
              <a:rPr lang="en-US" altLang="ko-KR" sz="1800">
                <a:solidFill>
                  <a:srgbClr val="FAFD00"/>
                </a:solidFill>
                <a:effectLst/>
                <a:latin typeface="Helvetica" pitchFamily="2" charset="0"/>
                <a:ea typeface="Gulim" panose="020B0600000101010101" pitchFamily="34" charset="-127"/>
              </a:rPr>
              <a:t>seorang  manusia biasa yang mengatakan hal-hal yang seperti Yesus katakan adalah bukan seorang guru moral yang agung.</a:t>
            </a:r>
            <a:r>
              <a:rPr lang="en-US" altLang="ko-KR" sz="2400">
                <a:solidFill>
                  <a:srgbClr val="FAFD00"/>
                </a:solidFill>
                <a:effectLst/>
                <a:latin typeface="Helvetica" pitchFamily="2" charset="0"/>
                <a:ea typeface="Gulim" panose="020B0600000101010101" pitchFamily="34" charset="-127"/>
              </a:rPr>
              <a:t>            </a:t>
            </a:r>
            <a:endParaRPr lang="en-US" altLang="ko-KR">
              <a:effectLst/>
              <a:ea typeface="Gulim" panose="020B0600000101010101" pitchFamily="34" charset="-127"/>
            </a:endParaRPr>
          </a:p>
        </p:txBody>
      </p:sp>
      <p:sp>
        <p:nvSpPr>
          <p:cNvPr id="551951" name="Text Box 15">
            <a:extLst>
              <a:ext uri="{FF2B5EF4-FFF2-40B4-BE49-F238E27FC236}">
                <a16:creationId xmlns:a16="http://schemas.microsoft.com/office/drawing/2014/main" id="{668DD605-5CEA-BF4D-A447-112D41F53851}"/>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51952" name="Text Box 16">
            <a:extLst>
              <a:ext uri="{FF2B5EF4-FFF2-40B4-BE49-F238E27FC236}">
                <a16:creationId xmlns:a16="http://schemas.microsoft.com/office/drawing/2014/main" id="{3E0C29E3-EA36-6D49-89B0-C7D4C99B298A}"/>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51953" name="Rectangle 17">
            <a:extLst>
              <a:ext uri="{FF2B5EF4-FFF2-40B4-BE49-F238E27FC236}">
                <a16:creationId xmlns:a16="http://schemas.microsoft.com/office/drawing/2014/main" id="{33CF279D-C84A-F04E-BAFF-1CA3DA0318BA}"/>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51956" name="Rectangle 20">
            <a:extLst>
              <a:ext uri="{FF2B5EF4-FFF2-40B4-BE49-F238E27FC236}">
                <a16:creationId xmlns:a16="http://schemas.microsoft.com/office/drawing/2014/main" id="{09E87E62-FFDD-8F4C-81ED-4B69809E0C4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8</a:t>
            </a:r>
            <a:r>
              <a:rPr lang="en-US" altLang="ko-KR" sz="1000">
                <a:effectLst>
                  <a:outerShdw blurRad="38100" dist="38100" dir="2700000" algn="tl">
                    <a:srgbClr val="000000"/>
                  </a:outerShdw>
                </a:effectLst>
                <a:ea typeface="Gulim" panose="020B0600000101010101" pitchFamily="34" charset="-127"/>
              </a:rPr>
              <a:t>2</a:t>
            </a:r>
          </a:p>
        </p:txBody>
      </p:sp>
      <p:sp>
        <p:nvSpPr>
          <p:cNvPr id="551958" name="Text Box 22">
            <a:extLst>
              <a:ext uri="{FF2B5EF4-FFF2-40B4-BE49-F238E27FC236}">
                <a16:creationId xmlns:a16="http://schemas.microsoft.com/office/drawing/2014/main" id="{EEC4826E-C247-5245-A91B-631EE40C7988}"/>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dissolve">
                                      <p:cBhvr>
                                        <p:cTn id="7" dur="5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dissolve">
                                      <p:cBhvr>
                                        <p:cTn id="12" dur="5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dissolve">
                                      <p:cBhvr>
                                        <p:cTn id="17" dur="5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dissolve">
                                      <p:cBhvr>
                                        <p:cTn id="22" dur="5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dissolve">
                                      <p:cBhvr>
                                        <p:cTn id="27" dur="5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dissolve">
                                      <p:cBhvr>
                                        <p:cTn id="32" dur="5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dissolve">
                                      <p:cBhvr>
                                        <p:cTn id="37" dur="5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a:extLst>
              <a:ext uri="{FF2B5EF4-FFF2-40B4-BE49-F238E27FC236}">
                <a16:creationId xmlns:a16="http://schemas.microsoft.com/office/drawing/2014/main" id="{7386BE05-C87D-D34F-B68C-40F1FEF53A6B}"/>
              </a:ext>
            </a:extLst>
          </p:cNvPr>
          <p:cNvSpPr>
            <a:spLocks noChangeArrowheads="1"/>
          </p:cNvSpPr>
          <p:nvPr/>
        </p:nvSpPr>
        <p:spPr bwMode="auto">
          <a:xfrm>
            <a:off x="6902450" y="18573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effectLst/>
              <a:ea typeface="Gulim" panose="020B0600000101010101" pitchFamily="34" charset="-127"/>
            </a:endParaRPr>
          </a:p>
        </p:txBody>
      </p:sp>
      <p:sp>
        <p:nvSpPr>
          <p:cNvPr id="579587" name="Text Box 3">
            <a:extLst>
              <a:ext uri="{FF2B5EF4-FFF2-40B4-BE49-F238E27FC236}">
                <a16:creationId xmlns:a16="http://schemas.microsoft.com/office/drawing/2014/main" id="{6C1B5046-1E88-0447-98ED-2D81A8008D04}"/>
              </a:ext>
            </a:extLst>
          </p:cNvPr>
          <p:cNvSpPr txBox="1">
            <a:spLocks noChangeArrowheads="1"/>
          </p:cNvSpPr>
          <p:nvPr/>
        </p:nvSpPr>
        <p:spPr bwMode="auto">
          <a:xfrm>
            <a:off x="8294688" y="1190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ffectLst/>
                <a:ea typeface="Gulim" panose="020B0600000101010101" pitchFamily="34" charset="-127"/>
              </a:rPr>
              <a:t> </a:t>
            </a:r>
          </a:p>
        </p:txBody>
      </p:sp>
      <p:sp>
        <p:nvSpPr>
          <p:cNvPr id="579588" name="Rectangle 4">
            <a:extLst>
              <a:ext uri="{FF2B5EF4-FFF2-40B4-BE49-F238E27FC236}">
                <a16:creationId xmlns:a16="http://schemas.microsoft.com/office/drawing/2014/main" id="{A2E1ACF3-F47D-A640-B213-E2FB45FB7BF5}"/>
              </a:ext>
            </a:extLst>
          </p:cNvPr>
          <p:cNvSpPr>
            <a:spLocks noChangeArrowheads="1"/>
          </p:cNvSpPr>
          <p:nvPr/>
        </p:nvSpPr>
        <p:spPr bwMode="auto">
          <a:xfrm>
            <a:off x="407988" y="0"/>
            <a:ext cx="8362950" cy="51212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6600">
                <a:solidFill>
                  <a:srgbClr val="FAFD00"/>
                </a:solidFill>
                <a:effectLst/>
                <a:latin typeface="Times New Roman" panose="02020603050405020304" pitchFamily="18" charset="0"/>
                <a:ea typeface="Gulim" panose="020B0600000101010101" pitchFamily="34" charset="-127"/>
              </a:rPr>
              <a:t>Sekali lagi, Jawab pertanyaan ini:            Apa yang akan </a:t>
            </a:r>
            <a:r>
              <a:rPr lang="en-US" altLang="ko-KR" sz="6600" i="1" u="sng">
                <a:solidFill>
                  <a:srgbClr val="FAFD00"/>
                </a:solidFill>
                <a:effectLst/>
                <a:latin typeface="Times New Roman" panose="02020603050405020304" pitchFamily="18" charset="0"/>
                <a:ea typeface="Gulim" panose="020B0600000101010101" pitchFamily="34" charset="-127"/>
              </a:rPr>
              <a:t>Anda</a:t>
            </a:r>
            <a:r>
              <a:rPr lang="en-US" altLang="ko-KR" sz="6600">
                <a:solidFill>
                  <a:srgbClr val="FAFD00"/>
                </a:solidFill>
                <a:effectLst/>
                <a:latin typeface="Times New Roman" panose="02020603050405020304" pitchFamily="18" charset="0"/>
                <a:ea typeface="Gulim" panose="020B0600000101010101" pitchFamily="34" charset="-127"/>
              </a:rPr>
              <a:t> perbuat terhadap Yesus ?</a:t>
            </a:r>
          </a:p>
        </p:txBody>
      </p:sp>
      <p:sp>
        <p:nvSpPr>
          <p:cNvPr id="579589" name="Text Box 5">
            <a:extLst>
              <a:ext uri="{FF2B5EF4-FFF2-40B4-BE49-F238E27FC236}">
                <a16:creationId xmlns:a16="http://schemas.microsoft.com/office/drawing/2014/main" id="{B69EA4AD-B372-6747-BDCB-C45238FA0060}"/>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79590" name="Text Box 6">
            <a:extLst>
              <a:ext uri="{FF2B5EF4-FFF2-40B4-BE49-F238E27FC236}">
                <a16:creationId xmlns:a16="http://schemas.microsoft.com/office/drawing/2014/main" id="{D7BB5A8F-5882-2544-A879-A99311E7395C}"/>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79591" name="Rectangle 7">
            <a:extLst>
              <a:ext uri="{FF2B5EF4-FFF2-40B4-BE49-F238E27FC236}">
                <a16:creationId xmlns:a16="http://schemas.microsoft.com/office/drawing/2014/main" id="{A6578AD9-443B-B94A-8055-6793521CF0D6}"/>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79594" name="Rectangle 10">
            <a:extLst>
              <a:ext uri="{FF2B5EF4-FFF2-40B4-BE49-F238E27FC236}">
                <a16:creationId xmlns:a16="http://schemas.microsoft.com/office/drawing/2014/main" id="{CC6BE979-E796-2C4A-B6C4-6BD01955822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8</a:t>
            </a:r>
            <a:r>
              <a:rPr lang="en-US" altLang="ko-KR" sz="1000">
                <a:effectLst>
                  <a:outerShdw blurRad="38100" dist="38100" dir="2700000" algn="tl">
                    <a:srgbClr val="000000"/>
                  </a:outerShdw>
                </a:effectLst>
                <a:ea typeface="Gulim" panose="020B0600000101010101" pitchFamily="34" charset="-127"/>
              </a:rPr>
              <a:t>3</a:t>
            </a:r>
          </a:p>
        </p:txBody>
      </p:sp>
    </p:spTree>
  </p:cSld>
  <p:clrMapOvr>
    <a:masterClrMapping/>
  </p:clrMapOvr>
  <p:transition>
    <p:wheel spokes="0"/>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a:extLst>
              <a:ext uri="{FF2B5EF4-FFF2-40B4-BE49-F238E27FC236}">
                <a16:creationId xmlns:a16="http://schemas.microsoft.com/office/drawing/2014/main" id="{2E6BEE07-D3C9-4149-84A5-393AD0A2BF50}"/>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46050" y="219075"/>
            <a:ext cx="2541588" cy="19843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24291" name="Oval 3">
            <a:extLst>
              <a:ext uri="{FF2B5EF4-FFF2-40B4-BE49-F238E27FC236}">
                <a16:creationId xmlns:a16="http://schemas.microsoft.com/office/drawing/2014/main" id="{C5692871-084F-2146-9C64-3D6F8F626755}"/>
              </a:ext>
            </a:extLst>
          </p:cNvPr>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sz="2400" b="0">
              <a:solidFill>
                <a:srgbClr val="FFEC14"/>
              </a:solidFill>
              <a:effectLst/>
              <a:latin typeface="Times" pitchFamily="2" charset="0"/>
              <a:ea typeface="Gulim" panose="020B0600000101010101" pitchFamily="34" charset="-127"/>
            </a:endParaRPr>
          </a:p>
        </p:txBody>
      </p:sp>
      <p:sp>
        <p:nvSpPr>
          <p:cNvPr id="524292" name="Text Box 4">
            <a:extLst>
              <a:ext uri="{FF2B5EF4-FFF2-40B4-BE49-F238E27FC236}">
                <a16:creationId xmlns:a16="http://schemas.microsoft.com/office/drawing/2014/main" id="{A9864CCE-44A6-BE48-AB97-94AA4D791F2F}"/>
              </a:ext>
            </a:extLst>
          </p:cNvPr>
          <p:cNvSpPr txBox="1">
            <a:spLocks noChangeArrowheads="1"/>
          </p:cNvSpPr>
          <p:nvPr/>
        </p:nvSpPr>
        <p:spPr bwMode="auto">
          <a:xfrm>
            <a:off x="2730500" y="358775"/>
            <a:ext cx="6418263" cy="155416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3200" i="1">
                <a:solidFill>
                  <a:srgbClr val="FF0A1E"/>
                </a:solidFill>
                <a:effectLst/>
                <a:ea typeface="Gulim" panose="020B0600000101010101" pitchFamily="34" charset="-127"/>
              </a:rPr>
              <a:t>Di seminar ini sekarang, apa yang sudah ada dalam kepalamu …</a:t>
            </a:r>
          </a:p>
        </p:txBody>
      </p:sp>
      <p:sp>
        <p:nvSpPr>
          <p:cNvPr id="524293" name="Text Box 5">
            <a:extLst>
              <a:ext uri="{FF2B5EF4-FFF2-40B4-BE49-F238E27FC236}">
                <a16:creationId xmlns:a16="http://schemas.microsoft.com/office/drawing/2014/main" id="{3E5D46E8-0D09-0248-96E1-18892A9256FD}"/>
              </a:ext>
            </a:extLst>
          </p:cNvPr>
          <p:cNvSpPr txBox="1">
            <a:spLocks noChangeArrowheads="1"/>
          </p:cNvSpPr>
          <p:nvPr/>
        </p:nvSpPr>
        <p:spPr bwMode="auto">
          <a:xfrm>
            <a:off x="401638" y="1852613"/>
            <a:ext cx="8742362" cy="356076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63F1B"/>
                </a:solidFill>
                <a:miter lim="800000"/>
                <a:headEnd/>
                <a:tailEnd/>
              </a14:hiddenLine>
            </a:ext>
          </a:extLst>
        </p:spPr>
        <p:txBody>
          <a:bodyPr>
            <a:spAutoFit/>
          </a:bodyPr>
          <a:lstStyle/>
          <a:p>
            <a:pPr>
              <a:spcBef>
                <a:spcPct val="50000"/>
              </a:spcBef>
            </a:pPr>
            <a:r>
              <a:rPr lang="ko-KR" altLang="en-US" sz="2400">
                <a:solidFill>
                  <a:srgbClr val="FFCC18"/>
                </a:solidFill>
                <a:effectLst/>
                <a:ea typeface="Gulim" panose="020B0600000101010101" pitchFamily="34" charset="-127"/>
              </a:rPr>
              <a:t>                  •</a:t>
            </a:r>
            <a:r>
              <a:rPr lang="en-US" altLang="ko-KR" sz="2400">
                <a:solidFill>
                  <a:srgbClr val="FFCC18"/>
                </a:solidFill>
                <a:effectLst/>
                <a:ea typeface="Gulim" panose="020B0600000101010101" pitchFamily="34" charset="-127"/>
              </a:rPr>
              <a:t>Gagasannya adalah </a:t>
            </a:r>
            <a:r>
              <a:rPr lang="en-US" altLang="ko-KR" sz="2400">
                <a:solidFill>
                  <a:srgbClr val="1EAFCC"/>
                </a:solidFill>
                <a:effectLst/>
                <a:ea typeface="Gulim" panose="020B0600000101010101" pitchFamily="34" charset="-127"/>
              </a:rPr>
              <a:t>“Arsip Alkitab”</a:t>
            </a:r>
            <a:endParaRPr lang="en-US" altLang="ko-KR" sz="2400">
              <a:solidFill>
                <a:srgbClr val="FFCC18"/>
              </a:solidFill>
              <a:effectLst/>
              <a:ea typeface="Gulim" panose="020B0600000101010101" pitchFamily="34" charset="-127"/>
            </a:endParaRPr>
          </a:p>
          <a:p>
            <a:pPr>
              <a:spcBef>
                <a:spcPct val="50000"/>
              </a:spcBef>
            </a:pPr>
            <a:r>
              <a:rPr lang="en-US" altLang="ko-KR" sz="2400">
                <a:solidFill>
                  <a:srgbClr val="FFCC18"/>
                </a:solidFill>
                <a:effectLst/>
                <a:ea typeface="Gulim" panose="020B0600000101010101" pitchFamily="34" charset="-127"/>
              </a:rPr>
              <a:t>•Kunci Mental untuk membuka “Arsip Alkitab”…C 7 S Y</a:t>
            </a:r>
          </a:p>
          <a:p>
            <a:pPr>
              <a:spcBef>
                <a:spcPct val="50000"/>
              </a:spcBef>
            </a:pPr>
            <a:r>
              <a:rPr lang="en-US" altLang="ko-KR" sz="2400">
                <a:solidFill>
                  <a:srgbClr val="FFCC18"/>
                </a:solidFill>
                <a:effectLst/>
                <a:ea typeface="Gulim" panose="020B0600000101010101" pitchFamily="34" charset="-127"/>
              </a:rPr>
              <a:t>•Peta Mental dari peristiwa-peristiwa Alkitab</a:t>
            </a:r>
          </a:p>
          <a:p>
            <a:pPr>
              <a:spcBef>
                <a:spcPct val="50000"/>
              </a:spcBef>
            </a:pPr>
            <a:r>
              <a:rPr lang="en-US" altLang="ko-KR" sz="2400">
                <a:solidFill>
                  <a:srgbClr val="FFCC18"/>
                </a:solidFill>
                <a:effectLst/>
                <a:ea typeface="Gulim" panose="020B0600000101010101" pitchFamily="34" charset="-127"/>
              </a:rPr>
              <a:t>•Inti Cerita Alkitab : </a:t>
            </a:r>
            <a:r>
              <a:rPr lang="en-US" altLang="ko-KR" sz="2400">
                <a:solidFill>
                  <a:srgbClr val="1EAFCC"/>
                </a:solidFill>
                <a:effectLst/>
                <a:ea typeface="Gulim" panose="020B0600000101010101" pitchFamily="34" charset="-127"/>
              </a:rPr>
              <a:t>“Kronologi Singkat”</a:t>
            </a:r>
            <a:r>
              <a:rPr lang="en-US" altLang="ko-KR" sz="2400">
                <a:solidFill>
                  <a:srgbClr val="FFCC18"/>
                </a:solidFill>
                <a:effectLst/>
                <a:ea typeface="Gulim" panose="020B0600000101010101" pitchFamily="34" charset="-127"/>
              </a:rPr>
              <a:t> </a:t>
            </a:r>
          </a:p>
          <a:p>
            <a:pPr>
              <a:spcBef>
                <a:spcPct val="50000"/>
              </a:spcBef>
            </a:pPr>
            <a:r>
              <a:rPr lang="en-US" altLang="ko-KR" sz="2400">
                <a:solidFill>
                  <a:srgbClr val="FFCC18"/>
                </a:solidFill>
                <a:effectLst/>
                <a:ea typeface="Gulim" panose="020B0600000101010101" pitchFamily="34" charset="-127"/>
              </a:rPr>
              <a:t>•Perjanjian </a:t>
            </a:r>
            <a:r>
              <a:rPr lang="en-US" altLang="ko-KR" sz="2400">
                <a:solidFill>
                  <a:srgbClr val="1EAFCC"/>
                </a:solidFill>
                <a:effectLst/>
                <a:ea typeface="Gulim" panose="020B0600000101010101" pitchFamily="34" charset="-127"/>
              </a:rPr>
              <a:t>Abraham</a:t>
            </a:r>
            <a:r>
              <a:rPr lang="en-US" altLang="ko-KR" sz="2400">
                <a:solidFill>
                  <a:srgbClr val="FFCC18"/>
                </a:solidFill>
                <a:effectLst/>
                <a:ea typeface="Gulim" panose="020B0600000101010101" pitchFamily="34" charset="-127"/>
              </a:rPr>
              <a:t> sebagai pondasi yang membawa kita dari Perjanjian Lama kepada Perjanjian Baru. </a:t>
            </a:r>
          </a:p>
          <a:p>
            <a:pPr>
              <a:spcBef>
                <a:spcPct val="50000"/>
              </a:spcBef>
            </a:pPr>
            <a:endParaRPr lang="ko-KR" altLang="en-US" sz="2400">
              <a:solidFill>
                <a:srgbClr val="FFCC18"/>
              </a:solidFill>
              <a:effectLst/>
              <a:ea typeface="Gulim" panose="020B0600000101010101" pitchFamily="34" charset="-127"/>
            </a:endParaRPr>
          </a:p>
        </p:txBody>
      </p:sp>
      <p:sp>
        <p:nvSpPr>
          <p:cNvPr id="524294" name="AutoShape 6">
            <a:extLst>
              <a:ext uri="{FF2B5EF4-FFF2-40B4-BE49-F238E27FC236}">
                <a16:creationId xmlns:a16="http://schemas.microsoft.com/office/drawing/2014/main" id="{AA4AC21F-3C40-D143-A772-4625A1C85623}"/>
              </a:ext>
            </a:extLst>
          </p:cNvPr>
          <p:cNvSpPr>
            <a:spLocks noChangeArrowheads="1"/>
          </p:cNvSpPr>
          <p:nvPr/>
        </p:nvSpPr>
        <p:spPr bwMode="auto">
          <a:xfrm>
            <a:off x="265113" y="1846263"/>
            <a:ext cx="8878887" cy="3067050"/>
          </a:xfrm>
          <a:prstGeom prst="roundRect">
            <a:avLst>
              <a:gd name="adj" fmla="val 16667"/>
            </a:avLst>
          </a:prstGeom>
          <a:noFill/>
          <a:ln w="76200">
            <a:solidFill>
              <a:srgbClr val="1FCC16"/>
            </a:solidFill>
            <a:round/>
            <a:headEnd/>
            <a:tailEn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4296" name="Text Box 8">
            <a:extLst>
              <a:ext uri="{FF2B5EF4-FFF2-40B4-BE49-F238E27FC236}">
                <a16:creationId xmlns:a16="http://schemas.microsoft.com/office/drawing/2014/main" id="{520E1485-5EC4-5049-A5DC-3DAE765A00BA}"/>
              </a:ext>
            </a:extLst>
          </p:cNvPr>
          <p:cNvSpPr txBox="1">
            <a:spLocks noChangeArrowheads="1"/>
          </p:cNvSpPr>
          <p:nvPr/>
        </p:nvSpPr>
        <p:spPr bwMode="auto">
          <a:xfrm>
            <a:off x="8653463" y="5264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ffectLst/>
              <a:ea typeface="Gulim" panose="020B0600000101010101" pitchFamily="34" charset="-127"/>
            </a:endParaRPr>
          </a:p>
        </p:txBody>
      </p:sp>
      <p:sp>
        <p:nvSpPr>
          <p:cNvPr id="524297" name="Text Box 9">
            <a:extLst>
              <a:ext uri="{FF2B5EF4-FFF2-40B4-BE49-F238E27FC236}">
                <a16:creationId xmlns:a16="http://schemas.microsoft.com/office/drawing/2014/main" id="{6538F320-4006-D945-AF05-D6765F537637}"/>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24298" name="Rectangle 10">
            <a:extLst>
              <a:ext uri="{FF2B5EF4-FFF2-40B4-BE49-F238E27FC236}">
                <a16:creationId xmlns:a16="http://schemas.microsoft.com/office/drawing/2014/main" id="{6D5061DB-5A3D-6A4C-A538-82F3BD4ABFC4}"/>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24301" name="Rectangle 13">
            <a:extLst>
              <a:ext uri="{FF2B5EF4-FFF2-40B4-BE49-F238E27FC236}">
                <a16:creationId xmlns:a16="http://schemas.microsoft.com/office/drawing/2014/main" id="{CBE9DFE9-6D80-0F4F-AAFE-BAF1E175F08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8</a:t>
            </a:r>
            <a:r>
              <a:rPr lang="en-US" altLang="ko-KR" sz="1000">
                <a:effectLst>
                  <a:outerShdw blurRad="38100" dist="38100" dir="2700000" algn="tl">
                    <a:srgbClr val="000000"/>
                  </a:outerShdw>
                </a:effectLst>
                <a:ea typeface="Gulim" panose="020B0600000101010101" pitchFamily="34" charset="-127"/>
              </a:rPr>
              <a:t>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500" fill="hold"/>
                                        <p:tgtEl>
                                          <p:spTgt spid="524294"/>
                                        </p:tgtEl>
                                        <p:attrNameLst>
                                          <p:attrName>ppt_w</p:attrName>
                                        </p:attrNameLst>
                                      </p:cBhvr>
                                      <p:tavLst>
                                        <p:tav tm="0">
                                          <p:val>
                                            <p:strVal val="2/3*#ppt_w"/>
                                          </p:val>
                                        </p:tav>
                                        <p:tav tm="100000">
                                          <p:val>
                                            <p:strVal val="#ppt_w"/>
                                          </p:val>
                                        </p:tav>
                                      </p:tavLst>
                                    </p:anim>
                                    <p:anim calcmode="lin" valueType="num">
                                      <p:cBhvr>
                                        <p:cTn id="36" dur="500" fill="hold"/>
                                        <p:tgtEl>
                                          <p:spTgt spid="52429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931796900"/>
      </p:ext>
    </p:extLst>
  </p:cSld>
  <p:clrMapOvr>
    <a:masterClrMapping/>
  </p:clrMapOvr>
  <p:transition spd="slow">
    <p:wheel spokes="0"/>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8" name="Text Box 6">
            <a:extLst>
              <a:ext uri="{FF2B5EF4-FFF2-40B4-BE49-F238E27FC236}">
                <a16:creationId xmlns:a16="http://schemas.microsoft.com/office/drawing/2014/main" id="{BAAC5D96-AD46-7444-9026-814A947463EE}"/>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509959" name="Rectangle 7">
            <a:extLst>
              <a:ext uri="{FF2B5EF4-FFF2-40B4-BE49-F238E27FC236}">
                <a16:creationId xmlns:a16="http://schemas.microsoft.com/office/drawing/2014/main" id="{E439BF0A-8BDD-3240-B068-33BB41D8D6B4}"/>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509962" name="Rectangle 10">
            <a:extLst>
              <a:ext uri="{FF2B5EF4-FFF2-40B4-BE49-F238E27FC236}">
                <a16:creationId xmlns:a16="http://schemas.microsoft.com/office/drawing/2014/main" id="{DABF38CE-F86C-6840-BD8B-FF03897CE43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81</a:t>
            </a:r>
          </a:p>
        </p:txBody>
      </p:sp>
      <p:sp>
        <p:nvSpPr>
          <p:cNvPr id="509964" name="Rectangle 12">
            <a:extLst>
              <a:ext uri="{FF2B5EF4-FFF2-40B4-BE49-F238E27FC236}">
                <a16:creationId xmlns:a16="http://schemas.microsoft.com/office/drawing/2014/main" id="{85A2231B-8219-A242-8E9A-7DD38CC6BCCE}"/>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65" name="Text Box 13">
            <a:extLst>
              <a:ext uri="{FF2B5EF4-FFF2-40B4-BE49-F238E27FC236}">
                <a16:creationId xmlns:a16="http://schemas.microsoft.com/office/drawing/2014/main" id="{0DD1F3DC-A8E1-F54C-ADF7-D2A3E89281A6}"/>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900">
                <a:solidFill>
                  <a:srgbClr val="FFFFFF"/>
                </a:solidFill>
                <a:effectLst/>
                <a:latin typeface="Arial" panose="020B0604020202020204" pitchFamily="34" charset="0"/>
                <a:ea typeface="Gulim" panose="020B0600000101010101" pitchFamily="34" charset="-127"/>
              </a:rPr>
              <a:t>©200</a:t>
            </a:r>
            <a:r>
              <a:rPr lang="en-US" altLang="ko-KR" sz="900">
                <a:solidFill>
                  <a:srgbClr val="FFFFFF"/>
                </a:solidFill>
                <a:effectLst/>
                <a:latin typeface="Arial" panose="020B0604020202020204" pitchFamily="34" charset="0"/>
                <a:ea typeface="Gulim" panose="020B0600000101010101" pitchFamily="34" charset="-127"/>
              </a:rPr>
              <a:t>6 TBBMI</a:t>
            </a:r>
          </a:p>
        </p:txBody>
      </p:sp>
      <p:sp>
        <p:nvSpPr>
          <p:cNvPr id="509966" name="Rectangle 14">
            <a:extLst>
              <a:ext uri="{FF2B5EF4-FFF2-40B4-BE49-F238E27FC236}">
                <a16:creationId xmlns:a16="http://schemas.microsoft.com/office/drawing/2014/main" id="{C1D9B58A-15CA-5647-B401-42424DB7D581}"/>
              </a:ext>
            </a:extLst>
          </p:cNvPr>
          <p:cNvSpPr>
            <a:spLocks noChangeArrowheads="1"/>
          </p:cNvSpPr>
          <p:nvPr/>
        </p:nvSpPr>
        <p:spPr bwMode="auto">
          <a:xfrm>
            <a:off x="7518400" y="6526213"/>
            <a:ext cx="814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9.65.05b.</a:t>
            </a:r>
          </a:p>
        </p:txBody>
      </p:sp>
      <p:sp>
        <p:nvSpPr>
          <p:cNvPr id="509967" name="Rectangle 15">
            <a:extLst>
              <a:ext uri="{FF2B5EF4-FFF2-40B4-BE49-F238E27FC236}">
                <a16:creationId xmlns:a16="http://schemas.microsoft.com/office/drawing/2014/main" id="{9B7A199C-2D29-D546-A9FD-A994FE8E4093}"/>
              </a:ext>
            </a:extLst>
          </p:cNvPr>
          <p:cNvSpPr>
            <a:spLocks noChangeArrowheads="1"/>
          </p:cNvSpPr>
          <p:nvPr/>
        </p:nvSpPr>
        <p:spPr bwMode="auto">
          <a:xfrm>
            <a:off x="8156575"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8</a:t>
            </a:r>
            <a:r>
              <a:rPr lang="en-US" altLang="ko-KR" sz="1000">
                <a:effectLst>
                  <a:outerShdw blurRad="38100" dist="38100" dir="2700000" algn="tl">
                    <a:srgbClr val="000000"/>
                  </a:outerShdw>
                </a:effectLst>
                <a:ea typeface="Gulim" panose="020B0600000101010101" pitchFamily="34" charset="-127"/>
              </a:rPr>
              <a:t>6</a:t>
            </a:r>
          </a:p>
        </p:txBody>
      </p:sp>
    </p:spTree>
  </p:cSld>
  <p:clrMapOvr>
    <a:masterClrMapping/>
  </p:clrMapOvr>
  <p:transition>
    <p:wheel spokes="0"/>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10221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8C9B6C54-8575-0E47-B7D8-AB6D43187F17}"/>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39" name="Rectangle 3">
            <a:extLst>
              <a:ext uri="{FF2B5EF4-FFF2-40B4-BE49-F238E27FC236}">
                <a16:creationId xmlns:a16="http://schemas.microsoft.com/office/drawing/2014/main" id="{B2B7E73D-B8DA-3145-865E-E4D3702D10A4}"/>
              </a:ext>
            </a:extLst>
          </p:cNvPr>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423940" name="Rectangle 4">
            <a:extLst>
              <a:ext uri="{FF2B5EF4-FFF2-40B4-BE49-F238E27FC236}">
                <a16:creationId xmlns:a16="http://schemas.microsoft.com/office/drawing/2014/main" id="{E12F13A2-F6AF-5346-8C39-1CEB8EE5B8A9}"/>
              </a:ext>
            </a:extLst>
          </p:cNvPr>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effectLst/>
                <a:latin typeface="Helvetica" pitchFamily="2" charset="0"/>
                <a:ea typeface="Gulim" panose="020B0600000101010101" pitchFamily="34" charset="-127"/>
              </a:rPr>
              <a:t>       </a:t>
            </a:r>
          </a:p>
        </p:txBody>
      </p:sp>
      <p:sp>
        <p:nvSpPr>
          <p:cNvPr id="423941" name="Rectangle 5">
            <a:extLst>
              <a:ext uri="{FF2B5EF4-FFF2-40B4-BE49-F238E27FC236}">
                <a16:creationId xmlns:a16="http://schemas.microsoft.com/office/drawing/2014/main" id="{F005110C-EF1B-FE4B-8B98-8EF705A9C763}"/>
              </a:ext>
            </a:extLst>
          </p:cNvPr>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i="1">
                <a:effectLst/>
                <a:latin typeface="Helvetica" pitchFamily="2" charset="0"/>
                <a:ea typeface="Gulim" panose="020B0600000101010101" pitchFamily="34" charset="-127"/>
              </a:rPr>
              <a:t>       </a:t>
            </a:r>
          </a:p>
        </p:txBody>
      </p:sp>
      <p:sp>
        <p:nvSpPr>
          <p:cNvPr id="423942" name="Rectangle 6">
            <a:extLst>
              <a:ext uri="{FF2B5EF4-FFF2-40B4-BE49-F238E27FC236}">
                <a16:creationId xmlns:a16="http://schemas.microsoft.com/office/drawing/2014/main" id="{B238EA97-7002-304E-AF65-FF9D66B48B39}"/>
              </a:ext>
            </a:extLst>
          </p:cNvPr>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i="1">
                <a:effectLst/>
                <a:latin typeface="Helvetica" pitchFamily="2" charset="0"/>
                <a:ea typeface="Gulim" panose="020B0600000101010101" pitchFamily="34" charset="-127"/>
              </a:rPr>
              <a:t>                   </a:t>
            </a:r>
          </a:p>
        </p:txBody>
      </p:sp>
      <p:sp>
        <p:nvSpPr>
          <p:cNvPr id="423943" name="Rectangle 7">
            <a:extLst>
              <a:ext uri="{FF2B5EF4-FFF2-40B4-BE49-F238E27FC236}">
                <a16:creationId xmlns:a16="http://schemas.microsoft.com/office/drawing/2014/main" id="{BBE9D4D4-23AC-8C42-A33E-A1E3787DB3BF}"/>
              </a:ext>
            </a:extLst>
          </p:cNvPr>
          <p:cNvSpPr>
            <a:spLocks noChangeArrowheads="1"/>
          </p:cNvSpPr>
          <p:nvPr/>
        </p:nvSpPr>
        <p:spPr bwMode="auto">
          <a:xfrm>
            <a:off x="2551113" y="2071688"/>
            <a:ext cx="244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423944" name="Rectangle 8">
            <a:extLst>
              <a:ext uri="{FF2B5EF4-FFF2-40B4-BE49-F238E27FC236}">
                <a16:creationId xmlns:a16="http://schemas.microsoft.com/office/drawing/2014/main" id="{CA87604B-A569-7F4B-8F61-9C2E471E3F4E}"/>
              </a:ext>
            </a:extLst>
          </p:cNvPr>
          <p:cNvSpPr>
            <a:spLocks noChangeArrowheads="1"/>
          </p:cNvSpPr>
          <p:nvPr/>
        </p:nvSpPr>
        <p:spPr bwMode="auto">
          <a:xfrm>
            <a:off x="2336800" y="2566988"/>
            <a:ext cx="4440238"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ko-KR" altLang="en-US" sz="2000" i="1">
                <a:solidFill>
                  <a:srgbClr val="000099"/>
                </a:solidFill>
                <a:effectLst/>
                <a:latin typeface="Helvetica" pitchFamily="2" charset="0"/>
                <a:ea typeface="Gulim" panose="020B0600000101010101" pitchFamily="34" charset="-127"/>
              </a:rPr>
              <a:t> </a:t>
            </a:r>
            <a:r>
              <a:rPr lang="en-US" altLang="ko-KR" sz="2000" i="1">
                <a:solidFill>
                  <a:srgbClr val="000099"/>
                </a:solidFill>
                <a:effectLst/>
                <a:latin typeface="Helvetica" pitchFamily="2" charset="0"/>
                <a:ea typeface="Gulim" panose="020B0600000101010101" pitchFamily="34" charset="-127"/>
              </a:rPr>
              <a:t>Loh Batu Pertama – </a:t>
            </a:r>
          </a:p>
          <a:p>
            <a:pPr algn="ctr"/>
            <a:r>
              <a:rPr lang="en-US" altLang="ko-KR" sz="2000" i="1">
                <a:solidFill>
                  <a:srgbClr val="000099"/>
                </a:solidFill>
                <a:effectLst/>
                <a:latin typeface="Helvetica" pitchFamily="2" charset="0"/>
                <a:ea typeface="Gulim" panose="020B0600000101010101" pitchFamily="34" charset="-127"/>
              </a:rPr>
              <a:t>Kewajiban kepada Allah (Ayat 1-12)</a:t>
            </a:r>
          </a:p>
        </p:txBody>
      </p:sp>
      <p:sp>
        <p:nvSpPr>
          <p:cNvPr id="423945" name="Rectangle 9">
            <a:extLst>
              <a:ext uri="{FF2B5EF4-FFF2-40B4-BE49-F238E27FC236}">
                <a16:creationId xmlns:a16="http://schemas.microsoft.com/office/drawing/2014/main" id="{BD725C46-6AD4-3840-8C16-BEA181A31DC0}"/>
              </a:ext>
            </a:extLst>
          </p:cNvPr>
          <p:cNvSpPr>
            <a:spLocks noChangeArrowheads="1"/>
          </p:cNvSpPr>
          <p:nvPr/>
        </p:nvSpPr>
        <p:spPr bwMode="auto">
          <a:xfrm>
            <a:off x="2779713" y="2211388"/>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423946" name="Rectangle 10">
            <a:extLst>
              <a:ext uri="{FF2B5EF4-FFF2-40B4-BE49-F238E27FC236}">
                <a16:creationId xmlns:a16="http://schemas.microsoft.com/office/drawing/2014/main" id="{94E4ED20-53E6-E641-BBCA-D2B9256BB35E}"/>
              </a:ext>
            </a:extLst>
          </p:cNvPr>
          <p:cNvSpPr>
            <a:spLocks noChangeArrowheads="1"/>
          </p:cNvSpPr>
          <p:nvPr/>
        </p:nvSpPr>
        <p:spPr bwMode="auto">
          <a:xfrm>
            <a:off x="2079625" y="3195638"/>
            <a:ext cx="4948238"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2000" i="1">
                <a:solidFill>
                  <a:srgbClr val="000099"/>
                </a:solidFill>
                <a:effectLst/>
                <a:latin typeface="Helvetica" pitchFamily="2" charset="0"/>
                <a:ea typeface="Gulim" panose="020B0600000101010101" pitchFamily="34" charset="-127"/>
              </a:rPr>
              <a:t>Loh Batu kedua– </a:t>
            </a:r>
          </a:p>
          <a:p>
            <a:pPr algn="ctr"/>
            <a:r>
              <a:rPr lang="en-US" altLang="ko-KR" sz="2000" i="1">
                <a:solidFill>
                  <a:srgbClr val="000099"/>
                </a:solidFill>
                <a:effectLst/>
                <a:latin typeface="Helvetica" pitchFamily="2" charset="0"/>
                <a:ea typeface="Gulim" panose="020B0600000101010101" pitchFamily="34" charset="-127"/>
              </a:rPr>
              <a:t>Kewajiban kepada manusia (ayat 13-17)</a:t>
            </a:r>
          </a:p>
        </p:txBody>
      </p:sp>
      <p:sp>
        <p:nvSpPr>
          <p:cNvPr id="423947" name="Rectangle 11">
            <a:extLst>
              <a:ext uri="{FF2B5EF4-FFF2-40B4-BE49-F238E27FC236}">
                <a16:creationId xmlns:a16="http://schemas.microsoft.com/office/drawing/2014/main" id="{4B2D3AA4-44E1-5D48-85CE-C4162E4F82EE}"/>
              </a:ext>
            </a:extLst>
          </p:cNvPr>
          <p:cNvSpPr>
            <a:spLocks noChangeArrowheads="1"/>
          </p:cNvSpPr>
          <p:nvPr/>
        </p:nvSpPr>
        <p:spPr bwMode="auto">
          <a:xfrm>
            <a:off x="2551113" y="3582988"/>
            <a:ext cx="561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423948" name="Rectangle 12">
            <a:extLst>
              <a:ext uri="{FF2B5EF4-FFF2-40B4-BE49-F238E27FC236}">
                <a16:creationId xmlns:a16="http://schemas.microsoft.com/office/drawing/2014/main" id="{267D56AE-9F39-5041-BC74-0EFD64CF3C6A}"/>
              </a:ext>
            </a:extLst>
          </p:cNvPr>
          <p:cNvSpPr>
            <a:spLocks noChangeArrowheads="1"/>
          </p:cNvSpPr>
          <p:nvPr/>
        </p:nvSpPr>
        <p:spPr bwMode="auto">
          <a:xfrm>
            <a:off x="2779713" y="5627688"/>
            <a:ext cx="4032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effectLst/>
                <a:latin typeface="Helvetica" pitchFamily="2" charset="0"/>
                <a:ea typeface="Gulim" panose="020B0600000101010101" pitchFamily="34" charset="-127"/>
              </a:rPr>
              <a:t>       </a:t>
            </a:r>
          </a:p>
        </p:txBody>
      </p:sp>
      <p:sp>
        <p:nvSpPr>
          <p:cNvPr id="423949" name="Rectangle 13">
            <a:extLst>
              <a:ext uri="{FF2B5EF4-FFF2-40B4-BE49-F238E27FC236}">
                <a16:creationId xmlns:a16="http://schemas.microsoft.com/office/drawing/2014/main" id="{EE1293D5-F9B3-3340-B7D1-224057CAEC05}"/>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effectLst/>
                <a:latin typeface="Helvetica" pitchFamily="2" charset="0"/>
                <a:ea typeface="Gulim" panose="020B0600000101010101" pitchFamily="34" charset="-127"/>
              </a:rPr>
              <a:t>         </a:t>
            </a:r>
          </a:p>
        </p:txBody>
      </p:sp>
      <p:sp>
        <p:nvSpPr>
          <p:cNvPr id="423950" name="Rectangle 14">
            <a:extLst>
              <a:ext uri="{FF2B5EF4-FFF2-40B4-BE49-F238E27FC236}">
                <a16:creationId xmlns:a16="http://schemas.microsoft.com/office/drawing/2014/main" id="{AFFA6EF8-D83B-8A4A-8F11-28BD72314289}"/>
              </a:ext>
            </a:extLst>
          </p:cNvPr>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effectLst/>
                <a:latin typeface="Helvetica" pitchFamily="2" charset="0"/>
                <a:ea typeface="Gulim" panose="020B0600000101010101" pitchFamily="34" charset="-127"/>
              </a:rPr>
              <a:t>     </a:t>
            </a:r>
          </a:p>
        </p:txBody>
      </p:sp>
      <p:sp>
        <p:nvSpPr>
          <p:cNvPr id="423951" name="Rectangle 15">
            <a:extLst>
              <a:ext uri="{FF2B5EF4-FFF2-40B4-BE49-F238E27FC236}">
                <a16:creationId xmlns:a16="http://schemas.microsoft.com/office/drawing/2014/main" id="{7AFFCE0E-3DE0-BE44-9A3F-01828E9DB940}"/>
              </a:ext>
            </a:extLst>
          </p:cNvPr>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a:effectLst/>
                <a:latin typeface="Helvetica" pitchFamily="2" charset="0"/>
                <a:ea typeface="Gulim" panose="020B0600000101010101" pitchFamily="34" charset="-127"/>
              </a:rPr>
              <a:t> </a:t>
            </a:r>
          </a:p>
        </p:txBody>
      </p:sp>
      <p:sp>
        <p:nvSpPr>
          <p:cNvPr id="423952" name="Rectangle 16">
            <a:extLst>
              <a:ext uri="{FF2B5EF4-FFF2-40B4-BE49-F238E27FC236}">
                <a16:creationId xmlns:a16="http://schemas.microsoft.com/office/drawing/2014/main" id="{311205B9-07E9-9F48-A87F-8FDFA58315FF}"/>
              </a:ext>
            </a:extLst>
          </p:cNvPr>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67" name="Rectangle 31">
            <a:extLst>
              <a:ext uri="{FF2B5EF4-FFF2-40B4-BE49-F238E27FC236}">
                <a16:creationId xmlns:a16="http://schemas.microsoft.com/office/drawing/2014/main" id="{82EFB837-674E-BE43-ACE4-76DD6E9B782B}"/>
              </a:ext>
            </a:extLst>
          </p:cNvPr>
          <p:cNvSpPr>
            <a:spLocks noChangeArrowheads="1"/>
          </p:cNvSpPr>
          <p:nvPr/>
        </p:nvSpPr>
        <p:spPr bwMode="auto">
          <a:xfrm>
            <a:off x="1660525" y="393700"/>
            <a:ext cx="5795963" cy="515938"/>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2800">
                <a:solidFill>
                  <a:schemeClr val="folHlink"/>
                </a:solidFill>
                <a:effectLst/>
                <a:latin typeface="Helvetica" pitchFamily="2" charset="0"/>
                <a:ea typeface="Gulim" panose="020B0600000101010101" pitchFamily="34" charset="-127"/>
              </a:rPr>
              <a:t>“</a:t>
            </a:r>
            <a:r>
              <a:rPr lang="en-US" altLang="ko-KR" sz="2800">
                <a:solidFill>
                  <a:schemeClr val="folHlink"/>
                </a:solidFill>
                <a:effectLst/>
                <a:latin typeface="Helvetica" pitchFamily="2" charset="0"/>
                <a:ea typeface="Gulim" panose="020B0600000101010101" pitchFamily="34" charset="-127"/>
              </a:rPr>
              <a:t>PERJANJIAN MUSA”</a:t>
            </a:r>
          </a:p>
        </p:txBody>
      </p:sp>
      <p:sp>
        <p:nvSpPr>
          <p:cNvPr id="423968" name="Rectangle 32">
            <a:extLst>
              <a:ext uri="{FF2B5EF4-FFF2-40B4-BE49-F238E27FC236}">
                <a16:creationId xmlns:a16="http://schemas.microsoft.com/office/drawing/2014/main" id="{7DD231CA-F41A-4742-8233-2C59C8E51F14}"/>
              </a:ext>
            </a:extLst>
          </p:cNvPr>
          <p:cNvSpPr>
            <a:spLocks noChangeArrowheads="1"/>
          </p:cNvSpPr>
          <p:nvPr/>
        </p:nvSpPr>
        <p:spPr bwMode="auto">
          <a:xfrm>
            <a:off x="2584450" y="1008063"/>
            <a:ext cx="3984625" cy="7588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1900">
                <a:solidFill>
                  <a:srgbClr val="000099"/>
                </a:solidFill>
                <a:effectLst/>
                <a:latin typeface="Helvetica" pitchFamily="2" charset="0"/>
                <a:ea typeface="Gulim" panose="020B0600000101010101" pitchFamily="34" charset="-127"/>
              </a:rPr>
              <a:t>KELUARAN PASAL 20: </a:t>
            </a:r>
          </a:p>
          <a:p>
            <a:pPr algn="ctr"/>
            <a:r>
              <a:rPr lang="en-US" altLang="ko-KR" sz="2500">
                <a:solidFill>
                  <a:srgbClr val="000099"/>
                </a:solidFill>
                <a:effectLst/>
                <a:latin typeface="Helvetica" pitchFamily="2" charset="0"/>
                <a:ea typeface="Gulim" panose="020B0600000101010101" pitchFamily="34" charset="-127"/>
              </a:rPr>
              <a:t>SEPULUH HKUM ALLAH </a:t>
            </a:r>
            <a:endParaRPr lang="en-US" altLang="ko-KR" sz="1900">
              <a:solidFill>
                <a:srgbClr val="000099"/>
              </a:solidFill>
              <a:effectLst/>
              <a:latin typeface="Helvetica" pitchFamily="2" charset="0"/>
              <a:ea typeface="Gulim" panose="020B0600000101010101" pitchFamily="34" charset="-127"/>
            </a:endParaRPr>
          </a:p>
        </p:txBody>
      </p:sp>
      <p:sp>
        <p:nvSpPr>
          <p:cNvPr id="423969" name="Text Box 33">
            <a:extLst>
              <a:ext uri="{FF2B5EF4-FFF2-40B4-BE49-F238E27FC236}">
                <a16:creationId xmlns:a16="http://schemas.microsoft.com/office/drawing/2014/main" id="{0DAD3DE0-0923-CC4C-AFE9-8585371416C1}"/>
              </a:ext>
            </a:extLst>
          </p:cNvPr>
          <p:cNvSpPr txBox="1">
            <a:spLocks noChangeArrowheads="1"/>
          </p:cNvSpPr>
          <p:nvPr/>
        </p:nvSpPr>
        <p:spPr bwMode="auto">
          <a:xfrm>
            <a:off x="558800" y="1231900"/>
            <a:ext cx="1422400" cy="8239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4800" b="0">
                <a:solidFill>
                  <a:srgbClr val="000099"/>
                </a:solidFill>
                <a:effectLst/>
                <a:latin typeface="Times New Roman" panose="02020603050405020304" pitchFamily="18" charset="0"/>
                <a:ea typeface="Gulim" panose="020B0600000101010101" pitchFamily="34" charset="-127"/>
              </a:rPr>
              <a:t>“</a:t>
            </a:r>
            <a:r>
              <a:rPr lang="en-US" altLang="ko-KR" sz="4800" b="0">
                <a:solidFill>
                  <a:srgbClr val="000099"/>
                </a:solidFill>
                <a:effectLst/>
                <a:latin typeface="Times New Roman" panose="02020603050405020304" pitchFamily="18" charset="0"/>
                <a:ea typeface="Gulim" panose="020B0600000101010101" pitchFamily="34" charset="-127"/>
              </a:rPr>
              <a:t>M”</a:t>
            </a:r>
          </a:p>
        </p:txBody>
      </p:sp>
      <p:sp>
        <p:nvSpPr>
          <p:cNvPr id="423970" name="Text Box 34">
            <a:extLst>
              <a:ext uri="{FF2B5EF4-FFF2-40B4-BE49-F238E27FC236}">
                <a16:creationId xmlns:a16="http://schemas.microsoft.com/office/drawing/2014/main" id="{959155B4-FCCB-3C47-9E52-FCF9B17E091D}"/>
              </a:ext>
            </a:extLst>
          </p:cNvPr>
          <p:cNvSpPr txBox="1">
            <a:spLocks noChangeArrowheads="1"/>
          </p:cNvSpPr>
          <p:nvPr/>
        </p:nvSpPr>
        <p:spPr bwMode="auto">
          <a:xfrm>
            <a:off x="495300" y="4125913"/>
            <a:ext cx="1689100" cy="10985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6600" b="0">
                <a:solidFill>
                  <a:schemeClr val="folHlink"/>
                </a:solidFill>
                <a:effectLst/>
                <a:latin typeface="Times New Roman" panose="02020603050405020304" pitchFamily="18" charset="0"/>
                <a:ea typeface="Gulim" panose="020B0600000101010101" pitchFamily="34" charset="-127"/>
              </a:rPr>
              <a:t>“</a:t>
            </a:r>
            <a:r>
              <a:rPr lang="en-US" altLang="ko-KR" sz="6600" b="0">
                <a:solidFill>
                  <a:schemeClr val="folHlink"/>
                </a:solidFill>
                <a:effectLst/>
                <a:latin typeface="Times New Roman" panose="02020603050405020304" pitchFamily="18" charset="0"/>
                <a:ea typeface="Gulim" panose="020B0600000101010101" pitchFamily="34" charset="-127"/>
              </a:rPr>
              <a:t>S”</a:t>
            </a:r>
          </a:p>
        </p:txBody>
      </p:sp>
      <p:sp>
        <p:nvSpPr>
          <p:cNvPr id="423971" name="Text Box 35">
            <a:extLst>
              <a:ext uri="{FF2B5EF4-FFF2-40B4-BE49-F238E27FC236}">
                <a16:creationId xmlns:a16="http://schemas.microsoft.com/office/drawing/2014/main" id="{F9AF3F1E-8824-C94E-ACBE-53C60954D95B}"/>
              </a:ext>
            </a:extLst>
          </p:cNvPr>
          <p:cNvSpPr txBox="1">
            <a:spLocks noChangeArrowheads="1"/>
          </p:cNvSpPr>
          <p:nvPr/>
        </p:nvSpPr>
        <p:spPr bwMode="auto">
          <a:xfrm>
            <a:off x="2425700" y="1778000"/>
            <a:ext cx="5029200" cy="5191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ko-KR" altLang="en-US" sz="2800">
                <a:solidFill>
                  <a:srgbClr val="000099"/>
                </a:solidFill>
                <a:effectLst/>
                <a:latin typeface="Times New Roman" panose="02020603050405020304" pitchFamily="18" charset="0"/>
                <a:ea typeface="Gulim" panose="020B0600000101010101" pitchFamily="34" charset="-127"/>
              </a:rPr>
              <a:t>“</a:t>
            </a:r>
            <a:r>
              <a:rPr lang="en-US" altLang="ko-KR" sz="2800">
                <a:solidFill>
                  <a:srgbClr val="000099"/>
                </a:solidFill>
                <a:effectLst/>
                <a:latin typeface="Times New Roman" panose="02020603050405020304" pitchFamily="18" charset="0"/>
                <a:ea typeface="Gulim" panose="020B0600000101010101" pitchFamily="34" charset="-127"/>
              </a:rPr>
              <a:t>Kesepuluh firman”</a:t>
            </a:r>
          </a:p>
        </p:txBody>
      </p:sp>
      <p:sp>
        <p:nvSpPr>
          <p:cNvPr id="423972" name="Rectangle 36">
            <a:extLst>
              <a:ext uri="{FF2B5EF4-FFF2-40B4-BE49-F238E27FC236}">
                <a16:creationId xmlns:a16="http://schemas.microsoft.com/office/drawing/2014/main" id="{1C052723-726C-2B4E-BEB0-FEB3E8694F4F}"/>
              </a:ext>
            </a:extLst>
          </p:cNvPr>
          <p:cNvSpPr>
            <a:spLocks noChangeArrowheads="1"/>
          </p:cNvSpPr>
          <p:nvPr/>
        </p:nvSpPr>
        <p:spPr bwMode="auto">
          <a:xfrm>
            <a:off x="2806700" y="4346575"/>
            <a:ext cx="3527425" cy="7588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1900">
                <a:solidFill>
                  <a:schemeClr val="folHlink"/>
                </a:solidFill>
                <a:effectLst/>
                <a:latin typeface="Helvetica" pitchFamily="2" charset="0"/>
                <a:ea typeface="Gulim" panose="020B0600000101010101" pitchFamily="34" charset="-127"/>
              </a:rPr>
              <a:t>PASAL 21-24: </a:t>
            </a:r>
          </a:p>
          <a:p>
            <a:pPr algn="ctr"/>
            <a:r>
              <a:rPr lang="en-US" altLang="ko-KR" sz="2500">
                <a:effectLst/>
                <a:latin typeface="Helvetica" pitchFamily="2" charset="0"/>
                <a:ea typeface="Gulim" panose="020B0600000101010101" pitchFamily="34" charset="-127"/>
              </a:rPr>
              <a:t>PERATURAN SOSIAL </a:t>
            </a:r>
            <a:endParaRPr lang="en-US" altLang="ko-KR" sz="1900">
              <a:solidFill>
                <a:schemeClr val="folHlink"/>
              </a:solidFill>
              <a:effectLst/>
              <a:latin typeface="Helvetica" pitchFamily="2" charset="0"/>
              <a:ea typeface="Gulim" panose="020B0600000101010101" pitchFamily="34" charset="-127"/>
            </a:endParaRPr>
          </a:p>
        </p:txBody>
      </p:sp>
      <p:sp>
        <p:nvSpPr>
          <p:cNvPr id="423973" name="Text Box 37">
            <a:extLst>
              <a:ext uri="{FF2B5EF4-FFF2-40B4-BE49-F238E27FC236}">
                <a16:creationId xmlns:a16="http://schemas.microsoft.com/office/drawing/2014/main" id="{678DF651-4B82-A64B-9D0E-73E5644E74DB}"/>
              </a:ext>
            </a:extLst>
          </p:cNvPr>
          <p:cNvSpPr txBox="1">
            <a:spLocks noChangeArrowheads="1"/>
          </p:cNvSpPr>
          <p:nvPr/>
        </p:nvSpPr>
        <p:spPr bwMode="auto">
          <a:xfrm>
            <a:off x="2806700" y="5362575"/>
            <a:ext cx="6337300" cy="11144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60000"/>
              </a:lnSpc>
              <a:spcBef>
                <a:spcPct val="50000"/>
              </a:spcBef>
            </a:pPr>
            <a:r>
              <a:rPr lang="en-US" altLang="ko-KR" sz="2400">
                <a:solidFill>
                  <a:schemeClr val="folHlink"/>
                </a:solidFill>
                <a:effectLst/>
                <a:latin typeface="Helvetica" pitchFamily="2" charset="0"/>
                <a:ea typeface="Gulim" panose="020B0600000101010101" pitchFamily="34" charset="-127"/>
              </a:rPr>
              <a:t>Hak Pribadi </a:t>
            </a:r>
          </a:p>
          <a:p>
            <a:pPr>
              <a:lnSpc>
                <a:spcPct val="60000"/>
              </a:lnSpc>
              <a:spcBef>
                <a:spcPct val="50000"/>
              </a:spcBef>
            </a:pPr>
            <a:r>
              <a:rPr lang="en-US" altLang="ko-KR" sz="2400">
                <a:solidFill>
                  <a:schemeClr val="folHlink"/>
                </a:solidFill>
                <a:effectLst/>
                <a:latin typeface="Helvetica" pitchFamily="2" charset="0"/>
                <a:ea typeface="Gulim" panose="020B0600000101010101" pitchFamily="34" charset="-127"/>
              </a:rPr>
              <a:t>   Hak Kepemilikan </a:t>
            </a:r>
          </a:p>
          <a:p>
            <a:pPr>
              <a:lnSpc>
                <a:spcPct val="60000"/>
              </a:lnSpc>
              <a:spcBef>
                <a:spcPct val="50000"/>
              </a:spcBef>
            </a:pPr>
            <a:r>
              <a:rPr lang="en-US" altLang="ko-KR" sz="2400">
                <a:solidFill>
                  <a:schemeClr val="folHlink"/>
                </a:solidFill>
                <a:effectLst/>
                <a:latin typeface="Helvetica" pitchFamily="2" charset="0"/>
                <a:ea typeface="Gulim" panose="020B0600000101010101" pitchFamily="34" charset="-127"/>
              </a:rPr>
              <a:t>      Persyaratan integritas pribadi ...</a:t>
            </a:r>
          </a:p>
        </p:txBody>
      </p:sp>
      <p:grpSp>
        <p:nvGrpSpPr>
          <p:cNvPr id="423974" name="Group 38">
            <a:extLst>
              <a:ext uri="{FF2B5EF4-FFF2-40B4-BE49-F238E27FC236}">
                <a16:creationId xmlns:a16="http://schemas.microsoft.com/office/drawing/2014/main" id="{8FD79AB2-610A-A249-8823-8A63AD389720}"/>
              </a:ext>
            </a:extLst>
          </p:cNvPr>
          <p:cNvGrpSpPr>
            <a:grpSpLocks/>
          </p:cNvGrpSpPr>
          <p:nvPr/>
        </p:nvGrpSpPr>
        <p:grpSpPr bwMode="auto">
          <a:xfrm>
            <a:off x="1905000" y="4419600"/>
            <a:ext cx="1244600" cy="1892300"/>
            <a:chOff x="1200" y="2888"/>
            <a:chExt cx="792" cy="1104"/>
          </a:xfrm>
        </p:grpSpPr>
        <p:sp>
          <p:nvSpPr>
            <p:cNvPr id="423975" name="Line 39">
              <a:extLst>
                <a:ext uri="{FF2B5EF4-FFF2-40B4-BE49-F238E27FC236}">
                  <a16:creationId xmlns:a16="http://schemas.microsoft.com/office/drawing/2014/main" id="{BC1BC93A-778D-3747-B7A6-F7CB17A898AB}"/>
                </a:ext>
              </a:extLst>
            </p:cNvPr>
            <p:cNvSpPr>
              <a:spLocks noChangeShapeType="1"/>
            </p:cNvSpPr>
            <p:nvPr/>
          </p:nvSpPr>
          <p:spPr bwMode="auto">
            <a:xfrm flipH="1">
              <a:off x="1200" y="2888"/>
              <a:ext cx="784" cy="0"/>
            </a:xfrm>
            <a:prstGeom prst="line">
              <a:avLst/>
            </a:prstGeom>
            <a:noFill/>
            <a:ln w="57150">
              <a:solidFill>
                <a:srgbClr val="F8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3976" name="Line 40">
              <a:extLst>
                <a:ext uri="{FF2B5EF4-FFF2-40B4-BE49-F238E27FC236}">
                  <a16:creationId xmlns:a16="http://schemas.microsoft.com/office/drawing/2014/main" id="{A3C0E1EC-D964-B249-A448-AFB4D49EAC71}"/>
                </a:ext>
              </a:extLst>
            </p:cNvPr>
            <p:cNvSpPr>
              <a:spLocks noChangeShapeType="1"/>
            </p:cNvSpPr>
            <p:nvPr/>
          </p:nvSpPr>
          <p:spPr bwMode="auto">
            <a:xfrm>
              <a:off x="1208" y="2888"/>
              <a:ext cx="784" cy="1104"/>
            </a:xfrm>
            <a:prstGeom prst="line">
              <a:avLst/>
            </a:prstGeom>
            <a:noFill/>
            <a:ln w="57150">
              <a:solidFill>
                <a:srgbClr val="F80000"/>
              </a:solidFill>
              <a:round/>
              <a:headEnd/>
              <a:tailEn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23977" name="Text Box 41">
            <a:extLst>
              <a:ext uri="{FF2B5EF4-FFF2-40B4-BE49-F238E27FC236}">
                <a16:creationId xmlns:a16="http://schemas.microsoft.com/office/drawing/2014/main" id="{84EC908F-7ABB-4642-BF2F-83EA7130A477}"/>
              </a:ext>
            </a:extLst>
          </p:cNvPr>
          <p:cNvSpPr txBox="1">
            <a:spLocks noChangeArrowheads="1"/>
          </p:cNvSpPr>
          <p:nvPr/>
        </p:nvSpPr>
        <p:spPr bwMode="auto">
          <a:xfrm>
            <a:off x="785813" y="5092700"/>
            <a:ext cx="1719262" cy="457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400">
                <a:solidFill>
                  <a:schemeClr val="folHlink"/>
                </a:solidFill>
                <a:effectLst/>
                <a:latin typeface="Helvetica" pitchFamily="2" charset="0"/>
                <a:ea typeface="Gulim" panose="020B0600000101010101" pitchFamily="34" charset="-127"/>
              </a:rPr>
              <a:t>SOSIAL</a:t>
            </a:r>
          </a:p>
        </p:txBody>
      </p:sp>
      <p:grpSp>
        <p:nvGrpSpPr>
          <p:cNvPr id="423979" name="Group 43">
            <a:extLst>
              <a:ext uri="{FF2B5EF4-FFF2-40B4-BE49-F238E27FC236}">
                <a16:creationId xmlns:a16="http://schemas.microsoft.com/office/drawing/2014/main" id="{998FCBD1-FDF4-8345-ACEE-35D9FDE7DB90}"/>
              </a:ext>
            </a:extLst>
          </p:cNvPr>
          <p:cNvGrpSpPr>
            <a:grpSpLocks/>
          </p:cNvGrpSpPr>
          <p:nvPr/>
        </p:nvGrpSpPr>
        <p:grpSpPr bwMode="auto">
          <a:xfrm>
            <a:off x="7127875" y="304800"/>
            <a:ext cx="1470025" cy="1638300"/>
            <a:chOff x="4490" y="192"/>
            <a:chExt cx="926" cy="1032"/>
          </a:xfrm>
        </p:grpSpPr>
        <p:sp>
          <p:nvSpPr>
            <p:cNvPr id="423980" name="Rectangle 44">
              <a:extLst>
                <a:ext uri="{FF2B5EF4-FFF2-40B4-BE49-F238E27FC236}">
                  <a16:creationId xmlns:a16="http://schemas.microsoft.com/office/drawing/2014/main" id="{95FFCA42-8A00-BB48-958E-EBADEA3182DA}"/>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423981" name="Oval 45">
              <a:extLst>
                <a:ext uri="{FF2B5EF4-FFF2-40B4-BE49-F238E27FC236}">
                  <a16:creationId xmlns:a16="http://schemas.microsoft.com/office/drawing/2014/main" id="{BAE549CA-99ED-7149-88C4-6599D8E49FA1}"/>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423982" name="Rectangle 46">
              <a:extLst>
                <a:ext uri="{FF2B5EF4-FFF2-40B4-BE49-F238E27FC236}">
                  <a16:creationId xmlns:a16="http://schemas.microsoft.com/office/drawing/2014/main" id="{0148D0ED-3C7A-344D-B51B-04F6B64F7150}"/>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423983" name="Rectangle 47">
              <a:extLst>
                <a:ext uri="{FF2B5EF4-FFF2-40B4-BE49-F238E27FC236}">
                  <a16:creationId xmlns:a16="http://schemas.microsoft.com/office/drawing/2014/main" id="{D13DAF15-2A4E-1146-946F-0F9BDE44614E}"/>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423984" name="Oval 48">
              <a:extLst>
                <a:ext uri="{FF2B5EF4-FFF2-40B4-BE49-F238E27FC236}">
                  <a16:creationId xmlns:a16="http://schemas.microsoft.com/office/drawing/2014/main" id="{89F65B20-F76E-E346-A968-350ADD1B0CD9}"/>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423985" name="Rectangle 49">
              <a:extLst>
                <a:ext uri="{FF2B5EF4-FFF2-40B4-BE49-F238E27FC236}">
                  <a16:creationId xmlns:a16="http://schemas.microsoft.com/office/drawing/2014/main" id="{AD0AAFE2-3DE2-CB42-AC82-62F20AAAA765}"/>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423986" name="Rectangle 50">
              <a:extLst>
                <a:ext uri="{FF2B5EF4-FFF2-40B4-BE49-F238E27FC236}">
                  <a16:creationId xmlns:a16="http://schemas.microsoft.com/office/drawing/2014/main" id="{1090841F-F9C6-0147-9400-11CEA662CF86}"/>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VI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IX</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X</a:t>
              </a:r>
              <a:endParaRPr lang="en-US" altLang="ko-KR">
                <a:effectLst/>
                <a:latin typeface="Krone" charset="0"/>
                <a:ea typeface="Gulim" panose="020B0600000101010101" pitchFamily="34" charset="-127"/>
              </a:endParaRPr>
            </a:p>
          </p:txBody>
        </p:sp>
        <p:sp>
          <p:nvSpPr>
            <p:cNvPr id="423987" name="Rectangle 51">
              <a:extLst>
                <a:ext uri="{FF2B5EF4-FFF2-40B4-BE49-F238E27FC236}">
                  <a16:creationId xmlns:a16="http://schemas.microsoft.com/office/drawing/2014/main" id="{04D446BF-A0E8-4849-92A2-C5D5A7760144}"/>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effectLst/>
                  <a:latin typeface="Krone" charset="0"/>
                  <a:ea typeface="Gulim" panose="020B0600000101010101" pitchFamily="34" charset="-127"/>
                </a:rPr>
                <a:t>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III</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IV</a:t>
              </a:r>
            </a:p>
            <a:p>
              <a:pPr algn="ctr">
                <a:lnSpc>
                  <a:spcPct val="55000"/>
                </a:lnSpc>
                <a:spcBef>
                  <a:spcPct val="50000"/>
                </a:spcBef>
              </a:pPr>
              <a:r>
                <a:rPr lang="en-US" altLang="ko-KR">
                  <a:solidFill>
                    <a:schemeClr val="bg2"/>
                  </a:solidFill>
                  <a:effectLst/>
                  <a:latin typeface="Krone" charset="0"/>
                  <a:ea typeface="Gulim" panose="020B0600000101010101" pitchFamily="34" charset="-127"/>
                </a:rPr>
                <a:t>V</a:t>
              </a:r>
              <a:endParaRPr lang="en-US" altLang="ko-KR">
                <a:effectLst/>
                <a:latin typeface="Krone" charset="0"/>
                <a:ea typeface="Gulim" panose="020B0600000101010101" pitchFamily="34" charset="-127"/>
              </a:endParaRPr>
            </a:p>
          </p:txBody>
        </p:sp>
      </p:grpSp>
      <p:sp>
        <p:nvSpPr>
          <p:cNvPr id="423991" name="Oval 55">
            <a:extLst>
              <a:ext uri="{FF2B5EF4-FFF2-40B4-BE49-F238E27FC236}">
                <a16:creationId xmlns:a16="http://schemas.microsoft.com/office/drawing/2014/main" id="{E8F95C9D-4002-9647-A317-88F519F5E892}"/>
              </a:ext>
            </a:extLst>
          </p:cNvPr>
          <p:cNvSpPr>
            <a:spLocks noChangeArrowheads="1"/>
          </p:cNvSpPr>
          <p:nvPr/>
        </p:nvSpPr>
        <p:spPr bwMode="auto">
          <a:xfrm>
            <a:off x="4803775" y="4556125"/>
            <a:ext cx="1474788" cy="64135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3992" name="Text Box 56">
            <a:extLst>
              <a:ext uri="{FF2B5EF4-FFF2-40B4-BE49-F238E27FC236}">
                <a16:creationId xmlns:a16="http://schemas.microsoft.com/office/drawing/2014/main" id="{93BB354A-4BB3-AF48-8C03-F4EA2791093D}"/>
              </a:ext>
            </a:extLst>
          </p:cNvPr>
          <p:cNvSpPr txBox="1">
            <a:spLocks noChangeArrowheads="1"/>
          </p:cNvSpPr>
          <p:nvPr/>
        </p:nvSpPr>
        <p:spPr bwMode="auto">
          <a:xfrm>
            <a:off x="542925" y="6526213"/>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000">
                <a:solidFill>
                  <a:srgbClr val="FFFFFF"/>
                </a:solidFill>
                <a:effectLst/>
                <a:latin typeface="Arial" panose="020B0604020202020204" pitchFamily="34" charset="0"/>
                <a:ea typeface="Gulim" panose="020B0600000101010101" pitchFamily="34" charset="-127"/>
              </a:rPr>
              <a:t> </a:t>
            </a:r>
          </a:p>
        </p:txBody>
      </p:sp>
      <p:sp>
        <p:nvSpPr>
          <p:cNvPr id="423993" name="Rectangle 57">
            <a:extLst>
              <a:ext uri="{FF2B5EF4-FFF2-40B4-BE49-F238E27FC236}">
                <a16:creationId xmlns:a16="http://schemas.microsoft.com/office/drawing/2014/main" id="{E320AA1D-7198-124D-B1A5-E2C4337B7889}"/>
              </a:ext>
            </a:extLst>
          </p:cNvPr>
          <p:cNvSpPr>
            <a:spLocks noChangeArrowheads="1"/>
          </p:cNvSpPr>
          <p:nvPr/>
        </p:nvSpPr>
        <p:spPr bwMode="auto">
          <a:xfrm>
            <a:off x="8034338" y="64817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400">
                <a:effectLst>
                  <a:outerShdw blurRad="38100" dist="38100" dir="2700000" algn="tl">
                    <a:srgbClr val="000000"/>
                  </a:outerShdw>
                </a:effectLst>
                <a:latin typeface="Arial" panose="020B0604020202020204" pitchFamily="34" charset="0"/>
                <a:ea typeface="Gulim" panose="020B0600000101010101" pitchFamily="34" charset="-127"/>
              </a:rPr>
              <a:t>  </a:t>
            </a:r>
            <a:endParaRPr lang="ko-KR" altLang="en-US" sz="1400">
              <a:effectLst>
                <a:outerShdw blurRad="38100" dist="38100" dir="2700000" algn="tl">
                  <a:srgbClr val="000000"/>
                </a:outerShdw>
              </a:effectLst>
              <a:ea typeface="Gulim" panose="020B0600000101010101" pitchFamily="34" charset="-127"/>
            </a:endParaRPr>
          </a:p>
        </p:txBody>
      </p:sp>
      <p:sp>
        <p:nvSpPr>
          <p:cNvPr id="423996" name="Rectangle 60">
            <a:extLst>
              <a:ext uri="{FF2B5EF4-FFF2-40B4-BE49-F238E27FC236}">
                <a16:creationId xmlns:a16="http://schemas.microsoft.com/office/drawing/2014/main" id="{7418EDBA-3DC6-9846-BF08-1CCB5107C78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ko-KR" altLang="en-US" sz="1000">
                <a:effectLst>
                  <a:outerShdw blurRad="38100" dist="38100" dir="2700000" algn="tl">
                    <a:srgbClr val="000000"/>
                  </a:outerShdw>
                </a:effectLst>
                <a:ea typeface="Gulim" panose="020B0600000101010101" pitchFamily="34" charset="-127"/>
              </a:rPr>
              <a:t>07</a:t>
            </a:r>
          </a:p>
        </p:txBody>
      </p:sp>
      <p:sp>
        <p:nvSpPr>
          <p:cNvPr id="423998" name="Text Box 62">
            <a:extLst>
              <a:ext uri="{FF2B5EF4-FFF2-40B4-BE49-F238E27FC236}">
                <a16:creationId xmlns:a16="http://schemas.microsoft.com/office/drawing/2014/main" id="{2ECC01D1-C944-4E42-9FB4-1DE1FF623980}"/>
              </a:ext>
            </a:extLst>
          </p:cNvPr>
          <p:cNvSpPr txBox="1">
            <a:spLocks noChangeArrowheads="1"/>
          </p:cNvSpPr>
          <p:nvPr/>
        </p:nvSpPr>
        <p:spPr bwMode="auto">
          <a:xfrm>
            <a:off x="8731250"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1800">
                <a:solidFill>
                  <a:srgbClr val="FFFFFF"/>
                </a:solidFill>
                <a:effectLst/>
                <a:ea typeface="Gulim" panose="020B0600000101010101" pitchFamily="34" charset="-127"/>
              </a:rPr>
              <a:t>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23974"/>
                                        </p:tgtEl>
                                        <p:attrNameLst>
                                          <p:attrName>style.visibility</p:attrName>
                                        </p:attrNameLst>
                                      </p:cBhvr>
                                      <p:to>
                                        <p:strVal val="visible"/>
                                      </p:to>
                                    </p:set>
                                    <p:animEffect transition="in" filter="wipe(up)">
                                      <p:cBhvr>
                                        <p:cTn id="22" dur="500"/>
                                        <p:tgtEl>
                                          <p:spTgt spid="423974"/>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nodeType="afterGroup">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902030302020204" pitchFamily="66"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Comic Sans MS" panose="030F0902030302020204" pitchFamily="66"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7335</TotalTime>
  <Words>8890</Words>
  <Application>Microsoft Macintosh PowerPoint</Application>
  <PresentationFormat>On-screen Show (4:3)</PresentationFormat>
  <Paragraphs>1661</Paragraphs>
  <Slides>89</Slides>
  <Notes>86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89</vt:i4>
      </vt:variant>
    </vt:vector>
  </HeadingPairs>
  <TitlesOfParts>
    <vt:vector size="109" baseType="lpstr">
      <vt:lpstr>Chicago</vt:lpstr>
      <vt:lpstr>Gulim</vt:lpstr>
      <vt:lpstr>HallmarkeCondBold</vt:lpstr>
      <vt:lpstr>Kosher-Normal</vt:lpstr>
      <vt:lpstr>Krone</vt:lpstr>
      <vt:lpstr>ＭＳ Ｐゴシック</vt:lpstr>
      <vt:lpstr>Times</vt:lpstr>
      <vt:lpstr>Arial</vt:lpstr>
      <vt:lpstr>Arial Black</vt:lpstr>
      <vt:lpstr>Comic Sans MS</vt:lpstr>
      <vt:lpstr>Engravers MT</vt:lpstr>
      <vt:lpstr>Helvetica</vt:lpstr>
      <vt:lpstr>Impact</vt:lpstr>
      <vt:lpstr>Monotype Sorts</vt:lpstr>
      <vt:lpstr>Times New Roman</vt:lpstr>
      <vt:lpstr>Wingdings</vt:lpstr>
      <vt:lpstr>Pulse</vt:lpstr>
      <vt:lpstr>6_untitled 1</vt:lpstr>
      <vt:lpstr>1_Orbit</vt:lpstr>
      <vt:lpstr>1_Pulse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330</cp:revision>
  <dcterms:created xsi:type="dcterms:W3CDTF">2000-11-12T00:20:10Z</dcterms:created>
  <dcterms:modified xsi:type="dcterms:W3CDTF">2024-08-26T09:13:35Z</dcterms:modified>
</cp:coreProperties>
</file>