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5.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61" r:id="rId2"/>
    <p:sldMasterId id="2147483673" r:id="rId3"/>
  </p:sldMasterIdLst>
  <p:notesMasterIdLst>
    <p:notesMasterId r:id="rId69"/>
  </p:notesMasterIdLst>
  <p:handoutMasterIdLst>
    <p:handoutMasterId r:id="rId70"/>
  </p:handoutMasterIdLst>
  <p:sldIdLst>
    <p:sldId id="667" r:id="rId4"/>
    <p:sldId id="531" r:id="rId5"/>
    <p:sldId id="666" r:id="rId6"/>
    <p:sldId id="637" r:id="rId7"/>
    <p:sldId id="654" r:id="rId8"/>
    <p:sldId id="627" r:id="rId9"/>
    <p:sldId id="655" r:id="rId10"/>
    <p:sldId id="656" r:id="rId11"/>
    <p:sldId id="657" r:id="rId12"/>
    <p:sldId id="658" r:id="rId13"/>
    <p:sldId id="659" r:id="rId14"/>
    <p:sldId id="660" r:id="rId15"/>
    <p:sldId id="258" r:id="rId16"/>
    <p:sldId id="313" r:id="rId17"/>
    <p:sldId id="315" r:id="rId18"/>
    <p:sldId id="309" r:id="rId19"/>
    <p:sldId id="505" r:id="rId20"/>
    <p:sldId id="645" r:id="rId21"/>
    <p:sldId id="661" r:id="rId22"/>
    <p:sldId id="652" r:id="rId23"/>
    <p:sldId id="532" r:id="rId24"/>
    <p:sldId id="653" r:id="rId25"/>
    <p:sldId id="262" r:id="rId26"/>
    <p:sldId id="601" r:id="rId27"/>
    <p:sldId id="625" r:id="rId28"/>
    <p:sldId id="605" r:id="rId29"/>
    <p:sldId id="264" r:id="rId30"/>
    <p:sldId id="624" r:id="rId31"/>
    <p:sldId id="279" r:id="rId32"/>
    <p:sldId id="571" r:id="rId33"/>
    <p:sldId id="572" r:id="rId34"/>
    <p:sldId id="536" r:id="rId35"/>
    <p:sldId id="663" r:id="rId36"/>
    <p:sldId id="664" r:id="rId37"/>
    <p:sldId id="553" r:id="rId38"/>
    <p:sldId id="643" r:id="rId39"/>
    <p:sldId id="612" r:id="rId40"/>
    <p:sldId id="613" r:id="rId41"/>
    <p:sldId id="636" r:id="rId42"/>
    <p:sldId id="665" r:id="rId43"/>
    <p:sldId id="626" r:id="rId44"/>
    <p:sldId id="616" r:id="rId45"/>
    <p:sldId id="620" r:id="rId46"/>
    <p:sldId id="646" r:id="rId47"/>
    <p:sldId id="621" r:id="rId48"/>
    <p:sldId id="651" r:id="rId49"/>
    <p:sldId id="599" r:id="rId50"/>
    <p:sldId id="617" r:id="rId51"/>
    <p:sldId id="325" r:id="rId52"/>
    <p:sldId id="618" r:id="rId53"/>
    <p:sldId id="286" r:id="rId54"/>
    <p:sldId id="464" r:id="rId55"/>
    <p:sldId id="465" r:id="rId56"/>
    <p:sldId id="466" r:id="rId57"/>
    <p:sldId id="619" r:id="rId58"/>
    <p:sldId id="606" r:id="rId59"/>
    <p:sldId id="330" r:id="rId60"/>
    <p:sldId id="467" r:id="rId61"/>
    <p:sldId id="644" r:id="rId62"/>
    <p:sldId id="455" r:id="rId63"/>
    <p:sldId id="290" r:id="rId64"/>
    <p:sldId id="407" r:id="rId65"/>
    <p:sldId id="607" r:id="rId66"/>
    <p:sldId id="609" r:id="rId67"/>
    <p:sldId id="446" r:id="rId68"/>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panose="030F0902030302020204" pitchFamily="66" charset="0"/>
        <a:ea typeface="+mn-ea"/>
        <a:cs typeface="+mn-cs"/>
      </a:defRPr>
    </a:lvl1pPr>
    <a:lvl2pPr marL="457200" algn="l" rtl="0" eaLnBrk="0" fontAlgn="base" hangingPunct="0">
      <a:spcBef>
        <a:spcPct val="0"/>
      </a:spcBef>
      <a:spcAft>
        <a:spcPct val="0"/>
      </a:spcAft>
      <a:defRPr sz="1600" b="1" kern="1200">
        <a:solidFill>
          <a:schemeClr val="tx1"/>
        </a:solidFill>
        <a:latin typeface="Comic Sans MS" panose="030F0902030302020204" pitchFamily="66" charset="0"/>
        <a:ea typeface="+mn-ea"/>
        <a:cs typeface="+mn-cs"/>
      </a:defRPr>
    </a:lvl2pPr>
    <a:lvl3pPr marL="914400" algn="l" rtl="0" eaLnBrk="0" fontAlgn="base" hangingPunct="0">
      <a:spcBef>
        <a:spcPct val="0"/>
      </a:spcBef>
      <a:spcAft>
        <a:spcPct val="0"/>
      </a:spcAft>
      <a:defRPr sz="1600" b="1" kern="1200">
        <a:solidFill>
          <a:schemeClr val="tx1"/>
        </a:solidFill>
        <a:latin typeface="Comic Sans MS" panose="030F0902030302020204" pitchFamily="66" charset="0"/>
        <a:ea typeface="+mn-ea"/>
        <a:cs typeface="+mn-cs"/>
      </a:defRPr>
    </a:lvl3pPr>
    <a:lvl4pPr marL="1371600" algn="l" rtl="0" eaLnBrk="0" fontAlgn="base" hangingPunct="0">
      <a:spcBef>
        <a:spcPct val="0"/>
      </a:spcBef>
      <a:spcAft>
        <a:spcPct val="0"/>
      </a:spcAft>
      <a:defRPr sz="1600" b="1" kern="1200">
        <a:solidFill>
          <a:schemeClr val="tx1"/>
        </a:solidFill>
        <a:latin typeface="Comic Sans MS" panose="030F0902030302020204" pitchFamily="66" charset="0"/>
        <a:ea typeface="+mn-ea"/>
        <a:cs typeface="+mn-cs"/>
      </a:defRPr>
    </a:lvl4pPr>
    <a:lvl5pPr marL="1828800" algn="l" rtl="0" eaLnBrk="0" fontAlgn="base" hangingPunct="0">
      <a:spcBef>
        <a:spcPct val="0"/>
      </a:spcBef>
      <a:spcAft>
        <a:spcPct val="0"/>
      </a:spcAft>
      <a:defRPr sz="1600" b="1" kern="1200">
        <a:solidFill>
          <a:schemeClr val="tx1"/>
        </a:solidFill>
        <a:latin typeface="Comic Sans MS" panose="030F0902030302020204" pitchFamily="66" charset="0"/>
        <a:ea typeface="+mn-ea"/>
        <a:cs typeface="+mn-cs"/>
      </a:defRPr>
    </a:lvl5pPr>
    <a:lvl6pPr marL="2286000" algn="l" defTabSz="914400" rtl="0" eaLnBrk="1" latinLnBrk="0" hangingPunct="1">
      <a:defRPr sz="1600" b="1" kern="1200">
        <a:solidFill>
          <a:schemeClr val="tx1"/>
        </a:solidFill>
        <a:latin typeface="Comic Sans MS" panose="030F0902030302020204" pitchFamily="66" charset="0"/>
        <a:ea typeface="+mn-ea"/>
        <a:cs typeface="+mn-cs"/>
      </a:defRPr>
    </a:lvl6pPr>
    <a:lvl7pPr marL="2743200" algn="l" defTabSz="914400" rtl="0" eaLnBrk="1" latinLnBrk="0" hangingPunct="1">
      <a:defRPr sz="1600" b="1" kern="1200">
        <a:solidFill>
          <a:schemeClr val="tx1"/>
        </a:solidFill>
        <a:latin typeface="Comic Sans MS" panose="030F0902030302020204" pitchFamily="66" charset="0"/>
        <a:ea typeface="+mn-ea"/>
        <a:cs typeface="+mn-cs"/>
      </a:defRPr>
    </a:lvl7pPr>
    <a:lvl8pPr marL="3200400" algn="l" defTabSz="914400" rtl="0" eaLnBrk="1" latinLnBrk="0" hangingPunct="1">
      <a:defRPr sz="1600" b="1" kern="1200">
        <a:solidFill>
          <a:schemeClr val="tx1"/>
        </a:solidFill>
        <a:latin typeface="Comic Sans MS" panose="030F0902030302020204" pitchFamily="66" charset="0"/>
        <a:ea typeface="+mn-ea"/>
        <a:cs typeface="+mn-cs"/>
      </a:defRPr>
    </a:lvl8pPr>
    <a:lvl9pPr marL="3657600" algn="l" defTabSz="914400" rtl="0" eaLnBrk="1" latinLnBrk="0" hangingPunct="1">
      <a:defRPr sz="1600" b="1" kern="1200">
        <a:solidFill>
          <a:schemeClr val="tx1"/>
        </a:solidFill>
        <a:latin typeface="Comic Sans MS" panose="030F0902030302020204" pitchFamily="66" charset="0"/>
        <a:ea typeface="+mn-ea"/>
        <a:cs typeface="+mn-cs"/>
      </a:defRPr>
    </a:lvl9pPr>
  </p:defaultTextStyle>
  <p:extLst>
    <p:ext uri="{EFAFB233-063F-42B5-8137-9DF3F51BA10A}">
      <p15:sldGuideLst xmlns:p15="http://schemas.microsoft.com/office/powerpoint/2012/main">
        <p15:guide id="1" orient="horz" pos="4222">
          <p15:clr>
            <a:srgbClr val="A4A3A4"/>
          </p15:clr>
        </p15:guide>
        <p15:guide id="2" orient="horz" pos="2339">
          <p15:clr>
            <a:srgbClr val="A4A3A4"/>
          </p15:clr>
        </p15:guide>
        <p15:guide id="3" orient="horz" pos="4160">
          <p15:clr>
            <a:srgbClr val="A4A3A4"/>
          </p15:clr>
        </p15:guide>
        <p15:guide id="4">
          <p15:clr>
            <a:srgbClr val="A4A3A4"/>
          </p15:clr>
        </p15:guide>
        <p15:guide id="5" pos="2355">
          <p15:clr>
            <a:srgbClr val="A4A3A4"/>
          </p15:clr>
        </p15:guide>
        <p15:guide id="6" pos="519">
          <p15:clr>
            <a:srgbClr val="A4A3A4"/>
          </p15:clr>
        </p15:guide>
        <p15:guide id="7" pos="5163">
          <p15:clr>
            <a:srgbClr val="A4A3A4"/>
          </p15:clr>
        </p15:guide>
        <p15:guide id="8" pos="41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62" autoAdjust="0"/>
    <p:restoredTop sz="85449" autoAdjust="0"/>
  </p:normalViewPr>
  <p:slideViewPr>
    <p:cSldViewPr snapToGrid="0">
      <p:cViewPr>
        <p:scale>
          <a:sx n="84" d="100"/>
          <a:sy n="84" d="100"/>
        </p:scale>
        <p:origin x="504" y="1224"/>
      </p:cViewPr>
      <p:guideLst>
        <p:guide orient="horz" pos="4222"/>
        <p:guide orient="horz" pos="2339"/>
        <p:guide orient="horz" pos="4160"/>
        <p:guide/>
        <p:guide pos="2355"/>
        <p:guide pos="519"/>
        <p:guide pos="5163"/>
        <p:guide pos="416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1458" name="Rectangle 2">
            <a:extLst>
              <a:ext uri="{FF2B5EF4-FFF2-40B4-BE49-F238E27FC236}">
                <a16:creationId xmlns:a16="http://schemas.microsoft.com/office/drawing/2014/main" id="{3346A491-D731-954E-8B62-CC321A4A74FC}"/>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en-US" altLang="en-US"/>
          </a:p>
        </p:txBody>
      </p:sp>
      <p:sp>
        <p:nvSpPr>
          <p:cNvPr id="531459" name="Rectangle 3">
            <a:extLst>
              <a:ext uri="{FF2B5EF4-FFF2-40B4-BE49-F238E27FC236}">
                <a16:creationId xmlns:a16="http://schemas.microsoft.com/office/drawing/2014/main" id="{5EEC8B3A-F6EC-9641-9AC0-60904A84668B}"/>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en-US" altLang="en-US"/>
          </a:p>
        </p:txBody>
      </p:sp>
      <p:sp>
        <p:nvSpPr>
          <p:cNvPr id="531460" name="Rectangle 4">
            <a:extLst>
              <a:ext uri="{FF2B5EF4-FFF2-40B4-BE49-F238E27FC236}">
                <a16:creationId xmlns:a16="http://schemas.microsoft.com/office/drawing/2014/main" id="{F46B1B9E-3EB4-474E-8D8C-A8C1B27E9376}"/>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n-US" altLang="en-US"/>
          </a:p>
        </p:txBody>
      </p:sp>
      <p:sp>
        <p:nvSpPr>
          <p:cNvPr id="531461" name="Rectangle 5">
            <a:extLst>
              <a:ext uri="{FF2B5EF4-FFF2-40B4-BE49-F238E27FC236}">
                <a16:creationId xmlns:a16="http://schemas.microsoft.com/office/drawing/2014/main" id="{A42526E2-1F3B-5946-A19B-E4B8C0A197DC}"/>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AC8DA2A8-F99E-0542-B596-1455116FFE0E}"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DFC6E00-9EC9-6341-AA55-070F01545CE0}"/>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atin typeface="Times" pitchFamily="2" charset="0"/>
              </a:defRPr>
            </a:lvl1pPr>
          </a:lstStyle>
          <a:p>
            <a:endParaRPr lang="en-US" altLang="en-US"/>
          </a:p>
        </p:txBody>
      </p:sp>
      <p:sp>
        <p:nvSpPr>
          <p:cNvPr id="12291" name="Rectangle 3">
            <a:extLst>
              <a:ext uri="{FF2B5EF4-FFF2-40B4-BE49-F238E27FC236}">
                <a16:creationId xmlns:a16="http://schemas.microsoft.com/office/drawing/2014/main" id="{A0C55D0D-797C-3C49-A2DB-79D7580FA42E}"/>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atin typeface="Times" pitchFamily="2" charset="0"/>
              </a:defRPr>
            </a:lvl1pPr>
          </a:lstStyle>
          <a:p>
            <a:endParaRPr lang="en-US" altLang="en-US"/>
          </a:p>
        </p:txBody>
      </p:sp>
      <p:sp>
        <p:nvSpPr>
          <p:cNvPr id="12292" name="Rectangle 4">
            <a:extLst>
              <a:ext uri="{FF2B5EF4-FFF2-40B4-BE49-F238E27FC236}">
                <a16:creationId xmlns:a16="http://schemas.microsoft.com/office/drawing/2014/main" id="{1B86A2A9-F0CC-7549-BB2D-9D30E5A654A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a:extLst>
              <a:ext uri="{FF2B5EF4-FFF2-40B4-BE49-F238E27FC236}">
                <a16:creationId xmlns:a16="http://schemas.microsoft.com/office/drawing/2014/main" id="{9E2FFFE3-9C3A-5A4F-B74D-A9AEEF630E08}"/>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294" name="Rectangle 6">
            <a:extLst>
              <a:ext uri="{FF2B5EF4-FFF2-40B4-BE49-F238E27FC236}">
                <a16:creationId xmlns:a16="http://schemas.microsoft.com/office/drawing/2014/main" id="{6073D402-EBC0-7643-8662-D1EDE226A7DC}"/>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atin typeface="Times" pitchFamily="2" charset="0"/>
              </a:defRPr>
            </a:lvl1pPr>
          </a:lstStyle>
          <a:p>
            <a:endParaRPr lang="en-US" altLang="en-US"/>
          </a:p>
        </p:txBody>
      </p:sp>
      <p:sp>
        <p:nvSpPr>
          <p:cNvPr id="12295" name="Rectangle 7">
            <a:extLst>
              <a:ext uri="{FF2B5EF4-FFF2-40B4-BE49-F238E27FC236}">
                <a16:creationId xmlns:a16="http://schemas.microsoft.com/office/drawing/2014/main" id="{6792ADA5-1CB2-B743-B508-CDE53300ED08}"/>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atin typeface="Times" pitchFamily="2" charset="0"/>
              </a:defRPr>
            </a:lvl1pPr>
          </a:lstStyle>
          <a:p>
            <a:fld id="{2C654192-3515-7F4F-8E2C-75886CBBB52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73AEF04-3C69-4843-A196-B3EB72ECD8AE}"/>
              </a:ext>
            </a:extLst>
          </p:cNvPr>
          <p:cNvSpPr>
            <a:spLocks noGrp="1" noChangeArrowheads="1"/>
          </p:cNvSpPr>
          <p:nvPr>
            <p:ph type="sldNum" sz="quarter" idx="5"/>
          </p:nvPr>
        </p:nvSpPr>
        <p:spPr>
          <a:ln/>
        </p:spPr>
        <p:txBody>
          <a:bodyPr/>
          <a:lstStyle/>
          <a:p>
            <a:fld id="{A8D54D05-295C-244A-9665-FC81ECB4B6F9}" type="slidenum">
              <a:rPr lang="en-US" altLang="en-US"/>
              <a:pPr/>
              <a:t>1</a:t>
            </a:fld>
            <a:endParaRPr lang="en-US" altLang="en-US"/>
          </a:p>
        </p:txBody>
      </p:sp>
      <p:sp>
        <p:nvSpPr>
          <p:cNvPr id="590850" name="Rectangle 2">
            <a:extLst>
              <a:ext uri="{FF2B5EF4-FFF2-40B4-BE49-F238E27FC236}">
                <a16:creationId xmlns:a16="http://schemas.microsoft.com/office/drawing/2014/main" id="{40ADCDB5-E6DA-184D-BE2B-C5F41427C804}"/>
              </a:ext>
            </a:extLst>
          </p:cNvPr>
          <p:cNvSpPr>
            <a:spLocks noGrp="1" noRot="1" noChangeAspect="1" noChangeArrowheads="1" noTextEdit="1"/>
          </p:cNvSpPr>
          <p:nvPr>
            <p:ph type="sldImg"/>
          </p:nvPr>
        </p:nvSpPr>
        <p:spPr>
          <a:ln/>
        </p:spPr>
      </p:sp>
      <p:sp>
        <p:nvSpPr>
          <p:cNvPr id="590851" name="Rectangle 3">
            <a:extLst>
              <a:ext uri="{FF2B5EF4-FFF2-40B4-BE49-F238E27FC236}">
                <a16:creationId xmlns:a16="http://schemas.microsoft.com/office/drawing/2014/main" id="{8F908DBC-3056-F24C-870F-86F01A28E86C}"/>
              </a:ext>
            </a:extLst>
          </p:cNvPr>
          <p:cNvSpPr>
            <a:spLocks noGrp="1" noChangeArrowheads="1"/>
          </p:cNvSpPr>
          <p:nvPr>
            <p:ph type="body" idx="1"/>
          </p:nvPr>
        </p:nvSpPr>
        <p:spPr/>
        <p:txBody>
          <a:bodyPr/>
          <a:lstStyle/>
          <a:p>
            <a:endParaRPr lang="en-US" altLang="en-US" b="1"/>
          </a:p>
        </p:txBody>
      </p:sp>
    </p:spTree>
    <p:extLst>
      <p:ext uri="{BB962C8B-B14F-4D97-AF65-F5344CB8AC3E}">
        <p14:creationId xmlns:p14="http://schemas.microsoft.com/office/powerpoint/2010/main" val="3906660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832E72-3728-1442-865A-3205020CF2A3}"/>
              </a:ext>
            </a:extLst>
          </p:cNvPr>
          <p:cNvSpPr>
            <a:spLocks noGrp="1" noChangeArrowheads="1"/>
          </p:cNvSpPr>
          <p:nvPr>
            <p:ph type="sldNum" sz="quarter" idx="5"/>
          </p:nvPr>
        </p:nvSpPr>
        <p:spPr>
          <a:ln/>
        </p:spPr>
        <p:txBody>
          <a:bodyPr/>
          <a:lstStyle/>
          <a:p>
            <a:fld id="{3767922E-FE5F-4643-A56D-84E87A69F535}" type="slidenum">
              <a:rPr lang="en-US" altLang="en-US"/>
              <a:pPr/>
              <a:t>11</a:t>
            </a:fld>
            <a:endParaRPr lang="en-US" altLang="en-US"/>
          </a:p>
        </p:txBody>
      </p:sp>
      <p:sp>
        <p:nvSpPr>
          <p:cNvPr id="601090" name="Rectangle 7">
            <a:extLst>
              <a:ext uri="{FF2B5EF4-FFF2-40B4-BE49-F238E27FC236}">
                <a16:creationId xmlns:a16="http://schemas.microsoft.com/office/drawing/2014/main" id="{D11590D9-0C29-554B-824A-780452D4494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35B19222-DD92-3C4D-A9AD-6181C74F118C}" type="slidenum">
              <a:rPr lang="en-US" altLang="en-US" sz="1200" b="0">
                <a:latin typeface="Times" pitchFamily="2" charset="0"/>
                <a:ea typeface="ＭＳ Ｐゴシック" panose="020B0600070205080204" pitchFamily="34" charset="-128"/>
              </a:rPr>
              <a:pPr algn="r"/>
              <a:t>11</a:t>
            </a:fld>
            <a:endParaRPr lang="en-US" altLang="en-US" sz="1200" b="0">
              <a:latin typeface="Times" pitchFamily="2" charset="0"/>
              <a:ea typeface="ＭＳ Ｐゴシック" panose="020B0600070205080204" pitchFamily="34" charset="-128"/>
            </a:endParaRPr>
          </a:p>
        </p:txBody>
      </p:sp>
      <p:sp>
        <p:nvSpPr>
          <p:cNvPr id="601091" name="Rectangle 2">
            <a:extLst>
              <a:ext uri="{FF2B5EF4-FFF2-40B4-BE49-F238E27FC236}">
                <a16:creationId xmlns:a16="http://schemas.microsoft.com/office/drawing/2014/main" id="{C5BA1FA9-C249-1544-9865-D3AE663665DF}"/>
              </a:ext>
            </a:extLst>
          </p:cNvPr>
          <p:cNvSpPr>
            <a:spLocks noGrp="1" noRot="1" noChangeAspect="1" noChangeArrowheads="1" noTextEdit="1"/>
          </p:cNvSpPr>
          <p:nvPr>
            <p:ph type="sldImg"/>
          </p:nvPr>
        </p:nvSpPr>
        <p:spPr>
          <a:ln/>
        </p:spPr>
      </p:sp>
      <p:sp>
        <p:nvSpPr>
          <p:cNvPr id="601092" name="Rectangle 3">
            <a:extLst>
              <a:ext uri="{FF2B5EF4-FFF2-40B4-BE49-F238E27FC236}">
                <a16:creationId xmlns:a16="http://schemas.microsoft.com/office/drawing/2014/main" id="{55065FDA-4365-9846-BB6C-81B9EE7B5D62}"/>
              </a:ext>
            </a:extLst>
          </p:cNvPr>
          <p:cNvSpPr>
            <a:spLocks noGrp="1" noChangeArrowheads="1"/>
          </p:cNvSpPr>
          <p:nvPr>
            <p:ph type="body" idx="1"/>
          </p:nvPr>
        </p:nvSpPr>
        <p:spPr/>
        <p:txBody>
          <a:bodyPr/>
          <a:lstStyle/>
          <a:p>
            <a:r>
              <a:rPr lang="fi-FI" altLang="en-US" b="1"/>
              <a:t>… perjamuan kawin anak domba Allah …</a:t>
            </a:r>
            <a:endParaRPr lang="en-US" altLang="en-US" b="1"/>
          </a:p>
          <a:p>
            <a:r>
              <a:rPr lang="en-US" altLang="en-US" b="1"/>
              <a:t>////	kedatangan Kristus yang kedua kalinya</a:t>
            </a:r>
          </a:p>
          <a:p>
            <a:r>
              <a:rPr lang="en-US" altLang="en-US" b="1"/>
              <a:t>////	pemerintahan seribu tahun di bumi … milenium …</a:t>
            </a:r>
            <a:endParaRPr lang="fi-FI" altLang="en-US" b="1"/>
          </a:p>
          <a:p>
            <a:r>
              <a:rPr lang="fi-FI" altLang="en-US" b="1"/>
              <a:t>////	diikuti oleh penghakiman tahta putih Allah,</a:t>
            </a:r>
          </a:p>
          <a:p>
            <a:r>
              <a:rPr lang="fi-FI" altLang="en-US" b="1"/>
              <a:t>////	puncak klimaks dari semua peristiwa ini, langit dan bumi yang baru.</a:t>
            </a:r>
            <a:endParaRPr lang="en-US" altLang="en-US"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559EF30-2BB5-104A-853A-552DD280262F}"/>
              </a:ext>
            </a:extLst>
          </p:cNvPr>
          <p:cNvSpPr>
            <a:spLocks noGrp="1" noChangeArrowheads="1"/>
          </p:cNvSpPr>
          <p:nvPr>
            <p:ph type="sldNum" sz="quarter" idx="5"/>
          </p:nvPr>
        </p:nvSpPr>
        <p:spPr>
          <a:ln/>
        </p:spPr>
        <p:txBody>
          <a:bodyPr/>
          <a:lstStyle/>
          <a:p>
            <a:fld id="{EE13EFAC-1204-DA4C-8DD8-9CE2D518E17F}" type="slidenum">
              <a:rPr lang="en-US" altLang="en-US"/>
              <a:pPr/>
              <a:t>12</a:t>
            </a:fld>
            <a:endParaRPr lang="en-US" altLang="en-US"/>
          </a:p>
        </p:txBody>
      </p:sp>
      <p:sp>
        <p:nvSpPr>
          <p:cNvPr id="603138" name="Rectangle 2">
            <a:extLst>
              <a:ext uri="{FF2B5EF4-FFF2-40B4-BE49-F238E27FC236}">
                <a16:creationId xmlns:a16="http://schemas.microsoft.com/office/drawing/2014/main" id="{06F139A6-6F82-B14C-9F09-F7B1868998BB}"/>
              </a:ext>
            </a:extLst>
          </p:cNvPr>
          <p:cNvSpPr>
            <a:spLocks noGrp="1" noRot="1" noChangeAspect="1" noChangeArrowheads="1" noTextEdit="1"/>
          </p:cNvSpPr>
          <p:nvPr>
            <p:ph type="sldImg"/>
          </p:nvPr>
        </p:nvSpPr>
        <p:spPr>
          <a:xfrm>
            <a:off x="1150938" y="692150"/>
            <a:ext cx="4556125" cy="3416300"/>
          </a:xfrm>
          <a:ln/>
        </p:spPr>
      </p:sp>
      <p:sp>
        <p:nvSpPr>
          <p:cNvPr id="603139" name="Rectangle 3">
            <a:extLst>
              <a:ext uri="{FF2B5EF4-FFF2-40B4-BE49-F238E27FC236}">
                <a16:creationId xmlns:a16="http://schemas.microsoft.com/office/drawing/2014/main" id="{66B1B929-A22A-354F-92F5-3E3034F0346C}"/>
              </a:ext>
            </a:extLst>
          </p:cNvPr>
          <p:cNvSpPr>
            <a:spLocks noGrp="1" noChangeArrowheads="1"/>
          </p:cNvSpPr>
          <p:nvPr>
            <p:ph type="body" idx="1"/>
          </p:nvPr>
        </p:nvSpPr>
        <p:spPr/>
        <p:txBody>
          <a:bodyPr/>
          <a:lstStyle/>
          <a:p>
            <a:r>
              <a:rPr lang="fi-FI" altLang="en-US" b="1"/>
              <a:t>Sekarang … kembali ke perjanjian yang berdasarkan atas struktur dari kronologi Alkitab ... Perjanjian-perjanjian … janji yang tidak bersyarat dari Tuhan …kita percaya perjanjian ini terus berlangsung.  Secara berurutan, perjanjian yang terdapat di dalam Perjanjian Lama adalah,  </a:t>
            </a:r>
            <a:endParaRPr lang="en-US" altLang="en-US" b="1"/>
          </a:p>
          <a:p>
            <a:r>
              <a:rPr lang="en-US" altLang="en-US" b="1"/>
              <a:t>////	PERJANJIAN ABRAHAM ...Kejadian 12 dan 15…</a:t>
            </a:r>
          </a:p>
          <a:p>
            <a:r>
              <a:rPr lang="en-US" altLang="en-US" b="1"/>
              <a:t>////	PERJANJIAN TANAH ...Ulangan 30</a:t>
            </a:r>
          </a:p>
          <a:p>
            <a:r>
              <a:rPr lang="en-US" altLang="en-US" b="1"/>
              <a:t>////	PERJANJIAN DAUD …2 Samuel 7…dan</a:t>
            </a:r>
          </a:p>
          <a:p>
            <a:r>
              <a:rPr lang="en-US" altLang="en-US" b="1"/>
              <a:t>////	PERJANJIAN BARU …Yeremia 31.</a:t>
            </a:r>
            <a:endParaRPr lang="fi-FI" altLang="en-US" b="1"/>
          </a:p>
          <a:p>
            <a:r>
              <a:rPr lang="fi-FI" altLang="en-US" b="1"/>
              <a:t>Semua peristiwa-peristiwa besar ini akan membawa </a:t>
            </a:r>
            <a:endParaRPr lang="fi-FI" altLang="zh-CN" b="1">
              <a:ea typeface="SimSun" panose="02010600030101010101" pitchFamily="2" charset="-122"/>
            </a:endParaRPr>
          </a:p>
          <a:p>
            <a:r>
              <a:rPr lang="fi-FI" altLang="zh-CN" b="1">
                <a:ea typeface="SimSun" panose="02010600030101010101" pitchFamily="2" charset="-122"/>
              </a:rPr>
              <a:t>////	sejarah dunia menuju klimaks- dan penggenapan janji  – berdasarkan janji antara Tuhan dan Abraham.</a:t>
            </a:r>
            <a:r>
              <a:rPr lang="fi-FI" altLang="zh-CN">
                <a:ea typeface="SimSun" panose="02010600030101010101" pitchFamily="2" charset="-122"/>
              </a:rPr>
              <a:t> </a:t>
            </a: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CE569A1-22CE-7F4C-98F1-5861B646A532}"/>
              </a:ext>
            </a:extLst>
          </p:cNvPr>
          <p:cNvSpPr>
            <a:spLocks noGrp="1" noChangeArrowheads="1"/>
          </p:cNvSpPr>
          <p:nvPr>
            <p:ph type="sldNum" sz="quarter" idx="5"/>
          </p:nvPr>
        </p:nvSpPr>
        <p:spPr>
          <a:ln/>
        </p:spPr>
        <p:txBody>
          <a:bodyPr/>
          <a:lstStyle/>
          <a:p>
            <a:fld id="{FACFD2B6-AA71-3845-AF03-524CBF67C4A8}" type="slidenum">
              <a:rPr lang="en-US" altLang="en-US"/>
              <a:pPr/>
              <a:t>13</a:t>
            </a:fld>
            <a:endParaRPr lang="en-US" altLang="en-US"/>
          </a:p>
        </p:txBody>
      </p:sp>
      <p:sp>
        <p:nvSpPr>
          <p:cNvPr id="11266" name="Rectangle 2">
            <a:extLst>
              <a:ext uri="{FF2B5EF4-FFF2-40B4-BE49-F238E27FC236}">
                <a16:creationId xmlns:a16="http://schemas.microsoft.com/office/drawing/2014/main" id="{185DEED5-A8A6-FA49-AE42-EAFD2DFBE2AA}"/>
              </a:ext>
            </a:extLst>
          </p:cNvPr>
          <p:cNvSpPr>
            <a:spLocks noGrp="1" noChangeArrowheads="1"/>
          </p:cNvSpPr>
          <p:nvPr>
            <p:ph type="body" idx="1"/>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lstStyle/>
          <a:p>
            <a:r>
              <a:rPr lang="en-US" altLang="en-US" b="1"/>
              <a:t>Jadi...untuk ekspolarasi yang lebih jauh ...mari kita melihat PONDASI DASAR WAHYU ALKITAB ..PROGRAM PERJANJIAN ALLAH YANG TIDAK BERSYARAT.</a:t>
            </a:r>
            <a:r>
              <a:rPr lang="en-US" altLang="en-US"/>
              <a:t> </a:t>
            </a:r>
          </a:p>
        </p:txBody>
      </p:sp>
      <p:sp>
        <p:nvSpPr>
          <p:cNvPr id="11267" name="Rectangle 3">
            <a:extLst>
              <a:ext uri="{FF2B5EF4-FFF2-40B4-BE49-F238E27FC236}">
                <a16:creationId xmlns:a16="http://schemas.microsoft.com/office/drawing/2014/main" id="{B5077921-EBB7-5645-B7BC-23DC94B19893}"/>
              </a:ext>
            </a:extLst>
          </p:cNvPr>
          <p:cNvSpPr>
            <a:spLocks noGrp="1" noRot="1" noChangeAspect="1" noChangeArrowheads="1" noTextEdit="1"/>
          </p:cNvSpPr>
          <p:nvPr>
            <p:ph type="sldImg"/>
          </p:nvPr>
        </p:nvSpPr>
        <p:spPr>
          <a:ln w="12700" cap="flat">
            <a:solidFill>
              <a:schemeClr val="tx1"/>
            </a:solidFill>
          </a:ln>
          <a:extLst>
            <a:ext uri="{909E8E84-426E-40DD-AFC4-6F175D3DCCD1}">
              <a14:hiddenFill xmlns:a14="http://schemas.microsoft.com/office/drawing/2010/main">
                <a:noFill/>
              </a14:hiddenFill>
            </a:ext>
          </a:extLst>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CBD56EA-3A66-BD40-870B-98681385952C}"/>
              </a:ext>
            </a:extLst>
          </p:cNvPr>
          <p:cNvSpPr>
            <a:spLocks noGrp="1" noChangeArrowheads="1"/>
          </p:cNvSpPr>
          <p:nvPr>
            <p:ph type="sldNum" sz="quarter" idx="5"/>
          </p:nvPr>
        </p:nvSpPr>
        <p:spPr>
          <a:ln/>
        </p:spPr>
        <p:txBody>
          <a:bodyPr/>
          <a:lstStyle/>
          <a:p>
            <a:fld id="{9DD280FC-4F32-1B46-9596-F7A21DEFFF40}" type="slidenum">
              <a:rPr lang="en-US" altLang="en-US"/>
              <a:pPr/>
              <a:t>14</a:t>
            </a:fld>
            <a:endParaRPr lang="en-US" altLang="en-US"/>
          </a:p>
        </p:txBody>
      </p:sp>
      <p:sp>
        <p:nvSpPr>
          <p:cNvPr id="604162" name="Rectangle 2">
            <a:extLst>
              <a:ext uri="{FF2B5EF4-FFF2-40B4-BE49-F238E27FC236}">
                <a16:creationId xmlns:a16="http://schemas.microsoft.com/office/drawing/2014/main" id="{E8232A70-95C5-AA4E-A6D1-41AE238E9D67}"/>
              </a:ext>
            </a:extLst>
          </p:cNvPr>
          <p:cNvSpPr>
            <a:spLocks noGrp="1" noRot="1" noChangeAspect="1" noChangeArrowheads="1" noTextEdit="1"/>
          </p:cNvSpPr>
          <p:nvPr>
            <p:ph type="sldImg"/>
          </p:nvPr>
        </p:nvSpPr>
        <p:spPr>
          <a:ln/>
        </p:spPr>
      </p:sp>
      <p:sp>
        <p:nvSpPr>
          <p:cNvPr id="604163" name="Rectangle 3">
            <a:extLst>
              <a:ext uri="{FF2B5EF4-FFF2-40B4-BE49-F238E27FC236}">
                <a16:creationId xmlns:a16="http://schemas.microsoft.com/office/drawing/2014/main" id="{CAB17057-6998-7D49-B8B9-2C4822234A4C}"/>
              </a:ext>
            </a:extLst>
          </p:cNvPr>
          <p:cNvSpPr>
            <a:spLocks noGrp="1" noChangeArrowheads="1"/>
          </p:cNvSpPr>
          <p:nvPr>
            <p:ph type="body" idx="1"/>
          </p:nvPr>
        </p:nvSpPr>
        <p:spPr/>
        <p:txBody>
          <a:bodyPr/>
          <a:lstStyle/>
          <a:p>
            <a:r>
              <a:rPr lang="fi-FI" altLang="en-US" b="1"/>
              <a:t>Mari kita pikirkan kutipan seorang pengarang Kristen Don Richardson, menulis pengalaman yang luas  mengenai misi  ... misionaris yang mampu berbicara bahasa lain.  </a:t>
            </a:r>
            <a:r>
              <a:rPr lang="en-US" altLang="en-US" b="1"/>
              <a:t>Don Richardson menulis, akhir –akhir ini ...dalam bukunya KEKEKALAN DALAM HATI MEREKA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178C2E3-05EC-424F-A0D0-B9CB7FF9A66C}"/>
              </a:ext>
            </a:extLst>
          </p:cNvPr>
          <p:cNvSpPr>
            <a:spLocks noGrp="1" noChangeArrowheads="1"/>
          </p:cNvSpPr>
          <p:nvPr>
            <p:ph type="sldNum" sz="quarter" idx="5"/>
          </p:nvPr>
        </p:nvSpPr>
        <p:spPr>
          <a:ln/>
        </p:spPr>
        <p:txBody>
          <a:bodyPr/>
          <a:lstStyle/>
          <a:p>
            <a:fld id="{3677352D-91F1-DA4D-857F-60217F8CB5BC}" type="slidenum">
              <a:rPr lang="en-US" altLang="en-US"/>
              <a:pPr/>
              <a:t>15</a:t>
            </a:fld>
            <a:endParaRPr lang="en-US" altLang="en-US"/>
          </a:p>
        </p:txBody>
      </p:sp>
      <p:sp>
        <p:nvSpPr>
          <p:cNvPr id="605186" name="Rectangle 2">
            <a:extLst>
              <a:ext uri="{FF2B5EF4-FFF2-40B4-BE49-F238E27FC236}">
                <a16:creationId xmlns:a16="http://schemas.microsoft.com/office/drawing/2014/main" id="{5B5B2D4B-6448-7747-ABE0-C54D0E743A45}"/>
              </a:ext>
            </a:extLst>
          </p:cNvPr>
          <p:cNvSpPr>
            <a:spLocks noGrp="1" noRot="1" noChangeAspect="1" noChangeArrowheads="1" noTextEdit="1"/>
          </p:cNvSpPr>
          <p:nvPr>
            <p:ph type="sldImg"/>
          </p:nvPr>
        </p:nvSpPr>
        <p:spPr>
          <a:ln/>
        </p:spPr>
      </p:sp>
      <p:sp>
        <p:nvSpPr>
          <p:cNvPr id="605187" name="Rectangle 3">
            <a:extLst>
              <a:ext uri="{FF2B5EF4-FFF2-40B4-BE49-F238E27FC236}">
                <a16:creationId xmlns:a16="http://schemas.microsoft.com/office/drawing/2014/main" id="{1889B82D-DF95-EC4A-8980-D5792CB1D45B}"/>
              </a:ext>
            </a:extLst>
          </p:cNvPr>
          <p:cNvSpPr>
            <a:spLocks noGrp="1" noChangeArrowheads="1"/>
          </p:cNvSpPr>
          <p:nvPr>
            <p:ph type="body" idx="1"/>
          </p:nvPr>
        </p:nvSpPr>
        <p:spPr/>
        <p:txBody>
          <a:bodyPr/>
          <a:lstStyle/>
          <a:p>
            <a:r>
              <a:rPr lang="en-US" altLang="en-US" b="1" u="sng"/>
              <a:t>“Perjanjian Abraham</a:t>
            </a:r>
            <a:r>
              <a:rPr lang="en-US" altLang="en-US" b="1"/>
              <a:t>...adalah PONDASI dasar Alkitab – penopang wahyu khusus. Pengajaran yang tidak mengakui adanya penopang wahyu khusus, tidak akan dapat menjelaskan wahyu yang Allah berikan.  </a:t>
            </a:r>
            <a:endParaRPr lang="en-US" altLang="en-US" b="1" u="sng"/>
          </a:p>
          <a:p>
            <a:r>
              <a:rPr lang="en-US" altLang="en-US" b="1" u="sng"/>
              <a:t>////	Secara harafiah kita dapat mengilustrasikannya sebagai tidak ada tulang punggung</a:t>
            </a:r>
            <a:r>
              <a:rPr lang="en-US" altLang="en-US" b="1"/>
              <a:t>. Dan cenderung untuk meninggalkan kekristenan, akibatnya …</a:t>
            </a:r>
          </a:p>
          <a:p>
            <a:r>
              <a:rPr lang="en-US" altLang="en-US" b="1"/>
              <a:t>////	…mereka kehilangan berkat yang sudah mereka terima, bukan hanya untuk bangsanya sendiri, tapi juga untuk semua orang di dunia.”</a:t>
            </a:r>
            <a:r>
              <a:rPr lang="en-US" altLang="en-US"/>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8302DC0-E9D0-4D4A-9BAC-205E216B7013}"/>
              </a:ext>
            </a:extLst>
          </p:cNvPr>
          <p:cNvSpPr>
            <a:spLocks noGrp="1" noChangeArrowheads="1"/>
          </p:cNvSpPr>
          <p:nvPr>
            <p:ph type="sldNum" sz="quarter" idx="5"/>
          </p:nvPr>
        </p:nvSpPr>
        <p:spPr>
          <a:ln/>
        </p:spPr>
        <p:txBody>
          <a:bodyPr/>
          <a:lstStyle/>
          <a:p>
            <a:fld id="{1A5C6EF7-4110-2A45-9723-C664A09284DC}" type="slidenum">
              <a:rPr lang="en-US" altLang="en-US"/>
              <a:pPr/>
              <a:t>16</a:t>
            </a:fld>
            <a:endParaRPr lang="en-US" altLang="en-US"/>
          </a:p>
        </p:txBody>
      </p:sp>
      <p:sp>
        <p:nvSpPr>
          <p:cNvPr id="606210" name="Rectangle 2">
            <a:extLst>
              <a:ext uri="{FF2B5EF4-FFF2-40B4-BE49-F238E27FC236}">
                <a16:creationId xmlns:a16="http://schemas.microsoft.com/office/drawing/2014/main" id="{01243F7C-B996-F54E-A11F-6FD1E2C6DE5B}"/>
              </a:ext>
            </a:extLst>
          </p:cNvPr>
          <p:cNvSpPr>
            <a:spLocks noGrp="1" noRot="1" noChangeAspect="1" noChangeArrowheads="1" noTextEdit="1"/>
          </p:cNvSpPr>
          <p:nvPr>
            <p:ph type="sldImg"/>
          </p:nvPr>
        </p:nvSpPr>
        <p:spPr>
          <a:ln/>
        </p:spPr>
      </p:sp>
      <p:sp>
        <p:nvSpPr>
          <p:cNvPr id="606211" name="Rectangle 3">
            <a:extLst>
              <a:ext uri="{FF2B5EF4-FFF2-40B4-BE49-F238E27FC236}">
                <a16:creationId xmlns:a16="http://schemas.microsoft.com/office/drawing/2014/main" id="{3F582BA1-C5BF-994C-97E2-9B23FDA0A86C}"/>
              </a:ext>
            </a:extLst>
          </p:cNvPr>
          <p:cNvSpPr>
            <a:spLocks noGrp="1" noChangeArrowheads="1"/>
          </p:cNvSpPr>
          <p:nvPr>
            <p:ph type="body" idx="1"/>
          </p:nvPr>
        </p:nvSpPr>
        <p:spPr/>
        <p:txBody>
          <a:bodyPr/>
          <a:lstStyle/>
          <a:p>
            <a:r>
              <a:rPr lang="fi-FI" altLang="en-US" b="1"/>
              <a:t>Sekarang mari kita meletakkan semua bagian-bagian dari teka teki Alkitab bersama.  Ada beberapa bagian yang akan kita kerjakan.  Mulailah dengan Lembar kerja  #10.</a:t>
            </a:r>
          </a:p>
          <a:p>
            <a:r>
              <a:rPr lang="fi-FI" altLang="en-US" b="1"/>
              <a:t>////	Mulailah dengan beberapa gagasan mengenai kata, DOSA. </a:t>
            </a:r>
            <a:endParaRPr lang="en-US" altLang="en-US" b="1"/>
          </a:p>
          <a:p>
            <a:r>
              <a:rPr lang="en-US" altLang="en-US" b="1"/>
              <a:t>////	Baik bahasa Ibrani di perjanjian lama dan bahasa Yunani di perjanjian baru ... keduanya menerjermahkan kata DOSA ... sebenarnya memiliki arti yang lebih luas .</a:t>
            </a:r>
          </a:p>
          <a:p>
            <a:r>
              <a:rPr lang="en-US" altLang="en-US" b="1"/>
              <a:t>////	KELAKUAN JAHAT …..</a:t>
            </a:r>
          </a:p>
          <a:p>
            <a:r>
              <a:rPr lang="en-US" altLang="en-US" b="1"/>
              <a:t>////	ASUSILA….</a:t>
            </a:r>
          </a:p>
          <a:p>
            <a:r>
              <a:rPr lang="en-US" altLang="en-US" b="1"/>
              <a:t>////	PELANGGARAN ..</a:t>
            </a:r>
          </a:p>
          <a:p>
            <a:r>
              <a:rPr lang="en-US" altLang="en-US" b="1"/>
              <a:t>////	KEJAHATAN ...</a:t>
            </a:r>
          </a:p>
          <a:p>
            <a:r>
              <a:rPr lang="en-US" altLang="en-US" b="1"/>
              <a:t>////	KESALAHAN …</a:t>
            </a:r>
          </a:p>
          <a:p>
            <a:r>
              <a:rPr lang="en-US" altLang="en-US" b="1"/>
              <a:t>////	dan DOSA …</a:t>
            </a:r>
          </a:p>
          <a:p>
            <a:r>
              <a:rPr lang="en-US" altLang="en-US" b="1"/>
              <a:t>Setiap kata tersebut dalam bahasa aslinya mengandung perbuatan yang negatif.  Kata “DOSA” adalah kata yang tidak efektif ketika kita membandingkan dengan arti ASLInya yang lebih luas karena kata tersebut dalam bahasa INDONESIA hanya diterjermahkan sebagai : DOSA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26283C-E0EA-7044-8DD7-98C62B2EDFDD}"/>
              </a:ext>
            </a:extLst>
          </p:cNvPr>
          <p:cNvSpPr>
            <a:spLocks noGrp="1" noChangeArrowheads="1"/>
          </p:cNvSpPr>
          <p:nvPr>
            <p:ph type="sldNum" sz="quarter" idx="5"/>
          </p:nvPr>
        </p:nvSpPr>
        <p:spPr>
          <a:ln/>
        </p:spPr>
        <p:txBody>
          <a:bodyPr/>
          <a:lstStyle/>
          <a:p>
            <a:fld id="{924AB57C-E06E-2E46-A2C1-1DA15B28346E}" type="slidenum">
              <a:rPr lang="en-US" altLang="en-US"/>
              <a:pPr/>
              <a:t>17</a:t>
            </a:fld>
            <a:endParaRPr lang="en-US" altLang="en-US"/>
          </a:p>
        </p:txBody>
      </p:sp>
      <p:sp>
        <p:nvSpPr>
          <p:cNvPr id="607234" name="Rectangle 2">
            <a:extLst>
              <a:ext uri="{FF2B5EF4-FFF2-40B4-BE49-F238E27FC236}">
                <a16:creationId xmlns:a16="http://schemas.microsoft.com/office/drawing/2014/main" id="{B9448E6D-99BD-C244-BEC8-861CEEC6F28C}"/>
              </a:ext>
            </a:extLst>
          </p:cNvPr>
          <p:cNvSpPr>
            <a:spLocks noGrp="1" noRot="1" noChangeAspect="1" noChangeArrowheads="1" noTextEdit="1"/>
          </p:cNvSpPr>
          <p:nvPr>
            <p:ph type="sldImg"/>
          </p:nvPr>
        </p:nvSpPr>
        <p:spPr>
          <a:ln/>
        </p:spPr>
      </p:sp>
      <p:sp>
        <p:nvSpPr>
          <p:cNvPr id="607235" name="Rectangle 3">
            <a:extLst>
              <a:ext uri="{FF2B5EF4-FFF2-40B4-BE49-F238E27FC236}">
                <a16:creationId xmlns:a16="http://schemas.microsoft.com/office/drawing/2014/main" id="{35AFDA3C-BCD5-B348-A8D3-F99162E4086F}"/>
              </a:ext>
            </a:extLst>
          </p:cNvPr>
          <p:cNvSpPr>
            <a:spLocks noGrp="1" noChangeArrowheads="1"/>
          </p:cNvSpPr>
          <p:nvPr>
            <p:ph type="body" idx="1"/>
          </p:nvPr>
        </p:nvSpPr>
        <p:spPr/>
        <p:txBody>
          <a:bodyPr/>
          <a:lstStyle/>
          <a:p>
            <a:r>
              <a:rPr lang="fi-FI" altLang="en-US" b="1"/>
              <a:t>Namun ada terjemahan yang umum dipakai yaitu .</a:t>
            </a:r>
          </a:p>
          <a:p>
            <a:r>
              <a:rPr lang="fi-FI" altLang="en-US" b="1"/>
              <a:t>////	 ... TIDAK MENCAPAI SASARAN … seperti pemanah yang kehilangan arah dari sasaran yang tepat.</a:t>
            </a:r>
            <a:endParaRPr lang="fi-FI" altLang="zh-CN" b="1">
              <a:ea typeface="SimSun" panose="02010600030101010101" pitchFamily="2" charset="-122"/>
            </a:endParaRPr>
          </a:p>
          <a:p>
            <a:r>
              <a:rPr lang="fi-FI" altLang="zh-CN" b="1">
                <a:ea typeface="SimSun" panose="02010600030101010101" pitchFamily="2" charset="-122"/>
              </a:rPr>
              <a:t>////	Namun mungkin Anda berpikir …dimana atau apa menurut Alkitab ... sasaran tersebut?</a:t>
            </a:r>
            <a:r>
              <a:rPr lang="en-US" altLang="zh-CN">
                <a:ea typeface="SimSun" panose="02010600030101010101" pitchFamily="2" charset="-122"/>
              </a:rPr>
              <a:t> </a:t>
            </a: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45C7D84-67E3-E547-BE6E-162CA4F5E4C4}"/>
              </a:ext>
            </a:extLst>
          </p:cNvPr>
          <p:cNvSpPr>
            <a:spLocks noGrp="1" noChangeArrowheads="1"/>
          </p:cNvSpPr>
          <p:nvPr>
            <p:ph type="sldNum" sz="quarter" idx="5"/>
          </p:nvPr>
        </p:nvSpPr>
        <p:spPr>
          <a:ln/>
        </p:spPr>
        <p:txBody>
          <a:bodyPr/>
          <a:lstStyle/>
          <a:p>
            <a:fld id="{35207F30-C33E-E644-8476-E16FE0DEB64F}" type="slidenum">
              <a:rPr lang="en-US" altLang="en-US"/>
              <a:pPr/>
              <a:t>18</a:t>
            </a:fld>
            <a:endParaRPr lang="en-US" altLang="en-US"/>
          </a:p>
        </p:txBody>
      </p:sp>
      <p:sp>
        <p:nvSpPr>
          <p:cNvPr id="608258" name="Rectangle 2">
            <a:extLst>
              <a:ext uri="{FF2B5EF4-FFF2-40B4-BE49-F238E27FC236}">
                <a16:creationId xmlns:a16="http://schemas.microsoft.com/office/drawing/2014/main" id="{58D53A6C-4D14-E246-96F3-33D870C2DAB5}"/>
              </a:ext>
            </a:extLst>
          </p:cNvPr>
          <p:cNvSpPr>
            <a:spLocks noGrp="1" noRot="1" noChangeAspect="1" noChangeArrowheads="1" noTextEdit="1"/>
          </p:cNvSpPr>
          <p:nvPr>
            <p:ph type="sldImg"/>
          </p:nvPr>
        </p:nvSpPr>
        <p:spPr>
          <a:ln/>
        </p:spPr>
      </p:sp>
      <p:sp>
        <p:nvSpPr>
          <p:cNvPr id="608259" name="Rectangle 3">
            <a:extLst>
              <a:ext uri="{FF2B5EF4-FFF2-40B4-BE49-F238E27FC236}">
                <a16:creationId xmlns:a16="http://schemas.microsoft.com/office/drawing/2014/main" id="{C8C581E1-8D16-F645-86BD-F192441D05B9}"/>
              </a:ext>
            </a:extLst>
          </p:cNvPr>
          <p:cNvSpPr>
            <a:spLocks noGrp="1" noChangeArrowheads="1"/>
          </p:cNvSpPr>
          <p:nvPr>
            <p:ph type="body" idx="1"/>
          </p:nvPr>
        </p:nvSpPr>
        <p:spPr/>
        <p:txBody>
          <a:bodyPr/>
          <a:lstStyle/>
          <a:p>
            <a:r>
              <a:rPr lang="fi-FI" altLang="en-US" b="1"/>
              <a:t>Untuk mengetahuinya  …kita lihat Alkitab . Disana akan kita temukan sasaran yang Tuhan harapkan untuk menjadi  manusia yang sempurna? </a:t>
            </a:r>
          </a:p>
          <a:p>
            <a:r>
              <a:rPr lang="fi-FI" altLang="en-US" b="1"/>
              <a:t>////	Setelah semuanya …Yesus berkata, “Jadilah sempurna, sama seperti Bapamu yang di surga juga sempurna .” </a:t>
            </a:r>
            <a:r>
              <a:rPr lang="en-US" altLang="en-US" b="1"/>
              <a:t>[Matius 5:48]</a:t>
            </a:r>
            <a:r>
              <a:rPr lang="en-US" altLang="en-US"/>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3ED97C-6878-5245-BB77-F681B3EB93FF}"/>
              </a:ext>
            </a:extLst>
          </p:cNvPr>
          <p:cNvSpPr>
            <a:spLocks noGrp="1" noChangeArrowheads="1"/>
          </p:cNvSpPr>
          <p:nvPr>
            <p:ph type="sldNum" sz="quarter" idx="5"/>
          </p:nvPr>
        </p:nvSpPr>
        <p:spPr>
          <a:ln/>
        </p:spPr>
        <p:txBody>
          <a:bodyPr/>
          <a:lstStyle/>
          <a:p>
            <a:fld id="{E156FBBA-8387-0249-A987-96071C4C0EC5}" type="slidenum">
              <a:rPr lang="en-US" altLang="en-US"/>
              <a:pPr/>
              <a:t>19</a:t>
            </a:fld>
            <a:endParaRPr lang="en-US" altLang="en-US"/>
          </a:p>
        </p:txBody>
      </p:sp>
      <p:sp>
        <p:nvSpPr>
          <p:cNvPr id="611330" name="Rectangle 7">
            <a:extLst>
              <a:ext uri="{FF2B5EF4-FFF2-40B4-BE49-F238E27FC236}">
                <a16:creationId xmlns:a16="http://schemas.microsoft.com/office/drawing/2014/main" id="{B868DFAA-AF4C-CF44-934D-F1D3588CBC6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B04F47F3-D742-6C4F-91C8-C436125A072B}" type="slidenum">
              <a:rPr lang="en-US" altLang="en-US" sz="1200" b="0">
                <a:latin typeface="Times" pitchFamily="2" charset="0"/>
                <a:ea typeface="ＭＳ Ｐゴシック" panose="020B0600070205080204" pitchFamily="34" charset="-128"/>
              </a:rPr>
              <a:pPr algn="r"/>
              <a:t>19</a:t>
            </a:fld>
            <a:endParaRPr lang="en-US" altLang="en-US" sz="1200" b="0">
              <a:latin typeface="Times" pitchFamily="2" charset="0"/>
              <a:ea typeface="ＭＳ Ｐゴシック" panose="020B0600070205080204" pitchFamily="34" charset="-128"/>
            </a:endParaRPr>
          </a:p>
        </p:txBody>
      </p:sp>
      <p:sp>
        <p:nvSpPr>
          <p:cNvPr id="611331" name="Rectangle 2">
            <a:extLst>
              <a:ext uri="{FF2B5EF4-FFF2-40B4-BE49-F238E27FC236}">
                <a16:creationId xmlns:a16="http://schemas.microsoft.com/office/drawing/2014/main" id="{F03B389A-1F1E-F247-827B-F556DB4CA22F}"/>
              </a:ext>
            </a:extLst>
          </p:cNvPr>
          <p:cNvSpPr>
            <a:spLocks noGrp="1" noRot="1" noChangeAspect="1" noChangeArrowheads="1" noTextEdit="1"/>
          </p:cNvSpPr>
          <p:nvPr>
            <p:ph type="sldImg"/>
          </p:nvPr>
        </p:nvSpPr>
        <p:spPr>
          <a:ln/>
        </p:spPr>
      </p:sp>
      <p:sp>
        <p:nvSpPr>
          <p:cNvPr id="611332" name="Rectangle 3">
            <a:extLst>
              <a:ext uri="{FF2B5EF4-FFF2-40B4-BE49-F238E27FC236}">
                <a16:creationId xmlns:a16="http://schemas.microsoft.com/office/drawing/2014/main" id="{137C03B1-956C-0844-A398-CA6A52F3AC25}"/>
              </a:ext>
            </a:extLst>
          </p:cNvPr>
          <p:cNvSpPr>
            <a:spLocks noGrp="1" noChangeArrowheads="1"/>
          </p:cNvSpPr>
          <p:nvPr>
            <p:ph type="body" idx="1"/>
          </p:nvPr>
        </p:nvSpPr>
        <p:spPr/>
        <p:txBody>
          <a:bodyPr/>
          <a:lstStyle/>
          <a:p>
            <a:r>
              <a:rPr lang="en-US" altLang="en-US" b="1"/>
              <a:t>(Istilah Nama TUHAN)</a:t>
            </a:r>
            <a:endParaRPr lang="fi-FI" altLang="en-US" b="1"/>
          </a:p>
          <a:p>
            <a:r>
              <a:rPr lang="fi-FI" altLang="en-US" b="1"/>
              <a:t>Dengan Lembar Kerja # 11…bagaimana Anda dapat mengerti dimensi KESEMPURNAAN ?  </a:t>
            </a:r>
            <a:r>
              <a:rPr lang="en-US" altLang="en-US" b="1"/>
              <a:t>cukup dengan melihat kepada nama Allah di Alkitab … nama , syarat-syarat dan ungkapan-ungkapan yang Ia gunakan dalam referensi kepada Dirinya.  </a:t>
            </a:r>
            <a:r>
              <a:rPr lang="fi-FI" altLang="en-US" b="1"/>
              <a:t>Daftar itu memberikan kita ide bagus untuk meningkatkan tingkah laku yang diharapkan pada diri kita .  Dan, tentu saja, diantara lusinan istilah nama Allah di Alkitab …  </a:t>
            </a:r>
            <a:r>
              <a:rPr lang="en-US" altLang="en-US" b="1"/>
              <a:t>adalah …</a:t>
            </a:r>
          </a:p>
          <a:p>
            <a:r>
              <a:rPr lang="en-US" altLang="en-US" b="1"/>
              <a:t>////	….MAHA KUASA…</a:t>
            </a:r>
          </a:p>
          <a:p>
            <a:r>
              <a:rPr lang="en-US" altLang="en-US" b="1"/>
              <a:t>////	….PENGASIH…</a:t>
            </a:r>
          </a:p>
          <a:p>
            <a:r>
              <a:rPr lang="en-US" altLang="en-US" b="1"/>
              <a:t>////	….SETIA DAN BENAR…</a:t>
            </a:r>
          </a:p>
          <a:p>
            <a:r>
              <a:rPr lang="en-US" altLang="en-US" b="1"/>
              <a:t>////	….DOMBA ALLAH…</a:t>
            </a:r>
          </a:p>
          <a:p>
            <a:r>
              <a:rPr lang="en-US" altLang="en-US" b="1"/>
              <a:t>////	….KEBAJIKAN…</a:t>
            </a:r>
          </a:p>
          <a:p>
            <a:r>
              <a:rPr lang="en-US" altLang="en-US" b="1"/>
              <a:t>////	….KEBENARAN…</a:t>
            </a:r>
          </a:p>
          <a:p>
            <a:r>
              <a:rPr lang="en-US" altLang="en-US" b="1"/>
              <a:t>//// 	….DAN NAMA ATAS SEGALA NAMA …KRISTUS TUHAN…YESUS Sendiri!  </a:t>
            </a:r>
          </a:p>
          <a:p>
            <a:r>
              <a:rPr lang="en-US" altLang="en-US" b="1"/>
              <a:t>Ada beberapa dimensi harapan …dimana tidak ada dari kita yang dapat membandingkan. Lalu pertanyaan yang tinggal …</a:t>
            </a:r>
            <a:endParaRPr lang="fi-FI" altLang="en-US" b="1"/>
          </a:p>
          <a:p>
            <a:r>
              <a:rPr lang="fi-FI" altLang="en-US" b="1"/>
              <a:t>////	APAKAH KITA MENCAPAI SASARAN ATAU TIDAK? Itulah sebabnya kita membutuhkan JURU SELAMAT …Kristus Tuhan .</a:t>
            </a:r>
            <a:endParaRPr lang="en-US" altLang="en-US" b="1"/>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9D5B8AA-448E-854B-8C89-A8AFD794157F}"/>
              </a:ext>
            </a:extLst>
          </p:cNvPr>
          <p:cNvSpPr>
            <a:spLocks noGrp="1" noChangeArrowheads="1"/>
          </p:cNvSpPr>
          <p:nvPr>
            <p:ph type="sldNum" sz="quarter" idx="5"/>
          </p:nvPr>
        </p:nvSpPr>
        <p:spPr>
          <a:ln/>
        </p:spPr>
        <p:txBody>
          <a:bodyPr/>
          <a:lstStyle/>
          <a:p>
            <a:fld id="{C1BE577E-EFAE-DD46-83C7-B95A27DCFE7C}" type="slidenum">
              <a:rPr lang="en-US" altLang="en-US"/>
              <a:pPr/>
              <a:t>20</a:t>
            </a:fld>
            <a:endParaRPr lang="en-US" altLang="en-US"/>
          </a:p>
        </p:txBody>
      </p:sp>
      <p:sp>
        <p:nvSpPr>
          <p:cNvPr id="612354" name="Rectangle 2">
            <a:extLst>
              <a:ext uri="{FF2B5EF4-FFF2-40B4-BE49-F238E27FC236}">
                <a16:creationId xmlns:a16="http://schemas.microsoft.com/office/drawing/2014/main" id="{0F61AAB1-43C1-FE4F-A6D8-6ABD3059B060}"/>
              </a:ext>
            </a:extLst>
          </p:cNvPr>
          <p:cNvSpPr>
            <a:spLocks noGrp="1" noRot="1" noChangeAspect="1" noChangeArrowheads="1" noTextEdit="1"/>
          </p:cNvSpPr>
          <p:nvPr>
            <p:ph type="sldImg"/>
          </p:nvPr>
        </p:nvSpPr>
        <p:spPr>
          <a:ln/>
        </p:spPr>
      </p:sp>
      <p:sp>
        <p:nvSpPr>
          <p:cNvPr id="612355" name="Rectangle 3">
            <a:extLst>
              <a:ext uri="{FF2B5EF4-FFF2-40B4-BE49-F238E27FC236}">
                <a16:creationId xmlns:a16="http://schemas.microsoft.com/office/drawing/2014/main" id="{CB379B1D-F5B7-AE47-847D-A392D689A6DF}"/>
              </a:ext>
            </a:extLst>
          </p:cNvPr>
          <p:cNvSpPr>
            <a:spLocks noGrp="1" noChangeArrowheads="1"/>
          </p:cNvSpPr>
          <p:nvPr>
            <p:ph type="body" idx="1"/>
          </p:nvPr>
        </p:nvSpPr>
        <p:spPr/>
        <p:txBody>
          <a:bodyPr/>
          <a:lstStyle/>
          <a:p>
            <a:r>
              <a:rPr lang="en-US" altLang="en-US" b="1"/>
              <a:t>Pertanyaan lain : Siapa yang mengukur kriteria tersebut ? Bagaimana hidup kita dapat bertahan di dunia ini tanpa SALAH SASARAN ?</a:t>
            </a:r>
          </a:p>
          <a:p>
            <a:r>
              <a:rPr lang="en-US" altLang="en-US" b="1"/>
              <a:t>////	Kita memiliki jawabannya. </a:t>
            </a:r>
            <a:r>
              <a:rPr lang="fi-FI" altLang="en-US" b="1"/>
              <a:t>Paulus menyimpulkan dengan tepat dalam Roma 3:23...</a:t>
            </a:r>
            <a:endParaRPr lang="en-US" altLang="en-US" b="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2DB551-764B-C24E-A35B-E5A497FAC4BC}"/>
              </a:ext>
            </a:extLst>
          </p:cNvPr>
          <p:cNvSpPr>
            <a:spLocks noGrp="1" noChangeArrowheads="1"/>
          </p:cNvSpPr>
          <p:nvPr>
            <p:ph type="sldNum" sz="quarter" idx="5"/>
          </p:nvPr>
        </p:nvSpPr>
        <p:spPr>
          <a:ln/>
        </p:spPr>
        <p:txBody>
          <a:bodyPr/>
          <a:lstStyle/>
          <a:p>
            <a:fld id="{524A7E44-2BF2-A041-B459-5BC24916647E}" type="slidenum">
              <a:rPr lang="en-US" altLang="en-US"/>
              <a:pPr/>
              <a:t>3</a:t>
            </a:fld>
            <a:endParaRPr lang="en-US" altLang="en-US"/>
          </a:p>
        </p:txBody>
      </p:sp>
      <p:sp>
        <p:nvSpPr>
          <p:cNvPr id="662530" name="Rectangle 7">
            <a:extLst>
              <a:ext uri="{FF2B5EF4-FFF2-40B4-BE49-F238E27FC236}">
                <a16:creationId xmlns:a16="http://schemas.microsoft.com/office/drawing/2014/main" id="{754B0705-C87A-FA4D-B718-8CA74F98862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20F179F8-D78D-6C42-B0B0-4F741EFAA11E}" type="slidenum">
              <a:rPr lang="en-US" altLang="en-US" sz="1200" b="0">
                <a:latin typeface="Times" pitchFamily="2" charset="0"/>
                <a:ea typeface="ＭＳ Ｐゴシック" panose="020B0600070205080204" pitchFamily="34" charset="-128"/>
              </a:rPr>
              <a:pPr algn="r"/>
              <a:t>3</a:t>
            </a:fld>
            <a:endParaRPr lang="en-US" altLang="en-US" sz="1200" b="0">
              <a:latin typeface="Times" pitchFamily="2" charset="0"/>
              <a:ea typeface="ＭＳ Ｐゴシック" panose="020B0600070205080204" pitchFamily="34" charset="-128"/>
            </a:endParaRPr>
          </a:p>
        </p:txBody>
      </p:sp>
      <p:sp>
        <p:nvSpPr>
          <p:cNvPr id="662531" name="Rectangle 2">
            <a:extLst>
              <a:ext uri="{FF2B5EF4-FFF2-40B4-BE49-F238E27FC236}">
                <a16:creationId xmlns:a16="http://schemas.microsoft.com/office/drawing/2014/main" id="{11F3FA93-8315-9642-A646-13992FB7F441}"/>
              </a:ext>
            </a:extLst>
          </p:cNvPr>
          <p:cNvSpPr>
            <a:spLocks noGrp="1" noRot="1" noChangeAspect="1" noChangeArrowheads="1" noTextEdit="1"/>
          </p:cNvSpPr>
          <p:nvPr>
            <p:ph type="sldImg"/>
          </p:nvPr>
        </p:nvSpPr>
        <p:spPr>
          <a:xfrm>
            <a:off x="1152525" y="692150"/>
            <a:ext cx="4552950" cy="3416300"/>
          </a:xfrm>
          <a:ln/>
        </p:spPr>
      </p:sp>
      <p:sp>
        <p:nvSpPr>
          <p:cNvPr id="662532" name="Rectangle 3">
            <a:extLst>
              <a:ext uri="{FF2B5EF4-FFF2-40B4-BE49-F238E27FC236}">
                <a16:creationId xmlns:a16="http://schemas.microsoft.com/office/drawing/2014/main" id="{5B58E682-6986-A14A-99CA-B3408402C16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CABF036-A5C5-0549-9CB4-3D04141F4D14}"/>
              </a:ext>
            </a:extLst>
          </p:cNvPr>
          <p:cNvSpPr>
            <a:spLocks noGrp="1" noChangeArrowheads="1"/>
          </p:cNvSpPr>
          <p:nvPr>
            <p:ph type="sldNum" sz="quarter" idx="5"/>
          </p:nvPr>
        </p:nvSpPr>
        <p:spPr>
          <a:ln/>
        </p:spPr>
        <p:txBody>
          <a:bodyPr/>
          <a:lstStyle/>
          <a:p>
            <a:fld id="{5599D677-D6A1-B141-ACF0-852C51664CC0}" type="slidenum">
              <a:rPr lang="en-US" altLang="en-US"/>
              <a:pPr/>
              <a:t>21</a:t>
            </a:fld>
            <a:endParaRPr lang="en-US" altLang="en-US"/>
          </a:p>
        </p:txBody>
      </p:sp>
      <p:sp>
        <p:nvSpPr>
          <p:cNvPr id="613378" name="Rectangle 2">
            <a:extLst>
              <a:ext uri="{FF2B5EF4-FFF2-40B4-BE49-F238E27FC236}">
                <a16:creationId xmlns:a16="http://schemas.microsoft.com/office/drawing/2014/main" id="{61C6D755-F598-4F41-AA56-3A698F79BC19}"/>
              </a:ext>
            </a:extLst>
          </p:cNvPr>
          <p:cNvSpPr>
            <a:spLocks noGrp="1" noRot="1" noChangeAspect="1" noChangeArrowheads="1" noTextEdit="1"/>
          </p:cNvSpPr>
          <p:nvPr>
            <p:ph type="sldImg"/>
          </p:nvPr>
        </p:nvSpPr>
        <p:spPr>
          <a:ln/>
        </p:spPr>
      </p:sp>
      <p:sp>
        <p:nvSpPr>
          <p:cNvPr id="613379" name="Rectangle 3">
            <a:extLst>
              <a:ext uri="{FF2B5EF4-FFF2-40B4-BE49-F238E27FC236}">
                <a16:creationId xmlns:a16="http://schemas.microsoft.com/office/drawing/2014/main" id="{D590EFAC-947E-FB4A-AEEF-C7F2DE3B1BA0}"/>
              </a:ext>
            </a:extLst>
          </p:cNvPr>
          <p:cNvSpPr>
            <a:spLocks noGrp="1" noChangeArrowheads="1"/>
          </p:cNvSpPr>
          <p:nvPr>
            <p:ph type="body" idx="1"/>
          </p:nvPr>
        </p:nvSpPr>
        <p:spPr/>
        <p:txBody>
          <a:bodyPr/>
          <a:lstStyle/>
          <a:p>
            <a:r>
              <a:rPr lang="en-US" altLang="en-US" b="1"/>
              <a:t>Roma 3:23 </a:t>
            </a:r>
            <a:r>
              <a:rPr lang="en-US" altLang="en-US"/>
              <a:t>Karena semua orang telah berbuat dosa dan telah kehilangan kemuliaan Allah.</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8B8CF99-959C-4749-AEBC-C327C51E478A}"/>
              </a:ext>
            </a:extLst>
          </p:cNvPr>
          <p:cNvSpPr>
            <a:spLocks noGrp="1" noChangeArrowheads="1"/>
          </p:cNvSpPr>
          <p:nvPr>
            <p:ph type="sldNum" sz="quarter" idx="5"/>
          </p:nvPr>
        </p:nvSpPr>
        <p:spPr>
          <a:ln/>
        </p:spPr>
        <p:txBody>
          <a:bodyPr/>
          <a:lstStyle/>
          <a:p>
            <a:fld id="{5CF176E0-2367-934B-93E6-A4FF23C00A68}" type="slidenum">
              <a:rPr lang="en-US" altLang="en-US"/>
              <a:pPr/>
              <a:t>22</a:t>
            </a:fld>
            <a:endParaRPr lang="en-US" altLang="en-US"/>
          </a:p>
        </p:txBody>
      </p:sp>
      <p:sp>
        <p:nvSpPr>
          <p:cNvPr id="614402" name="Rectangle 2">
            <a:extLst>
              <a:ext uri="{FF2B5EF4-FFF2-40B4-BE49-F238E27FC236}">
                <a16:creationId xmlns:a16="http://schemas.microsoft.com/office/drawing/2014/main" id="{C68B0AE7-BE42-3A49-9F5C-899C30D699F5}"/>
              </a:ext>
            </a:extLst>
          </p:cNvPr>
          <p:cNvSpPr>
            <a:spLocks noGrp="1" noRot="1" noChangeAspect="1" noChangeArrowheads="1" noTextEdit="1"/>
          </p:cNvSpPr>
          <p:nvPr>
            <p:ph type="sldImg"/>
          </p:nvPr>
        </p:nvSpPr>
        <p:spPr>
          <a:ln/>
        </p:spPr>
      </p:sp>
      <p:sp>
        <p:nvSpPr>
          <p:cNvPr id="614403" name="Rectangle 3">
            <a:extLst>
              <a:ext uri="{FF2B5EF4-FFF2-40B4-BE49-F238E27FC236}">
                <a16:creationId xmlns:a16="http://schemas.microsoft.com/office/drawing/2014/main" id="{36AFE1F0-319D-9041-8484-352673B69C65}"/>
              </a:ext>
            </a:extLst>
          </p:cNvPr>
          <p:cNvSpPr>
            <a:spLocks noGrp="1" noChangeArrowheads="1"/>
          </p:cNvSpPr>
          <p:nvPr>
            <p:ph type="body" idx="1"/>
          </p:nvPr>
        </p:nvSpPr>
        <p:spPr/>
        <p:txBody>
          <a:bodyPr/>
          <a:lstStyle/>
          <a:p>
            <a:pPr>
              <a:lnSpc>
                <a:spcPct val="80000"/>
              </a:lnSpc>
            </a:pPr>
            <a:r>
              <a:rPr lang="en-US" altLang="en-US" sz="800" b="1"/>
              <a:t>Sekarang muncul teka teki yang lain ... </a:t>
            </a:r>
            <a:r>
              <a:rPr lang="sv-SE" altLang="en-US" sz="800" b="1"/>
              <a:t>Alat Bantu Pelajaran #12…satu hal dari beberapa kata-kata yang tidak dapat diganti.  </a:t>
            </a:r>
            <a:r>
              <a:rPr lang="en-US" altLang="en-US" sz="800" b="1"/>
              <a:t>Dimulai dengan KEHENDAK </a:t>
            </a:r>
            <a:r>
              <a:rPr lang="en-US" altLang="en-US" sz="800"/>
              <a:t>....lalu  </a:t>
            </a:r>
            <a:endParaRPr lang="en-US" altLang="en-US" sz="800" b="1"/>
          </a:p>
          <a:p>
            <a:pPr>
              <a:lnSpc>
                <a:spcPct val="80000"/>
              </a:lnSpc>
            </a:pPr>
            <a:r>
              <a:rPr lang="en-US" altLang="en-US" sz="800" b="1"/>
              <a:t>////	KONTRAK...diikuti oleh</a:t>
            </a:r>
            <a:endParaRPr lang="fi-FI" altLang="en-US" sz="800" b="1"/>
          </a:p>
          <a:p>
            <a:pPr>
              <a:lnSpc>
                <a:spcPct val="80000"/>
              </a:lnSpc>
            </a:pPr>
            <a:r>
              <a:rPr lang="fi-FI" altLang="en-US" sz="800" b="1"/>
              <a:t>////	PERJANJIAN (</a:t>
            </a:r>
            <a:r>
              <a:rPr lang="fi-FI" altLang="en-US" sz="800" b="1" i="1"/>
              <a:t>Testament</a:t>
            </a:r>
            <a:r>
              <a:rPr lang="fi-FI" altLang="en-US" sz="800" b="1"/>
              <a:t>) …pada akhirnya</a:t>
            </a:r>
          </a:p>
          <a:p>
            <a:pPr>
              <a:lnSpc>
                <a:spcPct val="80000"/>
              </a:lnSpc>
            </a:pPr>
            <a:r>
              <a:rPr lang="fi-FI" altLang="en-US" sz="800" b="1"/>
              <a:t>////	PERJANJIAN SAH (</a:t>
            </a:r>
            <a:r>
              <a:rPr lang="fi-FI" altLang="en-US" sz="800" b="1" i="1"/>
              <a:t>Covenant</a:t>
            </a:r>
            <a:r>
              <a:rPr lang="fi-FI" altLang="en-US" sz="800" b="1"/>
              <a:t>).</a:t>
            </a:r>
            <a:endParaRPr lang="en-US" altLang="en-US" sz="800" b="1"/>
          </a:p>
          <a:p>
            <a:pPr>
              <a:lnSpc>
                <a:spcPct val="80000"/>
              </a:lnSpc>
            </a:pPr>
            <a:r>
              <a:rPr lang="en-US" altLang="en-US" sz="800" b="1"/>
              <a:t>Setiap syarat-syarat ini memiliki arti nya sendiri </a:t>
            </a:r>
          </a:p>
          <a:p>
            <a:pPr>
              <a:lnSpc>
                <a:spcPct val="80000"/>
              </a:lnSpc>
            </a:pPr>
            <a:r>
              <a:rPr lang="en-US" altLang="en-US" sz="800" b="1"/>
              <a:t>Kenyataannya,</a:t>
            </a:r>
            <a:endParaRPr lang="sv-SE" altLang="en-US" sz="800" b="1"/>
          </a:p>
          <a:p>
            <a:pPr>
              <a:lnSpc>
                <a:spcPct val="80000"/>
              </a:lnSpc>
            </a:pPr>
            <a:r>
              <a:rPr lang="sv-SE" altLang="en-US" sz="800" b="1"/>
              <a:t>////	KONTRAK DAN PERJANJIAN tidak dapat ditukar ...sebagaimana dengan  </a:t>
            </a:r>
          </a:p>
          <a:p>
            <a:pPr>
              <a:lnSpc>
                <a:spcPct val="80000"/>
              </a:lnSpc>
            </a:pPr>
            <a:r>
              <a:rPr lang="sv-SE" altLang="en-US" sz="800" b="1"/>
              <a:t>////	PERJANJIAN dan KEHENDAK ...lalu</a:t>
            </a:r>
          </a:p>
          <a:p>
            <a:pPr>
              <a:lnSpc>
                <a:spcPct val="80000"/>
              </a:lnSpc>
            </a:pPr>
            <a:r>
              <a:rPr lang="sv-SE" altLang="en-US" sz="800" b="1"/>
              <a:t>////	KEHENDAK dan KONTRAK...dan akhirnya ...setiap orang ...</a:t>
            </a:r>
            <a:endParaRPr lang="en-US" altLang="en-US" sz="800" b="1"/>
          </a:p>
          <a:p>
            <a:pPr>
              <a:lnSpc>
                <a:spcPct val="80000"/>
              </a:lnSpc>
            </a:pPr>
            <a:r>
              <a:rPr lang="en-US" altLang="en-US" sz="800" b="1"/>
              <a:t>////	KONTRAK,</a:t>
            </a:r>
          </a:p>
          <a:p>
            <a:pPr>
              <a:lnSpc>
                <a:spcPct val="80000"/>
              </a:lnSpc>
            </a:pPr>
            <a:r>
              <a:rPr lang="en-US" altLang="en-US" sz="800" b="1"/>
              <a:t>////	PERJANJIAN  dan</a:t>
            </a:r>
            <a:endParaRPr lang="sv-SE" altLang="en-US" sz="800" b="1"/>
          </a:p>
          <a:p>
            <a:pPr>
              <a:lnSpc>
                <a:spcPct val="80000"/>
              </a:lnSpc>
            </a:pPr>
            <a:r>
              <a:rPr lang="sv-SE" altLang="en-US" sz="800" b="1"/>
              <a:t>////	KEHENDAK …adalah syarat yang tidak dapat diganti dengan  </a:t>
            </a:r>
            <a:endParaRPr lang="en-US" altLang="en-US" sz="800" b="1"/>
          </a:p>
          <a:p>
            <a:pPr>
              <a:lnSpc>
                <a:spcPct val="80000"/>
              </a:lnSpc>
            </a:pPr>
            <a:r>
              <a:rPr lang="en-US" altLang="en-US" sz="800" b="1"/>
              <a:t>////	PERJANJIAN SAH.  </a:t>
            </a:r>
          </a:p>
          <a:p>
            <a:pPr>
              <a:lnSpc>
                <a:spcPct val="80000"/>
              </a:lnSpc>
            </a:pPr>
            <a:r>
              <a:rPr lang="en-US" altLang="en-US" sz="800" b="1"/>
              <a:t>Jadi ada sejumlah besar kontrak dan nuansa yang sah yang dibawa bersama-sama pada keempat istilah ini. </a:t>
            </a:r>
            <a:r>
              <a:rPr lang="fi-FI" altLang="en-US" sz="800" b="1"/>
              <a:t>Dengan kata lain, menurut kamus, kita bisa memanggil bagian dari Alkitab kita ... hal yang LAMA mengenai</a:t>
            </a:r>
            <a:endParaRPr lang="en-US" altLang="en-US" sz="800" b="1"/>
          </a:p>
          <a:p>
            <a:pPr>
              <a:lnSpc>
                <a:spcPct val="80000"/>
              </a:lnSpc>
            </a:pPr>
            <a:r>
              <a:rPr lang="en-US" altLang="en-US" sz="800" b="1"/>
              <a:t>////	….KEHENDAK …</a:t>
            </a:r>
          </a:p>
          <a:p>
            <a:pPr>
              <a:lnSpc>
                <a:spcPct val="80000"/>
              </a:lnSpc>
            </a:pPr>
            <a:r>
              <a:rPr lang="en-US" altLang="en-US" sz="800" b="1"/>
              <a:t>////	….PERJANJIAN SAH...atau</a:t>
            </a:r>
          </a:p>
          <a:p>
            <a:pPr>
              <a:lnSpc>
                <a:spcPct val="80000"/>
              </a:lnSpc>
            </a:pPr>
            <a:r>
              <a:rPr lang="en-US" altLang="en-US" sz="800" b="1"/>
              <a:t>////	….KONTRAK…</a:t>
            </a:r>
          </a:p>
          <a:p>
            <a:pPr>
              <a:lnSpc>
                <a:spcPct val="80000"/>
              </a:lnSpc>
            </a:pPr>
            <a:r>
              <a:rPr lang="en-US" altLang="en-US" sz="800" b="1"/>
              <a:t>Hal yang sama…kita mengacu dari Tuhan mengenai hal yang BARU dari …</a:t>
            </a:r>
          </a:p>
          <a:p>
            <a:pPr>
              <a:lnSpc>
                <a:spcPct val="80000"/>
              </a:lnSpc>
            </a:pPr>
            <a:r>
              <a:rPr lang="en-US" altLang="en-US" sz="800" b="1"/>
              <a:t>////	….KEHENDAK</a:t>
            </a:r>
          </a:p>
          <a:p>
            <a:pPr>
              <a:lnSpc>
                <a:spcPct val="80000"/>
              </a:lnSpc>
            </a:pPr>
            <a:r>
              <a:rPr lang="en-US" altLang="en-US" sz="800" b="1"/>
              <a:t>////	….PERJANJIAN SAH atau</a:t>
            </a:r>
          </a:p>
          <a:p>
            <a:pPr>
              <a:lnSpc>
                <a:spcPct val="80000"/>
              </a:lnSpc>
            </a:pPr>
            <a:r>
              <a:rPr lang="en-US" altLang="en-US" sz="800" b="1"/>
              <a:t>////	…KONTRAK</a:t>
            </a:r>
          </a:p>
          <a:p>
            <a:pPr>
              <a:lnSpc>
                <a:spcPct val="80000"/>
              </a:lnSpc>
            </a:pPr>
            <a:r>
              <a:rPr lang="en-US" altLang="en-US" sz="800" b="1"/>
              <a:t>Syarat-syarat yang tidak dapat diganti yang memberikan pengetahuan yang dalam dan penyusunan sah dari TUHAN dengan ciptaanNya . Dengan semua kemungkinan ini …itu adalah keputusan dari penerjermah yang lebih awal dengan menggunakan kata PERJANJIAN …memberikan kita </a:t>
            </a:r>
          </a:p>
          <a:p>
            <a:pPr>
              <a:lnSpc>
                <a:spcPct val="80000"/>
              </a:lnSpc>
            </a:pPr>
            <a:r>
              <a:rPr lang="en-US" altLang="en-US" sz="800" b="1"/>
              <a:t>////	PERJANJIAN LAMA dan</a:t>
            </a:r>
          </a:p>
          <a:p>
            <a:pPr>
              <a:lnSpc>
                <a:spcPct val="80000"/>
              </a:lnSpc>
            </a:pPr>
            <a:r>
              <a:rPr lang="en-US" altLang="en-US" sz="800" b="1"/>
              <a:t>////	PERJANJIAN BARU .</a:t>
            </a:r>
          </a:p>
          <a:p>
            <a:pPr>
              <a:lnSpc>
                <a:spcPct val="80000"/>
              </a:lnSpc>
            </a:pPr>
            <a:r>
              <a:rPr lang="en-US" altLang="en-US" sz="800" b="1"/>
              <a:t>Lalu...dengan ide perjanjian Alkitab dan kontrak di hati ...pikirkanlah…</a:t>
            </a:r>
            <a:r>
              <a:rPr lang="en-US" altLang="en-US" sz="800"/>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22F0DEC-47E0-A943-82AE-17999DA994DF}"/>
              </a:ext>
            </a:extLst>
          </p:cNvPr>
          <p:cNvSpPr>
            <a:spLocks noGrp="1" noChangeArrowheads="1"/>
          </p:cNvSpPr>
          <p:nvPr>
            <p:ph type="sldNum" sz="quarter" idx="5"/>
          </p:nvPr>
        </p:nvSpPr>
        <p:spPr>
          <a:ln/>
        </p:spPr>
        <p:txBody>
          <a:bodyPr/>
          <a:lstStyle/>
          <a:p>
            <a:fld id="{7BBB2921-3146-0E40-878E-9E06BDF96EF9}" type="slidenum">
              <a:rPr lang="en-US" altLang="en-US"/>
              <a:pPr/>
              <a:t>23</a:t>
            </a:fld>
            <a:endParaRPr lang="en-US" altLang="en-US"/>
          </a:p>
        </p:txBody>
      </p:sp>
      <p:sp>
        <p:nvSpPr>
          <p:cNvPr id="615426" name="Rectangle 2">
            <a:extLst>
              <a:ext uri="{FF2B5EF4-FFF2-40B4-BE49-F238E27FC236}">
                <a16:creationId xmlns:a16="http://schemas.microsoft.com/office/drawing/2014/main" id="{26A81E28-D372-464F-90D0-10AD7416EF38}"/>
              </a:ext>
            </a:extLst>
          </p:cNvPr>
          <p:cNvSpPr>
            <a:spLocks noGrp="1" noRot="1" noChangeAspect="1" noChangeArrowheads="1" noTextEdit="1"/>
          </p:cNvSpPr>
          <p:nvPr>
            <p:ph type="sldImg"/>
          </p:nvPr>
        </p:nvSpPr>
        <p:spPr>
          <a:ln/>
        </p:spPr>
      </p:sp>
      <p:sp>
        <p:nvSpPr>
          <p:cNvPr id="615427" name="Rectangle 3">
            <a:extLst>
              <a:ext uri="{FF2B5EF4-FFF2-40B4-BE49-F238E27FC236}">
                <a16:creationId xmlns:a16="http://schemas.microsoft.com/office/drawing/2014/main" id="{3AE8AC13-323C-2F44-8072-8F08AA339009}"/>
              </a:ext>
            </a:extLst>
          </p:cNvPr>
          <p:cNvSpPr>
            <a:spLocks noGrp="1" noChangeArrowheads="1"/>
          </p:cNvSpPr>
          <p:nvPr>
            <p:ph type="body" idx="1"/>
          </p:nvPr>
        </p:nvSpPr>
        <p:spPr/>
        <p:txBody>
          <a:bodyPr/>
          <a:lstStyle/>
          <a:p>
            <a:r>
              <a:rPr lang="en-US" altLang="en-US" b="1"/>
              <a:t>…situasi sosial atau keuangan di waktu kuno tersebut dimana perjanjian dan kontrak adalah bagian menyolok dari pidato sipil . Contoh : perjanjian purbakala, situasi ini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EBF5F84-7519-2048-8748-83AA8CCB1DB1}"/>
              </a:ext>
            </a:extLst>
          </p:cNvPr>
          <p:cNvSpPr>
            <a:spLocks noGrp="1" noChangeArrowheads="1"/>
          </p:cNvSpPr>
          <p:nvPr>
            <p:ph type="sldNum" sz="quarter" idx="5"/>
          </p:nvPr>
        </p:nvSpPr>
        <p:spPr>
          <a:ln/>
        </p:spPr>
        <p:txBody>
          <a:bodyPr/>
          <a:lstStyle/>
          <a:p>
            <a:fld id="{E018ACED-2A30-0A44-B742-B5B297600248}" type="slidenum">
              <a:rPr lang="en-US" altLang="en-US"/>
              <a:pPr/>
              <a:t>24</a:t>
            </a:fld>
            <a:endParaRPr lang="en-US" altLang="en-US"/>
          </a:p>
        </p:txBody>
      </p:sp>
      <p:sp>
        <p:nvSpPr>
          <p:cNvPr id="616450" name="Rectangle 2">
            <a:extLst>
              <a:ext uri="{FF2B5EF4-FFF2-40B4-BE49-F238E27FC236}">
                <a16:creationId xmlns:a16="http://schemas.microsoft.com/office/drawing/2014/main" id="{FFF59E48-8744-D840-8275-0F34BEC13309}"/>
              </a:ext>
            </a:extLst>
          </p:cNvPr>
          <p:cNvSpPr>
            <a:spLocks noGrp="1" noRot="1" noChangeAspect="1" noChangeArrowheads="1" noTextEdit="1"/>
          </p:cNvSpPr>
          <p:nvPr>
            <p:ph type="sldImg"/>
          </p:nvPr>
        </p:nvSpPr>
        <p:spPr>
          <a:ln/>
        </p:spPr>
      </p:sp>
      <p:sp>
        <p:nvSpPr>
          <p:cNvPr id="616451" name="Rectangle 3">
            <a:extLst>
              <a:ext uri="{FF2B5EF4-FFF2-40B4-BE49-F238E27FC236}">
                <a16:creationId xmlns:a16="http://schemas.microsoft.com/office/drawing/2014/main" id="{8A2B281B-A312-C241-8B2F-A06B0B529578}"/>
              </a:ext>
            </a:extLst>
          </p:cNvPr>
          <p:cNvSpPr>
            <a:spLocks noGrp="1" noChangeArrowheads="1"/>
          </p:cNvSpPr>
          <p:nvPr>
            <p:ph type="body" idx="1"/>
          </p:nvPr>
        </p:nvSpPr>
        <p:spPr/>
        <p:txBody>
          <a:bodyPr/>
          <a:lstStyle/>
          <a:p>
            <a:r>
              <a:rPr lang="en-US" altLang="en-US" b="1"/>
              <a:t>…dengan Lembar Kerja 13 di tangan …anggap Anda memiliki kawanan domba…namun Anda juga membutuhkan tambahan tanah untuk memberi makan kepada kawanan domba itu.</a:t>
            </a:r>
          </a:p>
          <a:p>
            <a:r>
              <a:rPr lang="en-US" altLang="en-US" b="1"/>
              <a:t>////	Dengan kata lain, teman anda memiliki tanah yang sangat luas dan cukup untuk memenuhi keperluanmu.</a:t>
            </a:r>
          </a:p>
          <a:p>
            <a:r>
              <a:rPr lang="en-US" altLang="en-US" b="1"/>
              <a:t>Bagaimana Anda mengaturnya?</a:t>
            </a:r>
          </a:p>
          <a:p>
            <a:r>
              <a:rPr lang="en-US" altLang="en-US" b="1"/>
              <a:t>Satu dari keempat cara tersebut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79698D9-8CD6-0146-9749-0D90ED10790F}"/>
              </a:ext>
            </a:extLst>
          </p:cNvPr>
          <p:cNvSpPr>
            <a:spLocks noGrp="1" noChangeArrowheads="1"/>
          </p:cNvSpPr>
          <p:nvPr>
            <p:ph type="sldNum" sz="quarter" idx="5"/>
          </p:nvPr>
        </p:nvSpPr>
        <p:spPr>
          <a:ln/>
        </p:spPr>
        <p:txBody>
          <a:bodyPr/>
          <a:lstStyle/>
          <a:p>
            <a:fld id="{63D23A2C-820E-774D-943C-C4BC3F5D9F72}" type="slidenum">
              <a:rPr lang="en-US" altLang="en-US"/>
              <a:pPr/>
              <a:t>25</a:t>
            </a:fld>
            <a:endParaRPr lang="en-US" altLang="en-US"/>
          </a:p>
        </p:txBody>
      </p:sp>
      <p:sp>
        <p:nvSpPr>
          <p:cNvPr id="617474" name="Rectangle 2">
            <a:extLst>
              <a:ext uri="{FF2B5EF4-FFF2-40B4-BE49-F238E27FC236}">
                <a16:creationId xmlns:a16="http://schemas.microsoft.com/office/drawing/2014/main" id="{6C234690-48E3-4841-808D-B77784F80B5F}"/>
              </a:ext>
            </a:extLst>
          </p:cNvPr>
          <p:cNvSpPr>
            <a:spLocks noGrp="1" noRot="1" noChangeAspect="1" noChangeArrowheads="1" noTextEdit="1"/>
          </p:cNvSpPr>
          <p:nvPr>
            <p:ph type="sldImg"/>
          </p:nvPr>
        </p:nvSpPr>
        <p:spPr>
          <a:ln/>
        </p:spPr>
      </p:sp>
      <p:sp>
        <p:nvSpPr>
          <p:cNvPr id="617475" name="Rectangle 3">
            <a:extLst>
              <a:ext uri="{FF2B5EF4-FFF2-40B4-BE49-F238E27FC236}">
                <a16:creationId xmlns:a16="http://schemas.microsoft.com/office/drawing/2014/main" id="{96ECE9DB-4478-0641-A87B-20EEF9518664}"/>
              </a:ext>
            </a:extLst>
          </p:cNvPr>
          <p:cNvSpPr>
            <a:spLocks noGrp="1" noChangeArrowheads="1"/>
          </p:cNvSpPr>
          <p:nvPr>
            <p:ph type="body" idx="1"/>
          </p:nvPr>
        </p:nvSpPr>
        <p:spPr/>
        <p:txBody>
          <a:bodyPr/>
          <a:lstStyle/>
          <a:p>
            <a:r>
              <a:rPr lang="en-US" altLang="en-US" b="1"/>
              <a:t>PERJANJIAN TANGAN yang kuno… hanya berjabat tangan …pengertian dasar antara dua orang – datang tepat waktu.</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4275A2B-1E93-5D45-B558-5FEBB54FEBDF}"/>
              </a:ext>
            </a:extLst>
          </p:cNvPr>
          <p:cNvSpPr>
            <a:spLocks noGrp="1" noChangeArrowheads="1"/>
          </p:cNvSpPr>
          <p:nvPr>
            <p:ph type="sldNum" sz="quarter" idx="5"/>
          </p:nvPr>
        </p:nvSpPr>
        <p:spPr>
          <a:ln/>
        </p:spPr>
        <p:txBody>
          <a:bodyPr/>
          <a:lstStyle/>
          <a:p>
            <a:fld id="{67EA9B6B-AB29-B547-B3BC-5B43A8B10834}" type="slidenum">
              <a:rPr lang="en-US" altLang="en-US"/>
              <a:pPr/>
              <a:t>26</a:t>
            </a:fld>
            <a:endParaRPr lang="en-US" altLang="en-US"/>
          </a:p>
        </p:txBody>
      </p:sp>
      <p:sp>
        <p:nvSpPr>
          <p:cNvPr id="618498" name="Rectangle 2">
            <a:extLst>
              <a:ext uri="{FF2B5EF4-FFF2-40B4-BE49-F238E27FC236}">
                <a16:creationId xmlns:a16="http://schemas.microsoft.com/office/drawing/2014/main" id="{9BB567C4-6E37-E84F-99BE-453E12E20950}"/>
              </a:ext>
            </a:extLst>
          </p:cNvPr>
          <p:cNvSpPr>
            <a:spLocks noGrp="1" noRot="1" noChangeAspect="1" noChangeArrowheads="1" noTextEdit="1"/>
          </p:cNvSpPr>
          <p:nvPr>
            <p:ph type="sldImg"/>
          </p:nvPr>
        </p:nvSpPr>
        <p:spPr>
          <a:ln/>
        </p:spPr>
      </p:sp>
      <p:sp>
        <p:nvSpPr>
          <p:cNvPr id="618499" name="Rectangle 3">
            <a:extLst>
              <a:ext uri="{FF2B5EF4-FFF2-40B4-BE49-F238E27FC236}">
                <a16:creationId xmlns:a16="http://schemas.microsoft.com/office/drawing/2014/main" id="{A64E1E23-115F-894D-80FB-5157767A135D}"/>
              </a:ext>
            </a:extLst>
          </p:cNvPr>
          <p:cNvSpPr>
            <a:spLocks noGrp="1" noChangeArrowheads="1"/>
          </p:cNvSpPr>
          <p:nvPr>
            <p:ph type="body" idx="1"/>
          </p:nvPr>
        </p:nvSpPr>
        <p:spPr/>
        <p:txBody>
          <a:bodyPr/>
          <a:lstStyle/>
          <a:p>
            <a:r>
              <a:rPr lang="en-US" altLang="en-US" b="1"/>
              <a:t>Dengan simbol permanen …walau bersifat sementara…PERJANJIAN SEPATU...sebagai simbol perjanjian , tiap pihak tukar sandal, di mana di setujui bersama… sepanjang perjanjian dalam pengaruh. Untuk membatalkannya, dengan mudah kita mengembalikan sandalnya, dan ia setuju maka segala sesuatu kembali ke situasi aslinya.</a:t>
            </a:r>
            <a:r>
              <a:rPr lang="en-US" altLang="en-US"/>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912DFF1-620D-404B-9F5C-03E95A171E23}"/>
              </a:ext>
            </a:extLst>
          </p:cNvPr>
          <p:cNvSpPr>
            <a:spLocks noGrp="1" noChangeArrowheads="1"/>
          </p:cNvSpPr>
          <p:nvPr>
            <p:ph type="sldNum" sz="quarter" idx="5"/>
          </p:nvPr>
        </p:nvSpPr>
        <p:spPr>
          <a:ln/>
        </p:spPr>
        <p:txBody>
          <a:bodyPr/>
          <a:lstStyle/>
          <a:p>
            <a:fld id="{813280F2-8002-4141-95DC-9220FD52236C}" type="slidenum">
              <a:rPr lang="en-US" altLang="en-US"/>
              <a:pPr/>
              <a:t>27</a:t>
            </a:fld>
            <a:endParaRPr lang="en-US" altLang="en-US"/>
          </a:p>
        </p:txBody>
      </p:sp>
      <p:sp>
        <p:nvSpPr>
          <p:cNvPr id="619522" name="Rectangle 2">
            <a:extLst>
              <a:ext uri="{FF2B5EF4-FFF2-40B4-BE49-F238E27FC236}">
                <a16:creationId xmlns:a16="http://schemas.microsoft.com/office/drawing/2014/main" id="{CA78F973-B5A5-A94C-9452-275CBE7DF50E}"/>
              </a:ext>
            </a:extLst>
          </p:cNvPr>
          <p:cNvSpPr>
            <a:spLocks noGrp="1" noRot="1" noChangeAspect="1" noChangeArrowheads="1" noTextEdit="1"/>
          </p:cNvSpPr>
          <p:nvPr>
            <p:ph type="sldImg"/>
          </p:nvPr>
        </p:nvSpPr>
        <p:spPr>
          <a:ln/>
        </p:spPr>
      </p:sp>
      <p:sp>
        <p:nvSpPr>
          <p:cNvPr id="619523" name="Rectangle 3">
            <a:extLst>
              <a:ext uri="{FF2B5EF4-FFF2-40B4-BE49-F238E27FC236}">
                <a16:creationId xmlns:a16="http://schemas.microsoft.com/office/drawing/2014/main" id="{CBB28781-54D0-3143-A34A-A0E02822C304}"/>
              </a:ext>
            </a:extLst>
          </p:cNvPr>
          <p:cNvSpPr>
            <a:spLocks noGrp="1" noChangeArrowheads="1"/>
          </p:cNvSpPr>
          <p:nvPr>
            <p:ph type="body" idx="1"/>
          </p:nvPr>
        </p:nvSpPr>
        <p:spPr/>
        <p:txBody>
          <a:bodyPr/>
          <a:lstStyle/>
          <a:p>
            <a:r>
              <a:rPr lang="en-US" altLang="en-US" b="1"/>
              <a:t>Lalu … PERJANJIAN GARAM…  bentuk kontrak yang lain , yang ini membutuhkan komitmen yang lebih dari pada perjanjian sepatu. Tiap pihak setuju pada persetujuan akan sejumlah garam yang dibawa orang. Ide di sini mengartikan bahwa sekali persetujuan berakhir … untuk mengembalikan garam itu sangat sulit, walau teorinya hal tersebut mungkin. Dan juga, garam digunakan pada waktu kuno sebagai alat untuk mensahkan persetujuan. Kontrak ini dapat diabaikan.</a:t>
            </a:r>
            <a:r>
              <a:rPr lang="en-US" altLang="en-US"/>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452249B-AB6F-AF41-BCF6-D081925225AF}"/>
              </a:ext>
            </a:extLst>
          </p:cNvPr>
          <p:cNvSpPr>
            <a:spLocks noGrp="1" noChangeArrowheads="1"/>
          </p:cNvSpPr>
          <p:nvPr>
            <p:ph type="sldNum" sz="quarter" idx="5"/>
          </p:nvPr>
        </p:nvSpPr>
        <p:spPr>
          <a:ln/>
        </p:spPr>
        <p:txBody>
          <a:bodyPr/>
          <a:lstStyle/>
          <a:p>
            <a:fld id="{5727B165-D18E-694D-AF66-C414AF5D28C7}" type="slidenum">
              <a:rPr lang="en-US" altLang="en-US"/>
              <a:pPr/>
              <a:t>28</a:t>
            </a:fld>
            <a:endParaRPr lang="en-US" altLang="en-US"/>
          </a:p>
        </p:txBody>
      </p:sp>
      <p:sp>
        <p:nvSpPr>
          <p:cNvPr id="620546" name="Rectangle 2">
            <a:extLst>
              <a:ext uri="{FF2B5EF4-FFF2-40B4-BE49-F238E27FC236}">
                <a16:creationId xmlns:a16="http://schemas.microsoft.com/office/drawing/2014/main" id="{85A84980-22E5-FE4C-B8F2-ED90E9D8E3DA}"/>
              </a:ext>
            </a:extLst>
          </p:cNvPr>
          <p:cNvSpPr>
            <a:spLocks noGrp="1" noRot="1" noChangeAspect="1" noChangeArrowheads="1" noTextEdit="1"/>
          </p:cNvSpPr>
          <p:nvPr>
            <p:ph type="sldImg"/>
          </p:nvPr>
        </p:nvSpPr>
        <p:spPr>
          <a:ln/>
        </p:spPr>
      </p:sp>
      <p:sp>
        <p:nvSpPr>
          <p:cNvPr id="620547" name="Rectangle 3">
            <a:extLst>
              <a:ext uri="{FF2B5EF4-FFF2-40B4-BE49-F238E27FC236}">
                <a16:creationId xmlns:a16="http://schemas.microsoft.com/office/drawing/2014/main" id="{51959AA8-2065-CF44-98E6-6373BA0A3963}"/>
              </a:ext>
            </a:extLst>
          </p:cNvPr>
          <p:cNvSpPr>
            <a:spLocks noGrp="1" noChangeArrowheads="1"/>
          </p:cNvSpPr>
          <p:nvPr>
            <p:ph type="body" idx="1"/>
          </p:nvPr>
        </p:nvSpPr>
        <p:spPr/>
        <p:txBody>
          <a:bodyPr/>
          <a:lstStyle/>
          <a:p>
            <a:r>
              <a:rPr lang="fi-FI" altLang="en-US" b="1"/>
              <a:t>Sekarang kita tiba pada perjanjian kuno atau persetujuan kontrak keseluruhan. </a:t>
            </a:r>
            <a:r>
              <a:rPr lang="en-US" altLang="en-US" b="1"/>
              <a:t>Ini lah yang kita sebut sebagai PERJANJIAN DARAH.</a:t>
            </a:r>
          </a:p>
          <a:p>
            <a:r>
              <a:rPr lang="en-US" altLang="en-US" b="1"/>
              <a:t>////	Tiap pihak memilih binatang, tergantung pada kekayaan seseorang …</a:t>
            </a:r>
          </a:p>
          <a:p>
            <a:r>
              <a:rPr lang="en-US" altLang="en-US" b="1"/>
              <a:t>////	Tiap pihak membunuh binatang, meletakkan separuh di atas tanah dengan bagian lain yang dibatasi dengan pemisah,</a:t>
            </a:r>
            <a:endParaRPr lang="sv-SE" altLang="en-US" b="1"/>
          </a:p>
          <a:p>
            <a:r>
              <a:rPr lang="sv-SE" altLang="en-US" b="1"/>
              <a:t>////	…dan lalu bersebelahan kita berjalan di antara kedua binatang tersebut…Unik? </a:t>
            </a:r>
            <a:r>
              <a:rPr lang="en-US" altLang="en-US" b="1"/>
              <a:t>Ya karena darah sudah diteteskan di atas kepentingan bersama.  </a:t>
            </a:r>
          </a:p>
          <a:p>
            <a:r>
              <a:rPr lang="en-US" altLang="en-US" b="1"/>
              <a:t>////	PERJANJIAN DARAH mengikat hingga kematian salah satu pihak! Dengan kata lain, tidak ada yang dapat membatalkan perjanjian berdarah.</a:t>
            </a:r>
          </a:p>
          <a:p>
            <a:r>
              <a:rPr lang="en-US" altLang="en-US" b="1"/>
              <a:t>////	Mengapa ditekankan ? Pandangan sekilas dari peristiwa di Peristiwa antara Abraham dan Allah : “[Allah] turun dan membuat atau secara harfiah MEMOTONG … perjanjian formal dengan Abraham (Perjanjian Abraham.) Sejak Allah bersumpah ” (menegaskan perjanjian Abraham) sumpah yang terbesar, ‘Ia bersumpah demi diriNya sendiri’ (Ibrani 6:13).  Dengan kata lain ini adalah perjanjian sepihak. Jadi janjinya yakin secara absolut. ”</a:t>
            </a:r>
            <a:r>
              <a:rPr lang="en-US" altLang="en-US"/>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D8FAA60-01CB-8C40-A42D-A841E10C3876}"/>
              </a:ext>
            </a:extLst>
          </p:cNvPr>
          <p:cNvSpPr>
            <a:spLocks noGrp="1" noChangeArrowheads="1"/>
          </p:cNvSpPr>
          <p:nvPr>
            <p:ph type="sldNum" sz="quarter" idx="5"/>
          </p:nvPr>
        </p:nvSpPr>
        <p:spPr>
          <a:ln/>
        </p:spPr>
        <p:txBody>
          <a:bodyPr/>
          <a:lstStyle/>
          <a:p>
            <a:fld id="{4CAF4075-B3E4-524F-ADCA-9F9B149EB842}" type="slidenum">
              <a:rPr lang="en-US" altLang="en-US"/>
              <a:pPr/>
              <a:t>29</a:t>
            </a:fld>
            <a:endParaRPr lang="en-US" altLang="en-US"/>
          </a:p>
        </p:txBody>
      </p:sp>
      <p:sp>
        <p:nvSpPr>
          <p:cNvPr id="621570" name="Rectangle 2">
            <a:extLst>
              <a:ext uri="{FF2B5EF4-FFF2-40B4-BE49-F238E27FC236}">
                <a16:creationId xmlns:a16="http://schemas.microsoft.com/office/drawing/2014/main" id="{723A9C0A-1EE6-684B-8A72-40D99BC86F32}"/>
              </a:ext>
            </a:extLst>
          </p:cNvPr>
          <p:cNvSpPr>
            <a:spLocks noGrp="1" noRot="1" noChangeAspect="1" noChangeArrowheads="1" noTextEdit="1"/>
          </p:cNvSpPr>
          <p:nvPr>
            <p:ph type="sldImg"/>
          </p:nvPr>
        </p:nvSpPr>
        <p:spPr>
          <a:ln/>
        </p:spPr>
      </p:sp>
      <p:sp>
        <p:nvSpPr>
          <p:cNvPr id="621571" name="Rectangle 3">
            <a:extLst>
              <a:ext uri="{FF2B5EF4-FFF2-40B4-BE49-F238E27FC236}">
                <a16:creationId xmlns:a16="http://schemas.microsoft.com/office/drawing/2014/main" id="{A286818F-91F9-F04E-9AB7-1C47384CAEE5}"/>
              </a:ext>
            </a:extLst>
          </p:cNvPr>
          <p:cNvSpPr>
            <a:spLocks noGrp="1" noChangeArrowheads="1"/>
          </p:cNvSpPr>
          <p:nvPr>
            <p:ph type="body" idx="1"/>
          </p:nvPr>
        </p:nvSpPr>
        <p:spPr/>
        <p:txBody>
          <a:bodyPr/>
          <a:lstStyle/>
          <a:p>
            <a:r>
              <a:rPr lang="en-US" altLang="en-US" b="1"/>
              <a:t>GAMBAR BESAR DI PERLIHATKAN PADA DUNIA YANG SEMENTARA …….</a:t>
            </a:r>
          </a:p>
          <a:p>
            <a:r>
              <a:rPr lang="en-US" altLang="en-US" b="1"/>
              <a:t>Sekarang adalah bagian yang membingungkan …….</a:t>
            </a:r>
          </a:p>
          <a:p>
            <a:r>
              <a:rPr lang="en-US" altLang="en-US" b="1"/>
              <a:t>Diperlihatkan sejumlah tanda-tanda dan peristiwa-peristiwa umum yang terjadi di Amerika Serikat di waktu-waktu ini dalam sejarah dunia.  </a:t>
            </a:r>
          </a:p>
          <a:p>
            <a:r>
              <a:rPr lang="en-US" altLang="en-US" b="1"/>
              <a:t>….Dan kebesaran dari Amerika Serikat akan bangunannya di  Washington D.C.</a:t>
            </a:r>
          </a:p>
          <a:p>
            <a:r>
              <a:rPr lang="en-US" altLang="en-US" b="1"/>
              <a:t>Dengan semua aspek yang beragam dari kehidupan kita yang sementara ….</a:t>
            </a:r>
          </a:p>
          <a:p>
            <a:r>
              <a:rPr lang="en-US" altLang="en-US" b="1"/>
              <a:t>////	….muncul pertanyaan : apakah ada satu konsep umum yang menopang ini semua ? Apakah ada ide yang menggaris bawahi atau prinsip dasar yang menjelaskan semua ini – seperti contoh, Amerika Serikat – bersama dengan semua yang kita panggil – dalam kasus ini – kebangsaan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C475373-A57B-5947-A7DC-B9E99DA91015}"/>
              </a:ext>
            </a:extLst>
          </p:cNvPr>
          <p:cNvSpPr>
            <a:spLocks noGrp="1" noChangeArrowheads="1"/>
          </p:cNvSpPr>
          <p:nvPr>
            <p:ph type="sldNum" sz="quarter" idx="5"/>
          </p:nvPr>
        </p:nvSpPr>
        <p:spPr>
          <a:ln/>
        </p:spPr>
        <p:txBody>
          <a:bodyPr/>
          <a:lstStyle/>
          <a:p>
            <a:fld id="{7A5CE020-F8DF-E249-9FA0-5C39EEFB0098}" type="slidenum">
              <a:rPr lang="en-US" altLang="en-US"/>
              <a:pPr/>
              <a:t>30</a:t>
            </a:fld>
            <a:endParaRPr lang="en-US" altLang="en-US"/>
          </a:p>
        </p:txBody>
      </p:sp>
      <p:sp>
        <p:nvSpPr>
          <p:cNvPr id="622594" name="Rectangle 2">
            <a:extLst>
              <a:ext uri="{FF2B5EF4-FFF2-40B4-BE49-F238E27FC236}">
                <a16:creationId xmlns:a16="http://schemas.microsoft.com/office/drawing/2014/main" id="{D4EF2BB8-A14F-2A4E-9834-691FF9A7625E}"/>
              </a:ext>
            </a:extLst>
          </p:cNvPr>
          <p:cNvSpPr>
            <a:spLocks noGrp="1" noRot="1" noChangeAspect="1" noChangeArrowheads="1" noTextEdit="1"/>
          </p:cNvSpPr>
          <p:nvPr>
            <p:ph type="sldImg"/>
          </p:nvPr>
        </p:nvSpPr>
        <p:spPr>
          <a:ln/>
        </p:spPr>
      </p:sp>
      <p:sp>
        <p:nvSpPr>
          <p:cNvPr id="622595" name="Rectangle 3">
            <a:extLst>
              <a:ext uri="{FF2B5EF4-FFF2-40B4-BE49-F238E27FC236}">
                <a16:creationId xmlns:a16="http://schemas.microsoft.com/office/drawing/2014/main" id="{EE1B78D7-A8B2-7C46-9D2F-A239B1E2938F}"/>
              </a:ext>
            </a:extLst>
          </p:cNvPr>
          <p:cNvSpPr>
            <a:spLocks noGrp="1" noChangeArrowheads="1"/>
          </p:cNvSpPr>
          <p:nvPr>
            <p:ph type="body" idx="1"/>
          </p:nvPr>
        </p:nvSpPr>
        <p:spPr/>
        <p:txBody>
          <a:bodyPr/>
          <a:lstStyle/>
          <a:p>
            <a:r>
              <a:rPr lang="en-US" altLang="en-US" b="1"/>
              <a:t>Kita dapat mengatakan bahwa konstitusi Amerika Serikat dapat dianggap sebagai tulang punggung dari kehidupan di Amerika. Ini adalah dokumen legal… bukan hanya alat pengantar, tentunya. Bagaimana pun melalui sejarah yang tertulis bahwa dokumen mencatat Amerika Serikat dan cara kehidupannya … lewat perang dan lewat jalan damai ...waktu baik dan buruk ….dokumen tentang pengertian umum diantara semua orang Amerika.</a:t>
            </a:r>
            <a:r>
              <a:rPr lang="en-US" altLang="en-US"/>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D6604F9-17FB-6147-9C0F-73075256C8EE}"/>
              </a:ext>
            </a:extLst>
          </p:cNvPr>
          <p:cNvSpPr>
            <a:spLocks noGrp="1" noChangeArrowheads="1"/>
          </p:cNvSpPr>
          <p:nvPr>
            <p:ph type="sldNum" sz="quarter" idx="5"/>
          </p:nvPr>
        </p:nvSpPr>
        <p:spPr>
          <a:ln/>
        </p:spPr>
        <p:txBody>
          <a:bodyPr/>
          <a:lstStyle/>
          <a:p>
            <a:fld id="{7D9FF4CB-A095-174E-A795-DDBE124E00CD}" type="slidenum">
              <a:rPr lang="en-US" altLang="en-US"/>
              <a:pPr/>
              <a:t>4</a:t>
            </a:fld>
            <a:endParaRPr lang="en-US" altLang="en-US"/>
          </a:p>
        </p:txBody>
      </p:sp>
      <p:sp>
        <p:nvSpPr>
          <p:cNvPr id="577538" name="Rectangle 2">
            <a:extLst>
              <a:ext uri="{FF2B5EF4-FFF2-40B4-BE49-F238E27FC236}">
                <a16:creationId xmlns:a16="http://schemas.microsoft.com/office/drawing/2014/main" id="{55952D35-AD23-7F4D-B6CB-B496DE2C4405}"/>
              </a:ext>
            </a:extLst>
          </p:cNvPr>
          <p:cNvSpPr>
            <a:spLocks noGrp="1" noRot="1" noChangeAspect="1" noChangeArrowheads="1" noTextEdit="1"/>
          </p:cNvSpPr>
          <p:nvPr>
            <p:ph type="sldImg"/>
          </p:nvPr>
        </p:nvSpPr>
        <p:spPr>
          <a:ln/>
        </p:spPr>
      </p:sp>
      <p:sp>
        <p:nvSpPr>
          <p:cNvPr id="577539" name="Rectangle 3">
            <a:extLst>
              <a:ext uri="{FF2B5EF4-FFF2-40B4-BE49-F238E27FC236}">
                <a16:creationId xmlns:a16="http://schemas.microsoft.com/office/drawing/2014/main" id="{8AA1F7A0-46F9-CC43-8BDE-6928715BD4A8}"/>
              </a:ext>
            </a:extLst>
          </p:cNvPr>
          <p:cNvSpPr>
            <a:spLocks noGrp="1" noChangeArrowheads="1"/>
          </p:cNvSpPr>
          <p:nvPr>
            <p:ph type="body" idx="1"/>
          </p:nvPr>
        </p:nvSpPr>
        <p:spPr/>
        <p:txBody>
          <a:bodyPr/>
          <a:lstStyle/>
          <a:p>
            <a:r>
              <a:rPr lang="en-US" altLang="en-US" b="1"/>
              <a:t>Di dalam Kronologi singkat, kita dapat menemukan Peristiwa APA yang terjadi dalam panaroma Akbar Alkitab. Sekarang, waktunya menemukan mengapa hal-hal ini terjadi!</a:t>
            </a:r>
            <a:r>
              <a:rPr lang="en-US" altLang="en-US"/>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BF7D29A-0BA1-884B-A398-D12784EAAC8A}"/>
              </a:ext>
            </a:extLst>
          </p:cNvPr>
          <p:cNvSpPr>
            <a:spLocks noGrp="1" noChangeArrowheads="1"/>
          </p:cNvSpPr>
          <p:nvPr>
            <p:ph type="sldNum" sz="quarter" idx="5"/>
          </p:nvPr>
        </p:nvSpPr>
        <p:spPr>
          <a:ln/>
        </p:spPr>
        <p:txBody>
          <a:bodyPr/>
          <a:lstStyle/>
          <a:p>
            <a:fld id="{269C6312-D342-4144-AE11-9993675623C4}" type="slidenum">
              <a:rPr lang="en-US" altLang="en-US"/>
              <a:pPr/>
              <a:t>31</a:t>
            </a:fld>
            <a:endParaRPr lang="en-US" altLang="en-US"/>
          </a:p>
        </p:txBody>
      </p:sp>
      <p:sp>
        <p:nvSpPr>
          <p:cNvPr id="623618" name="Rectangle 2">
            <a:extLst>
              <a:ext uri="{FF2B5EF4-FFF2-40B4-BE49-F238E27FC236}">
                <a16:creationId xmlns:a16="http://schemas.microsoft.com/office/drawing/2014/main" id="{898A920F-A358-7941-80EF-A0881579AF73}"/>
              </a:ext>
            </a:extLst>
          </p:cNvPr>
          <p:cNvSpPr>
            <a:spLocks noGrp="1" noRot="1" noChangeAspect="1" noChangeArrowheads="1" noTextEdit="1"/>
          </p:cNvSpPr>
          <p:nvPr>
            <p:ph type="sldImg"/>
          </p:nvPr>
        </p:nvSpPr>
        <p:spPr>
          <a:ln/>
        </p:spPr>
      </p:sp>
      <p:sp>
        <p:nvSpPr>
          <p:cNvPr id="623619" name="Rectangle 3">
            <a:extLst>
              <a:ext uri="{FF2B5EF4-FFF2-40B4-BE49-F238E27FC236}">
                <a16:creationId xmlns:a16="http://schemas.microsoft.com/office/drawing/2014/main" id="{A22F929F-868A-EA4E-BFB0-80BA0D874B28}"/>
              </a:ext>
            </a:extLst>
          </p:cNvPr>
          <p:cNvSpPr>
            <a:spLocks noGrp="1" noChangeArrowheads="1"/>
          </p:cNvSpPr>
          <p:nvPr>
            <p:ph type="body" idx="1"/>
          </p:nvPr>
        </p:nvSpPr>
        <p:spPr/>
        <p:txBody>
          <a:bodyPr/>
          <a:lstStyle/>
          <a:p>
            <a:r>
              <a:rPr lang="en-US" altLang="en-US" b="1"/>
              <a:t>Apakah semua dokumen legal ...konstitusi A.S … adalah secara unik berbeda dari yang kita tahu …corak hidup bangsa yang juga berbeda secara unik dari apa yang kita ketahui hari ini. </a:t>
            </a:r>
          </a:p>
          <a:p>
            <a:r>
              <a:rPr lang="en-US" altLang="en-US" b="1"/>
              <a:t>JADI … KONSTITUSI BANGSA ADALAH</a:t>
            </a:r>
            <a:endParaRPr lang="fi-FI" altLang="en-US" b="1"/>
          </a:p>
          <a:p>
            <a:r>
              <a:rPr lang="fi-FI" altLang="en-US" b="1"/>
              <a:t>////	DOKUMEN LEGAL ATAS PERSETUJUAN ANTARA RAKYAT DAN PEMERINTAH MEREKA.</a:t>
            </a:r>
            <a:endParaRPr lang="en-US" altLang="en-US" b="1"/>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6BC678B-6551-BD43-8690-15A0BB55D0ED}"/>
              </a:ext>
            </a:extLst>
          </p:cNvPr>
          <p:cNvSpPr>
            <a:spLocks noGrp="1" noChangeArrowheads="1"/>
          </p:cNvSpPr>
          <p:nvPr>
            <p:ph type="sldNum" sz="quarter" idx="5"/>
          </p:nvPr>
        </p:nvSpPr>
        <p:spPr>
          <a:ln/>
        </p:spPr>
        <p:txBody>
          <a:bodyPr/>
          <a:lstStyle/>
          <a:p>
            <a:fld id="{A152E332-2580-9F46-A274-FDACBF3C9DF7}" type="slidenum">
              <a:rPr lang="en-US" altLang="en-US"/>
              <a:pPr/>
              <a:t>32</a:t>
            </a:fld>
            <a:endParaRPr lang="en-US" altLang="en-US"/>
          </a:p>
        </p:txBody>
      </p:sp>
      <p:sp>
        <p:nvSpPr>
          <p:cNvPr id="624642" name="Rectangle 2">
            <a:extLst>
              <a:ext uri="{FF2B5EF4-FFF2-40B4-BE49-F238E27FC236}">
                <a16:creationId xmlns:a16="http://schemas.microsoft.com/office/drawing/2014/main" id="{C861CDC6-D4BD-B942-8569-EE8C75580897}"/>
              </a:ext>
            </a:extLst>
          </p:cNvPr>
          <p:cNvSpPr>
            <a:spLocks noGrp="1" noRot="1" noChangeAspect="1" noChangeArrowheads="1" noTextEdit="1"/>
          </p:cNvSpPr>
          <p:nvPr>
            <p:ph type="sldImg"/>
          </p:nvPr>
        </p:nvSpPr>
        <p:spPr>
          <a:ln/>
        </p:spPr>
      </p:sp>
      <p:sp>
        <p:nvSpPr>
          <p:cNvPr id="624643" name="Rectangle 3">
            <a:extLst>
              <a:ext uri="{FF2B5EF4-FFF2-40B4-BE49-F238E27FC236}">
                <a16:creationId xmlns:a16="http://schemas.microsoft.com/office/drawing/2014/main" id="{0767E7AA-996D-5540-B207-FF44553241E8}"/>
              </a:ext>
            </a:extLst>
          </p:cNvPr>
          <p:cNvSpPr>
            <a:spLocks noGrp="1" noChangeArrowheads="1"/>
          </p:cNvSpPr>
          <p:nvPr>
            <p:ph type="body" idx="1"/>
          </p:nvPr>
        </p:nvSpPr>
        <p:spPr/>
        <p:txBody>
          <a:bodyPr/>
          <a:lstStyle/>
          <a:p>
            <a:r>
              <a:rPr lang="en-US" altLang="en-US" b="1"/>
              <a:t>Mari pikirkan tentang konsep Alkitab, gagasan, bangsa, peristiwa-peristiwa … semuanya adalah bagian utama dari INTISARI ALKITAB  dan kronologi singkat … periode Alkitab dan cerita yang kita pindahkan sejak awal ….[PENYELESAIAN LANGSUNG…]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3B2398-0C3E-514D-8D03-31EDCAF46864}"/>
              </a:ext>
            </a:extLst>
          </p:cNvPr>
          <p:cNvSpPr>
            <a:spLocks noGrp="1" noChangeArrowheads="1"/>
          </p:cNvSpPr>
          <p:nvPr>
            <p:ph type="sldNum" sz="quarter" idx="5"/>
          </p:nvPr>
        </p:nvSpPr>
        <p:spPr>
          <a:ln/>
        </p:spPr>
        <p:txBody>
          <a:bodyPr/>
          <a:lstStyle/>
          <a:p>
            <a:fld id="{36DE18C5-C2C0-D64B-8FE0-543CBA1E3A48}" type="slidenum">
              <a:rPr lang="en-US" altLang="en-US"/>
              <a:pPr/>
              <a:t>33</a:t>
            </a:fld>
            <a:endParaRPr lang="en-US" altLang="en-US"/>
          </a:p>
        </p:txBody>
      </p:sp>
      <p:sp>
        <p:nvSpPr>
          <p:cNvPr id="628738" name="Rectangle 7">
            <a:extLst>
              <a:ext uri="{FF2B5EF4-FFF2-40B4-BE49-F238E27FC236}">
                <a16:creationId xmlns:a16="http://schemas.microsoft.com/office/drawing/2014/main" id="{D693134D-8D4D-1A41-92E3-739BAF45728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4EF96CEA-1E87-F441-8D0F-253F9203D1D3}" type="slidenum">
              <a:rPr lang="en-US" altLang="en-US" sz="1200" b="0">
                <a:latin typeface="Times" pitchFamily="2" charset="0"/>
                <a:ea typeface="ＭＳ Ｐゴシック" panose="020B0600070205080204" pitchFamily="34" charset="-128"/>
              </a:rPr>
              <a:pPr algn="r"/>
              <a:t>33</a:t>
            </a:fld>
            <a:endParaRPr lang="en-US" altLang="en-US" sz="1200" b="0">
              <a:latin typeface="Times" pitchFamily="2" charset="0"/>
              <a:ea typeface="ＭＳ Ｐゴシック" panose="020B0600070205080204" pitchFamily="34" charset="-128"/>
            </a:endParaRPr>
          </a:p>
        </p:txBody>
      </p:sp>
      <p:sp>
        <p:nvSpPr>
          <p:cNvPr id="628739" name="Rectangle 2">
            <a:extLst>
              <a:ext uri="{FF2B5EF4-FFF2-40B4-BE49-F238E27FC236}">
                <a16:creationId xmlns:a16="http://schemas.microsoft.com/office/drawing/2014/main" id="{6A0E9847-5CE4-334B-940C-8C816A2C51C7}"/>
              </a:ext>
            </a:extLst>
          </p:cNvPr>
          <p:cNvSpPr>
            <a:spLocks noGrp="1" noRot="1" noChangeAspect="1" noChangeArrowheads="1" noTextEdit="1"/>
          </p:cNvSpPr>
          <p:nvPr>
            <p:ph type="sldImg"/>
          </p:nvPr>
        </p:nvSpPr>
        <p:spPr>
          <a:ln/>
        </p:spPr>
      </p:sp>
      <p:sp>
        <p:nvSpPr>
          <p:cNvPr id="628740" name="Rectangle 3">
            <a:extLst>
              <a:ext uri="{FF2B5EF4-FFF2-40B4-BE49-F238E27FC236}">
                <a16:creationId xmlns:a16="http://schemas.microsoft.com/office/drawing/2014/main" id="{00989288-6807-C047-B6B4-11871871C32D}"/>
              </a:ext>
            </a:extLst>
          </p:cNvPr>
          <p:cNvSpPr>
            <a:spLocks noGrp="1" noChangeArrowheads="1"/>
          </p:cNvSpPr>
          <p:nvPr>
            <p:ph type="body" idx="1"/>
          </p:nvPr>
        </p:nvSpPr>
        <p:spPr/>
        <p:txBody>
          <a:bodyPr/>
          <a:lstStyle/>
          <a:p>
            <a:r>
              <a:rPr lang="fi-FI" altLang="en-US" b="1"/>
              <a:t>…mencakup puncak dari pelayanan Tuhan Yesus Kristus! </a:t>
            </a:r>
            <a:r>
              <a:rPr lang="en-US" altLang="en-US" b="1"/>
              <a:t>Sekarang muncul pertanyaan lain …</a:t>
            </a:r>
            <a:r>
              <a:rPr lang="en-US" altLang="en-US"/>
              <a: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841FEF-9509-DD4F-9FEE-00AEA23E76E0}"/>
              </a:ext>
            </a:extLst>
          </p:cNvPr>
          <p:cNvSpPr>
            <a:spLocks noGrp="1" noChangeArrowheads="1"/>
          </p:cNvSpPr>
          <p:nvPr>
            <p:ph type="sldNum" sz="quarter" idx="5"/>
          </p:nvPr>
        </p:nvSpPr>
        <p:spPr>
          <a:ln/>
        </p:spPr>
        <p:txBody>
          <a:bodyPr/>
          <a:lstStyle/>
          <a:p>
            <a:fld id="{0EFC4382-6D02-624C-AD35-3425B964CB28}" type="slidenum">
              <a:rPr lang="en-US" altLang="en-US"/>
              <a:pPr/>
              <a:t>34</a:t>
            </a:fld>
            <a:endParaRPr lang="en-US" altLang="en-US"/>
          </a:p>
        </p:txBody>
      </p:sp>
      <p:sp>
        <p:nvSpPr>
          <p:cNvPr id="630786" name="Rectangle 7">
            <a:extLst>
              <a:ext uri="{FF2B5EF4-FFF2-40B4-BE49-F238E27FC236}">
                <a16:creationId xmlns:a16="http://schemas.microsoft.com/office/drawing/2014/main" id="{F4B0DE1E-0F97-5045-9FBA-876E61196D3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C3A2CD35-4980-6148-ABA1-8ED97F4ABF7F}" type="slidenum">
              <a:rPr lang="en-US" altLang="en-US" sz="1200" b="0">
                <a:latin typeface="Times" pitchFamily="2" charset="0"/>
                <a:ea typeface="ＭＳ Ｐゴシック" panose="020B0600070205080204" pitchFamily="34" charset="-128"/>
              </a:rPr>
              <a:pPr algn="r"/>
              <a:t>34</a:t>
            </a:fld>
            <a:endParaRPr lang="en-US" altLang="en-US" sz="1200" b="0">
              <a:latin typeface="Times" pitchFamily="2" charset="0"/>
              <a:ea typeface="ＭＳ Ｐゴシック" panose="020B0600070205080204" pitchFamily="34" charset="-128"/>
            </a:endParaRPr>
          </a:p>
        </p:txBody>
      </p:sp>
      <p:sp>
        <p:nvSpPr>
          <p:cNvPr id="630787" name="Rectangle 2">
            <a:extLst>
              <a:ext uri="{FF2B5EF4-FFF2-40B4-BE49-F238E27FC236}">
                <a16:creationId xmlns:a16="http://schemas.microsoft.com/office/drawing/2014/main" id="{026D182E-898C-B94C-B3F5-92C1096F5E2A}"/>
              </a:ext>
            </a:extLst>
          </p:cNvPr>
          <p:cNvSpPr>
            <a:spLocks noGrp="1" noRot="1" noChangeAspect="1" noChangeArrowheads="1" noTextEdit="1"/>
          </p:cNvSpPr>
          <p:nvPr>
            <p:ph type="sldImg"/>
          </p:nvPr>
        </p:nvSpPr>
        <p:spPr>
          <a:ln/>
        </p:spPr>
      </p:sp>
      <p:sp>
        <p:nvSpPr>
          <p:cNvPr id="630788" name="Rectangle 3">
            <a:extLst>
              <a:ext uri="{FF2B5EF4-FFF2-40B4-BE49-F238E27FC236}">
                <a16:creationId xmlns:a16="http://schemas.microsoft.com/office/drawing/2014/main" id="{3FDA243F-A71D-A74C-984A-02084B484AD5}"/>
              </a:ext>
            </a:extLst>
          </p:cNvPr>
          <p:cNvSpPr>
            <a:spLocks noGrp="1" noChangeArrowheads="1"/>
          </p:cNvSpPr>
          <p:nvPr>
            <p:ph type="body" idx="1"/>
          </p:nvPr>
        </p:nvSpPr>
        <p:spPr/>
        <p:txBody>
          <a:bodyPr/>
          <a:lstStyle/>
          <a:p>
            <a:r>
              <a:rPr lang="en-US" altLang="en-US" b="1"/>
              <a:t>Apakah ada juga, hubungan, prinsip gabungan, atau mungkin DOKUMEN LEGAL yang menyatukan semua peristiwa Alkitab? Tentu saja ada!</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572745E-62DD-2447-9933-8978054B12AD}"/>
              </a:ext>
            </a:extLst>
          </p:cNvPr>
          <p:cNvSpPr>
            <a:spLocks noGrp="1" noChangeArrowheads="1"/>
          </p:cNvSpPr>
          <p:nvPr>
            <p:ph type="sldNum" sz="quarter" idx="5"/>
          </p:nvPr>
        </p:nvSpPr>
        <p:spPr>
          <a:ln/>
        </p:spPr>
        <p:txBody>
          <a:bodyPr/>
          <a:lstStyle/>
          <a:p>
            <a:fld id="{08A0EFC2-3394-AD41-B3AC-B2676EA4FE3C}" type="slidenum">
              <a:rPr lang="en-US" altLang="en-US"/>
              <a:pPr/>
              <a:t>35</a:t>
            </a:fld>
            <a:endParaRPr lang="en-US" altLang="en-US"/>
          </a:p>
        </p:txBody>
      </p:sp>
      <p:sp>
        <p:nvSpPr>
          <p:cNvPr id="631810" name="Rectangle 2">
            <a:extLst>
              <a:ext uri="{FF2B5EF4-FFF2-40B4-BE49-F238E27FC236}">
                <a16:creationId xmlns:a16="http://schemas.microsoft.com/office/drawing/2014/main" id="{98166144-E188-954D-814D-E96D903A0A10}"/>
              </a:ext>
            </a:extLst>
          </p:cNvPr>
          <p:cNvSpPr>
            <a:spLocks noGrp="1" noRot="1" noChangeAspect="1" noChangeArrowheads="1" noTextEdit="1"/>
          </p:cNvSpPr>
          <p:nvPr>
            <p:ph type="sldImg"/>
          </p:nvPr>
        </p:nvSpPr>
        <p:spPr>
          <a:ln/>
        </p:spPr>
      </p:sp>
      <p:sp>
        <p:nvSpPr>
          <p:cNvPr id="631811" name="Rectangle 3">
            <a:extLst>
              <a:ext uri="{FF2B5EF4-FFF2-40B4-BE49-F238E27FC236}">
                <a16:creationId xmlns:a16="http://schemas.microsoft.com/office/drawing/2014/main" id="{EEC1A16E-3BE7-E845-BCDC-DE7702D358D6}"/>
              </a:ext>
            </a:extLst>
          </p:cNvPr>
          <p:cNvSpPr>
            <a:spLocks noGrp="1" noChangeArrowheads="1"/>
          </p:cNvSpPr>
          <p:nvPr>
            <p:ph type="body" idx="1"/>
          </p:nvPr>
        </p:nvSpPr>
        <p:spPr/>
        <p:txBody>
          <a:bodyPr/>
          <a:lstStyle/>
          <a:p>
            <a:r>
              <a:rPr lang="en-US" altLang="en-US" b="1"/>
              <a:t>Pertama… buatlah kerangka percakapan mengenai hal ini . Ada keruntuhan yang kuno dari Qumran, komunitas Essen- sekte dari Yahudi ekstrim – yang tinggal di pantai di pinggir Laut Mati dekat dengan Yerusalem. Beberapa ahi teologi  percaya bahwa Yohanes Pembaptis adalah anggota dari komunitas ini. </a:t>
            </a:r>
            <a:endParaRPr lang="fi-FI" altLang="en-US" b="1"/>
          </a:p>
          <a:p>
            <a:r>
              <a:rPr lang="fi-FI" altLang="en-US" b="1"/>
              <a:t>////	Essen dikenal memiliki tulisan tangan Kitab Suci Yahudi. Sebagaimana Palestina dikuasai oleh Roma, semangat Essen mengikuti Kitab Suci dari komunitas … bersembunyi di sepanjang grup-grup dalam gua ….</a:t>
            </a:r>
            <a:endParaRPr lang="en-US" altLang="en-US" b="1"/>
          </a:p>
          <a:p>
            <a:r>
              <a:rPr lang="en-US" altLang="en-US" b="1"/>
              <a:t>////	…memelihara mereka dalam bejana keramik seperti ini. Dan mereka tinggal di sana –– di dalam gua-gua –– tidak diganggu sampai 1947 ketika mereka ditemukan oleh anak gembala yang mencari dombanya yang tersesat.</a:t>
            </a:r>
            <a:r>
              <a:rPr lang="en-US" altLang="en-US"/>
              <a: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527FAA6-5426-B94D-92AD-4A36944E37A3}"/>
              </a:ext>
            </a:extLst>
          </p:cNvPr>
          <p:cNvSpPr>
            <a:spLocks noGrp="1" noChangeArrowheads="1"/>
          </p:cNvSpPr>
          <p:nvPr>
            <p:ph type="sldNum" sz="quarter" idx="5"/>
          </p:nvPr>
        </p:nvSpPr>
        <p:spPr>
          <a:ln/>
        </p:spPr>
        <p:txBody>
          <a:bodyPr/>
          <a:lstStyle/>
          <a:p>
            <a:fld id="{4BCE49B8-66FF-CE49-B400-60F5C5455A0A}" type="slidenum">
              <a:rPr lang="en-US" altLang="en-US"/>
              <a:pPr/>
              <a:t>37</a:t>
            </a:fld>
            <a:endParaRPr lang="en-US" altLang="en-US"/>
          </a:p>
        </p:txBody>
      </p:sp>
      <p:sp>
        <p:nvSpPr>
          <p:cNvPr id="632834" name="Rectangle 2">
            <a:extLst>
              <a:ext uri="{FF2B5EF4-FFF2-40B4-BE49-F238E27FC236}">
                <a16:creationId xmlns:a16="http://schemas.microsoft.com/office/drawing/2014/main" id="{3703D280-1FE1-8B41-9A24-FD283B8FCE5D}"/>
              </a:ext>
            </a:extLst>
          </p:cNvPr>
          <p:cNvSpPr>
            <a:spLocks noGrp="1" noRot="1" noChangeAspect="1" noChangeArrowheads="1" noTextEdit="1"/>
          </p:cNvSpPr>
          <p:nvPr>
            <p:ph type="sldImg"/>
          </p:nvPr>
        </p:nvSpPr>
        <p:spPr>
          <a:ln/>
        </p:spPr>
      </p:sp>
      <p:sp>
        <p:nvSpPr>
          <p:cNvPr id="632835" name="Rectangle 3">
            <a:extLst>
              <a:ext uri="{FF2B5EF4-FFF2-40B4-BE49-F238E27FC236}">
                <a16:creationId xmlns:a16="http://schemas.microsoft.com/office/drawing/2014/main" id="{353CF30D-037E-B14F-B21C-04A710E2C6AA}"/>
              </a:ext>
            </a:extLst>
          </p:cNvPr>
          <p:cNvSpPr>
            <a:spLocks noGrp="1" noChangeArrowheads="1"/>
          </p:cNvSpPr>
          <p:nvPr>
            <p:ph type="body" idx="1"/>
          </p:nvPr>
        </p:nvSpPr>
        <p:spPr/>
        <p:txBody>
          <a:bodyPr/>
          <a:lstStyle/>
          <a:p>
            <a:r>
              <a:rPr lang="en-US" altLang="en-US" b="1"/>
              <a:t>Lalu…dengan latar belakang dari Tempat keramat untuk buku di Yerusalem, mari mengangkat pengertian legal Alkitab dan perjanjian antara Allah dan manusia. …sebagaimana diturunkan kepada kita dalam bentuk TULISAN dan disajikan dalam halaman-halaman kitab suci.</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379ECD-AF89-9B4D-82E4-D1B3A404D384}"/>
              </a:ext>
            </a:extLst>
          </p:cNvPr>
          <p:cNvSpPr>
            <a:spLocks noGrp="1" noChangeArrowheads="1"/>
          </p:cNvSpPr>
          <p:nvPr>
            <p:ph type="sldNum" sz="quarter" idx="5"/>
          </p:nvPr>
        </p:nvSpPr>
        <p:spPr>
          <a:ln/>
        </p:spPr>
        <p:txBody>
          <a:bodyPr/>
          <a:lstStyle/>
          <a:p>
            <a:fld id="{2595A0DA-6EA2-FA4A-ABAB-A812B5C742F1}" type="slidenum">
              <a:rPr lang="en-US" altLang="en-US"/>
              <a:pPr/>
              <a:t>38</a:t>
            </a:fld>
            <a:endParaRPr lang="en-US" altLang="en-US"/>
          </a:p>
        </p:txBody>
      </p:sp>
      <p:sp>
        <p:nvSpPr>
          <p:cNvPr id="633858" name="Rectangle 2">
            <a:extLst>
              <a:ext uri="{FF2B5EF4-FFF2-40B4-BE49-F238E27FC236}">
                <a16:creationId xmlns:a16="http://schemas.microsoft.com/office/drawing/2014/main" id="{F99CD499-28E0-F046-B08C-090166A834E3}"/>
              </a:ext>
            </a:extLst>
          </p:cNvPr>
          <p:cNvSpPr>
            <a:spLocks noGrp="1" noRot="1" noChangeAspect="1" noChangeArrowheads="1" noTextEdit="1"/>
          </p:cNvSpPr>
          <p:nvPr>
            <p:ph type="sldImg"/>
          </p:nvPr>
        </p:nvSpPr>
        <p:spPr>
          <a:ln/>
        </p:spPr>
      </p:sp>
      <p:sp>
        <p:nvSpPr>
          <p:cNvPr id="633859" name="Rectangle 3">
            <a:extLst>
              <a:ext uri="{FF2B5EF4-FFF2-40B4-BE49-F238E27FC236}">
                <a16:creationId xmlns:a16="http://schemas.microsoft.com/office/drawing/2014/main" id="{6F23944D-E1CF-2F4D-8B74-6692C2077278}"/>
              </a:ext>
            </a:extLst>
          </p:cNvPr>
          <p:cNvSpPr>
            <a:spLocks noGrp="1" noChangeArrowheads="1"/>
          </p:cNvSpPr>
          <p:nvPr>
            <p:ph type="body" idx="1"/>
          </p:nvPr>
        </p:nvSpPr>
        <p:spPr/>
        <p:txBody>
          <a:bodyPr/>
          <a:lstStyle/>
          <a:p>
            <a:r>
              <a:rPr lang="fi-FI" altLang="en-US" b="1"/>
              <a:t>Anak Panah dari layar akan menuntun kita ke </a:t>
            </a:r>
          </a:p>
          <a:p>
            <a:r>
              <a:rPr lang="fi-FI" altLang="en-US" b="1"/>
              <a:t>////	Lembar Kerja  #14…</a:t>
            </a:r>
            <a:endParaRPr lang="en-US" altLang="en-US" b="1"/>
          </a:p>
          <a:p>
            <a:r>
              <a:rPr lang="en-US" altLang="en-US" b="1"/>
              <a:t>////	….sebagaimana kita membangun struktur pemikiran kita …pertama… PERJANJIAN ABRAHAM.</a:t>
            </a:r>
            <a:r>
              <a:rPr lang="en-US" altLang="en-US"/>
              <a: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19F5EF9-FAD9-F248-8F7E-798D57E0499D}"/>
              </a:ext>
            </a:extLst>
          </p:cNvPr>
          <p:cNvSpPr>
            <a:spLocks noGrp="1" noChangeArrowheads="1"/>
          </p:cNvSpPr>
          <p:nvPr>
            <p:ph type="sldNum" sz="quarter" idx="5"/>
          </p:nvPr>
        </p:nvSpPr>
        <p:spPr>
          <a:ln/>
        </p:spPr>
        <p:txBody>
          <a:bodyPr/>
          <a:lstStyle/>
          <a:p>
            <a:fld id="{D17DFC72-1287-AD44-910D-0B2A33C2FC5B}" type="slidenum">
              <a:rPr lang="en-US" altLang="en-US"/>
              <a:pPr/>
              <a:t>39</a:t>
            </a:fld>
            <a:endParaRPr lang="en-US" altLang="en-US"/>
          </a:p>
        </p:txBody>
      </p:sp>
      <p:sp>
        <p:nvSpPr>
          <p:cNvPr id="635906" name="Rectangle 2">
            <a:extLst>
              <a:ext uri="{FF2B5EF4-FFF2-40B4-BE49-F238E27FC236}">
                <a16:creationId xmlns:a16="http://schemas.microsoft.com/office/drawing/2014/main" id="{C4F8B48E-B6B5-5043-A9D8-3F09F7113474}"/>
              </a:ext>
            </a:extLst>
          </p:cNvPr>
          <p:cNvSpPr>
            <a:spLocks noGrp="1" noRot="1" noChangeAspect="1" noChangeArrowheads="1" noTextEdit="1"/>
          </p:cNvSpPr>
          <p:nvPr>
            <p:ph type="sldImg"/>
          </p:nvPr>
        </p:nvSpPr>
        <p:spPr>
          <a:ln/>
        </p:spPr>
      </p:sp>
      <p:sp>
        <p:nvSpPr>
          <p:cNvPr id="635907" name="Rectangle 3">
            <a:extLst>
              <a:ext uri="{FF2B5EF4-FFF2-40B4-BE49-F238E27FC236}">
                <a16:creationId xmlns:a16="http://schemas.microsoft.com/office/drawing/2014/main" id="{6E23461C-B33E-864F-B351-D83DA5571B39}"/>
              </a:ext>
            </a:extLst>
          </p:cNvPr>
          <p:cNvSpPr>
            <a:spLocks noGrp="1" noChangeArrowheads="1"/>
          </p:cNvSpPr>
          <p:nvPr>
            <p:ph type="body" idx="1"/>
          </p:nvPr>
        </p:nvSpPr>
        <p:spPr/>
        <p:txBody>
          <a:bodyPr/>
          <a:lstStyle/>
          <a:p>
            <a:r>
              <a:rPr lang="en-US" altLang="en-US" b="1"/>
              <a:t>Ini adalah “TULANG PUNGGUNG WAHYU ALKITAB ” dari Richardson. PROGRAM PERJANJIAN ALLAH TAK BERSYARAT MULAI DI SINI!</a:t>
            </a:r>
          </a:p>
          <a:p>
            <a:r>
              <a:rPr lang="en-US" altLang="en-US" b="1"/>
              <a:t>Perjanjian besar ABRAHAM.... program perjanjian Allah yang tak bersyarat atas sejarah akan diumumkan ke dalam dua bagian …</a:t>
            </a:r>
            <a:r>
              <a:rPr lang="en-US" altLang="en-US"/>
              <a: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1293458-16A7-EC46-B8BA-64E9A5F99169}"/>
              </a:ext>
            </a:extLst>
          </p:cNvPr>
          <p:cNvSpPr>
            <a:spLocks noGrp="1" noChangeArrowheads="1"/>
          </p:cNvSpPr>
          <p:nvPr>
            <p:ph type="sldNum" sz="quarter" idx="5"/>
          </p:nvPr>
        </p:nvSpPr>
        <p:spPr>
          <a:ln/>
        </p:spPr>
        <p:txBody>
          <a:bodyPr/>
          <a:lstStyle/>
          <a:p>
            <a:fld id="{1F37645B-6647-5845-98D8-F8EDAC6A1B47}" type="slidenum">
              <a:rPr lang="en-US" altLang="en-US"/>
              <a:pPr/>
              <a:t>40</a:t>
            </a:fld>
            <a:endParaRPr lang="en-US" altLang="en-US"/>
          </a:p>
        </p:txBody>
      </p:sp>
      <p:sp>
        <p:nvSpPr>
          <p:cNvPr id="636930" name="Rectangle 2">
            <a:extLst>
              <a:ext uri="{FF2B5EF4-FFF2-40B4-BE49-F238E27FC236}">
                <a16:creationId xmlns:a16="http://schemas.microsoft.com/office/drawing/2014/main" id="{3A2E3F3C-C5BA-7440-BE4E-61A9B9FD08DB}"/>
              </a:ext>
            </a:extLst>
          </p:cNvPr>
          <p:cNvSpPr>
            <a:spLocks noGrp="1" noRot="1" noChangeAspect="1" noChangeArrowheads="1" noTextEdit="1"/>
          </p:cNvSpPr>
          <p:nvPr>
            <p:ph type="sldImg"/>
          </p:nvPr>
        </p:nvSpPr>
        <p:spPr>
          <a:ln/>
        </p:spPr>
      </p:sp>
      <p:sp>
        <p:nvSpPr>
          <p:cNvPr id="636931" name="Rectangle 3">
            <a:extLst>
              <a:ext uri="{FF2B5EF4-FFF2-40B4-BE49-F238E27FC236}">
                <a16:creationId xmlns:a16="http://schemas.microsoft.com/office/drawing/2014/main" id="{508D704F-4484-8A4B-9A87-86E6B6737243}"/>
              </a:ext>
            </a:extLst>
          </p:cNvPr>
          <p:cNvSpPr>
            <a:spLocks noGrp="1" noChangeArrowheads="1"/>
          </p:cNvSpPr>
          <p:nvPr>
            <p:ph type="body" idx="1"/>
          </p:nvPr>
        </p:nvSpPr>
        <p:spPr/>
        <p:txBody>
          <a:bodyPr/>
          <a:lstStyle/>
          <a:p>
            <a:r>
              <a:rPr lang="sv-SE" altLang="en-US" b="1"/>
              <a:t>Acuan pedoman belajar oleh anak panah di kiri…</a:t>
            </a:r>
            <a:endParaRPr lang="en-US" altLang="en-US" b="1"/>
          </a:p>
          <a:p>
            <a:r>
              <a:rPr lang="en-US" altLang="en-US" b="1"/>
              <a:t>Perjanjian Abraham berasal dari dua lokasi yang berbeda di Peristiwa …</a:t>
            </a:r>
          </a:p>
          <a:p>
            <a:r>
              <a:rPr lang="en-US" altLang="en-US" b="1"/>
              <a:t>////	Pertama …Abraham menerima PANGGILAN nya yang terkenal – dengan tiga janji  –– di Kejadian 12:1-3.  Ingat kerangka ini : sekitar tahun 2000 S.M.</a:t>
            </a:r>
          </a:p>
          <a:p>
            <a:r>
              <a:rPr lang="en-US" altLang="en-US" b="1"/>
              <a:t>////	Lalu di Kejadian 15:9-18, Perjanjian aktual disajikan …dalam bentuk PERJANJIAN DARAH …seperti yang sudah digambarkan ….   </a:t>
            </a:r>
            <a:r>
              <a:rPr lang="fi-FI" altLang="en-US" b="1"/>
              <a:t>–– menandai PERJANJIAN aktual atau kontrak antara dirinya sendiri dan Abraham.</a:t>
            </a:r>
          </a:p>
          <a:p>
            <a:r>
              <a:rPr lang="fi-FI" altLang="en-US" b="1"/>
              <a:t>Lalu …apakah ada keunikan dari perjanjian itu ?</a:t>
            </a:r>
            <a:r>
              <a:rPr lang="en-US" altLang="en-US"/>
              <a: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4D1A12D-DD7F-7D42-9230-62D884E0CC56}"/>
              </a:ext>
            </a:extLst>
          </p:cNvPr>
          <p:cNvSpPr>
            <a:spLocks noGrp="1" noChangeArrowheads="1"/>
          </p:cNvSpPr>
          <p:nvPr>
            <p:ph type="sldNum" sz="quarter" idx="5"/>
          </p:nvPr>
        </p:nvSpPr>
        <p:spPr>
          <a:ln/>
        </p:spPr>
        <p:txBody>
          <a:bodyPr/>
          <a:lstStyle/>
          <a:p>
            <a:fld id="{86BD7FB6-393B-894C-8651-925F986EEE9B}" type="slidenum">
              <a:rPr lang="en-US" altLang="en-US"/>
              <a:pPr/>
              <a:t>41</a:t>
            </a:fld>
            <a:endParaRPr lang="en-US" altLang="en-US"/>
          </a:p>
        </p:txBody>
      </p:sp>
      <p:sp>
        <p:nvSpPr>
          <p:cNvPr id="637954" name="Rectangle 2">
            <a:extLst>
              <a:ext uri="{FF2B5EF4-FFF2-40B4-BE49-F238E27FC236}">
                <a16:creationId xmlns:a16="http://schemas.microsoft.com/office/drawing/2014/main" id="{4F2E430F-7826-704C-9F47-8D5113DF5391}"/>
              </a:ext>
            </a:extLst>
          </p:cNvPr>
          <p:cNvSpPr>
            <a:spLocks noGrp="1" noRot="1" noChangeAspect="1" noChangeArrowheads="1" noTextEdit="1"/>
          </p:cNvSpPr>
          <p:nvPr>
            <p:ph type="sldImg"/>
          </p:nvPr>
        </p:nvSpPr>
        <p:spPr>
          <a:ln/>
        </p:spPr>
      </p:sp>
      <p:sp>
        <p:nvSpPr>
          <p:cNvPr id="637955" name="Rectangle 3">
            <a:extLst>
              <a:ext uri="{FF2B5EF4-FFF2-40B4-BE49-F238E27FC236}">
                <a16:creationId xmlns:a16="http://schemas.microsoft.com/office/drawing/2014/main" id="{09BB6C65-E31B-414A-B3FB-66A5569777FC}"/>
              </a:ext>
            </a:extLst>
          </p:cNvPr>
          <p:cNvSpPr>
            <a:spLocks noGrp="1" noChangeArrowheads="1"/>
          </p:cNvSpPr>
          <p:nvPr>
            <p:ph type="body" idx="1"/>
          </p:nvPr>
        </p:nvSpPr>
        <p:spPr/>
        <p:txBody>
          <a:bodyPr/>
          <a:lstStyle/>
          <a:p>
            <a:pPr>
              <a:lnSpc>
                <a:spcPct val="90000"/>
              </a:lnSpc>
            </a:pPr>
            <a:r>
              <a:rPr lang="en-US" altLang="en-US" sz="1000" b="1"/>
              <a:t>Bacalah semua Perjanjian antara Allah dan Abraham sebagaimana sudah kita pelajari sebelumnya … dari Kejadian 12: 1-3...</a:t>
            </a:r>
          </a:p>
          <a:p>
            <a:pPr>
              <a:lnSpc>
                <a:spcPct val="90000"/>
              </a:lnSpc>
            </a:pPr>
            <a:r>
              <a:rPr lang="en-US" altLang="en-US" sz="1000" b="1"/>
              <a:t>////	….T-B-B di buku ARSIP ABRAHAM .  Bacaan ayat …</a:t>
            </a:r>
          </a:p>
          <a:p>
            <a:pPr>
              <a:lnSpc>
                <a:spcPct val="90000"/>
              </a:lnSpc>
            </a:pPr>
            <a:r>
              <a:rPr lang="en-US" altLang="en-US" sz="1000" b="1"/>
              <a:t>////	 1 “ Tuhan Allah berkata kepada Abraham,</a:t>
            </a:r>
          </a:p>
          <a:p>
            <a:pPr>
              <a:lnSpc>
                <a:spcPct val="90000"/>
              </a:lnSpc>
            </a:pPr>
            <a:r>
              <a:rPr lang="en-US" altLang="en-US" sz="1000" b="1"/>
              <a:t>“Tinggalkan negerimu, bangsamu dan rumah bapamu,  dan pergilah ke negeri yang akan Aku tunjukkan kepadamu.</a:t>
            </a:r>
          </a:p>
          <a:p>
            <a:pPr>
              <a:lnSpc>
                <a:spcPct val="90000"/>
              </a:lnSpc>
            </a:pPr>
            <a:r>
              <a:rPr lang="en-US" altLang="en-US" sz="1000" b="1"/>
              <a:t>////	INI ADALAH TANAH PERJANJIAN KEPADA KETURUNAN ABRAHAM .</a:t>
            </a:r>
          </a:p>
          <a:p>
            <a:pPr>
              <a:lnSpc>
                <a:spcPct val="90000"/>
              </a:lnSpc>
            </a:pPr>
            <a:r>
              <a:rPr lang="en-US" altLang="en-US" sz="1000" b="1"/>
              <a:t>////	 2“Aku akan menjadikanmu bangsa yang besar</a:t>
            </a:r>
          </a:p>
          <a:p>
            <a:pPr>
              <a:lnSpc>
                <a:spcPct val="90000"/>
              </a:lnSpc>
            </a:pPr>
            <a:r>
              <a:rPr lang="en-US" altLang="en-US" sz="1000" b="1"/>
              <a:t>	      dan Aku akan memberkatimu</a:t>
            </a:r>
          </a:p>
          <a:p>
            <a:pPr>
              <a:lnSpc>
                <a:spcPct val="90000"/>
              </a:lnSpc>
            </a:pPr>
            <a:r>
              <a:rPr lang="en-US" altLang="en-US" sz="1000" b="1"/>
              <a:t>	   Aku akan menjadikan namamu besar,</a:t>
            </a:r>
          </a:p>
          <a:p>
            <a:pPr>
              <a:lnSpc>
                <a:spcPct val="90000"/>
              </a:lnSpc>
            </a:pPr>
            <a:r>
              <a:rPr lang="en-US" altLang="en-US" sz="1000" b="1"/>
              <a:t>	      Dan engkau akan menjadi berkat bagi bangsa-bangsa.</a:t>
            </a:r>
          </a:p>
          <a:p>
            <a:pPr>
              <a:lnSpc>
                <a:spcPct val="90000"/>
              </a:lnSpc>
            </a:pPr>
            <a:r>
              <a:rPr lang="en-US" altLang="en-US" sz="1000" b="1"/>
              <a:t>////	INI ADALAH PERJANJIAN BENIH, ATAU GARIS BESAR DARI KETURUNANMU, YANG DATANG DARI DIA.</a:t>
            </a:r>
          </a:p>
          <a:p>
            <a:pPr>
              <a:lnSpc>
                <a:spcPct val="90000"/>
              </a:lnSpc>
            </a:pPr>
            <a:r>
              <a:rPr lang="en-US" altLang="en-US" sz="1000" b="1"/>
              <a:t>////	 3 Aku akan memberkati mereka yang memberkatimu,</a:t>
            </a:r>
          </a:p>
          <a:p>
            <a:pPr>
              <a:lnSpc>
                <a:spcPct val="90000"/>
              </a:lnSpc>
            </a:pPr>
            <a:r>
              <a:rPr lang="en-US" altLang="en-US" sz="1000" b="1"/>
              <a:t>	      dan mengutuk mereka yang mengutukmu;</a:t>
            </a:r>
          </a:p>
          <a:p>
            <a:pPr>
              <a:lnSpc>
                <a:spcPct val="90000"/>
              </a:lnSpc>
            </a:pPr>
            <a:r>
              <a:rPr lang="en-US" altLang="en-US" sz="1000" b="1"/>
              <a:t>	 dan semua bangsa di bumi</a:t>
            </a:r>
          </a:p>
          <a:p>
            <a:pPr>
              <a:lnSpc>
                <a:spcPct val="90000"/>
              </a:lnSpc>
            </a:pPr>
            <a:r>
              <a:rPr lang="en-US" altLang="en-US" sz="1000" b="1"/>
              <a:t>                akan diberkati melalui engkau.”</a:t>
            </a:r>
          </a:p>
          <a:p>
            <a:pPr>
              <a:lnSpc>
                <a:spcPct val="90000"/>
              </a:lnSpc>
            </a:pPr>
            <a:r>
              <a:rPr lang="en-US" altLang="en-US" sz="1000" b="1"/>
              <a:t>////	INI ADALAH BERKAT,  BAGIAN DARI JANJI YANG JAUH MELAMPAUI GARIS ABRAHAM… KELUAR KE SETIAP ORANG DI BUMI HINGGA HARI INI !</a:t>
            </a:r>
            <a:endParaRPr lang="fi-FI" altLang="en-US" sz="1000" b="1"/>
          </a:p>
          <a:p>
            <a:pPr>
              <a:lnSpc>
                <a:spcPct val="90000"/>
              </a:lnSpc>
            </a:pPr>
            <a:r>
              <a:rPr lang="fi-FI" altLang="en-US" sz="1000" b="1"/>
              <a:t>////	Point unik dari perjanjian adalah ... T…B…B… disajikan kepada Abraham</a:t>
            </a:r>
            <a:endParaRPr lang="en-US" altLang="en-US" sz="1000" b="1"/>
          </a:p>
          <a:p>
            <a:pPr>
              <a:lnSpc>
                <a:spcPct val="90000"/>
              </a:lnSpc>
            </a:pPr>
            <a:r>
              <a:rPr lang="en-US" altLang="en-US" sz="1000" b="1"/>
              <a:t>TANAH....BENIH...DAN BERKAT.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4DBEAD-F507-5B40-9A00-33300DC7A6CB}"/>
              </a:ext>
            </a:extLst>
          </p:cNvPr>
          <p:cNvSpPr>
            <a:spLocks noGrp="1" noChangeArrowheads="1"/>
          </p:cNvSpPr>
          <p:nvPr>
            <p:ph type="sldNum" sz="quarter" idx="5"/>
          </p:nvPr>
        </p:nvSpPr>
        <p:spPr>
          <a:ln/>
        </p:spPr>
        <p:txBody>
          <a:bodyPr/>
          <a:lstStyle/>
          <a:p>
            <a:fld id="{7B3ADB5B-2BBE-F740-96E1-708AE3DAA440}" type="slidenum">
              <a:rPr lang="en-US" altLang="en-US"/>
              <a:pPr/>
              <a:t>5</a:t>
            </a:fld>
            <a:endParaRPr lang="en-US" altLang="en-US"/>
          </a:p>
        </p:txBody>
      </p:sp>
      <p:sp>
        <p:nvSpPr>
          <p:cNvPr id="589826" name="Rectangle 7">
            <a:extLst>
              <a:ext uri="{FF2B5EF4-FFF2-40B4-BE49-F238E27FC236}">
                <a16:creationId xmlns:a16="http://schemas.microsoft.com/office/drawing/2014/main" id="{DEFA4E4C-8A7E-B843-8635-30B772B3B33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2FAC1BA-AB41-794B-BA3A-31B14B9690A8}" type="slidenum">
              <a:rPr lang="en-US" altLang="en-US" sz="1200" b="0">
                <a:latin typeface="Times" pitchFamily="2" charset="0"/>
                <a:ea typeface="ＭＳ Ｐゴシック" panose="020B0600070205080204" pitchFamily="34" charset="-128"/>
              </a:rPr>
              <a:pPr algn="r"/>
              <a:t>5</a:t>
            </a:fld>
            <a:endParaRPr lang="en-US" altLang="en-US" sz="1200" b="0">
              <a:latin typeface="Times" pitchFamily="2" charset="0"/>
              <a:ea typeface="ＭＳ Ｐゴシック" panose="020B0600070205080204" pitchFamily="34" charset="-128"/>
            </a:endParaRPr>
          </a:p>
        </p:txBody>
      </p:sp>
      <p:sp>
        <p:nvSpPr>
          <p:cNvPr id="589827" name="Rectangle 2">
            <a:extLst>
              <a:ext uri="{FF2B5EF4-FFF2-40B4-BE49-F238E27FC236}">
                <a16:creationId xmlns:a16="http://schemas.microsoft.com/office/drawing/2014/main" id="{5ED07068-3CD5-8347-B302-13EC7B9C9FD3}"/>
              </a:ext>
            </a:extLst>
          </p:cNvPr>
          <p:cNvSpPr>
            <a:spLocks noGrp="1" noRot="1" noChangeAspect="1" noChangeArrowheads="1" noTextEdit="1"/>
          </p:cNvSpPr>
          <p:nvPr>
            <p:ph type="sldImg"/>
          </p:nvPr>
        </p:nvSpPr>
        <p:spPr>
          <a:ln/>
        </p:spPr>
      </p:sp>
      <p:sp>
        <p:nvSpPr>
          <p:cNvPr id="589828" name="Rectangle 3">
            <a:extLst>
              <a:ext uri="{FF2B5EF4-FFF2-40B4-BE49-F238E27FC236}">
                <a16:creationId xmlns:a16="http://schemas.microsoft.com/office/drawing/2014/main" id="{C6050B32-6012-8D47-B886-3B0904074B1B}"/>
              </a:ext>
            </a:extLst>
          </p:cNvPr>
          <p:cNvSpPr>
            <a:spLocks noGrp="1" noChangeArrowheads="1"/>
          </p:cNvSpPr>
          <p:nvPr>
            <p:ph type="body" idx="1"/>
          </p:nvPr>
        </p:nvSpPr>
        <p:spPr/>
        <p:txBody>
          <a:bodyPr/>
          <a:lstStyle/>
          <a:p>
            <a:r>
              <a:rPr lang="en-US" altLang="en-US" b="1"/>
              <a:t>[SLIDE OTROMATIS- GAMBAR BIRU YANG TERDAPAT PADA BAGIAN BAWAH KIRI]   </a:t>
            </a:r>
          </a:p>
          <a:p>
            <a:r>
              <a:rPr lang="en-US" altLang="en-US" b="1"/>
              <a:t>Kita sudah berhadapan dengan INTISARI ALKITAB, kita sudah membahas waktu terjadinya peristiwa, cerita yang menakjubkan,  ditampilkan kepada kita dalam bentuk sekumpulan kitab yang tidak  ada bandingannya, karena penulisnya adalah Allah dan berdampak manusiawi. </a:t>
            </a:r>
            <a:endParaRPr lang="fi-FI" altLang="zh-CN" b="1">
              <a:ea typeface="SimSun" panose="02010600030101010101" pitchFamily="2" charset="-122"/>
            </a:endParaRPr>
          </a:p>
          <a:p>
            <a:r>
              <a:rPr lang="fi-FI" altLang="zh-CN" b="1">
                <a:ea typeface="SimSun" panose="02010600030101010101" pitchFamily="2" charset="-122"/>
              </a:rPr>
              <a:t>Jadi pertanyaannya: apakah yang menopang ini semua? Apakah ada konsep atau gagasan dasar dari setiap peristiwa dan setiap wahyu yang disingkapkan Allah kepada manusia ?</a:t>
            </a:r>
            <a:r>
              <a:rPr lang="en-US" altLang="zh-CN">
                <a:ea typeface="SimSun" panose="02010600030101010101" pitchFamily="2" charset="-122"/>
              </a:rPr>
              <a:t> </a:t>
            </a: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40E6856-653D-1E4A-B000-7BB7DD5E6C57}"/>
              </a:ext>
            </a:extLst>
          </p:cNvPr>
          <p:cNvSpPr>
            <a:spLocks noGrp="1" noChangeArrowheads="1"/>
          </p:cNvSpPr>
          <p:nvPr>
            <p:ph type="sldNum" sz="quarter" idx="5"/>
          </p:nvPr>
        </p:nvSpPr>
        <p:spPr>
          <a:ln/>
        </p:spPr>
        <p:txBody>
          <a:bodyPr/>
          <a:lstStyle/>
          <a:p>
            <a:fld id="{38ECE4E8-7BA2-754A-A81D-4D11DC55BBC4}" type="slidenum">
              <a:rPr lang="en-US" altLang="en-US"/>
              <a:pPr/>
              <a:t>42</a:t>
            </a:fld>
            <a:endParaRPr lang="en-US" altLang="en-US"/>
          </a:p>
        </p:txBody>
      </p:sp>
      <p:sp>
        <p:nvSpPr>
          <p:cNvPr id="638978" name="Rectangle 2">
            <a:extLst>
              <a:ext uri="{FF2B5EF4-FFF2-40B4-BE49-F238E27FC236}">
                <a16:creationId xmlns:a16="http://schemas.microsoft.com/office/drawing/2014/main" id="{4A6ACA36-5313-D94E-B44E-4C1463982CAC}"/>
              </a:ext>
            </a:extLst>
          </p:cNvPr>
          <p:cNvSpPr>
            <a:spLocks noGrp="1" noRot="1" noChangeAspect="1" noChangeArrowheads="1" noTextEdit="1"/>
          </p:cNvSpPr>
          <p:nvPr>
            <p:ph type="sldImg"/>
          </p:nvPr>
        </p:nvSpPr>
        <p:spPr>
          <a:ln/>
        </p:spPr>
      </p:sp>
      <p:sp>
        <p:nvSpPr>
          <p:cNvPr id="638979" name="Rectangle 3">
            <a:extLst>
              <a:ext uri="{FF2B5EF4-FFF2-40B4-BE49-F238E27FC236}">
                <a16:creationId xmlns:a16="http://schemas.microsoft.com/office/drawing/2014/main" id="{DD734735-B33A-D340-A78E-1C5CD8BCCB91}"/>
              </a:ext>
            </a:extLst>
          </p:cNvPr>
          <p:cNvSpPr>
            <a:spLocks noGrp="1" noChangeArrowheads="1"/>
          </p:cNvSpPr>
          <p:nvPr>
            <p:ph type="body" idx="1"/>
          </p:nvPr>
        </p:nvSpPr>
        <p:spPr/>
        <p:txBody>
          <a:bodyPr/>
          <a:lstStyle/>
          <a:p>
            <a:r>
              <a:rPr lang="en-US" altLang="en-US" b="1"/>
              <a:t>Jadi… garis besarnya … tanah yang dijanjikan di Kejadian 12:1...</a:t>
            </a:r>
          </a:p>
          <a:p>
            <a:r>
              <a:rPr lang="en-US" altLang="en-US" b="1"/>
              <a:t>////	Aspek BENIH yang terdapat di Kejadian 12:2...</a:t>
            </a:r>
            <a:endParaRPr lang="fi-FI" altLang="en-US" b="1"/>
          </a:p>
          <a:p>
            <a:r>
              <a:rPr lang="fi-FI" altLang="en-US" b="1"/>
              <a:t>////	Dan kata BERKAT di Kejadian  12:3.</a:t>
            </a:r>
            <a:endParaRPr lang="en-US" altLang="en-US" b="1"/>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98D79B4-1582-2F4F-978F-3707012E2478}"/>
              </a:ext>
            </a:extLst>
          </p:cNvPr>
          <p:cNvSpPr>
            <a:spLocks noGrp="1" noChangeArrowheads="1"/>
          </p:cNvSpPr>
          <p:nvPr>
            <p:ph type="sldNum" sz="quarter" idx="5"/>
          </p:nvPr>
        </p:nvSpPr>
        <p:spPr>
          <a:ln/>
        </p:spPr>
        <p:txBody>
          <a:bodyPr/>
          <a:lstStyle/>
          <a:p>
            <a:fld id="{DD23D8D5-389B-904C-AF1A-C28F4BAFF2DB}" type="slidenum">
              <a:rPr lang="en-US" altLang="en-US"/>
              <a:pPr/>
              <a:t>43</a:t>
            </a:fld>
            <a:endParaRPr lang="en-US" altLang="en-US"/>
          </a:p>
        </p:txBody>
      </p:sp>
      <p:sp>
        <p:nvSpPr>
          <p:cNvPr id="640002" name="Rectangle 2">
            <a:extLst>
              <a:ext uri="{FF2B5EF4-FFF2-40B4-BE49-F238E27FC236}">
                <a16:creationId xmlns:a16="http://schemas.microsoft.com/office/drawing/2014/main" id="{1FF6E14D-CD49-6E44-8BF7-A81F0571FF83}"/>
              </a:ext>
            </a:extLst>
          </p:cNvPr>
          <p:cNvSpPr>
            <a:spLocks noGrp="1" noRot="1" noChangeAspect="1" noChangeArrowheads="1" noTextEdit="1"/>
          </p:cNvSpPr>
          <p:nvPr>
            <p:ph type="sldImg"/>
          </p:nvPr>
        </p:nvSpPr>
        <p:spPr>
          <a:ln/>
        </p:spPr>
      </p:sp>
      <p:sp>
        <p:nvSpPr>
          <p:cNvPr id="640003" name="Rectangle 3">
            <a:extLst>
              <a:ext uri="{FF2B5EF4-FFF2-40B4-BE49-F238E27FC236}">
                <a16:creationId xmlns:a16="http://schemas.microsoft.com/office/drawing/2014/main" id="{12A0A4A9-9EDC-A24A-9EEE-7BF943CD1ECA}"/>
              </a:ext>
            </a:extLst>
          </p:cNvPr>
          <p:cNvSpPr>
            <a:spLocks noGrp="1" noChangeArrowheads="1"/>
          </p:cNvSpPr>
          <p:nvPr>
            <p:ph type="body" idx="1"/>
          </p:nvPr>
        </p:nvSpPr>
        <p:spPr/>
        <p:txBody>
          <a:bodyPr/>
          <a:lstStyle/>
          <a:p>
            <a:r>
              <a:rPr lang="sv-SE" altLang="en-US" b="1"/>
              <a:t>Sekarang pandang secara singkat ke ayat-ayat tersebut sekali lagi. </a:t>
            </a:r>
            <a:r>
              <a:rPr lang="en-US" altLang="en-US" b="1"/>
              <a:t>Dua pertanyaan muncul …</a:t>
            </a:r>
            <a:r>
              <a:rPr lang="en-US" altLang="en-US"/>
              <a: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57A1C05-1C85-DB4A-B166-1EC0BDB8EFBF}"/>
              </a:ext>
            </a:extLst>
          </p:cNvPr>
          <p:cNvSpPr>
            <a:spLocks noGrp="1" noChangeArrowheads="1"/>
          </p:cNvSpPr>
          <p:nvPr>
            <p:ph type="sldNum" sz="quarter" idx="5"/>
          </p:nvPr>
        </p:nvSpPr>
        <p:spPr>
          <a:ln/>
        </p:spPr>
        <p:txBody>
          <a:bodyPr/>
          <a:lstStyle/>
          <a:p>
            <a:fld id="{7D7BDE00-004D-6B41-8C61-C90F0D1214F8}" type="slidenum">
              <a:rPr lang="en-US" altLang="en-US"/>
              <a:pPr/>
              <a:t>44</a:t>
            </a:fld>
            <a:endParaRPr lang="en-US" altLang="en-US"/>
          </a:p>
        </p:txBody>
      </p:sp>
      <p:sp>
        <p:nvSpPr>
          <p:cNvPr id="641026" name="Rectangle 2">
            <a:extLst>
              <a:ext uri="{FF2B5EF4-FFF2-40B4-BE49-F238E27FC236}">
                <a16:creationId xmlns:a16="http://schemas.microsoft.com/office/drawing/2014/main" id="{AC7270D6-4D7D-D646-83C2-582B271E9FFE}"/>
              </a:ext>
            </a:extLst>
          </p:cNvPr>
          <p:cNvSpPr>
            <a:spLocks noGrp="1" noRot="1" noChangeAspect="1" noChangeArrowheads="1" noTextEdit="1"/>
          </p:cNvSpPr>
          <p:nvPr>
            <p:ph type="sldImg"/>
          </p:nvPr>
        </p:nvSpPr>
        <p:spPr>
          <a:ln/>
        </p:spPr>
      </p:sp>
      <p:sp>
        <p:nvSpPr>
          <p:cNvPr id="641027" name="Rectangle 3">
            <a:extLst>
              <a:ext uri="{FF2B5EF4-FFF2-40B4-BE49-F238E27FC236}">
                <a16:creationId xmlns:a16="http://schemas.microsoft.com/office/drawing/2014/main" id="{043A1653-B549-C746-85EC-C7C28B90DD99}"/>
              </a:ext>
            </a:extLst>
          </p:cNvPr>
          <p:cNvSpPr>
            <a:spLocks noGrp="1" noChangeArrowheads="1"/>
          </p:cNvSpPr>
          <p:nvPr>
            <p:ph type="body" idx="1"/>
          </p:nvPr>
        </p:nvSpPr>
        <p:spPr/>
        <p:txBody>
          <a:bodyPr/>
          <a:lstStyle/>
          <a:p>
            <a:r>
              <a:rPr lang="fi-FI" altLang="en-US" b="1"/>
              <a:t>PERTAMA … apakah kita menilainya sebagai nilai mutlak …tepatnya apa yang mereka katakan atau mereka maksudkan ?</a:t>
            </a:r>
            <a:endParaRPr lang="en-US" altLang="en-US" b="1"/>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81E768-49F1-5E4A-B6C8-2F6A78E914E3}"/>
              </a:ext>
            </a:extLst>
          </p:cNvPr>
          <p:cNvSpPr>
            <a:spLocks noGrp="1" noChangeArrowheads="1"/>
          </p:cNvSpPr>
          <p:nvPr>
            <p:ph type="sldNum" sz="quarter" idx="5"/>
          </p:nvPr>
        </p:nvSpPr>
        <p:spPr>
          <a:ln/>
        </p:spPr>
        <p:txBody>
          <a:bodyPr/>
          <a:lstStyle/>
          <a:p>
            <a:fld id="{83931A7A-CB2C-DC40-AB58-B2A576CD247D}" type="slidenum">
              <a:rPr lang="en-US" altLang="en-US"/>
              <a:pPr/>
              <a:t>45</a:t>
            </a:fld>
            <a:endParaRPr lang="en-US" altLang="en-US"/>
          </a:p>
        </p:txBody>
      </p:sp>
      <p:sp>
        <p:nvSpPr>
          <p:cNvPr id="642050" name="Rectangle 2">
            <a:extLst>
              <a:ext uri="{FF2B5EF4-FFF2-40B4-BE49-F238E27FC236}">
                <a16:creationId xmlns:a16="http://schemas.microsoft.com/office/drawing/2014/main" id="{47C44E1D-EF42-E845-9CBE-E33C8028228C}"/>
              </a:ext>
            </a:extLst>
          </p:cNvPr>
          <p:cNvSpPr>
            <a:spLocks noGrp="1" noRot="1" noChangeAspect="1" noChangeArrowheads="1" noTextEdit="1"/>
          </p:cNvSpPr>
          <p:nvPr>
            <p:ph type="sldImg"/>
          </p:nvPr>
        </p:nvSpPr>
        <p:spPr>
          <a:ln/>
        </p:spPr>
      </p:sp>
      <p:sp>
        <p:nvSpPr>
          <p:cNvPr id="642051" name="Rectangle 3">
            <a:extLst>
              <a:ext uri="{FF2B5EF4-FFF2-40B4-BE49-F238E27FC236}">
                <a16:creationId xmlns:a16="http://schemas.microsoft.com/office/drawing/2014/main" id="{0D256662-A68F-C446-B717-970AC688FC77}"/>
              </a:ext>
            </a:extLst>
          </p:cNvPr>
          <p:cNvSpPr>
            <a:spLocks noGrp="1" noChangeArrowheads="1"/>
          </p:cNvSpPr>
          <p:nvPr>
            <p:ph type="body" idx="1"/>
          </p:nvPr>
        </p:nvSpPr>
        <p:spPr/>
        <p:txBody>
          <a:bodyPr/>
          <a:lstStyle/>
          <a:p>
            <a:r>
              <a:rPr lang="en-US" altLang="en-US" b="1"/>
              <a:t>Kita diberitahu dengan jelas … Tuhan menjanjikan Abraham dan keturunannya TANAH MILIK MEREKA…BANGSA YANG BESAR …DAN, MELALUINYA, BERKAT KEPADA SEMUA KELUARGA DI MUKA BUMI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BBEA8F-BD44-1E4C-984D-15FF7D6F4A38}"/>
              </a:ext>
            </a:extLst>
          </p:cNvPr>
          <p:cNvSpPr>
            <a:spLocks noGrp="1" noChangeArrowheads="1"/>
          </p:cNvSpPr>
          <p:nvPr>
            <p:ph type="sldNum" sz="quarter" idx="5"/>
          </p:nvPr>
        </p:nvSpPr>
        <p:spPr>
          <a:ln/>
        </p:spPr>
        <p:txBody>
          <a:bodyPr/>
          <a:lstStyle/>
          <a:p>
            <a:fld id="{E3A5ED71-92B0-9543-9332-C5166E3A667C}" type="slidenum">
              <a:rPr lang="en-US" altLang="en-US"/>
              <a:pPr/>
              <a:t>46</a:t>
            </a:fld>
            <a:endParaRPr lang="en-US" altLang="en-US"/>
          </a:p>
        </p:txBody>
      </p:sp>
      <p:sp>
        <p:nvSpPr>
          <p:cNvPr id="643074" name="Rectangle 2">
            <a:extLst>
              <a:ext uri="{FF2B5EF4-FFF2-40B4-BE49-F238E27FC236}">
                <a16:creationId xmlns:a16="http://schemas.microsoft.com/office/drawing/2014/main" id="{701EDB7D-B3BE-5B41-B577-E644C26F7EF2}"/>
              </a:ext>
            </a:extLst>
          </p:cNvPr>
          <p:cNvSpPr>
            <a:spLocks noGrp="1" noRot="1" noChangeAspect="1" noChangeArrowheads="1" noTextEdit="1"/>
          </p:cNvSpPr>
          <p:nvPr>
            <p:ph type="sldImg"/>
          </p:nvPr>
        </p:nvSpPr>
        <p:spPr>
          <a:ln/>
        </p:spPr>
      </p:sp>
      <p:sp>
        <p:nvSpPr>
          <p:cNvPr id="643075" name="Rectangle 3">
            <a:extLst>
              <a:ext uri="{FF2B5EF4-FFF2-40B4-BE49-F238E27FC236}">
                <a16:creationId xmlns:a16="http://schemas.microsoft.com/office/drawing/2014/main" id="{3E4AF940-F7E9-8342-9E9D-A7896D099548}"/>
              </a:ext>
            </a:extLst>
          </p:cNvPr>
          <p:cNvSpPr>
            <a:spLocks noGrp="1" noChangeArrowheads="1"/>
          </p:cNvSpPr>
          <p:nvPr>
            <p:ph type="body" idx="1"/>
          </p:nvPr>
        </p:nvSpPr>
        <p:spPr/>
        <p:txBody>
          <a:bodyPr/>
          <a:lstStyle/>
          <a:p>
            <a:r>
              <a:rPr lang="fi-FI" altLang="en-US" b="1"/>
              <a:t>Apakah kata-kata ini masih sah sampai hari ini seperti zaman Abraham …seperti 4000 tahun yang lalu seperti pertama kali dinyatakan?</a:t>
            </a:r>
            <a:endParaRPr lang="en-US" altLang="en-US" b="1"/>
          </a:p>
          <a:p>
            <a:r>
              <a:rPr lang="en-US" altLang="en-US" b="1"/>
              <a:t>Tentu, Anda harus menjawabnya ……</a:t>
            </a:r>
          </a:p>
          <a:p>
            <a:r>
              <a:rPr lang="en-US" altLang="en-US" b="1"/>
              <a:t>Dari hati dan intelektualmu ! Jawaban kami kepada pertanyaan itu memiliki implikasi yang dalam terhadap iman kita pada FIRMAN TUHAN yang tidak pernah gagal … karena</a:t>
            </a:r>
          </a:p>
          <a:p>
            <a:r>
              <a:rPr lang="en-US" altLang="en-US" b="1"/>
              <a:t>////	Sebaliknya… kalau tidak bagian lain dari Alkitab juga akan dianggap sudah tidak berlaku ?</a:t>
            </a:r>
            <a:r>
              <a:rPr lang="en-US" altLang="en-US"/>
              <a:t>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F802C33-3062-4749-8CAF-83DB79F53A9B}"/>
              </a:ext>
            </a:extLst>
          </p:cNvPr>
          <p:cNvSpPr>
            <a:spLocks noGrp="1" noChangeArrowheads="1"/>
          </p:cNvSpPr>
          <p:nvPr>
            <p:ph type="sldNum" sz="quarter" idx="5"/>
          </p:nvPr>
        </p:nvSpPr>
        <p:spPr>
          <a:ln/>
        </p:spPr>
        <p:txBody>
          <a:bodyPr/>
          <a:lstStyle/>
          <a:p>
            <a:fld id="{98693D16-F908-154B-B821-183A8855CB6B}" type="slidenum">
              <a:rPr lang="en-US" altLang="en-US"/>
              <a:pPr/>
              <a:t>47</a:t>
            </a:fld>
            <a:endParaRPr lang="en-US" altLang="en-US"/>
          </a:p>
        </p:txBody>
      </p:sp>
      <p:sp>
        <p:nvSpPr>
          <p:cNvPr id="644098" name="Rectangle 2">
            <a:extLst>
              <a:ext uri="{FF2B5EF4-FFF2-40B4-BE49-F238E27FC236}">
                <a16:creationId xmlns:a16="http://schemas.microsoft.com/office/drawing/2014/main" id="{1B2900F3-3EAD-C447-8574-95486F4C000D}"/>
              </a:ext>
            </a:extLst>
          </p:cNvPr>
          <p:cNvSpPr>
            <a:spLocks noGrp="1" noRot="1" noChangeAspect="1" noChangeArrowheads="1" noTextEdit="1"/>
          </p:cNvSpPr>
          <p:nvPr>
            <p:ph type="sldImg"/>
          </p:nvPr>
        </p:nvSpPr>
        <p:spPr>
          <a:ln/>
        </p:spPr>
      </p:sp>
      <p:sp>
        <p:nvSpPr>
          <p:cNvPr id="644099" name="Rectangle 3">
            <a:extLst>
              <a:ext uri="{FF2B5EF4-FFF2-40B4-BE49-F238E27FC236}">
                <a16:creationId xmlns:a16="http://schemas.microsoft.com/office/drawing/2014/main" id="{80A13F73-AC00-F04F-B06D-EE51A1BF51A5}"/>
              </a:ext>
            </a:extLst>
          </p:cNvPr>
          <p:cNvSpPr>
            <a:spLocks noGrp="1" noChangeArrowheads="1"/>
          </p:cNvSpPr>
          <p:nvPr>
            <p:ph type="body" idx="1"/>
          </p:nvPr>
        </p:nvSpPr>
        <p:spPr/>
        <p:txBody>
          <a:bodyPr/>
          <a:lstStyle/>
          <a:p>
            <a:r>
              <a:rPr lang="fi-FI" altLang="en-US" b="1"/>
              <a:t>Pertanyaan kedua : Apakah ada sesuatu yang lain yang bekerja disini ? </a:t>
            </a:r>
          </a:p>
          <a:p>
            <a:r>
              <a:rPr lang="fi-FI" altLang="en-US" b="1"/>
              <a:t>////	Tentu saja, YA!</a:t>
            </a:r>
            <a:endParaRPr lang="en-US" altLang="en-US" b="1"/>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F10822-CF51-6443-A7AD-40E359DC9B53}"/>
              </a:ext>
            </a:extLst>
          </p:cNvPr>
          <p:cNvSpPr>
            <a:spLocks noGrp="1" noChangeArrowheads="1"/>
          </p:cNvSpPr>
          <p:nvPr>
            <p:ph type="sldNum" sz="quarter" idx="5"/>
          </p:nvPr>
        </p:nvSpPr>
        <p:spPr>
          <a:ln/>
        </p:spPr>
        <p:txBody>
          <a:bodyPr/>
          <a:lstStyle/>
          <a:p>
            <a:fld id="{4AABDE7D-ABAB-2648-B935-56D332988A27}" type="slidenum">
              <a:rPr lang="en-US" altLang="en-US"/>
              <a:pPr/>
              <a:t>48</a:t>
            </a:fld>
            <a:endParaRPr lang="en-US" altLang="en-US"/>
          </a:p>
        </p:txBody>
      </p:sp>
      <p:sp>
        <p:nvSpPr>
          <p:cNvPr id="645122" name="Rectangle 2">
            <a:extLst>
              <a:ext uri="{FF2B5EF4-FFF2-40B4-BE49-F238E27FC236}">
                <a16:creationId xmlns:a16="http://schemas.microsoft.com/office/drawing/2014/main" id="{5C71E7AB-AECF-D149-818A-F95B826C3B66}"/>
              </a:ext>
            </a:extLst>
          </p:cNvPr>
          <p:cNvSpPr>
            <a:spLocks noGrp="1" noRot="1" noChangeAspect="1" noChangeArrowheads="1" noTextEdit="1"/>
          </p:cNvSpPr>
          <p:nvPr>
            <p:ph type="sldImg"/>
          </p:nvPr>
        </p:nvSpPr>
        <p:spPr>
          <a:ln/>
        </p:spPr>
      </p:sp>
      <p:sp>
        <p:nvSpPr>
          <p:cNvPr id="645123" name="Rectangle 3">
            <a:extLst>
              <a:ext uri="{FF2B5EF4-FFF2-40B4-BE49-F238E27FC236}">
                <a16:creationId xmlns:a16="http://schemas.microsoft.com/office/drawing/2014/main" id="{2111044A-4AD6-8247-A305-5AF8A8BAAE48}"/>
              </a:ext>
            </a:extLst>
          </p:cNvPr>
          <p:cNvSpPr>
            <a:spLocks noGrp="1" noChangeArrowheads="1"/>
          </p:cNvSpPr>
          <p:nvPr>
            <p:ph type="body" idx="1"/>
          </p:nvPr>
        </p:nvSpPr>
        <p:spPr/>
        <p:txBody>
          <a:bodyPr/>
          <a:lstStyle/>
          <a:p>
            <a:r>
              <a:rPr lang="en-US" altLang="en-US" b="1"/>
              <a:t>Pelajar, ahli bahasa dan guru memberitahu kita bahwa kata-kata ini adalah bersifat KEKAL dalam aplikasinya ...contohnya adalah Kejadian 13:15.  </a:t>
            </a:r>
            <a:r>
              <a:rPr lang="fi-FI" altLang="en-US" b="1"/>
              <a:t>Apakah Firman Tuhan ini memiliki efek seperti pada waktu Anda membacanya?</a:t>
            </a:r>
            <a:endParaRPr lang="en-US" altLang="en-US" b="1"/>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632141-5104-2746-873B-7424E774C485}"/>
              </a:ext>
            </a:extLst>
          </p:cNvPr>
          <p:cNvSpPr>
            <a:spLocks noGrp="1" noChangeArrowheads="1"/>
          </p:cNvSpPr>
          <p:nvPr>
            <p:ph type="sldNum" sz="quarter" idx="5"/>
          </p:nvPr>
        </p:nvSpPr>
        <p:spPr>
          <a:ln/>
        </p:spPr>
        <p:txBody>
          <a:bodyPr/>
          <a:lstStyle/>
          <a:p>
            <a:fld id="{DB44721C-9614-9741-BED9-B15BE336A851}" type="slidenum">
              <a:rPr lang="en-US" altLang="en-US"/>
              <a:pPr/>
              <a:t>49</a:t>
            </a:fld>
            <a:endParaRPr lang="en-US" altLang="en-US"/>
          </a:p>
        </p:txBody>
      </p:sp>
      <p:sp>
        <p:nvSpPr>
          <p:cNvPr id="646146" name="Rectangle 2">
            <a:extLst>
              <a:ext uri="{FF2B5EF4-FFF2-40B4-BE49-F238E27FC236}">
                <a16:creationId xmlns:a16="http://schemas.microsoft.com/office/drawing/2014/main" id="{A4FE813E-6C8D-9149-BD44-67F71DCC7DDF}"/>
              </a:ext>
            </a:extLst>
          </p:cNvPr>
          <p:cNvSpPr>
            <a:spLocks noGrp="1" noRot="1" noChangeAspect="1" noChangeArrowheads="1" noTextEdit="1"/>
          </p:cNvSpPr>
          <p:nvPr>
            <p:ph type="sldImg"/>
          </p:nvPr>
        </p:nvSpPr>
        <p:spPr>
          <a:ln/>
        </p:spPr>
      </p:sp>
      <p:sp>
        <p:nvSpPr>
          <p:cNvPr id="646147" name="Rectangle 3">
            <a:extLst>
              <a:ext uri="{FF2B5EF4-FFF2-40B4-BE49-F238E27FC236}">
                <a16:creationId xmlns:a16="http://schemas.microsoft.com/office/drawing/2014/main" id="{6BF911A3-3A56-F74F-87B3-B45DF13A2BCB}"/>
              </a:ext>
            </a:extLst>
          </p:cNvPr>
          <p:cNvSpPr>
            <a:spLocks noGrp="1" noChangeArrowheads="1"/>
          </p:cNvSpPr>
          <p:nvPr>
            <p:ph type="body" idx="1"/>
          </p:nvPr>
        </p:nvSpPr>
        <p:spPr/>
        <p:txBody>
          <a:bodyPr/>
          <a:lstStyle/>
          <a:p>
            <a:r>
              <a:rPr lang="en-US" altLang="en-US" b="1"/>
              <a:t>Tuhan berkata ..."Semua tanah yang kau lihat akan aku berikan kepadamu dan kepada keturunanmu selamanya.”</a:t>
            </a:r>
            <a:endParaRPr lang="en-US" altLang="zh-CN" b="1">
              <a:ea typeface="SimSun" panose="02010600030101010101" pitchFamily="2" charset="-122"/>
            </a:endParaRPr>
          </a:p>
          <a:p>
            <a:r>
              <a:rPr lang="en-US" altLang="zh-CN" b="1">
                <a:ea typeface="SimSun" panose="02010600030101010101" pitchFamily="2" charset="-122"/>
              </a:rPr>
              <a:t>////	Bukan setahun ...atau seribu tahun ...namun SELAMANYA…arti yang tidak mungkin salah menurut bahasa asli Ibrani !</a:t>
            </a:r>
            <a:r>
              <a:rPr lang="en-US" altLang="zh-CN">
                <a:ea typeface="SimSun" panose="02010600030101010101" pitchFamily="2" charset="-122"/>
              </a:rPr>
              <a:t> </a:t>
            </a:r>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85E30B7-C467-0D4C-8DC3-08381C2D936E}"/>
              </a:ext>
            </a:extLst>
          </p:cNvPr>
          <p:cNvSpPr>
            <a:spLocks noGrp="1" noChangeArrowheads="1"/>
          </p:cNvSpPr>
          <p:nvPr>
            <p:ph type="sldNum" sz="quarter" idx="5"/>
          </p:nvPr>
        </p:nvSpPr>
        <p:spPr>
          <a:ln/>
        </p:spPr>
        <p:txBody>
          <a:bodyPr/>
          <a:lstStyle/>
          <a:p>
            <a:fld id="{E13BAE4A-A472-034A-AFDB-47AF6859F9F5}" type="slidenum">
              <a:rPr lang="en-US" altLang="en-US"/>
              <a:pPr/>
              <a:t>50</a:t>
            </a:fld>
            <a:endParaRPr lang="en-US" altLang="en-US"/>
          </a:p>
        </p:txBody>
      </p:sp>
      <p:sp>
        <p:nvSpPr>
          <p:cNvPr id="647170" name="Rectangle 2">
            <a:extLst>
              <a:ext uri="{FF2B5EF4-FFF2-40B4-BE49-F238E27FC236}">
                <a16:creationId xmlns:a16="http://schemas.microsoft.com/office/drawing/2014/main" id="{B3069CB2-B7EE-0E42-9180-2547B665E34B}"/>
              </a:ext>
            </a:extLst>
          </p:cNvPr>
          <p:cNvSpPr>
            <a:spLocks noGrp="1" noRot="1" noChangeAspect="1" noChangeArrowheads="1" noTextEdit="1"/>
          </p:cNvSpPr>
          <p:nvPr>
            <p:ph type="sldImg"/>
          </p:nvPr>
        </p:nvSpPr>
        <p:spPr>
          <a:ln/>
        </p:spPr>
      </p:sp>
      <p:sp>
        <p:nvSpPr>
          <p:cNvPr id="647171" name="Rectangle 3">
            <a:extLst>
              <a:ext uri="{FF2B5EF4-FFF2-40B4-BE49-F238E27FC236}">
                <a16:creationId xmlns:a16="http://schemas.microsoft.com/office/drawing/2014/main" id="{E63E1FE5-6C81-E64C-8EB2-19DAA11C043F}"/>
              </a:ext>
            </a:extLst>
          </p:cNvPr>
          <p:cNvSpPr>
            <a:spLocks noGrp="1" noChangeArrowheads="1"/>
          </p:cNvSpPr>
          <p:nvPr>
            <p:ph type="body" idx="1"/>
          </p:nvPr>
        </p:nvSpPr>
        <p:spPr/>
        <p:txBody>
          <a:bodyPr/>
          <a:lstStyle/>
          <a:p>
            <a:r>
              <a:rPr lang="fi-FI" altLang="en-US" b="1"/>
              <a:t>Setelah KEKEKALAN …perjanjian yang HARFIAH.  Penggenapan terjadi seperti yang dijanjikan.</a:t>
            </a:r>
            <a:endParaRPr lang="en-US" altLang="en-US" b="1"/>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DAD6608-E0C8-C647-818D-4EF14EF52646}"/>
              </a:ext>
            </a:extLst>
          </p:cNvPr>
          <p:cNvSpPr>
            <a:spLocks noGrp="1" noChangeArrowheads="1"/>
          </p:cNvSpPr>
          <p:nvPr>
            <p:ph type="sldNum" sz="quarter" idx="5"/>
          </p:nvPr>
        </p:nvSpPr>
        <p:spPr>
          <a:ln/>
        </p:spPr>
        <p:txBody>
          <a:bodyPr/>
          <a:lstStyle/>
          <a:p>
            <a:fld id="{BB05A84B-6187-0E44-A731-64215FB9AAA6}" type="slidenum">
              <a:rPr lang="en-US" altLang="en-US"/>
              <a:pPr/>
              <a:t>51</a:t>
            </a:fld>
            <a:endParaRPr lang="en-US" altLang="en-US"/>
          </a:p>
        </p:txBody>
      </p:sp>
      <p:sp>
        <p:nvSpPr>
          <p:cNvPr id="648194" name="Rectangle 2">
            <a:extLst>
              <a:ext uri="{FF2B5EF4-FFF2-40B4-BE49-F238E27FC236}">
                <a16:creationId xmlns:a16="http://schemas.microsoft.com/office/drawing/2014/main" id="{EE8701EE-932D-6D43-BCF2-A7C7C0D1BC70}"/>
              </a:ext>
            </a:extLst>
          </p:cNvPr>
          <p:cNvSpPr>
            <a:spLocks noGrp="1" noRot="1" noChangeAspect="1" noChangeArrowheads="1" noTextEdit="1"/>
          </p:cNvSpPr>
          <p:nvPr>
            <p:ph type="sldImg"/>
          </p:nvPr>
        </p:nvSpPr>
        <p:spPr>
          <a:ln/>
        </p:spPr>
      </p:sp>
      <p:sp>
        <p:nvSpPr>
          <p:cNvPr id="648195" name="Rectangle 3">
            <a:extLst>
              <a:ext uri="{FF2B5EF4-FFF2-40B4-BE49-F238E27FC236}">
                <a16:creationId xmlns:a16="http://schemas.microsoft.com/office/drawing/2014/main" id="{41DC8904-DD2D-FA4D-B1E1-448A1552859F}"/>
              </a:ext>
            </a:extLst>
          </p:cNvPr>
          <p:cNvSpPr>
            <a:spLocks noGrp="1" noChangeArrowheads="1"/>
          </p:cNvSpPr>
          <p:nvPr>
            <p:ph type="body" idx="1"/>
          </p:nvPr>
        </p:nvSpPr>
        <p:spPr/>
        <p:txBody>
          <a:bodyPr/>
          <a:lstStyle/>
          <a:p>
            <a:r>
              <a:rPr lang="en-US" altLang="en-US" b="1"/>
              <a:t>Lihat pada konteks yang lebih besar pada ayat SELAMANYA … Kejadian 13: 14-17.  </a:t>
            </a:r>
          </a:p>
          <a:p>
            <a:r>
              <a:rPr lang="en-US" altLang="en-US" b="1"/>
              <a:t>"Tuhan Allah berkata kepada Abram setelah Lot berpisah darinya, "angkatlah matamu dari mana kau berada dan lihatlah ke utara, selatan, timur dan barat.”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73AEF04-3C69-4843-A196-B3EB72ECD8AE}"/>
              </a:ext>
            </a:extLst>
          </p:cNvPr>
          <p:cNvSpPr>
            <a:spLocks noGrp="1" noChangeArrowheads="1"/>
          </p:cNvSpPr>
          <p:nvPr>
            <p:ph type="sldNum" sz="quarter" idx="5"/>
          </p:nvPr>
        </p:nvSpPr>
        <p:spPr>
          <a:ln/>
        </p:spPr>
        <p:txBody>
          <a:bodyPr/>
          <a:lstStyle/>
          <a:p>
            <a:fld id="{A8D54D05-295C-244A-9665-FC81ECB4B6F9}" type="slidenum">
              <a:rPr lang="en-US" altLang="en-US"/>
              <a:pPr/>
              <a:t>6</a:t>
            </a:fld>
            <a:endParaRPr lang="en-US" altLang="en-US"/>
          </a:p>
        </p:txBody>
      </p:sp>
      <p:sp>
        <p:nvSpPr>
          <p:cNvPr id="590850" name="Rectangle 2">
            <a:extLst>
              <a:ext uri="{FF2B5EF4-FFF2-40B4-BE49-F238E27FC236}">
                <a16:creationId xmlns:a16="http://schemas.microsoft.com/office/drawing/2014/main" id="{40ADCDB5-E6DA-184D-BE2B-C5F41427C804}"/>
              </a:ext>
            </a:extLst>
          </p:cNvPr>
          <p:cNvSpPr>
            <a:spLocks noGrp="1" noRot="1" noChangeAspect="1" noChangeArrowheads="1" noTextEdit="1"/>
          </p:cNvSpPr>
          <p:nvPr>
            <p:ph type="sldImg"/>
          </p:nvPr>
        </p:nvSpPr>
        <p:spPr>
          <a:ln/>
        </p:spPr>
      </p:sp>
      <p:sp>
        <p:nvSpPr>
          <p:cNvPr id="590851" name="Rectangle 3">
            <a:extLst>
              <a:ext uri="{FF2B5EF4-FFF2-40B4-BE49-F238E27FC236}">
                <a16:creationId xmlns:a16="http://schemas.microsoft.com/office/drawing/2014/main" id="{8F908DBC-3056-F24C-870F-86F01A28E86C}"/>
              </a:ext>
            </a:extLst>
          </p:cNvPr>
          <p:cNvSpPr>
            <a:spLocks noGrp="1" noChangeArrowheads="1"/>
          </p:cNvSpPr>
          <p:nvPr>
            <p:ph type="body" idx="1"/>
          </p:nvPr>
        </p:nvSpPr>
        <p:spPr/>
        <p:txBody>
          <a:bodyPr/>
          <a:lstStyle/>
          <a:p>
            <a:r>
              <a:rPr lang="en-US" altLang="en-US" b="1"/>
              <a:t>Jawabannya adalah ya. </a:t>
            </a:r>
            <a:r>
              <a:rPr lang="sv-SE" altLang="en-US" b="1"/>
              <a:t>Gagasan tersebut ada di dalamnya. Dan kita menyebutnya, PONDASI DASAR ALKITAB .. karena makna dan wahyu Alkitab  ...</a:t>
            </a:r>
            <a:endParaRPr lang="en-US" altLang="en-US" b="1"/>
          </a:p>
          <a:p>
            <a:r>
              <a:rPr lang="en-US" altLang="en-US" b="1"/>
              <a:t>////	….berawal dari sana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22864DD-0C0C-6D46-A963-A97910A4868A}"/>
              </a:ext>
            </a:extLst>
          </p:cNvPr>
          <p:cNvSpPr>
            <a:spLocks noGrp="1" noChangeArrowheads="1"/>
          </p:cNvSpPr>
          <p:nvPr>
            <p:ph type="sldNum" sz="quarter" idx="5"/>
          </p:nvPr>
        </p:nvSpPr>
        <p:spPr>
          <a:ln/>
        </p:spPr>
        <p:txBody>
          <a:bodyPr/>
          <a:lstStyle/>
          <a:p>
            <a:fld id="{331235CE-7F59-0441-99A4-2B9217B78DBD}" type="slidenum">
              <a:rPr lang="en-US" altLang="en-US"/>
              <a:pPr/>
              <a:t>52</a:t>
            </a:fld>
            <a:endParaRPr lang="en-US" altLang="en-US"/>
          </a:p>
        </p:txBody>
      </p:sp>
      <p:sp>
        <p:nvSpPr>
          <p:cNvPr id="649218" name="Rectangle 2">
            <a:extLst>
              <a:ext uri="{FF2B5EF4-FFF2-40B4-BE49-F238E27FC236}">
                <a16:creationId xmlns:a16="http://schemas.microsoft.com/office/drawing/2014/main" id="{B749627A-416B-2E4F-948E-226EF43101F6}"/>
              </a:ext>
            </a:extLst>
          </p:cNvPr>
          <p:cNvSpPr>
            <a:spLocks noGrp="1" noRot="1" noChangeAspect="1" noChangeArrowheads="1" noTextEdit="1"/>
          </p:cNvSpPr>
          <p:nvPr>
            <p:ph type="sldImg"/>
          </p:nvPr>
        </p:nvSpPr>
        <p:spPr>
          <a:ln/>
        </p:spPr>
      </p:sp>
      <p:sp>
        <p:nvSpPr>
          <p:cNvPr id="649219" name="Rectangle 3">
            <a:extLst>
              <a:ext uri="{FF2B5EF4-FFF2-40B4-BE49-F238E27FC236}">
                <a16:creationId xmlns:a16="http://schemas.microsoft.com/office/drawing/2014/main" id="{FB2F9A66-0E06-AD40-85DE-A302A1EF1FFC}"/>
              </a:ext>
            </a:extLst>
          </p:cNvPr>
          <p:cNvSpPr>
            <a:spLocks noGrp="1" noChangeArrowheads="1"/>
          </p:cNvSpPr>
          <p:nvPr>
            <p:ph type="body" idx="1"/>
          </p:nvPr>
        </p:nvSpPr>
        <p:spPr/>
        <p:txBody>
          <a:bodyPr/>
          <a:lstStyle/>
          <a:p>
            <a:r>
              <a:rPr lang="en-US" altLang="en-US" b="1"/>
              <a:t>Semua tanah yang kau lihat akan Aku berikan kepadamu dan keturunanmu selamanya.</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AB6CD1F-5974-4A49-924E-B4A52E358DAF}"/>
              </a:ext>
            </a:extLst>
          </p:cNvPr>
          <p:cNvSpPr>
            <a:spLocks noGrp="1" noChangeArrowheads="1"/>
          </p:cNvSpPr>
          <p:nvPr>
            <p:ph type="sldNum" sz="quarter" idx="5"/>
          </p:nvPr>
        </p:nvSpPr>
        <p:spPr>
          <a:ln/>
        </p:spPr>
        <p:txBody>
          <a:bodyPr/>
          <a:lstStyle/>
          <a:p>
            <a:fld id="{D6392BD2-7648-EA46-903A-925EF663074C}" type="slidenum">
              <a:rPr lang="en-US" altLang="en-US"/>
              <a:pPr/>
              <a:t>53</a:t>
            </a:fld>
            <a:endParaRPr lang="en-US" altLang="en-US"/>
          </a:p>
        </p:txBody>
      </p:sp>
      <p:sp>
        <p:nvSpPr>
          <p:cNvPr id="650242" name="Rectangle 2">
            <a:extLst>
              <a:ext uri="{FF2B5EF4-FFF2-40B4-BE49-F238E27FC236}">
                <a16:creationId xmlns:a16="http://schemas.microsoft.com/office/drawing/2014/main" id="{292FAD07-4F56-8148-82C2-DBF12F55BF2A}"/>
              </a:ext>
            </a:extLst>
          </p:cNvPr>
          <p:cNvSpPr>
            <a:spLocks noGrp="1" noRot="1" noChangeAspect="1" noChangeArrowheads="1" noTextEdit="1"/>
          </p:cNvSpPr>
          <p:nvPr>
            <p:ph type="sldImg"/>
          </p:nvPr>
        </p:nvSpPr>
        <p:spPr>
          <a:ln/>
        </p:spPr>
      </p:sp>
      <p:sp>
        <p:nvSpPr>
          <p:cNvPr id="650243" name="Rectangle 3">
            <a:extLst>
              <a:ext uri="{FF2B5EF4-FFF2-40B4-BE49-F238E27FC236}">
                <a16:creationId xmlns:a16="http://schemas.microsoft.com/office/drawing/2014/main" id="{10284D53-DE84-E04F-AF9C-1DAF1B159757}"/>
              </a:ext>
            </a:extLst>
          </p:cNvPr>
          <p:cNvSpPr>
            <a:spLocks noGrp="1" noChangeArrowheads="1"/>
          </p:cNvSpPr>
          <p:nvPr>
            <p:ph type="body" idx="1"/>
          </p:nvPr>
        </p:nvSpPr>
        <p:spPr/>
        <p:txBody>
          <a:bodyPr/>
          <a:lstStyle/>
          <a:p>
            <a:r>
              <a:rPr lang="en-US" altLang="en-US" b="1"/>
              <a:t>Aku akan membuat keturunanmu seperti debu tanah banyaknya, sehingga setiap orang yang dapat menghitung debu, maka keturunanmu juga akan dapat dihitung.</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8E51FD0-A09F-9F45-B2D0-2B0C6DC3141A}"/>
              </a:ext>
            </a:extLst>
          </p:cNvPr>
          <p:cNvSpPr>
            <a:spLocks noGrp="1" noChangeArrowheads="1"/>
          </p:cNvSpPr>
          <p:nvPr>
            <p:ph type="sldNum" sz="quarter" idx="5"/>
          </p:nvPr>
        </p:nvSpPr>
        <p:spPr>
          <a:ln/>
        </p:spPr>
        <p:txBody>
          <a:bodyPr/>
          <a:lstStyle/>
          <a:p>
            <a:fld id="{EB43E2F5-671C-8B4D-B099-0FD795E09EE7}" type="slidenum">
              <a:rPr lang="en-US" altLang="en-US"/>
              <a:pPr/>
              <a:t>54</a:t>
            </a:fld>
            <a:endParaRPr lang="en-US" altLang="en-US"/>
          </a:p>
        </p:txBody>
      </p:sp>
      <p:sp>
        <p:nvSpPr>
          <p:cNvPr id="651266" name="Rectangle 2">
            <a:extLst>
              <a:ext uri="{FF2B5EF4-FFF2-40B4-BE49-F238E27FC236}">
                <a16:creationId xmlns:a16="http://schemas.microsoft.com/office/drawing/2014/main" id="{3F4444E8-B7C2-9B49-A666-86E6E145B214}"/>
              </a:ext>
            </a:extLst>
          </p:cNvPr>
          <p:cNvSpPr>
            <a:spLocks noGrp="1" noRot="1" noChangeAspect="1" noChangeArrowheads="1" noTextEdit="1"/>
          </p:cNvSpPr>
          <p:nvPr>
            <p:ph type="sldImg"/>
          </p:nvPr>
        </p:nvSpPr>
        <p:spPr>
          <a:ln/>
        </p:spPr>
      </p:sp>
      <p:sp>
        <p:nvSpPr>
          <p:cNvPr id="651267" name="Rectangle 3">
            <a:extLst>
              <a:ext uri="{FF2B5EF4-FFF2-40B4-BE49-F238E27FC236}">
                <a16:creationId xmlns:a16="http://schemas.microsoft.com/office/drawing/2014/main" id="{4B990C11-0AA9-8445-ACE6-04B09C10F8C3}"/>
              </a:ext>
            </a:extLst>
          </p:cNvPr>
          <p:cNvSpPr>
            <a:spLocks noGrp="1" noChangeArrowheads="1"/>
          </p:cNvSpPr>
          <p:nvPr>
            <p:ph type="body" idx="1"/>
          </p:nvPr>
        </p:nvSpPr>
        <p:spPr/>
        <p:txBody>
          <a:bodyPr/>
          <a:lstStyle/>
          <a:p>
            <a:r>
              <a:rPr lang="en-US" altLang="en-US" b="1"/>
              <a:t>Pergi, berjalan ke panjang dan lebar dari tanah tersebut, karena</a:t>
            </a:r>
          </a:p>
          <a:p>
            <a:r>
              <a:rPr lang="en-US" altLang="en-US" b="1"/>
              <a:t>////	SAYA AKAN MEMBERIKANNYA KEPADAMU.</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DBD69F6-234F-F74A-A07D-361F0AD75B9D}"/>
              </a:ext>
            </a:extLst>
          </p:cNvPr>
          <p:cNvSpPr>
            <a:spLocks noGrp="1" noChangeArrowheads="1"/>
          </p:cNvSpPr>
          <p:nvPr>
            <p:ph type="sldNum" sz="quarter" idx="5"/>
          </p:nvPr>
        </p:nvSpPr>
        <p:spPr>
          <a:ln/>
        </p:spPr>
        <p:txBody>
          <a:bodyPr/>
          <a:lstStyle/>
          <a:p>
            <a:fld id="{C41986C5-50F9-C847-9B11-524C20B2167B}" type="slidenum">
              <a:rPr lang="en-US" altLang="en-US"/>
              <a:pPr/>
              <a:t>55</a:t>
            </a:fld>
            <a:endParaRPr lang="en-US" altLang="en-US"/>
          </a:p>
        </p:txBody>
      </p:sp>
      <p:sp>
        <p:nvSpPr>
          <p:cNvPr id="652290" name="Rectangle 2">
            <a:extLst>
              <a:ext uri="{FF2B5EF4-FFF2-40B4-BE49-F238E27FC236}">
                <a16:creationId xmlns:a16="http://schemas.microsoft.com/office/drawing/2014/main" id="{204BCB52-539D-F04A-90F5-851C8D0C1A13}"/>
              </a:ext>
            </a:extLst>
          </p:cNvPr>
          <p:cNvSpPr>
            <a:spLocks noGrp="1" noRot="1" noChangeAspect="1" noChangeArrowheads="1" noTextEdit="1"/>
          </p:cNvSpPr>
          <p:nvPr>
            <p:ph type="sldImg"/>
          </p:nvPr>
        </p:nvSpPr>
        <p:spPr>
          <a:ln/>
        </p:spPr>
      </p:sp>
      <p:sp>
        <p:nvSpPr>
          <p:cNvPr id="652291" name="Rectangle 3">
            <a:extLst>
              <a:ext uri="{FF2B5EF4-FFF2-40B4-BE49-F238E27FC236}">
                <a16:creationId xmlns:a16="http://schemas.microsoft.com/office/drawing/2014/main" id="{72EF77C4-5C07-3242-81D2-51E27ED1E1EC}"/>
              </a:ext>
            </a:extLst>
          </p:cNvPr>
          <p:cNvSpPr>
            <a:spLocks noGrp="1" noChangeArrowheads="1"/>
          </p:cNvSpPr>
          <p:nvPr>
            <p:ph type="body" idx="1"/>
          </p:nvPr>
        </p:nvSpPr>
        <p:spPr/>
        <p:txBody>
          <a:bodyPr/>
          <a:lstStyle/>
          <a:p>
            <a:r>
              <a:rPr lang="en-US" altLang="en-US" b="1"/>
              <a:t>Garisbawahi setiap kata dari data tambahan pada kontrak adalah kenyataan bahwa Tuhan akan memberikan tanah  – membuat janji  -- kepada Abraham dan keturunanya tanpa ada batas.  Dengan kata lain … ini adalah penyusunan PERJANJIAN yang tidak bersyarat.  Apa implikasinya  … TIDAK BERSYARAT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567DE8F-058C-F94D-8AD7-36CFBE10FB04}"/>
              </a:ext>
            </a:extLst>
          </p:cNvPr>
          <p:cNvSpPr>
            <a:spLocks noGrp="1" noChangeArrowheads="1"/>
          </p:cNvSpPr>
          <p:nvPr>
            <p:ph type="sldNum" sz="quarter" idx="5"/>
          </p:nvPr>
        </p:nvSpPr>
        <p:spPr>
          <a:ln/>
        </p:spPr>
        <p:txBody>
          <a:bodyPr/>
          <a:lstStyle/>
          <a:p>
            <a:fld id="{4962B030-BFD2-9743-9D3C-A798D29F34F1}" type="slidenum">
              <a:rPr lang="en-US" altLang="en-US"/>
              <a:pPr/>
              <a:t>56</a:t>
            </a:fld>
            <a:endParaRPr lang="en-US" altLang="en-US"/>
          </a:p>
        </p:txBody>
      </p:sp>
      <p:sp>
        <p:nvSpPr>
          <p:cNvPr id="653314" name="Rectangle 2">
            <a:extLst>
              <a:ext uri="{FF2B5EF4-FFF2-40B4-BE49-F238E27FC236}">
                <a16:creationId xmlns:a16="http://schemas.microsoft.com/office/drawing/2014/main" id="{20B3EA4B-5260-144F-B46A-DEC194F2AB94}"/>
              </a:ext>
            </a:extLst>
          </p:cNvPr>
          <p:cNvSpPr>
            <a:spLocks noGrp="1" noRot="1" noChangeAspect="1" noChangeArrowheads="1" noTextEdit="1"/>
          </p:cNvSpPr>
          <p:nvPr>
            <p:ph type="sldImg"/>
          </p:nvPr>
        </p:nvSpPr>
        <p:spPr>
          <a:ln/>
        </p:spPr>
      </p:sp>
      <p:sp>
        <p:nvSpPr>
          <p:cNvPr id="653315" name="Rectangle 3">
            <a:extLst>
              <a:ext uri="{FF2B5EF4-FFF2-40B4-BE49-F238E27FC236}">
                <a16:creationId xmlns:a16="http://schemas.microsoft.com/office/drawing/2014/main" id="{64A22373-F39F-7F4E-B489-1870FB4FD0E2}"/>
              </a:ext>
            </a:extLst>
          </p:cNvPr>
          <p:cNvSpPr>
            <a:spLocks noGrp="1" noChangeArrowheads="1"/>
          </p:cNvSpPr>
          <p:nvPr>
            <p:ph type="body" idx="1"/>
          </p:nvPr>
        </p:nvSpPr>
        <p:spPr/>
        <p:txBody>
          <a:bodyPr/>
          <a:lstStyle/>
          <a:p>
            <a:r>
              <a:rPr lang="en-US" altLang="en-US" b="1"/>
              <a:t>Pikirkan kedua resep penting ini:</a:t>
            </a:r>
          </a:p>
          <a:p>
            <a:r>
              <a:rPr lang="en-US" altLang="en-US" b="1"/>
              <a:t>////	Perjanjian BERSYARAT berarti …</a:t>
            </a:r>
          </a:p>
          <a:p>
            <a:r>
              <a:rPr lang="en-US" altLang="en-US" b="1"/>
              <a:t>////	"saya akan melakukan INI …. Kalau Anda melakukan ITU.</a:t>
            </a:r>
          </a:p>
          <a:p>
            <a:r>
              <a:rPr lang="en-US" altLang="en-US" b="1"/>
              <a:t>Ini adalah perjanjian yang mengharuskan reaksi pertukaran dari kedua belah pihak.</a:t>
            </a:r>
          </a:p>
          <a:p>
            <a:r>
              <a:rPr lang="en-US" altLang="en-US" b="1"/>
              <a:t>////	Bagaimanapun, perjanjian TIDAK BERSYARAT akan diatur,</a:t>
            </a:r>
          </a:p>
          <a:p>
            <a:r>
              <a:rPr lang="en-US" altLang="en-US" b="1"/>
              <a:t>formulanya harus menjadi …</a:t>
            </a:r>
          </a:p>
          <a:p>
            <a:r>
              <a:rPr lang="en-US" altLang="en-US" b="1"/>
              <a:t>////	"Saya akan melakukan HAL INI TIDAK PEDULI APA YANG AKAN ANDA LAKUKAN.”</a:t>
            </a:r>
          </a:p>
          <a:p>
            <a:r>
              <a:rPr lang="en-US" altLang="en-US" b="1"/>
              <a:t>Ini adalah persetujuan dua pihak dengan satu pihak persetujuan dengan membawa perjanjian mutlak tanpa ada syarat  – tanpa reaksi – pada bagian yang lain. DAN berakhir pada perjanjian Abraham, Kontrak, Perjanjian, atau Kehendak Allah dalam kasus ini .</a:t>
            </a:r>
            <a:r>
              <a:rPr lang="en-US" altLang="en-US"/>
              <a:t>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44A63D-A87D-A54B-93FA-EACADBB51EF1}"/>
              </a:ext>
            </a:extLst>
          </p:cNvPr>
          <p:cNvSpPr>
            <a:spLocks noGrp="1" noChangeArrowheads="1"/>
          </p:cNvSpPr>
          <p:nvPr>
            <p:ph type="sldNum" sz="quarter" idx="5"/>
          </p:nvPr>
        </p:nvSpPr>
        <p:spPr>
          <a:ln/>
        </p:spPr>
        <p:txBody>
          <a:bodyPr/>
          <a:lstStyle/>
          <a:p>
            <a:fld id="{BA7F48A2-C9CA-E049-889B-00C08B475B49}" type="slidenum">
              <a:rPr lang="en-US" altLang="en-US"/>
              <a:pPr/>
              <a:t>57</a:t>
            </a:fld>
            <a:endParaRPr lang="en-US" altLang="en-US"/>
          </a:p>
        </p:txBody>
      </p:sp>
      <p:sp>
        <p:nvSpPr>
          <p:cNvPr id="654338" name="Rectangle 2">
            <a:extLst>
              <a:ext uri="{FF2B5EF4-FFF2-40B4-BE49-F238E27FC236}">
                <a16:creationId xmlns:a16="http://schemas.microsoft.com/office/drawing/2014/main" id="{8F0A030B-1504-BD4A-8DC4-2BD46A1895E5}"/>
              </a:ext>
            </a:extLst>
          </p:cNvPr>
          <p:cNvSpPr>
            <a:spLocks noGrp="1" noRot="1" noChangeAspect="1" noChangeArrowheads="1" noTextEdit="1"/>
          </p:cNvSpPr>
          <p:nvPr>
            <p:ph type="sldImg"/>
          </p:nvPr>
        </p:nvSpPr>
        <p:spPr>
          <a:ln/>
        </p:spPr>
      </p:sp>
      <p:sp>
        <p:nvSpPr>
          <p:cNvPr id="654339" name="Rectangle 3">
            <a:extLst>
              <a:ext uri="{FF2B5EF4-FFF2-40B4-BE49-F238E27FC236}">
                <a16:creationId xmlns:a16="http://schemas.microsoft.com/office/drawing/2014/main" id="{F886DE6A-9E51-0040-97A2-BAADC3105417}"/>
              </a:ext>
            </a:extLst>
          </p:cNvPr>
          <p:cNvSpPr>
            <a:spLocks noGrp="1" noChangeArrowheads="1"/>
          </p:cNvSpPr>
          <p:nvPr>
            <p:ph type="body" idx="1"/>
          </p:nvPr>
        </p:nvSpPr>
        <p:spPr/>
        <p:txBody>
          <a:bodyPr/>
          <a:lstStyle/>
          <a:p>
            <a:r>
              <a:rPr lang="en-US" altLang="en-US" b="1"/>
              <a:t>Sekarang. Lebih dekat marilah kita membaca Kejadian 15: 9-18:</a:t>
            </a:r>
            <a:endParaRPr lang="fi-FI" altLang="en-US" b="1"/>
          </a:p>
          <a:p>
            <a:r>
              <a:rPr lang="fi-FI" altLang="en-US" b="1"/>
              <a:t>////	Adalah perjanjian darah antara Tuhan Allah dan Abraham. </a:t>
            </a:r>
            <a:r>
              <a:rPr lang="en-US" altLang="en-US" b="1"/>
              <a:t>Ada dua ayat pada klimaks dari menandatangani perjanjian darah – kontrak legal dari budaya : </a:t>
            </a:r>
            <a:endParaRPr lang="fi-FI" altLang="en-US" b="1"/>
          </a:p>
          <a:p>
            <a:r>
              <a:rPr lang="fi-FI" altLang="en-US" b="1"/>
              <a:t>////	“Ketika matahari terbenam dan kegelapan datang, api asap akan muncul dan melewati bagiannya.</a:t>
            </a:r>
            <a:r>
              <a:rPr lang="fi-FI" altLang="en-US"/>
              <a:t> </a:t>
            </a:r>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D81F340-814D-FF4B-9D9F-401AFC41D9D3}"/>
              </a:ext>
            </a:extLst>
          </p:cNvPr>
          <p:cNvSpPr>
            <a:spLocks noGrp="1" noChangeArrowheads="1"/>
          </p:cNvSpPr>
          <p:nvPr>
            <p:ph type="sldNum" sz="quarter" idx="5"/>
          </p:nvPr>
        </p:nvSpPr>
        <p:spPr>
          <a:ln/>
        </p:spPr>
        <p:txBody>
          <a:bodyPr/>
          <a:lstStyle/>
          <a:p>
            <a:fld id="{08A55238-0EB3-1647-806D-6319843BF282}" type="slidenum">
              <a:rPr lang="en-US" altLang="en-US"/>
              <a:pPr/>
              <a:t>58</a:t>
            </a:fld>
            <a:endParaRPr lang="en-US" altLang="en-US"/>
          </a:p>
        </p:txBody>
      </p:sp>
      <p:sp>
        <p:nvSpPr>
          <p:cNvPr id="655362" name="Rectangle 2">
            <a:extLst>
              <a:ext uri="{FF2B5EF4-FFF2-40B4-BE49-F238E27FC236}">
                <a16:creationId xmlns:a16="http://schemas.microsoft.com/office/drawing/2014/main" id="{A16B35CF-BA6D-5744-B16B-7592104D72CB}"/>
              </a:ext>
            </a:extLst>
          </p:cNvPr>
          <p:cNvSpPr>
            <a:spLocks noGrp="1" noRot="1" noChangeAspect="1" noChangeArrowheads="1" noTextEdit="1"/>
          </p:cNvSpPr>
          <p:nvPr>
            <p:ph type="sldImg"/>
          </p:nvPr>
        </p:nvSpPr>
        <p:spPr>
          <a:ln/>
        </p:spPr>
      </p:sp>
      <p:sp>
        <p:nvSpPr>
          <p:cNvPr id="655363" name="Rectangle 3">
            <a:extLst>
              <a:ext uri="{FF2B5EF4-FFF2-40B4-BE49-F238E27FC236}">
                <a16:creationId xmlns:a16="http://schemas.microsoft.com/office/drawing/2014/main" id="{BCFF2F55-B2A8-1147-B349-0FF662AF9DFD}"/>
              </a:ext>
            </a:extLst>
          </p:cNvPr>
          <p:cNvSpPr>
            <a:spLocks noGrp="1" noChangeArrowheads="1"/>
          </p:cNvSpPr>
          <p:nvPr>
            <p:ph type="body" idx="1"/>
          </p:nvPr>
        </p:nvSpPr>
        <p:spPr/>
        <p:txBody>
          <a:bodyPr/>
          <a:lstStyle/>
          <a:p>
            <a:r>
              <a:rPr lang="en-US" altLang="en-US" b="1"/>
              <a:t>“Pada hari itu Tuhan membuat perjanjian dengan Abraham dan berkata kepada keturunannya, Aku akan memberikan tanah ini, dari sungai di Mesir ke sungai Efrat.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F87A07B-6249-9A45-89C1-9AE7E81C2C22}"/>
              </a:ext>
            </a:extLst>
          </p:cNvPr>
          <p:cNvSpPr>
            <a:spLocks noGrp="1" noChangeArrowheads="1"/>
          </p:cNvSpPr>
          <p:nvPr>
            <p:ph type="sldNum" sz="quarter" idx="5"/>
          </p:nvPr>
        </p:nvSpPr>
        <p:spPr>
          <a:ln/>
        </p:spPr>
        <p:txBody>
          <a:bodyPr/>
          <a:lstStyle/>
          <a:p>
            <a:fld id="{9AEC918B-EC80-F04D-A79C-2C589D8383AD}" type="slidenum">
              <a:rPr lang="en-US" altLang="en-US"/>
              <a:pPr/>
              <a:t>59</a:t>
            </a:fld>
            <a:endParaRPr lang="en-US" altLang="en-US"/>
          </a:p>
        </p:txBody>
      </p:sp>
      <p:sp>
        <p:nvSpPr>
          <p:cNvPr id="656386" name="Rectangle 2">
            <a:extLst>
              <a:ext uri="{FF2B5EF4-FFF2-40B4-BE49-F238E27FC236}">
                <a16:creationId xmlns:a16="http://schemas.microsoft.com/office/drawing/2014/main" id="{AF126CB1-E042-1849-AD9A-BE91D178EF21}"/>
              </a:ext>
            </a:extLst>
          </p:cNvPr>
          <p:cNvSpPr>
            <a:spLocks noGrp="1" noRot="1" noChangeAspect="1" noChangeArrowheads="1" noTextEdit="1"/>
          </p:cNvSpPr>
          <p:nvPr>
            <p:ph type="sldImg"/>
          </p:nvPr>
        </p:nvSpPr>
        <p:spPr>
          <a:ln/>
        </p:spPr>
      </p:sp>
      <p:sp>
        <p:nvSpPr>
          <p:cNvPr id="656387" name="Rectangle 3">
            <a:extLst>
              <a:ext uri="{FF2B5EF4-FFF2-40B4-BE49-F238E27FC236}">
                <a16:creationId xmlns:a16="http://schemas.microsoft.com/office/drawing/2014/main" id="{5ABD3F6E-9C9C-274A-A003-068AAF2E00F9}"/>
              </a:ext>
            </a:extLst>
          </p:cNvPr>
          <p:cNvSpPr>
            <a:spLocks noGrp="1" noChangeArrowheads="1"/>
          </p:cNvSpPr>
          <p:nvPr>
            <p:ph type="body" idx="1"/>
          </p:nvPr>
        </p:nvSpPr>
        <p:spPr/>
        <p:txBody>
          <a:bodyPr/>
          <a:lstStyle/>
          <a:p>
            <a:r>
              <a:rPr lang="en-US" altLang="en-US" b="1"/>
              <a:t>Kami mendefenisikan lebih awal …	PERJANJIAN ABRAHAM lalu perjanjian darah sepihak berdasar atas janji kontrak antara Allah dan dirinya melalui, Abraham.  </a:t>
            </a:r>
            <a:endParaRPr lang="fi-FI" altLang="en-US" b="1"/>
          </a:p>
          <a:p>
            <a:r>
              <a:rPr lang="fi-FI" altLang="en-US" b="1"/>
              <a:t>////	Di Perjanjian Baru lebih jelas …Ibrani 6: 13 memberitahukan kita …</a:t>
            </a:r>
            <a:endParaRPr lang="en-US" altLang="en-US" b="1"/>
          </a:p>
          <a:p>
            <a:r>
              <a:rPr lang="en-US" altLang="en-US" b="1"/>
              <a:t>////	“Ketika Allah berjanji kepada Abraham, dan tak ada sumpah yang lebih besar, dari pada sumpah atas diriNya sendiri….”</a:t>
            </a:r>
            <a:r>
              <a:rPr lang="en-US" altLang="en-US"/>
              <a:t>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EC9F563-BECA-7C4F-83F9-27186E288819}"/>
              </a:ext>
            </a:extLst>
          </p:cNvPr>
          <p:cNvSpPr>
            <a:spLocks noGrp="1" noChangeArrowheads="1"/>
          </p:cNvSpPr>
          <p:nvPr>
            <p:ph type="sldNum" sz="quarter" idx="5"/>
          </p:nvPr>
        </p:nvSpPr>
        <p:spPr>
          <a:ln/>
        </p:spPr>
        <p:txBody>
          <a:bodyPr/>
          <a:lstStyle/>
          <a:p>
            <a:fld id="{52846122-542C-E14E-A833-EE7B6418BA1F}" type="slidenum">
              <a:rPr lang="en-US" altLang="en-US"/>
              <a:pPr/>
              <a:t>60</a:t>
            </a:fld>
            <a:endParaRPr lang="en-US" altLang="en-US"/>
          </a:p>
        </p:txBody>
      </p:sp>
      <p:sp>
        <p:nvSpPr>
          <p:cNvPr id="657410" name="Rectangle 2">
            <a:extLst>
              <a:ext uri="{FF2B5EF4-FFF2-40B4-BE49-F238E27FC236}">
                <a16:creationId xmlns:a16="http://schemas.microsoft.com/office/drawing/2014/main" id="{14871C0C-6F98-2C41-9FFB-EBD6D996CBA3}"/>
              </a:ext>
            </a:extLst>
          </p:cNvPr>
          <p:cNvSpPr>
            <a:spLocks noGrp="1" noRot="1" noChangeAspect="1" noChangeArrowheads="1" noTextEdit="1"/>
          </p:cNvSpPr>
          <p:nvPr>
            <p:ph type="sldImg"/>
          </p:nvPr>
        </p:nvSpPr>
        <p:spPr>
          <a:ln/>
        </p:spPr>
      </p:sp>
      <p:sp>
        <p:nvSpPr>
          <p:cNvPr id="657411" name="Rectangle 3">
            <a:extLst>
              <a:ext uri="{FF2B5EF4-FFF2-40B4-BE49-F238E27FC236}">
                <a16:creationId xmlns:a16="http://schemas.microsoft.com/office/drawing/2014/main" id="{02CEE888-25A6-6141-A57C-6587D363C96B}"/>
              </a:ext>
            </a:extLst>
          </p:cNvPr>
          <p:cNvSpPr>
            <a:spLocks noGrp="1" noChangeArrowheads="1"/>
          </p:cNvSpPr>
          <p:nvPr>
            <p:ph type="body" idx="1"/>
          </p:nvPr>
        </p:nvSpPr>
        <p:spPr/>
        <p:txBody>
          <a:bodyPr/>
          <a:lstStyle/>
          <a:p>
            <a:r>
              <a:rPr lang="en-US" altLang="en-US" b="1"/>
              <a:t>Lalu ...berdasar pada pengaturan yang Allah buat dengan Abraham...</a:t>
            </a:r>
          </a:p>
          <a:p>
            <a:r>
              <a:rPr lang="en-US" altLang="en-US" b="1"/>
              <a:t>////	Janjinya adalah</a:t>
            </a:r>
          </a:p>
          <a:p>
            <a:r>
              <a:rPr lang="en-US" altLang="en-US" b="1"/>
              <a:t>////	KEKAL dalam ukuran waktu …</a:t>
            </a:r>
          </a:p>
          <a:p>
            <a:r>
              <a:rPr lang="en-US" altLang="en-US" b="1"/>
              <a:t>////	HARAFIAH dalam ukuran arti ….</a:t>
            </a:r>
          </a:p>
          <a:p>
            <a:r>
              <a:rPr lang="en-US" altLang="en-US" b="1"/>
              <a:t>////	dan TIDAK BERSYARAT dalam pemenuhannya.</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63BF7AB-C762-A741-B4CE-BFE7603C0ECD}"/>
              </a:ext>
            </a:extLst>
          </p:cNvPr>
          <p:cNvSpPr>
            <a:spLocks noGrp="1" noChangeArrowheads="1"/>
          </p:cNvSpPr>
          <p:nvPr>
            <p:ph type="sldNum" sz="quarter" idx="5"/>
          </p:nvPr>
        </p:nvSpPr>
        <p:spPr>
          <a:ln/>
        </p:spPr>
        <p:txBody>
          <a:bodyPr/>
          <a:lstStyle/>
          <a:p>
            <a:fld id="{4B32FC37-1F81-9B40-AC17-ABFB71E4DC45}" type="slidenum">
              <a:rPr lang="en-US" altLang="en-US"/>
              <a:pPr/>
              <a:t>61</a:t>
            </a:fld>
            <a:endParaRPr lang="en-US" altLang="en-US"/>
          </a:p>
        </p:txBody>
      </p:sp>
      <p:sp>
        <p:nvSpPr>
          <p:cNvPr id="658434" name="Rectangle 2">
            <a:extLst>
              <a:ext uri="{FF2B5EF4-FFF2-40B4-BE49-F238E27FC236}">
                <a16:creationId xmlns:a16="http://schemas.microsoft.com/office/drawing/2014/main" id="{ACE10184-75A5-684D-B4A1-BFB8388498B8}"/>
              </a:ext>
            </a:extLst>
          </p:cNvPr>
          <p:cNvSpPr>
            <a:spLocks noGrp="1" noRot="1" noChangeAspect="1" noChangeArrowheads="1" noTextEdit="1"/>
          </p:cNvSpPr>
          <p:nvPr>
            <p:ph type="sldImg"/>
          </p:nvPr>
        </p:nvSpPr>
        <p:spPr>
          <a:ln/>
        </p:spPr>
      </p:sp>
      <p:sp>
        <p:nvSpPr>
          <p:cNvPr id="658435" name="Rectangle 3">
            <a:extLst>
              <a:ext uri="{FF2B5EF4-FFF2-40B4-BE49-F238E27FC236}">
                <a16:creationId xmlns:a16="http://schemas.microsoft.com/office/drawing/2014/main" id="{B12A83E1-4A1A-D94F-9665-7050BC5754D7}"/>
              </a:ext>
            </a:extLst>
          </p:cNvPr>
          <p:cNvSpPr>
            <a:spLocks noGrp="1" noChangeArrowheads="1"/>
          </p:cNvSpPr>
          <p:nvPr>
            <p:ph type="body" idx="1"/>
          </p:nvPr>
        </p:nvSpPr>
        <p:spPr/>
        <p:txBody>
          <a:bodyPr/>
          <a:lstStyle/>
          <a:p>
            <a:r>
              <a:rPr lang="fi-FI" altLang="en-US" b="1"/>
              <a:t>Akhirnya … pondasi dasar dinyatakan. </a:t>
            </a:r>
            <a:r>
              <a:rPr lang="en-US" altLang="en-US" b="1"/>
              <a:t>Untuk memulai kesederhanaan di Kejadian 15:6…kita menyebutnya sebagai DATA ABRAHAM …</a:t>
            </a:r>
            <a:endParaRPr lang="fi-FI" altLang="en-US" b="1"/>
          </a:p>
          <a:p>
            <a:r>
              <a:rPr lang="fi-FI" altLang="en-US" b="1"/>
              <a:t>////	ABRAHAM PERCAYA TUHAN DAN IA [TUHAN]...MEMPERHITUNGKANNYA SEBAGAI KEBENARAN.</a:t>
            </a:r>
            <a:endParaRPr lang="en-US" altLang="en-US" b="1"/>
          </a:p>
          <a:p>
            <a:r>
              <a:rPr lang="en-US" altLang="en-US" b="1"/>
              <a:t>Yang memberikan pelajaran berharga: kepercayaan sederhana dalam didikan dan provisi Tuhan adalaha definisi yang tepat untuk</a:t>
            </a:r>
          </a:p>
          <a:p>
            <a:r>
              <a:rPr lang="en-US" altLang="en-US" b="1"/>
              <a:t>////	kebajikan dalam tandaNya. Dan itu menyajikan kepada kita dengan jelas dalam kata-kata yang sangat mudah dapat kita mengerti .... yang membuat</a:t>
            </a:r>
          </a:p>
          <a:p>
            <a:r>
              <a:rPr lang="en-US" altLang="en-US" b="1"/>
              <a:t>////	Kejadian 15:6 satu dari point di Perjanjian Lama mengenai teologi penginjilan dasar.</a:t>
            </a:r>
            <a:r>
              <a:rPr lang="en-US" altLang="en-US"/>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B444B0C-8FB1-134D-A80D-D2BFC84F1AE2}"/>
              </a:ext>
            </a:extLst>
          </p:cNvPr>
          <p:cNvSpPr>
            <a:spLocks noGrp="1" noChangeArrowheads="1"/>
          </p:cNvSpPr>
          <p:nvPr>
            <p:ph type="sldNum" sz="quarter" idx="5"/>
          </p:nvPr>
        </p:nvSpPr>
        <p:spPr>
          <a:ln/>
        </p:spPr>
        <p:txBody>
          <a:bodyPr/>
          <a:lstStyle/>
          <a:p>
            <a:fld id="{A7FEDB4A-0A76-444D-BBA1-3373A86A9779}" type="slidenum">
              <a:rPr lang="en-US" altLang="en-US"/>
              <a:pPr/>
              <a:t>7</a:t>
            </a:fld>
            <a:endParaRPr lang="en-US" altLang="en-US"/>
          </a:p>
        </p:txBody>
      </p:sp>
      <p:sp>
        <p:nvSpPr>
          <p:cNvPr id="592898" name="Rectangle 2">
            <a:extLst>
              <a:ext uri="{FF2B5EF4-FFF2-40B4-BE49-F238E27FC236}">
                <a16:creationId xmlns:a16="http://schemas.microsoft.com/office/drawing/2014/main" id="{F3B7AA07-6DF6-6243-A778-AEFE574AE157}"/>
              </a:ext>
            </a:extLst>
          </p:cNvPr>
          <p:cNvSpPr>
            <a:spLocks noGrp="1" noRot="1" noChangeAspect="1" noChangeArrowheads="1" noTextEdit="1"/>
          </p:cNvSpPr>
          <p:nvPr>
            <p:ph type="sldImg"/>
          </p:nvPr>
        </p:nvSpPr>
        <p:spPr>
          <a:xfrm>
            <a:off x="1150938" y="692150"/>
            <a:ext cx="4556125" cy="3416300"/>
          </a:xfrm>
          <a:ln/>
        </p:spPr>
      </p:sp>
      <p:sp>
        <p:nvSpPr>
          <p:cNvPr id="592899" name="Rectangle 3">
            <a:extLst>
              <a:ext uri="{FF2B5EF4-FFF2-40B4-BE49-F238E27FC236}">
                <a16:creationId xmlns:a16="http://schemas.microsoft.com/office/drawing/2014/main" id="{C3D11DD2-AB83-E943-B6D4-1EAA7E202596}"/>
              </a:ext>
            </a:extLst>
          </p:cNvPr>
          <p:cNvSpPr>
            <a:spLocks noGrp="1" noChangeArrowheads="1"/>
          </p:cNvSpPr>
          <p:nvPr>
            <p:ph type="body" idx="1"/>
          </p:nvPr>
        </p:nvSpPr>
        <p:spPr/>
        <p:txBody>
          <a:bodyPr/>
          <a:lstStyle/>
          <a:p>
            <a:r>
              <a:rPr lang="en-US" altLang="en-US" b="1"/>
              <a:t>Ingat tenunan benang dalam ARSIP YESUS. Dalam lembar kerja  #8 kita menyebutnya "Tenunan Kain kronologi Alkitab."</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5CCC426-2225-3B44-8C93-440F23B36F67}"/>
              </a:ext>
            </a:extLst>
          </p:cNvPr>
          <p:cNvSpPr>
            <a:spLocks noGrp="1" noChangeArrowheads="1"/>
          </p:cNvSpPr>
          <p:nvPr>
            <p:ph type="sldNum" sz="quarter" idx="5"/>
          </p:nvPr>
        </p:nvSpPr>
        <p:spPr>
          <a:ln/>
        </p:spPr>
        <p:txBody>
          <a:bodyPr/>
          <a:lstStyle/>
          <a:p>
            <a:fld id="{92114A81-1C67-1849-9330-4FC379EBE034}" type="slidenum">
              <a:rPr lang="en-US" altLang="en-US"/>
              <a:pPr/>
              <a:t>62</a:t>
            </a:fld>
            <a:endParaRPr lang="en-US" altLang="en-US"/>
          </a:p>
        </p:txBody>
      </p:sp>
      <p:sp>
        <p:nvSpPr>
          <p:cNvPr id="659458" name="Rectangle 2">
            <a:extLst>
              <a:ext uri="{FF2B5EF4-FFF2-40B4-BE49-F238E27FC236}">
                <a16:creationId xmlns:a16="http://schemas.microsoft.com/office/drawing/2014/main" id="{9DA2D7FF-CE5D-B647-A162-854EBD840C8F}"/>
              </a:ext>
            </a:extLst>
          </p:cNvPr>
          <p:cNvSpPr>
            <a:spLocks noGrp="1" noRot="1" noChangeAspect="1" noChangeArrowheads="1" noTextEdit="1"/>
          </p:cNvSpPr>
          <p:nvPr>
            <p:ph type="sldImg"/>
          </p:nvPr>
        </p:nvSpPr>
        <p:spPr>
          <a:ln/>
        </p:spPr>
      </p:sp>
      <p:sp>
        <p:nvSpPr>
          <p:cNvPr id="659459" name="Rectangle 3">
            <a:extLst>
              <a:ext uri="{FF2B5EF4-FFF2-40B4-BE49-F238E27FC236}">
                <a16:creationId xmlns:a16="http://schemas.microsoft.com/office/drawing/2014/main" id="{FDD5CF40-7520-9941-A627-95CE1FD1E66E}"/>
              </a:ext>
            </a:extLst>
          </p:cNvPr>
          <p:cNvSpPr>
            <a:spLocks noGrp="1" noChangeArrowheads="1"/>
          </p:cNvSpPr>
          <p:nvPr>
            <p:ph type="body" idx="1"/>
          </p:nvPr>
        </p:nvSpPr>
        <p:spPr/>
        <p:txBody>
          <a:bodyPr/>
          <a:lstStyle/>
          <a:p>
            <a:r>
              <a:rPr lang="en-US" altLang="en-US" b="1"/>
              <a:t>Sekarang kita harus mengambil jalan tepi sesaat.</a:t>
            </a:r>
          </a:p>
          <a:p>
            <a:r>
              <a:rPr lang="en-US" altLang="en-US" b="1"/>
              <a:t>////	Ada perjanjian lain di Perjanjian Lama yang harus sudah kau pikirkan. ADALAH PERJANJIAN KHUSUS DENGAN MUSA! Bagaimanapun, keadaan dan elemennya sangat berbeda dengan janji yang dibuat dengan Abraham.</a:t>
            </a:r>
          </a:p>
          <a:p>
            <a:r>
              <a:rPr lang="en-US" altLang="en-US" b="1"/>
              <a:t>////	Perjanjian ini ditempatkan dibuku Keluaran di Perjanjian Lama …dan disebut dengan PERJANJIAN MUSA. Bagaimanapun PERJANJIAN MUSA terpisah dari perjanjian Abraham.</a:t>
            </a:r>
          </a:p>
          <a:p>
            <a:r>
              <a:rPr lang="en-US" altLang="en-US" b="1"/>
              <a:t>////	Bagaimana dengan pengaturan ini ?</a:t>
            </a:r>
            <a:r>
              <a:rPr lang="en-US" altLang="en-US"/>
              <a:t>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B8040DE-B4B5-D241-90D0-A6B7D27386F5}"/>
              </a:ext>
            </a:extLst>
          </p:cNvPr>
          <p:cNvSpPr>
            <a:spLocks noGrp="1" noChangeArrowheads="1"/>
          </p:cNvSpPr>
          <p:nvPr>
            <p:ph type="sldNum" sz="quarter" idx="5"/>
          </p:nvPr>
        </p:nvSpPr>
        <p:spPr>
          <a:ln/>
        </p:spPr>
        <p:txBody>
          <a:bodyPr/>
          <a:lstStyle/>
          <a:p>
            <a:fld id="{6FA0376F-DEC1-934A-A2DC-F36FFA67E012}" type="slidenum">
              <a:rPr lang="en-US" altLang="en-US"/>
              <a:pPr/>
              <a:t>63</a:t>
            </a:fld>
            <a:endParaRPr lang="en-US" altLang="en-US"/>
          </a:p>
        </p:txBody>
      </p:sp>
      <p:sp>
        <p:nvSpPr>
          <p:cNvPr id="660482" name="Rectangle 2">
            <a:extLst>
              <a:ext uri="{FF2B5EF4-FFF2-40B4-BE49-F238E27FC236}">
                <a16:creationId xmlns:a16="http://schemas.microsoft.com/office/drawing/2014/main" id="{D8A8C27D-E6FF-9F40-8D0F-371C0C3355FD}"/>
              </a:ext>
            </a:extLst>
          </p:cNvPr>
          <p:cNvSpPr>
            <a:spLocks noGrp="1" noRot="1" noChangeAspect="1" noChangeArrowheads="1" noTextEdit="1"/>
          </p:cNvSpPr>
          <p:nvPr>
            <p:ph type="sldImg"/>
          </p:nvPr>
        </p:nvSpPr>
        <p:spPr>
          <a:ln/>
        </p:spPr>
      </p:sp>
      <p:sp>
        <p:nvSpPr>
          <p:cNvPr id="660483" name="Rectangle 3">
            <a:extLst>
              <a:ext uri="{FF2B5EF4-FFF2-40B4-BE49-F238E27FC236}">
                <a16:creationId xmlns:a16="http://schemas.microsoft.com/office/drawing/2014/main" id="{1A2295B7-E154-E941-99B0-6CFB3DA6BCD3}"/>
              </a:ext>
            </a:extLst>
          </p:cNvPr>
          <p:cNvSpPr>
            <a:spLocks noGrp="1" noChangeArrowheads="1"/>
          </p:cNvSpPr>
          <p:nvPr>
            <p:ph type="body" idx="1"/>
          </p:nvPr>
        </p:nvSpPr>
        <p:spPr/>
        <p:txBody>
          <a:bodyPr/>
          <a:lstStyle/>
          <a:p>
            <a:r>
              <a:rPr lang="en-US" altLang="en-US" b="1"/>
              <a:t>[TRANSISI  KE BAGIAN  5B]</a:t>
            </a:r>
            <a:endParaRPr lang="fi-FI" altLang="en-US" b="1"/>
          </a:p>
          <a:p>
            <a:r>
              <a:rPr lang="fi-FI" altLang="en-US" b="1"/>
              <a:t>Kita bekerja menuju PERJANJIAN MUSA dengan Lembar Kerja  #15.</a:t>
            </a:r>
            <a:endParaRPr lang="en-US" altLang="en-US" b="1"/>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9619AE77-C400-7F4B-97E2-A74A02F54CA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1776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MS PGothic" charset="0"/>
              </a:rPr>
              <a:t>Bible Basically (BB) PPT in Bahasa Indonesia</a:t>
            </a: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1775629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09BCF26-704B-1A48-AA93-0E2357F9CDBE}"/>
              </a:ext>
            </a:extLst>
          </p:cNvPr>
          <p:cNvSpPr>
            <a:spLocks noGrp="1" noChangeArrowheads="1"/>
          </p:cNvSpPr>
          <p:nvPr>
            <p:ph type="sldNum" sz="quarter" idx="5"/>
          </p:nvPr>
        </p:nvSpPr>
        <p:spPr>
          <a:ln/>
        </p:spPr>
        <p:txBody>
          <a:bodyPr/>
          <a:lstStyle/>
          <a:p>
            <a:fld id="{CA2889F2-97EF-5A42-AAEC-7BC9C4A67F0C}" type="slidenum">
              <a:rPr lang="en-US" altLang="en-US"/>
              <a:pPr/>
              <a:t>8</a:t>
            </a:fld>
            <a:endParaRPr lang="en-US" altLang="en-US"/>
          </a:p>
        </p:txBody>
      </p:sp>
      <p:sp>
        <p:nvSpPr>
          <p:cNvPr id="594946" name="Rectangle 2">
            <a:extLst>
              <a:ext uri="{FF2B5EF4-FFF2-40B4-BE49-F238E27FC236}">
                <a16:creationId xmlns:a16="http://schemas.microsoft.com/office/drawing/2014/main" id="{840B4213-ADA7-D84A-8044-C074D37EADE1}"/>
              </a:ext>
            </a:extLst>
          </p:cNvPr>
          <p:cNvSpPr>
            <a:spLocks noGrp="1" noRot="1" noChangeAspect="1" noChangeArrowheads="1" noTextEdit="1"/>
          </p:cNvSpPr>
          <p:nvPr>
            <p:ph type="sldImg"/>
          </p:nvPr>
        </p:nvSpPr>
        <p:spPr>
          <a:xfrm>
            <a:off x="1150938" y="692150"/>
            <a:ext cx="4556125" cy="3416300"/>
          </a:xfrm>
          <a:ln/>
        </p:spPr>
      </p:sp>
      <p:sp>
        <p:nvSpPr>
          <p:cNvPr id="594947" name="Rectangle 3">
            <a:extLst>
              <a:ext uri="{FF2B5EF4-FFF2-40B4-BE49-F238E27FC236}">
                <a16:creationId xmlns:a16="http://schemas.microsoft.com/office/drawing/2014/main" id="{CA8A5341-C557-924F-BA1E-9C49EE434034}"/>
              </a:ext>
            </a:extLst>
          </p:cNvPr>
          <p:cNvSpPr>
            <a:spLocks noGrp="1" noChangeArrowheads="1"/>
          </p:cNvSpPr>
          <p:nvPr>
            <p:ph type="body" idx="1"/>
          </p:nvPr>
        </p:nvSpPr>
        <p:spPr/>
        <p:txBody>
          <a:bodyPr/>
          <a:lstStyle/>
          <a:p>
            <a:r>
              <a:rPr lang="fi-FI" altLang="en-US" b="1"/>
              <a:t>Kita menyiapkan rajutan dengan sepuluh untai benang yang menyajikan gagasan C7SY …</a:t>
            </a:r>
            <a:endParaRPr lang="fi-FI" altLang="zh-CN" b="1">
              <a:ea typeface="SimSun" panose="02010600030101010101" pitchFamily="2" charset="-122"/>
            </a:endParaRPr>
          </a:p>
          <a:p>
            <a:r>
              <a:rPr lang="fi-FI" altLang="zh-CN" b="1">
                <a:ea typeface="SimSun" panose="02010600030101010101" pitchFamily="2" charset="-122"/>
              </a:rPr>
              <a:t>////	…diikuti dengan sepuluh kata-kata yang terorganisir dari ARSIP ALKITAB :</a:t>
            </a:r>
            <a:r>
              <a:rPr lang="en-US" altLang="zh-CN">
                <a:ea typeface="SimSun" panose="02010600030101010101" pitchFamily="2" charset="-122"/>
              </a:rPr>
              <a:t> </a:t>
            </a: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2C2BB2C-156E-3C4B-B7F1-10656C5EB47F}"/>
              </a:ext>
            </a:extLst>
          </p:cNvPr>
          <p:cNvSpPr>
            <a:spLocks noGrp="1" noChangeArrowheads="1"/>
          </p:cNvSpPr>
          <p:nvPr>
            <p:ph type="sldNum" sz="quarter" idx="5"/>
          </p:nvPr>
        </p:nvSpPr>
        <p:spPr>
          <a:ln/>
        </p:spPr>
        <p:txBody>
          <a:bodyPr/>
          <a:lstStyle/>
          <a:p>
            <a:fld id="{2364DBD0-ABE6-F34C-A83A-FE7911C49E76}" type="slidenum">
              <a:rPr lang="en-US" altLang="en-US"/>
              <a:pPr/>
              <a:t>9</a:t>
            </a:fld>
            <a:endParaRPr lang="en-US" altLang="en-US"/>
          </a:p>
        </p:txBody>
      </p:sp>
      <p:sp>
        <p:nvSpPr>
          <p:cNvPr id="596994" name="Rectangle 2">
            <a:extLst>
              <a:ext uri="{FF2B5EF4-FFF2-40B4-BE49-F238E27FC236}">
                <a16:creationId xmlns:a16="http://schemas.microsoft.com/office/drawing/2014/main" id="{69461A0B-C7D2-8F48-A7F2-503071D6870C}"/>
              </a:ext>
            </a:extLst>
          </p:cNvPr>
          <p:cNvSpPr>
            <a:spLocks noGrp="1" noRot="1" noChangeAspect="1" noChangeArrowheads="1" noTextEdit="1"/>
          </p:cNvSpPr>
          <p:nvPr>
            <p:ph type="sldImg"/>
          </p:nvPr>
        </p:nvSpPr>
        <p:spPr>
          <a:xfrm>
            <a:off x="1150938" y="692150"/>
            <a:ext cx="4556125" cy="3416300"/>
          </a:xfrm>
          <a:ln/>
        </p:spPr>
      </p:sp>
      <p:sp>
        <p:nvSpPr>
          <p:cNvPr id="596995" name="Rectangle 3">
            <a:extLst>
              <a:ext uri="{FF2B5EF4-FFF2-40B4-BE49-F238E27FC236}">
                <a16:creationId xmlns:a16="http://schemas.microsoft.com/office/drawing/2014/main" id="{3B3853F1-4895-1341-B688-846AFDD10413}"/>
              </a:ext>
            </a:extLst>
          </p:cNvPr>
          <p:cNvSpPr>
            <a:spLocks noGrp="1" noChangeArrowheads="1"/>
          </p:cNvSpPr>
          <p:nvPr>
            <p:ph type="body" idx="1"/>
          </p:nvPr>
        </p:nvSpPr>
        <p:spPr/>
        <p:txBody>
          <a:bodyPr/>
          <a:lstStyle/>
          <a:p>
            <a:r>
              <a:rPr lang="en-US" altLang="en-US" b="1"/>
              <a:t>[DAFTAR DATA-DATA]</a:t>
            </a:r>
            <a:endParaRPr lang="fi-FI" altLang="en-US" b="1"/>
          </a:p>
          <a:p>
            <a:r>
              <a:rPr lang="fi-FI" altLang="en-US" b="1"/>
              <a:t>…CIPTAAN ,  ABRAHAM,  YUSUF , MUSA,  YOSUA,  ANARKI, KERAJAAN,  PEMBUANGAN , SENYAP , dan YESUS.</a:t>
            </a:r>
            <a:endParaRPr lang="en-US" altLang="en-US" b="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A2D707-004A-C749-9DA4-D75EED4827E3}"/>
              </a:ext>
            </a:extLst>
          </p:cNvPr>
          <p:cNvSpPr>
            <a:spLocks noGrp="1" noChangeArrowheads="1"/>
          </p:cNvSpPr>
          <p:nvPr>
            <p:ph type="sldNum" sz="quarter" idx="5"/>
          </p:nvPr>
        </p:nvSpPr>
        <p:spPr>
          <a:ln/>
        </p:spPr>
        <p:txBody>
          <a:bodyPr/>
          <a:lstStyle/>
          <a:p>
            <a:fld id="{5DC5EC6C-275B-CC49-A48A-65F82764AA8C}" type="slidenum">
              <a:rPr lang="en-US" altLang="en-US"/>
              <a:pPr/>
              <a:t>10</a:t>
            </a:fld>
            <a:endParaRPr lang="en-US" altLang="en-US"/>
          </a:p>
        </p:txBody>
      </p:sp>
      <p:sp>
        <p:nvSpPr>
          <p:cNvPr id="599042" name="Rectangle 7">
            <a:extLst>
              <a:ext uri="{FF2B5EF4-FFF2-40B4-BE49-F238E27FC236}">
                <a16:creationId xmlns:a16="http://schemas.microsoft.com/office/drawing/2014/main" id="{3A17E860-83DF-8047-9E52-01DF09390D7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E9E61992-F114-A041-AB5C-5A328429B94B}" type="slidenum">
              <a:rPr lang="en-US" altLang="en-US" sz="1200" b="0">
                <a:latin typeface="Times" pitchFamily="2" charset="0"/>
                <a:ea typeface="ＭＳ Ｐゴシック" panose="020B0600070205080204" pitchFamily="34" charset="-128"/>
              </a:rPr>
              <a:pPr algn="r"/>
              <a:t>10</a:t>
            </a:fld>
            <a:endParaRPr lang="en-US" altLang="en-US" sz="1200" b="0">
              <a:latin typeface="Times" pitchFamily="2" charset="0"/>
              <a:ea typeface="ＭＳ Ｐゴシック" panose="020B0600070205080204" pitchFamily="34" charset="-128"/>
            </a:endParaRPr>
          </a:p>
        </p:txBody>
      </p:sp>
      <p:sp>
        <p:nvSpPr>
          <p:cNvPr id="599043" name="Rectangle 2">
            <a:extLst>
              <a:ext uri="{FF2B5EF4-FFF2-40B4-BE49-F238E27FC236}">
                <a16:creationId xmlns:a16="http://schemas.microsoft.com/office/drawing/2014/main" id="{DAB639C8-3431-A740-89E8-8B5DA247D141}"/>
              </a:ext>
            </a:extLst>
          </p:cNvPr>
          <p:cNvSpPr>
            <a:spLocks noGrp="1" noRot="1" noChangeAspect="1" noChangeArrowheads="1" noTextEdit="1"/>
          </p:cNvSpPr>
          <p:nvPr>
            <p:ph type="sldImg"/>
          </p:nvPr>
        </p:nvSpPr>
        <p:spPr>
          <a:ln/>
        </p:spPr>
      </p:sp>
      <p:sp>
        <p:nvSpPr>
          <p:cNvPr id="599044" name="Rectangle 3">
            <a:extLst>
              <a:ext uri="{FF2B5EF4-FFF2-40B4-BE49-F238E27FC236}">
                <a16:creationId xmlns:a16="http://schemas.microsoft.com/office/drawing/2014/main" id="{CA009C1A-609F-2D43-B53F-0BC5AA16DF6E}"/>
              </a:ext>
            </a:extLst>
          </p:cNvPr>
          <p:cNvSpPr>
            <a:spLocks noGrp="1" noChangeArrowheads="1"/>
          </p:cNvSpPr>
          <p:nvPr>
            <p:ph type="body" idx="1"/>
          </p:nvPr>
        </p:nvSpPr>
        <p:spPr/>
        <p:txBody>
          <a:bodyPr/>
          <a:lstStyle/>
          <a:p>
            <a:r>
              <a:rPr lang="en-US" altLang="en-US" b="1"/>
              <a:t>Lalu kita menambah lima tambahan benang yang menampilkan  peristiwa-peristiwa utama skenario akhir zaman.  </a:t>
            </a:r>
            <a:r>
              <a:rPr lang="fi-FI" altLang="en-US" b="1"/>
              <a:t>Mayoritas orang Kristen setuju dengan lima peristiwa yang terjadi pada waktu yang akan datang.  Peristiwa-peristiwa tersebut adalah …….</a:t>
            </a:r>
            <a:endParaRPr lang="en-US" altLang="en-US"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F6D775C-4E98-4B45-8F1F-CE9D665CDB60}"/>
              </a:ext>
            </a:extLst>
          </p:cNvPr>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3075" name="Freeform 3">
            <a:extLst>
              <a:ext uri="{FF2B5EF4-FFF2-40B4-BE49-F238E27FC236}">
                <a16:creationId xmlns:a16="http://schemas.microsoft.com/office/drawing/2014/main" id="{2A91B4AA-252F-C540-BD0A-AC7BCA3E2635}"/>
              </a:ext>
            </a:extLst>
          </p:cNvPr>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6" name="Freeform 4">
            <a:extLst>
              <a:ext uri="{FF2B5EF4-FFF2-40B4-BE49-F238E27FC236}">
                <a16:creationId xmlns:a16="http://schemas.microsoft.com/office/drawing/2014/main" id="{6CD567C3-17F8-F345-A939-5B3E09760311}"/>
              </a:ext>
            </a:extLst>
          </p:cNvPr>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77" name="Freeform 5">
            <a:extLst>
              <a:ext uri="{FF2B5EF4-FFF2-40B4-BE49-F238E27FC236}">
                <a16:creationId xmlns:a16="http://schemas.microsoft.com/office/drawing/2014/main" id="{F458827F-0B76-7A4D-ACFA-524FEBD3940E}"/>
              </a:ext>
            </a:extLst>
          </p:cNvPr>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78" name="Freeform 6">
            <a:extLst>
              <a:ext uri="{FF2B5EF4-FFF2-40B4-BE49-F238E27FC236}">
                <a16:creationId xmlns:a16="http://schemas.microsoft.com/office/drawing/2014/main" id="{C565A9B4-9C81-574A-9632-AD9BFCB04BBF}"/>
              </a:ext>
            </a:extLst>
          </p:cNvPr>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79" name="Freeform 7">
            <a:extLst>
              <a:ext uri="{FF2B5EF4-FFF2-40B4-BE49-F238E27FC236}">
                <a16:creationId xmlns:a16="http://schemas.microsoft.com/office/drawing/2014/main" id="{4195C847-3CB2-844E-9989-444F016EFD29}"/>
              </a:ext>
            </a:extLst>
          </p:cNvPr>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80" name="Freeform 8">
            <a:extLst>
              <a:ext uri="{FF2B5EF4-FFF2-40B4-BE49-F238E27FC236}">
                <a16:creationId xmlns:a16="http://schemas.microsoft.com/office/drawing/2014/main" id="{0E5D3FE7-6375-7345-A8A7-A08C9B9A4444}"/>
              </a:ext>
            </a:extLst>
          </p:cNvPr>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81" name="Freeform 9">
            <a:extLst>
              <a:ext uri="{FF2B5EF4-FFF2-40B4-BE49-F238E27FC236}">
                <a16:creationId xmlns:a16="http://schemas.microsoft.com/office/drawing/2014/main" id="{4F2A1568-C487-7E49-BFB0-F78366BC98CF}"/>
              </a:ext>
            </a:extLst>
          </p:cNvPr>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83" name="Rectangle 11">
            <a:extLst>
              <a:ext uri="{FF2B5EF4-FFF2-40B4-BE49-F238E27FC236}">
                <a16:creationId xmlns:a16="http://schemas.microsoft.com/office/drawing/2014/main" id="{CDD573F0-F60D-3648-8587-7EF9C92422DE}"/>
              </a:ext>
            </a:extLst>
          </p:cNvPr>
          <p:cNvSpPr>
            <a:spLocks noGrp="1" noChangeArrowheads="1"/>
          </p:cNvSpPr>
          <p:nvPr>
            <p:ph type="ctrTitle"/>
          </p:nvPr>
        </p:nvSpPr>
        <p:spPr bwMode="auto">
          <a:xfrm>
            <a:off x="685800" y="2286000"/>
            <a:ext cx="7772400" cy="1143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a:lvl1pPr>
          </a:lstStyle>
          <a:p>
            <a:pPr lvl="0"/>
            <a:r>
              <a:rPr lang="en-US" altLang="en-US" noProof="0"/>
              <a:t>Click to edit Master title style</a:t>
            </a:r>
          </a:p>
        </p:txBody>
      </p:sp>
      <p:sp>
        <p:nvSpPr>
          <p:cNvPr id="3084" name="Rectangle 12">
            <a:extLst>
              <a:ext uri="{FF2B5EF4-FFF2-40B4-BE49-F238E27FC236}">
                <a16:creationId xmlns:a16="http://schemas.microsoft.com/office/drawing/2014/main" id="{8E03938B-0497-0F49-B0B4-47D6438F8402}"/>
              </a:ext>
            </a:extLst>
          </p:cNvPr>
          <p:cNvSpPr>
            <a:spLocks noGrp="1" noChangeArrowheads="1"/>
          </p:cNvSpPr>
          <p:nvPr>
            <p:ph type="subTitle" idx="1"/>
          </p:nvPr>
        </p:nvSpPr>
        <p:spPr bwMode="auto">
          <a:xfrm>
            <a:off x="1371600" y="3886200"/>
            <a:ext cx="6400800" cy="1752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a:buFontTx/>
              <a:buNone/>
              <a:defRPr/>
            </a:lvl1pPr>
          </a:lstStyle>
          <a:p>
            <a:pPr lvl="0"/>
            <a:r>
              <a:rPr lang="en-US" altLang="en-US" noProof="0"/>
              <a:t>Click to edit Master subtitle style</a:t>
            </a:r>
          </a:p>
        </p:txBody>
      </p:sp>
      <p:sp>
        <p:nvSpPr>
          <p:cNvPr id="3085" name="Rectangle 13">
            <a:extLst>
              <a:ext uri="{FF2B5EF4-FFF2-40B4-BE49-F238E27FC236}">
                <a16:creationId xmlns:a16="http://schemas.microsoft.com/office/drawing/2014/main" id="{90F61281-F713-B342-93A5-80F5056F5EB0}"/>
              </a:ext>
            </a:extLst>
          </p:cNvPr>
          <p:cNvSpPr>
            <a:spLocks noGrp="1" noChangeArrowheads="1"/>
          </p:cNvSpPr>
          <p:nvPr>
            <p:ph type="dt" sz="half" idx="2"/>
          </p:nvPr>
        </p:nvSpPr>
        <p:spPr bwMode="auto">
          <a:xfrm>
            <a:off x="6858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endParaRPr lang="en-US" altLang="en-US"/>
          </a:p>
        </p:txBody>
      </p:sp>
      <p:sp>
        <p:nvSpPr>
          <p:cNvPr id="3086" name="Rectangle 14">
            <a:extLst>
              <a:ext uri="{FF2B5EF4-FFF2-40B4-BE49-F238E27FC236}">
                <a16:creationId xmlns:a16="http://schemas.microsoft.com/office/drawing/2014/main" id="{3EED0556-8B01-6340-9DEB-5270815804FB}"/>
              </a:ext>
            </a:extLst>
          </p:cNvPr>
          <p:cNvSpPr>
            <a:spLocks noGrp="1" noChangeArrowheads="1"/>
          </p:cNvSpPr>
          <p:nvPr>
            <p:ph type="ftr" sz="quarter" idx="3"/>
          </p:nvPr>
        </p:nvSpPr>
        <p:spPr bwMode="auto">
          <a:xfrm>
            <a:off x="3124200" y="6248400"/>
            <a:ext cx="28956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endParaRPr lang="en-US" altLang="en-US"/>
          </a:p>
        </p:txBody>
      </p:sp>
      <p:sp>
        <p:nvSpPr>
          <p:cNvPr id="3087" name="Rectangle 15">
            <a:extLst>
              <a:ext uri="{FF2B5EF4-FFF2-40B4-BE49-F238E27FC236}">
                <a16:creationId xmlns:a16="http://schemas.microsoft.com/office/drawing/2014/main" id="{8BCA9D0D-3DC1-8E4B-9D44-EA1AED035398}"/>
              </a:ext>
            </a:extLst>
          </p:cNvPr>
          <p:cNvSpPr>
            <a:spLocks noGrp="1" noChangeArrowheads="1"/>
          </p:cNvSpPr>
          <p:nvPr>
            <p:ph type="sldNum" sz="quarter" idx="4"/>
          </p:nvPr>
        </p:nvSpPr>
        <p:spPr bwMode="auto">
          <a:xfrm>
            <a:off x="65532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fld id="{B22C5B89-61D2-E843-8D8C-D7A35DFFEDB4}" type="slidenum">
              <a:rPr lang="en-US" altLang="en-US"/>
              <a:pPr/>
              <a:t>‹#›</a:t>
            </a:fld>
            <a:endParaRPr lang="en-US" alt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07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62DE8-207F-B346-A291-55110B2F2B3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16E580-733E-FF48-A842-374E93590AF6}"/>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61276"/>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1C64BB-4DC2-5443-8054-41F4613E9BE3}"/>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6B3EA0-0A0E-C54C-911F-A1473E26DBDD}"/>
              </a:ext>
            </a:extLst>
          </p:cNvPr>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8609678"/>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31028595"/>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431334"/>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0134903"/>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2895357"/>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2930435"/>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134683661"/>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456358"/>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34631321"/>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735D7-BCF4-3A48-B6DC-0F8E48D4F99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25837E9-1389-5645-B980-95F1F81AF655}"/>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0493902"/>
      </p:ext>
    </p:extLst>
  </p:cSld>
  <p:clrMapOvr>
    <a:masterClrMapping/>
  </p:clrMapOvr>
  <p:transitio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07649627"/>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5903635"/>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1759517"/>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pPr/>
              <a:t>‹#›</a:t>
            </a:fld>
            <a:endParaRPr lang="en-US"/>
          </a:p>
        </p:txBody>
      </p:sp>
    </p:spTree>
    <p:extLst>
      <p:ext uri="{BB962C8B-B14F-4D97-AF65-F5344CB8AC3E}">
        <p14:creationId xmlns:p14="http://schemas.microsoft.com/office/powerpoint/2010/main" val="73221380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pPr/>
              <a:t>‹#›</a:t>
            </a:fld>
            <a:endParaRPr lang="en-US"/>
          </a:p>
        </p:txBody>
      </p:sp>
    </p:spTree>
    <p:extLst>
      <p:ext uri="{BB962C8B-B14F-4D97-AF65-F5344CB8AC3E}">
        <p14:creationId xmlns:p14="http://schemas.microsoft.com/office/powerpoint/2010/main" val="29719827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pPr/>
              <a:t>‹#›</a:t>
            </a:fld>
            <a:endParaRPr lang="en-US"/>
          </a:p>
        </p:txBody>
      </p:sp>
    </p:spTree>
    <p:extLst>
      <p:ext uri="{BB962C8B-B14F-4D97-AF65-F5344CB8AC3E}">
        <p14:creationId xmlns:p14="http://schemas.microsoft.com/office/powerpoint/2010/main" val="207514827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pPr/>
              <a:t>‹#›</a:t>
            </a:fld>
            <a:endParaRPr lang="en-US"/>
          </a:p>
        </p:txBody>
      </p:sp>
    </p:spTree>
    <p:extLst>
      <p:ext uri="{BB962C8B-B14F-4D97-AF65-F5344CB8AC3E}">
        <p14:creationId xmlns:p14="http://schemas.microsoft.com/office/powerpoint/2010/main" val="407649592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pPr/>
              <a:t>‹#›</a:t>
            </a:fld>
            <a:endParaRPr lang="en-US"/>
          </a:p>
        </p:txBody>
      </p:sp>
    </p:spTree>
    <p:extLst>
      <p:ext uri="{BB962C8B-B14F-4D97-AF65-F5344CB8AC3E}">
        <p14:creationId xmlns:p14="http://schemas.microsoft.com/office/powerpoint/2010/main" val="112439619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pPr/>
              <a:t>‹#›</a:t>
            </a:fld>
            <a:endParaRPr lang="en-US"/>
          </a:p>
        </p:txBody>
      </p:sp>
    </p:spTree>
    <p:extLst>
      <p:ext uri="{BB962C8B-B14F-4D97-AF65-F5344CB8AC3E}">
        <p14:creationId xmlns:p14="http://schemas.microsoft.com/office/powerpoint/2010/main" val="350076908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pPr/>
              <a:t>‹#›</a:t>
            </a:fld>
            <a:endParaRPr lang="en-US"/>
          </a:p>
        </p:txBody>
      </p:sp>
    </p:spTree>
    <p:extLst>
      <p:ext uri="{BB962C8B-B14F-4D97-AF65-F5344CB8AC3E}">
        <p14:creationId xmlns:p14="http://schemas.microsoft.com/office/powerpoint/2010/main" val="363726340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D7AAA-501E-E64B-A308-8BAA75ACC400}"/>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0C1375-47B1-8C48-8252-0D46CE6F72C1}"/>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551167586"/>
      </p:ext>
    </p:extLst>
  </p:cSld>
  <p:clrMapOvr>
    <a:masterClrMapping/>
  </p:clrMapOvr>
  <p:transitio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pPr/>
              <a:t>‹#›</a:t>
            </a:fld>
            <a:endParaRPr lang="en-US"/>
          </a:p>
        </p:txBody>
      </p:sp>
    </p:spTree>
    <p:extLst>
      <p:ext uri="{BB962C8B-B14F-4D97-AF65-F5344CB8AC3E}">
        <p14:creationId xmlns:p14="http://schemas.microsoft.com/office/powerpoint/2010/main" val="331119167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pPr/>
              <a:t>‹#›</a:t>
            </a:fld>
            <a:endParaRPr lang="en-US"/>
          </a:p>
        </p:txBody>
      </p:sp>
    </p:spTree>
    <p:extLst>
      <p:ext uri="{BB962C8B-B14F-4D97-AF65-F5344CB8AC3E}">
        <p14:creationId xmlns:p14="http://schemas.microsoft.com/office/powerpoint/2010/main" val="228242630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pPr/>
              <a:t>‹#›</a:t>
            </a:fld>
            <a:endParaRPr lang="en-US"/>
          </a:p>
        </p:txBody>
      </p:sp>
    </p:spTree>
    <p:extLst>
      <p:ext uri="{BB962C8B-B14F-4D97-AF65-F5344CB8AC3E}">
        <p14:creationId xmlns:p14="http://schemas.microsoft.com/office/powerpoint/2010/main" val="251024675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pPr/>
              <a:t>‹#›</a:t>
            </a:fld>
            <a:endParaRPr lang="en-US"/>
          </a:p>
        </p:txBody>
      </p:sp>
    </p:spTree>
    <p:extLst>
      <p:ext uri="{BB962C8B-B14F-4D97-AF65-F5344CB8AC3E}">
        <p14:creationId xmlns:p14="http://schemas.microsoft.com/office/powerpoint/2010/main" val="366772144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E593-C02B-E744-A1AA-ABF52C5879D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F4C93C-57C4-0A4E-BFB3-A639EB08551F}"/>
              </a:ext>
            </a:extLst>
          </p:cNvPr>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99DC16-8FE7-3E47-9FCB-1A4D99015C18}"/>
              </a:ext>
            </a:extLst>
          </p:cNvPr>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3095616"/>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876AA-57F5-4943-BB1A-5D5D9D488156}"/>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4CA3D2B-D9E2-6547-BD74-1D81EE5609C9}"/>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DFF435C-C3D8-6944-A0D9-6510A5C6097F}"/>
              </a:ext>
            </a:extLst>
          </p:cNvPr>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7447B-43AC-CB4B-B7AC-1F02BE377668}"/>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C0A384D-ED53-694D-B578-28439B196988}"/>
              </a:ext>
            </a:extLst>
          </p:cNvPr>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597808"/>
      </p:ext>
    </p:extLst>
  </p:cSld>
  <p:clrMapOvr>
    <a:masterClrMapping/>
  </p:clrMapOvr>
  <p:transitio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70C35-28B8-DB43-A6C8-FDD9433624D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24550407"/>
      </p:ext>
    </p:extLst>
  </p:cSld>
  <p:clrMapOvr>
    <a:masterClrMapping/>
  </p:clrMapOvr>
  <p:transitio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208869"/>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08205-BD69-9E4D-BC76-7F3DAF9B942E}"/>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AEF8E7-B444-3844-825B-F59CED59B61D}"/>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23E456-EC68-A142-99F3-10461B47D05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43872743"/>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55F37-274A-A649-815E-87E13F8F87F0}"/>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E1878F-8A4D-0943-85C7-52B4DB6A327F}"/>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4EAB6D-6CD4-554E-95D8-4C447F85CFEA}"/>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54816707"/>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8" name="Text Box 20">
            <a:extLst>
              <a:ext uri="{FF2B5EF4-FFF2-40B4-BE49-F238E27FC236}">
                <a16:creationId xmlns:a16="http://schemas.microsoft.com/office/drawing/2014/main" id="{E3755C54-B15D-AA4D-BF37-EC98C23F186A}"/>
              </a:ext>
            </a:extLst>
          </p:cNvPr>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©2006 TBBMI</a:t>
            </a:r>
          </a:p>
        </p:txBody>
      </p:sp>
      <p:sp>
        <p:nvSpPr>
          <p:cNvPr id="2077" name="Rectangle 29">
            <a:extLst>
              <a:ext uri="{FF2B5EF4-FFF2-40B4-BE49-F238E27FC236}">
                <a16:creationId xmlns:a16="http://schemas.microsoft.com/office/drawing/2014/main" id="{56F48F05-7163-F643-8712-28C089104380}"/>
              </a:ext>
            </a:extLst>
          </p:cNvPr>
          <p:cNvSpPr>
            <a:spLocks noChangeArrowheads="1"/>
          </p:cNvSpPr>
          <p:nvPr userDrawn="1"/>
        </p:nvSpPr>
        <p:spPr bwMode="auto">
          <a:xfrm>
            <a:off x="7488238" y="6526213"/>
            <a:ext cx="8096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9.65.05a.</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wheel spokes="0"/>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31">
            <a:extLst>
              <a:ext uri="{FF2B5EF4-FFF2-40B4-BE49-F238E27FC236}">
                <a16:creationId xmlns:a16="http://schemas.microsoft.com/office/drawing/2014/main" id="{779FC0CF-5759-864F-882B-6F5938B2BA7B}"/>
              </a:ext>
            </a:extLst>
          </p:cNvPr>
          <p:cNvGrpSpPr>
            <a:grpSpLocks/>
          </p:cNvGrpSpPr>
          <p:nvPr/>
        </p:nvGrpSpPr>
        <p:grpSpPr bwMode="auto">
          <a:xfrm>
            <a:off x="0" y="0"/>
            <a:ext cx="9132888" cy="6845300"/>
            <a:chOff x="0" y="0"/>
            <a:chExt cx="5753" cy="4312"/>
          </a:xfrm>
        </p:grpSpPr>
        <p:sp>
          <p:nvSpPr>
            <p:cNvPr id="2" name="Rectangle 2">
              <a:extLst>
                <a:ext uri="{FF2B5EF4-FFF2-40B4-BE49-F238E27FC236}">
                  <a16:creationId xmlns:a16="http://schemas.microsoft.com/office/drawing/2014/main" id="{3A168054-1544-ED4F-9CFC-F1AF044168D1}"/>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nvGrpSpPr>
            <p:cNvPr id="1030" name="Group 26">
              <a:extLst>
                <a:ext uri="{FF2B5EF4-FFF2-40B4-BE49-F238E27FC236}">
                  <a16:creationId xmlns:a16="http://schemas.microsoft.com/office/drawing/2014/main" id="{E9961CDB-8150-CE41-8BC8-4EC295F38663}"/>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0C42F54C-E082-4240-B43A-7106EBBA71F8}"/>
                  </a:ext>
                </a:extLst>
              </p:cNvPr>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latin typeface="Arial" charset="0"/>
                  <a:ea typeface="ＭＳ Ｐゴシック" charset="0"/>
                </a:endParaRPr>
              </a:p>
            </p:txBody>
          </p:sp>
          <p:sp>
            <p:nvSpPr>
              <p:cNvPr id="1028" name="Freeform 4">
                <a:extLst>
                  <a:ext uri="{FF2B5EF4-FFF2-40B4-BE49-F238E27FC236}">
                    <a16:creationId xmlns:a16="http://schemas.microsoft.com/office/drawing/2014/main" id="{BEFA5071-F964-CA44-AF15-B0426C90A9DE}"/>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A5D33C83-8F19-AC4E-8B1C-66D282C913BB}"/>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 name="Freeform 6">
                <a:extLst>
                  <a:ext uri="{FF2B5EF4-FFF2-40B4-BE49-F238E27FC236}">
                    <a16:creationId xmlns:a16="http://schemas.microsoft.com/office/drawing/2014/main" id="{395DA4E5-F323-FD49-A62D-956305D912F4}"/>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 name="Freeform 7">
                <a:extLst>
                  <a:ext uri="{FF2B5EF4-FFF2-40B4-BE49-F238E27FC236}">
                    <a16:creationId xmlns:a16="http://schemas.microsoft.com/office/drawing/2014/main" id="{C909586F-2777-B449-8D07-14E596B28059}"/>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89B9999E-00DC-6E49-AAE4-12C2A54500EC}"/>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B5522C9B-0713-4E42-9388-833E5929898B}"/>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2023211F-3182-A944-BFEE-806ACC2FCF45}"/>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C04ED4C3-568E-0242-AFC1-183821F6EFA6}"/>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8F3C5D7B-06D6-274D-B908-DDE29642D937}"/>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A520BE45-D287-394B-B16C-17BF3CA07A31}"/>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111D3058-D080-6044-B37C-BF35FCA27537}"/>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D8958AE3-0125-E74D-9AA0-D36FD1986A41}"/>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F6B671B8-E632-D440-9AAA-4719CDCB1939}"/>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F71E7C6F-578D-5D4D-BE85-3591507A8833}"/>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0C14C420-5BB6-BC4F-9813-226301B99729}"/>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25218CDF-9867-8840-A358-058120E3F68A}"/>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06962B1F-1587-6546-856C-47DEEBD4D6BC}"/>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49B32EC9-61CF-D848-8B49-43068C55FC26}"/>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814068A2-8DE4-D847-BF14-6DD01730E48D}"/>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C1795093-308B-CD43-8361-2AC5C99BC63F}"/>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DA9A8CAB-863F-C241-A1D8-978A10009D5E}"/>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8B28170E-92DE-894A-9B76-EE066C1A65F0}"/>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1031" name="Group 30">
              <a:extLst>
                <a:ext uri="{FF2B5EF4-FFF2-40B4-BE49-F238E27FC236}">
                  <a16:creationId xmlns:a16="http://schemas.microsoft.com/office/drawing/2014/main" id="{914030DE-3088-C34F-ABF4-6DE98AF7EE57}"/>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9BA95BD1-21D8-1C49-8B65-62F4A0A8F045}"/>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2" name="Rectangle 28">
                <a:extLst>
                  <a:ext uri="{FF2B5EF4-FFF2-40B4-BE49-F238E27FC236}">
                    <a16:creationId xmlns:a16="http://schemas.microsoft.com/office/drawing/2014/main" id="{91EB4173-FBEC-E045-947C-6EF5D7C681BF}"/>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3" name="Rectangle 29">
                <a:extLst>
                  <a:ext uri="{FF2B5EF4-FFF2-40B4-BE49-F238E27FC236}">
                    <a16:creationId xmlns:a16="http://schemas.microsoft.com/office/drawing/2014/main" id="{D1C95A2F-6FC2-7A4C-8234-16F780D44916}"/>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grpSp>
      <p:sp>
        <p:nvSpPr>
          <p:cNvPr id="1058" name="Text Box 34">
            <a:extLst>
              <a:ext uri="{FF2B5EF4-FFF2-40B4-BE49-F238E27FC236}">
                <a16:creationId xmlns:a16="http://schemas.microsoft.com/office/drawing/2014/main" id="{9589C02F-2509-CB4C-94EF-12F77D2F0EA3}"/>
              </a:ext>
            </a:extLst>
          </p:cNvPr>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a:spcBef>
                <a:spcPct val="50000"/>
              </a:spcBef>
            </a:pPr>
            <a:r>
              <a:rPr lang="en-US" altLang="en-US" sz="1000" b="1">
                <a:solidFill>
                  <a:srgbClr val="FFFFFF"/>
                </a:solidFill>
              </a:rPr>
              <a:t>©2003 TBBMI</a:t>
            </a:r>
          </a:p>
        </p:txBody>
      </p:sp>
      <p:sp>
        <p:nvSpPr>
          <p:cNvPr id="1059" name="Rectangle 35">
            <a:extLst>
              <a:ext uri="{FF2B5EF4-FFF2-40B4-BE49-F238E27FC236}">
                <a16:creationId xmlns:a16="http://schemas.microsoft.com/office/drawing/2014/main" id="{BBB16151-FC8C-4C4E-91D1-0D7A833A3F85}"/>
              </a:ext>
            </a:extLst>
          </p:cNvPr>
          <p:cNvSpPr>
            <a:spLocks noChangeArrowheads="1"/>
          </p:cNvSpPr>
          <p:nvPr/>
        </p:nvSpPr>
        <p:spPr bwMode="auto">
          <a:xfrm>
            <a:off x="7616825" y="6529388"/>
            <a:ext cx="66198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r>
              <a:rPr lang="en-US" altLang="en-US" sz="1000" b="1">
                <a:solidFill>
                  <a:schemeClr val="tx1"/>
                </a:solidFill>
                <a:effectLst>
                  <a:outerShdw blurRad="38100" dist="38100" dir="2700000" algn="tl">
                    <a:srgbClr val="000000"/>
                  </a:outerShdw>
                </a:effectLst>
                <a:latin typeface="Comic Sans MS" panose="030F0902030302020204" pitchFamily="66" charset="0"/>
              </a:rPr>
              <a:t>7.5.01.</a:t>
            </a:r>
          </a:p>
        </p:txBody>
      </p:sp>
    </p:spTree>
    <p:extLst>
      <p:ext uri="{BB962C8B-B14F-4D97-AF65-F5344CB8AC3E}">
        <p14:creationId xmlns:p14="http://schemas.microsoft.com/office/powerpoint/2010/main" val="2933247950"/>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fld id="{5D917906-2338-6249-97C0-C58375F020F7}"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510828478"/>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1.jpe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1.jpe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3.jpeg"/><Relationship Id="rId3" Type="http://schemas.openxmlformats.org/officeDocument/2006/relationships/image" Target="../media/image21.jpeg"/><Relationship Id="rId7" Type="http://schemas.openxmlformats.org/officeDocument/2006/relationships/image" Target="../media/image30.png"/><Relationship Id="rId12"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4.png"/><Relationship Id="rId10" Type="http://schemas.openxmlformats.org/officeDocument/2006/relationships/image" Target="../media/image32.png"/><Relationship Id="rId4" Type="http://schemas.openxmlformats.org/officeDocument/2006/relationships/image" Target="../media/image22.jpe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image" Target="../media/image35.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image" Target="../media/image35.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image" Target="../media/image35.emf"/></Relationships>
</file>

<file path=ppt/slides/_rels/slide2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emf"/><Relationship Id="rId7"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5.emf"/><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emf"/><Relationship Id="rId9" Type="http://schemas.openxmlformats.org/officeDocument/2006/relationships/image" Target="../media/image43.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emf"/><Relationship Id="rId7"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5.emf"/><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emf"/><Relationship Id="rId9" Type="http://schemas.openxmlformats.org/officeDocument/2006/relationships/image" Target="../media/image43.emf"/></Relationships>
</file>

<file path=ppt/slides/_rels/slide3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emf"/><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5.emf"/><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emf"/><Relationship Id="rId9" Type="http://schemas.openxmlformats.org/officeDocument/2006/relationships/image" Target="../media/image43.emf"/></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slideLayout" Target="../slideLayouts/slideLayout7.xml"/><Relationship Id="rId7" Type="http://schemas.openxmlformats.org/officeDocument/2006/relationships/image" Target="../media/image50.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notesSlide" Target="../notesSlides/notesSlide4.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49.jpeg"/><Relationship Id="rId4" Type="http://schemas.openxmlformats.org/officeDocument/2006/relationships/image" Target="../media/image55.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05b-FONDASI%20DASAR%20ALKITAB.ppt" TargetMode="External"/><Relationship Id="rId2" Type="http://schemas.openxmlformats.org/officeDocument/2006/relationships/hyperlink" Target="file:///Macintosh%20HD/Desktop%20Folder/TBB%20BIG%20SHOW%207.0/7.0.05b-BEDRC#-1,1, "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33.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850F1BFB-B331-594A-A398-6CB1CA5A2C70}"/>
              </a:ext>
            </a:extLst>
          </p:cNvPr>
          <p:cNvSpPr>
            <a:spLocks noChangeArrowheads="1"/>
          </p:cNvSpPr>
          <p:nvPr/>
        </p:nvSpPr>
        <p:spPr bwMode="auto">
          <a:xfrm>
            <a:off x="-165100" y="0"/>
            <a:ext cx="93091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40684" name="Picture 12">
            <a:extLst>
              <a:ext uri="{FF2B5EF4-FFF2-40B4-BE49-F238E27FC236}">
                <a16:creationId xmlns:a16="http://schemas.microsoft.com/office/drawing/2014/main" id="{7D222E63-56E7-9344-B94A-3F38D16139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00" t="35228" r="24957" b="18536"/>
          <a:stretch/>
        </p:blipFill>
        <p:spPr bwMode="auto">
          <a:xfrm>
            <a:off x="-170482" y="0"/>
            <a:ext cx="9314482" cy="6858000"/>
          </a:xfrm>
          <a:prstGeom prst="rect">
            <a:avLst/>
          </a:prstGeom>
          <a:noFill/>
          <a:extLst>
            <a:ext uri="{909E8E84-426E-40DD-AFC4-6F175D3DCCD1}">
              <a14:hiddenFill xmlns:a14="http://schemas.microsoft.com/office/drawing/2010/main">
                <a:solidFill>
                  <a:srgbClr val="FFFFFF"/>
                </a:solidFill>
              </a14:hiddenFill>
            </a:ext>
          </a:extLst>
        </p:spPr>
      </p:pic>
      <p:sp>
        <p:nvSpPr>
          <p:cNvPr id="540676" name="WordArt 4">
            <a:extLst>
              <a:ext uri="{FF2B5EF4-FFF2-40B4-BE49-F238E27FC236}">
                <a16:creationId xmlns:a16="http://schemas.microsoft.com/office/drawing/2014/main" id="{B9711F02-51BB-C14F-AB2D-841B09ABEB88}"/>
              </a:ext>
            </a:extLst>
          </p:cNvPr>
          <p:cNvSpPr>
            <a:spLocks noChangeArrowheads="1" noChangeShapeType="1" noTextEdit="1"/>
          </p:cNvSpPr>
          <p:nvPr/>
        </p:nvSpPr>
        <p:spPr bwMode="auto">
          <a:xfrm>
            <a:off x="420996" y="685736"/>
            <a:ext cx="8080779" cy="567238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algn="ctr"/>
            <a:r>
              <a:rPr lang="en-US" sz="8000" kern="10">
                <a:ln w="9525">
                  <a:round/>
                  <a:headEnd/>
                  <a:tailEnd/>
                </a:ln>
                <a:gradFill rotWithShape="0">
                  <a:gsLst>
                    <a:gs pos="0">
                      <a:srgbClr val="FFE701"/>
                    </a:gs>
                    <a:gs pos="100000">
                      <a:srgbClr val="FE3E02"/>
                    </a:gs>
                  </a:gsLst>
                  <a:lin ang="5400000" scaled="1"/>
                </a:gradFill>
                <a:latin typeface="Impact" panose="020B0806030902050204" pitchFamily="34" charset="0"/>
              </a:rPr>
              <a:t>Pondasi </a:t>
            </a:r>
          </a:p>
          <a:p>
            <a:pPr algn="ctr"/>
            <a:r>
              <a:rPr lang="en-US" sz="8000" kern="10">
                <a:ln w="9525">
                  <a:round/>
                  <a:headEnd/>
                  <a:tailEnd/>
                </a:ln>
                <a:gradFill rotWithShape="0">
                  <a:gsLst>
                    <a:gs pos="0">
                      <a:srgbClr val="FFE701"/>
                    </a:gs>
                    <a:gs pos="100000">
                      <a:srgbClr val="FE3E02"/>
                    </a:gs>
                  </a:gsLst>
                  <a:lin ang="5400000" scaled="1"/>
                </a:gradFill>
                <a:latin typeface="Impact" panose="020B0806030902050204" pitchFamily="34" charset="0"/>
              </a:rPr>
              <a:t>Dasar Alkitab</a:t>
            </a:r>
          </a:p>
        </p:txBody>
      </p:sp>
      <p:sp>
        <p:nvSpPr>
          <p:cNvPr id="540677" name="Text Box 5">
            <a:extLst>
              <a:ext uri="{FF2B5EF4-FFF2-40B4-BE49-F238E27FC236}">
                <a16:creationId xmlns:a16="http://schemas.microsoft.com/office/drawing/2014/main" id="{85B80128-71E5-524E-8347-DFD2B38F6374}"/>
              </a:ext>
            </a:extLst>
          </p:cNvPr>
          <p:cNvSpPr txBox="1">
            <a:spLocks noChangeArrowheads="1"/>
          </p:cNvSpPr>
          <p:nvPr/>
        </p:nvSpPr>
        <p:spPr bwMode="auto">
          <a:xfrm>
            <a:off x="4513263" y="4389438"/>
            <a:ext cx="4300537" cy="83099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en-US" altLang="en-US" sz="4800">
                <a:solidFill>
                  <a:srgbClr val="FBF43D"/>
                </a:solidFill>
                <a:latin typeface="Helvetica" pitchFamily="2" charset="0"/>
              </a:rPr>
              <a:t>BAGIAN 1</a:t>
            </a:r>
          </a:p>
        </p:txBody>
      </p:sp>
      <p:sp>
        <p:nvSpPr>
          <p:cNvPr id="540678" name="Text Box 6">
            <a:extLst>
              <a:ext uri="{FF2B5EF4-FFF2-40B4-BE49-F238E27FC236}">
                <a16:creationId xmlns:a16="http://schemas.microsoft.com/office/drawing/2014/main" id="{E1C14166-FC3C-604A-B6B4-2C5E8BBD2395}"/>
              </a:ext>
            </a:extLst>
          </p:cNvPr>
          <p:cNvSpPr txBox="1">
            <a:spLocks noChangeArrowheads="1"/>
          </p:cNvSpPr>
          <p:nvPr/>
        </p:nvSpPr>
        <p:spPr bwMode="auto">
          <a:xfrm>
            <a:off x="8855075" y="-17463"/>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Tree>
    <p:extLst>
      <p:ext uri="{BB962C8B-B14F-4D97-AF65-F5344CB8AC3E}">
        <p14:creationId xmlns:p14="http://schemas.microsoft.com/office/powerpoint/2010/main" val="3392305029"/>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40676"/>
                                        </p:tgtEl>
                                        <p:attrNameLst>
                                          <p:attrName>style.visibility</p:attrName>
                                        </p:attrNameLst>
                                      </p:cBhvr>
                                      <p:to>
                                        <p:strVal val="visible"/>
                                      </p:to>
                                    </p:set>
                                    <p:animEffect transition="in" filter="wipe(left)">
                                      <p:cBhvr>
                                        <p:cTn id="7" dur="500"/>
                                        <p:tgtEl>
                                          <p:spTgt spid="540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540677"/>
                                        </p:tgtEl>
                                        <p:attrNameLst>
                                          <p:attrName>style.visibility</p:attrName>
                                        </p:attrNameLst>
                                      </p:cBhvr>
                                      <p:to>
                                        <p:strVal val="visible"/>
                                      </p:to>
                                    </p:set>
                                    <p:anim calcmode="lin" valueType="num">
                                      <p:cBhvr>
                                        <p:cTn id="12" dur="500" fill="hold"/>
                                        <p:tgtEl>
                                          <p:spTgt spid="540677"/>
                                        </p:tgtEl>
                                        <p:attrNameLst>
                                          <p:attrName>ppt_w</p:attrName>
                                        </p:attrNameLst>
                                      </p:cBhvr>
                                      <p:tavLst>
                                        <p:tav tm="0">
                                          <p:val>
                                            <p:fltVal val="0"/>
                                          </p:val>
                                        </p:tav>
                                        <p:tav tm="100000">
                                          <p:val>
                                            <p:strVal val="#ppt_w"/>
                                          </p:val>
                                        </p:tav>
                                      </p:tavLst>
                                    </p:anim>
                                    <p:anim calcmode="lin" valueType="num">
                                      <p:cBhvr>
                                        <p:cTn id="13" dur="500" fill="hold"/>
                                        <p:tgtEl>
                                          <p:spTgt spid="540677"/>
                                        </p:tgtEl>
                                        <p:attrNameLst>
                                          <p:attrName>ppt_h</p:attrName>
                                        </p:attrNameLst>
                                      </p:cBhvr>
                                      <p:tavLst>
                                        <p:tav tm="0">
                                          <p:val>
                                            <p:fltVal val="0"/>
                                          </p:val>
                                        </p:tav>
                                        <p:tav tm="100000">
                                          <p:val>
                                            <p:strVal val="#ppt_h"/>
                                          </p:val>
                                        </p:tav>
                                      </p:tavLst>
                                    </p:anim>
                                    <p:anim calcmode="lin" valueType="num">
                                      <p:cBhvr>
                                        <p:cTn id="14" dur="500" fill="hold"/>
                                        <p:tgtEl>
                                          <p:spTgt spid="540677"/>
                                        </p:tgtEl>
                                        <p:attrNameLst>
                                          <p:attrName>ppt_x</p:attrName>
                                        </p:attrNameLst>
                                      </p:cBhvr>
                                      <p:tavLst>
                                        <p:tav tm="0">
                                          <p:val>
                                            <p:fltVal val="0.5"/>
                                          </p:val>
                                        </p:tav>
                                        <p:tav tm="100000">
                                          <p:val>
                                            <p:strVal val="#ppt_x"/>
                                          </p:val>
                                        </p:tav>
                                      </p:tavLst>
                                    </p:anim>
                                    <p:anim calcmode="lin" valueType="num">
                                      <p:cBhvr>
                                        <p:cTn id="15" dur="500" fill="hold"/>
                                        <p:tgtEl>
                                          <p:spTgt spid="5406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7"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descr="Walnut">
            <a:extLst>
              <a:ext uri="{FF2B5EF4-FFF2-40B4-BE49-F238E27FC236}">
                <a16:creationId xmlns:a16="http://schemas.microsoft.com/office/drawing/2014/main" id="{D310ECAC-9458-D940-92F8-87F113D2004F}"/>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grpSp>
        <p:nvGrpSpPr>
          <p:cNvPr id="598022" name="Group 6">
            <a:extLst>
              <a:ext uri="{FF2B5EF4-FFF2-40B4-BE49-F238E27FC236}">
                <a16:creationId xmlns:a16="http://schemas.microsoft.com/office/drawing/2014/main" id="{5DB868B4-E0E1-0C43-8363-E524D76E66A1}"/>
              </a:ext>
            </a:extLst>
          </p:cNvPr>
          <p:cNvGrpSpPr>
            <a:grpSpLocks/>
          </p:cNvGrpSpPr>
          <p:nvPr/>
        </p:nvGrpSpPr>
        <p:grpSpPr bwMode="auto">
          <a:xfrm>
            <a:off x="1627188" y="2182813"/>
            <a:ext cx="6045200" cy="3983037"/>
            <a:chOff x="610" y="1163"/>
            <a:chExt cx="4583" cy="2701"/>
          </a:xfrm>
        </p:grpSpPr>
        <p:sp>
          <p:nvSpPr>
            <p:cNvPr id="598023" name="Rectangle 7" descr="Oak">
              <a:extLst>
                <a:ext uri="{FF2B5EF4-FFF2-40B4-BE49-F238E27FC236}">
                  <a16:creationId xmlns:a16="http://schemas.microsoft.com/office/drawing/2014/main" id="{C7CA6E96-B01D-BF40-8AE3-44DDA53C308A}"/>
                </a:ext>
              </a:extLst>
            </p:cNvPr>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00DFCA"/>
                </a:solidFill>
                <a:latin typeface="Comic Sans MS" panose="030F0902030302020204" pitchFamily="66" charset="0"/>
                <a:ea typeface="ＭＳ Ｐゴシック" panose="020B0600070205080204" pitchFamily="34" charset="-128"/>
              </a:endParaRPr>
            </a:p>
          </p:txBody>
        </p:sp>
        <p:sp>
          <p:nvSpPr>
            <p:cNvPr id="598024" name="Rectangle 8" descr="Oak">
              <a:extLst>
                <a:ext uri="{FF2B5EF4-FFF2-40B4-BE49-F238E27FC236}">
                  <a16:creationId xmlns:a16="http://schemas.microsoft.com/office/drawing/2014/main" id="{4F070F84-BAB1-FA45-B02D-8B5C36FE85B3}"/>
                </a:ext>
              </a:extLst>
            </p:cNvPr>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598025" name="Rectangle 9" descr="Oak">
              <a:extLst>
                <a:ext uri="{FF2B5EF4-FFF2-40B4-BE49-F238E27FC236}">
                  <a16:creationId xmlns:a16="http://schemas.microsoft.com/office/drawing/2014/main" id="{07E29532-B625-E241-8C2F-F457E86DFDB6}"/>
                </a:ext>
              </a:extLst>
            </p:cNvPr>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598026" name="Rectangle 10" descr="Oak">
              <a:extLst>
                <a:ext uri="{FF2B5EF4-FFF2-40B4-BE49-F238E27FC236}">
                  <a16:creationId xmlns:a16="http://schemas.microsoft.com/office/drawing/2014/main" id="{9EF9D638-11B3-614C-987A-FC849820592C}"/>
                </a:ext>
              </a:extLst>
            </p:cNvPr>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00DFCA"/>
                </a:solidFill>
                <a:latin typeface="Comic Sans MS" panose="030F0902030302020204" pitchFamily="66" charset="0"/>
                <a:ea typeface="ＭＳ Ｐゴシック" panose="020B0600070205080204" pitchFamily="34" charset="-128"/>
              </a:endParaRPr>
            </a:p>
          </p:txBody>
        </p:sp>
      </p:grpSp>
      <p:pic>
        <p:nvPicPr>
          <p:cNvPr id="598027" name="Picture 11">
            <a:extLst>
              <a:ext uri="{FF2B5EF4-FFF2-40B4-BE49-F238E27FC236}">
                <a16:creationId xmlns:a16="http://schemas.microsoft.com/office/drawing/2014/main" id="{A883FF24-A512-0445-9B11-C65CAA8B7F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8028" name="Picture 12">
            <a:extLst>
              <a:ext uri="{FF2B5EF4-FFF2-40B4-BE49-F238E27FC236}">
                <a16:creationId xmlns:a16="http://schemas.microsoft.com/office/drawing/2014/main" id="{A0956333-1872-9D4D-B851-6A4C498D4B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06" name="Picture 18">
            <a:extLst>
              <a:ext uri="{FF2B5EF4-FFF2-40B4-BE49-F238E27FC236}">
                <a16:creationId xmlns:a16="http://schemas.microsoft.com/office/drawing/2014/main" id="{AAC10FD9-AE54-E446-847F-9E341C9F4282}"/>
              </a:ext>
            </a:extLst>
          </p:cNvPr>
          <p:cNvPicPr>
            <a:picLocks noChangeAspect="1" noChangeArrowheads="1"/>
          </p:cNvPicPr>
          <p:nvPr/>
        </p:nvPicPr>
        <p:blipFill>
          <a:blip r:embed="rId5"/>
          <a:srcRect/>
          <a:stretch>
            <a:fillRect/>
          </a:stretch>
        </p:blipFill>
        <p:spPr bwMode="auto">
          <a:xfrm rot="5361337">
            <a:off x="-289718" y="4123531"/>
            <a:ext cx="4605338" cy="301625"/>
          </a:xfrm>
          <a:prstGeom prst="rect">
            <a:avLst/>
          </a:prstGeom>
          <a:noFill/>
          <a:effectLst>
            <a:outerShdw blurRad="63500" dist="38099" dir="2700000" algn="ctr" rotWithShape="0">
              <a:schemeClr val="accent2">
                <a:alpha val="74998"/>
              </a:schemeClr>
            </a:outerShdw>
          </a:effectLst>
        </p:spPr>
      </p:pic>
      <p:pic>
        <p:nvPicPr>
          <p:cNvPr id="601107" name="Picture 19">
            <a:extLst>
              <a:ext uri="{FF2B5EF4-FFF2-40B4-BE49-F238E27FC236}">
                <a16:creationId xmlns:a16="http://schemas.microsoft.com/office/drawing/2014/main" id="{A1AA78DA-33C9-FB4F-A835-EFA36B206C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17269" y="4120356"/>
            <a:ext cx="46624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08" name="Picture 20">
            <a:extLst>
              <a:ext uri="{FF2B5EF4-FFF2-40B4-BE49-F238E27FC236}">
                <a16:creationId xmlns:a16="http://schemas.microsoft.com/office/drawing/2014/main" id="{28AB2F87-A012-834A-9061-033495D379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09" name="Picture 21">
            <a:extLst>
              <a:ext uri="{FF2B5EF4-FFF2-40B4-BE49-F238E27FC236}">
                <a16:creationId xmlns:a16="http://schemas.microsoft.com/office/drawing/2014/main" id="{68AF6A90-D5A1-6146-968F-4A12F1FB99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8038" name="Picture 22">
            <a:extLst>
              <a:ext uri="{FF2B5EF4-FFF2-40B4-BE49-F238E27FC236}">
                <a16:creationId xmlns:a16="http://schemas.microsoft.com/office/drawing/2014/main" id="{05A432B0-890A-DC48-96D6-7D9794EEE4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8039" name="Picture 23">
            <a:extLst>
              <a:ext uri="{FF2B5EF4-FFF2-40B4-BE49-F238E27FC236}">
                <a16:creationId xmlns:a16="http://schemas.microsoft.com/office/drawing/2014/main" id="{EE089FFD-9426-124E-BC4F-D067490369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12" name="Picture 24">
            <a:extLst>
              <a:ext uri="{FF2B5EF4-FFF2-40B4-BE49-F238E27FC236}">
                <a16:creationId xmlns:a16="http://schemas.microsoft.com/office/drawing/2014/main" id="{D0D90815-8EBD-2D4B-8C52-46530F5338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8041" name="Picture 25">
            <a:extLst>
              <a:ext uri="{FF2B5EF4-FFF2-40B4-BE49-F238E27FC236}">
                <a16:creationId xmlns:a16="http://schemas.microsoft.com/office/drawing/2014/main" id="{7D1EE28B-A964-F64A-95A3-EA41FD25E3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8042" name="Picture 26">
            <a:extLst>
              <a:ext uri="{FF2B5EF4-FFF2-40B4-BE49-F238E27FC236}">
                <a16:creationId xmlns:a16="http://schemas.microsoft.com/office/drawing/2014/main" id="{46754863-CA24-D24B-A6A6-6ABBF3B8B2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15" name="Picture 27">
            <a:extLst>
              <a:ext uri="{FF2B5EF4-FFF2-40B4-BE49-F238E27FC236}">
                <a16:creationId xmlns:a16="http://schemas.microsoft.com/office/drawing/2014/main" id="{E163D7DE-4F07-0B40-A949-56DEF09D28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8044" name="Picture 28">
            <a:extLst>
              <a:ext uri="{FF2B5EF4-FFF2-40B4-BE49-F238E27FC236}">
                <a16:creationId xmlns:a16="http://schemas.microsoft.com/office/drawing/2014/main" id="{63FCB3A7-03AD-B546-860D-546CD48EE4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8045" name="Picture 29">
            <a:extLst>
              <a:ext uri="{FF2B5EF4-FFF2-40B4-BE49-F238E27FC236}">
                <a16:creationId xmlns:a16="http://schemas.microsoft.com/office/drawing/2014/main" id="{6B1ECBD7-5BA9-F049-B910-889BCD3B94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8046" name="Picture 30">
            <a:extLst>
              <a:ext uri="{FF2B5EF4-FFF2-40B4-BE49-F238E27FC236}">
                <a16:creationId xmlns:a16="http://schemas.microsoft.com/office/drawing/2014/main" id="{EEF76C6F-D841-154E-9628-3CB7762DC1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1">
            <a:extLst>
              <a:ext uri="{FF2B5EF4-FFF2-40B4-BE49-F238E27FC236}">
                <a16:creationId xmlns:a16="http://schemas.microsoft.com/office/drawing/2014/main" id="{0BD14857-BAE4-AE41-A45A-41864AEDE64A}"/>
              </a:ext>
            </a:extLst>
          </p:cNvPr>
          <p:cNvGrpSpPr>
            <a:grpSpLocks/>
          </p:cNvGrpSpPr>
          <p:nvPr/>
        </p:nvGrpSpPr>
        <p:grpSpPr bwMode="auto">
          <a:xfrm>
            <a:off x="5575300" y="3186113"/>
            <a:ext cx="1795463" cy="1658937"/>
            <a:chOff x="3512" y="2007"/>
            <a:chExt cx="1131" cy="1045"/>
          </a:xfrm>
        </p:grpSpPr>
        <p:sp>
          <p:nvSpPr>
            <p:cNvPr id="601120" name="AutoShape 32">
              <a:extLst>
                <a:ext uri="{FF2B5EF4-FFF2-40B4-BE49-F238E27FC236}">
                  <a16:creationId xmlns:a16="http://schemas.microsoft.com/office/drawing/2014/main" id="{67DD0A57-DCB6-084A-96FC-257D02F1696E}"/>
                </a:ext>
              </a:extLst>
            </p:cNvPr>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01121" name="Text Box 33">
              <a:extLst>
                <a:ext uri="{FF2B5EF4-FFF2-40B4-BE49-F238E27FC236}">
                  <a16:creationId xmlns:a16="http://schemas.microsoft.com/office/drawing/2014/main" id="{F2EC945D-0DDF-784C-93C5-14A54930DC75}"/>
                </a:ext>
              </a:extLst>
            </p:cNvPr>
            <p:cNvSpPr txBox="1">
              <a:spLocks noChangeArrowheads="1"/>
            </p:cNvSpPr>
            <p:nvPr/>
          </p:nvSpPr>
          <p:spPr bwMode="auto">
            <a:xfrm>
              <a:off x="3637" y="2152"/>
              <a:ext cx="878" cy="518"/>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a:latin typeface="Arial" panose="020B0604020202020204" pitchFamily="34" charset="0"/>
                  <a:ea typeface="ＭＳ Ｐゴシック" panose="020B0600070205080204" pitchFamily="34" charset="-128"/>
                </a:rPr>
                <a:t>AKHIR JAMAN</a:t>
              </a:r>
              <a:endParaRPr lang="en-US" altLang="en-US" sz="2800">
                <a:latin typeface="Arial" panose="020B0604020202020204" pitchFamily="34" charset="0"/>
                <a:ea typeface="ＭＳ Ｐゴシック" panose="020B0600070205080204" pitchFamily="34" charset="-128"/>
              </a:endParaRPr>
            </a:p>
          </p:txBody>
        </p:sp>
      </p:grpSp>
      <p:grpSp>
        <p:nvGrpSpPr>
          <p:cNvPr id="598050" name="Group 38">
            <a:extLst>
              <a:ext uri="{FF2B5EF4-FFF2-40B4-BE49-F238E27FC236}">
                <a16:creationId xmlns:a16="http://schemas.microsoft.com/office/drawing/2014/main" id="{BB728A6D-56EC-BF4B-87C7-2012F0EA6322}"/>
              </a:ext>
            </a:extLst>
          </p:cNvPr>
          <p:cNvGrpSpPr>
            <a:grpSpLocks/>
          </p:cNvGrpSpPr>
          <p:nvPr/>
        </p:nvGrpSpPr>
        <p:grpSpPr bwMode="auto">
          <a:xfrm>
            <a:off x="1949450" y="2236788"/>
            <a:ext cx="5273675" cy="3898900"/>
            <a:chOff x="1228" y="1409"/>
            <a:chExt cx="3322" cy="2456"/>
          </a:xfrm>
        </p:grpSpPr>
        <p:grpSp>
          <p:nvGrpSpPr>
            <p:cNvPr id="598051" name="Group 39">
              <a:extLst>
                <a:ext uri="{FF2B5EF4-FFF2-40B4-BE49-F238E27FC236}">
                  <a16:creationId xmlns:a16="http://schemas.microsoft.com/office/drawing/2014/main" id="{9CE6A158-C455-364E-921A-716126CD0C53}"/>
                </a:ext>
              </a:extLst>
            </p:cNvPr>
            <p:cNvGrpSpPr>
              <a:grpSpLocks/>
            </p:cNvGrpSpPr>
            <p:nvPr/>
          </p:nvGrpSpPr>
          <p:grpSpPr bwMode="auto">
            <a:xfrm>
              <a:off x="1228" y="1409"/>
              <a:ext cx="3303" cy="119"/>
              <a:chOff x="1206" y="1392"/>
              <a:chExt cx="3303" cy="119"/>
            </a:xfrm>
          </p:grpSpPr>
          <p:sp>
            <p:nvSpPr>
              <p:cNvPr id="601128" name="AutoShape 40" descr="Cork">
                <a:extLst>
                  <a:ext uri="{FF2B5EF4-FFF2-40B4-BE49-F238E27FC236}">
                    <a16:creationId xmlns:a16="http://schemas.microsoft.com/office/drawing/2014/main" id="{25173032-00D7-864D-99D1-FB471AC2BA85}"/>
                  </a:ext>
                </a:extLst>
              </p:cNvPr>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01129" name="AutoShape 41" descr="Cork">
                <a:extLst>
                  <a:ext uri="{FF2B5EF4-FFF2-40B4-BE49-F238E27FC236}">
                    <a16:creationId xmlns:a16="http://schemas.microsoft.com/office/drawing/2014/main" id="{32500436-D475-2C49-AC9E-773B3053A536}"/>
                  </a:ext>
                </a:extLst>
              </p:cNvPr>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01130" name="AutoShape 42" descr="Cork">
                <a:extLst>
                  <a:ext uri="{FF2B5EF4-FFF2-40B4-BE49-F238E27FC236}">
                    <a16:creationId xmlns:a16="http://schemas.microsoft.com/office/drawing/2014/main" id="{75E083A8-E4AE-9243-8FF1-EF7C8A63CF2E}"/>
                  </a:ext>
                </a:extLst>
              </p:cNvPr>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01131" name="AutoShape 43" descr="Cork">
                <a:extLst>
                  <a:ext uri="{FF2B5EF4-FFF2-40B4-BE49-F238E27FC236}">
                    <a16:creationId xmlns:a16="http://schemas.microsoft.com/office/drawing/2014/main" id="{BE47603E-F8D5-CC4F-8D75-7B80F263C31C}"/>
                  </a:ext>
                </a:extLst>
              </p:cNvPr>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01132" name="AutoShape 44" descr="Cork">
                <a:extLst>
                  <a:ext uri="{FF2B5EF4-FFF2-40B4-BE49-F238E27FC236}">
                    <a16:creationId xmlns:a16="http://schemas.microsoft.com/office/drawing/2014/main" id="{BC689608-F61E-6F40-A15B-61DEED746685}"/>
                  </a:ext>
                </a:extLst>
              </p:cNvPr>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01133" name="AutoShape 45" descr="Cork">
                <a:extLst>
                  <a:ext uri="{FF2B5EF4-FFF2-40B4-BE49-F238E27FC236}">
                    <a16:creationId xmlns:a16="http://schemas.microsoft.com/office/drawing/2014/main" id="{4FFBA2E2-1328-834D-AEAF-455DBDA9F7E8}"/>
                  </a:ext>
                </a:extLst>
              </p:cNvPr>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34" name="AutoShape 46" descr="Cork">
                <a:extLst>
                  <a:ext uri="{FF2B5EF4-FFF2-40B4-BE49-F238E27FC236}">
                    <a16:creationId xmlns:a16="http://schemas.microsoft.com/office/drawing/2014/main" id="{665B8388-C10C-B042-A9CB-49DF6F2EA16D}"/>
                  </a:ext>
                </a:extLst>
              </p:cNvPr>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35" name="AutoShape 47" descr="Cork">
                <a:extLst>
                  <a:ext uri="{FF2B5EF4-FFF2-40B4-BE49-F238E27FC236}">
                    <a16:creationId xmlns:a16="http://schemas.microsoft.com/office/drawing/2014/main" id="{26758CBB-4E4F-7849-96F8-4CEA4500A3EA}"/>
                  </a:ext>
                </a:extLst>
              </p:cNvPr>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36" name="AutoShape 48" descr="Cork">
                <a:extLst>
                  <a:ext uri="{FF2B5EF4-FFF2-40B4-BE49-F238E27FC236}">
                    <a16:creationId xmlns:a16="http://schemas.microsoft.com/office/drawing/2014/main" id="{C52C8C6B-7DA4-2244-AE62-7BAE10C76DE9}"/>
                  </a:ext>
                </a:extLst>
              </p:cNvPr>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37" name="AutoShape 49" descr="Cork">
                <a:extLst>
                  <a:ext uri="{FF2B5EF4-FFF2-40B4-BE49-F238E27FC236}">
                    <a16:creationId xmlns:a16="http://schemas.microsoft.com/office/drawing/2014/main" id="{0AC130B7-55AB-3042-85B3-FD91BBB15569}"/>
                  </a:ext>
                </a:extLst>
              </p:cNvPr>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38" name="AutoShape 50" descr="Cork">
                <a:extLst>
                  <a:ext uri="{FF2B5EF4-FFF2-40B4-BE49-F238E27FC236}">
                    <a16:creationId xmlns:a16="http://schemas.microsoft.com/office/drawing/2014/main" id="{118B5637-2106-5245-A401-92E835E648D5}"/>
                  </a:ext>
                </a:extLst>
              </p:cNvPr>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01139" name="AutoShape 51" descr="Cork">
                <a:extLst>
                  <a:ext uri="{FF2B5EF4-FFF2-40B4-BE49-F238E27FC236}">
                    <a16:creationId xmlns:a16="http://schemas.microsoft.com/office/drawing/2014/main" id="{1EB8CC66-CE43-AA48-BAC8-9326F2AA0E7E}"/>
                  </a:ext>
                </a:extLst>
              </p:cNvPr>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01140" name="AutoShape 52" descr="Cork">
                <a:extLst>
                  <a:ext uri="{FF2B5EF4-FFF2-40B4-BE49-F238E27FC236}">
                    <a16:creationId xmlns:a16="http://schemas.microsoft.com/office/drawing/2014/main" id="{00499787-D444-434B-B8F8-D4723049D139}"/>
                  </a:ext>
                </a:extLst>
              </p:cNvPr>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01141" name="AutoShape 53" descr="Cork">
                <a:extLst>
                  <a:ext uri="{FF2B5EF4-FFF2-40B4-BE49-F238E27FC236}">
                    <a16:creationId xmlns:a16="http://schemas.microsoft.com/office/drawing/2014/main" id="{B6E70081-9BF3-1948-8750-E6E1FFD34FC6}"/>
                  </a:ext>
                </a:extLst>
              </p:cNvPr>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01142" name="AutoShape 54" descr="Cork">
                <a:extLst>
                  <a:ext uri="{FF2B5EF4-FFF2-40B4-BE49-F238E27FC236}">
                    <a16:creationId xmlns:a16="http://schemas.microsoft.com/office/drawing/2014/main" id="{5073CD45-9469-2044-B467-5FC0943DD298}"/>
                  </a:ext>
                </a:extLst>
              </p:cNvPr>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grpSp>
        <p:grpSp>
          <p:nvGrpSpPr>
            <p:cNvPr id="598067" name="Group 55">
              <a:extLst>
                <a:ext uri="{FF2B5EF4-FFF2-40B4-BE49-F238E27FC236}">
                  <a16:creationId xmlns:a16="http://schemas.microsoft.com/office/drawing/2014/main" id="{114C38C1-87D3-DE4C-A6E9-0892197937E8}"/>
                </a:ext>
              </a:extLst>
            </p:cNvPr>
            <p:cNvGrpSpPr>
              <a:grpSpLocks/>
            </p:cNvGrpSpPr>
            <p:nvPr/>
          </p:nvGrpSpPr>
          <p:grpSpPr bwMode="auto">
            <a:xfrm>
              <a:off x="1243" y="3761"/>
              <a:ext cx="3307" cy="104"/>
              <a:chOff x="1231" y="3769"/>
              <a:chExt cx="3307" cy="104"/>
            </a:xfrm>
          </p:grpSpPr>
          <p:sp>
            <p:nvSpPr>
              <p:cNvPr id="601144" name="AutoShape 56" descr="Cork">
                <a:extLst>
                  <a:ext uri="{FF2B5EF4-FFF2-40B4-BE49-F238E27FC236}">
                    <a16:creationId xmlns:a16="http://schemas.microsoft.com/office/drawing/2014/main" id="{090362EE-FEE0-CD43-864D-64F4C7B11B24}"/>
                  </a:ext>
                </a:extLst>
              </p:cNvPr>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45" name="AutoShape 57" descr="Cork">
                <a:extLst>
                  <a:ext uri="{FF2B5EF4-FFF2-40B4-BE49-F238E27FC236}">
                    <a16:creationId xmlns:a16="http://schemas.microsoft.com/office/drawing/2014/main" id="{4FBF7F9C-ACF5-0E4D-95FC-EF4C778C05D7}"/>
                  </a:ext>
                </a:extLst>
              </p:cNvPr>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46" name="AutoShape 58" descr="Cork">
                <a:extLst>
                  <a:ext uri="{FF2B5EF4-FFF2-40B4-BE49-F238E27FC236}">
                    <a16:creationId xmlns:a16="http://schemas.microsoft.com/office/drawing/2014/main" id="{D33C5A6D-602C-3144-9F43-418DB796A478}"/>
                  </a:ext>
                </a:extLst>
              </p:cNvPr>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47" name="AutoShape 59" descr="Cork">
                <a:extLst>
                  <a:ext uri="{FF2B5EF4-FFF2-40B4-BE49-F238E27FC236}">
                    <a16:creationId xmlns:a16="http://schemas.microsoft.com/office/drawing/2014/main" id="{A9D589CB-1263-964B-B652-7696D78932A4}"/>
                  </a:ext>
                </a:extLst>
              </p:cNvPr>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48" name="AutoShape 60" descr="Cork">
                <a:extLst>
                  <a:ext uri="{FF2B5EF4-FFF2-40B4-BE49-F238E27FC236}">
                    <a16:creationId xmlns:a16="http://schemas.microsoft.com/office/drawing/2014/main" id="{EB600582-F5D1-9448-AD0A-E098147EEB30}"/>
                  </a:ext>
                </a:extLst>
              </p:cNvPr>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49" name="AutoShape 61" descr="Cork">
                <a:extLst>
                  <a:ext uri="{FF2B5EF4-FFF2-40B4-BE49-F238E27FC236}">
                    <a16:creationId xmlns:a16="http://schemas.microsoft.com/office/drawing/2014/main" id="{97BD4378-E5F8-B144-BA21-7D6625A1EAF0}"/>
                  </a:ext>
                </a:extLst>
              </p:cNvPr>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50" name="AutoShape 62" descr="Cork">
                <a:extLst>
                  <a:ext uri="{FF2B5EF4-FFF2-40B4-BE49-F238E27FC236}">
                    <a16:creationId xmlns:a16="http://schemas.microsoft.com/office/drawing/2014/main" id="{FE4C3AB9-9479-3E4D-A63F-02B7C36BE567}"/>
                  </a:ext>
                </a:extLst>
              </p:cNvPr>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51" name="AutoShape 63" descr="Cork">
                <a:extLst>
                  <a:ext uri="{FF2B5EF4-FFF2-40B4-BE49-F238E27FC236}">
                    <a16:creationId xmlns:a16="http://schemas.microsoft.com/office/drawing/2014/main" id="{99FCCA6A-13EF-D643-A706-0F4AA3691827}"/>
                  </a:ext>
                </a:extLst>
              </p:cNvPr>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52" name="AutoShape 64" descr="Cork">
                <a:extLst>
                  <a:ext uri="{FF2B5EF4-FFF2-40B4-BE49-F238E27FC236}">
                    <a16:creationId xmlns:a16="http://schemas.microsoft.com/office/drawing/2014/main" id="{5AB3FF91-3960-0F42-8B87-B1A015FFFE5F}"/>
                  </a:ext>
                </a:extLst>
              </p:cNvPr>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53" name="AutoShape 65" descr="Cork">
                <a:extLst>
                  <a:ext uri="{FF2B5EF4-FFF2-40B4-BE49-F238E27FC236}">
                    <a16:creationId xmlns:a16="http://schemas.microsoft.com/office/drawing/2014/main" id="{2A2EFBA5-58E8-4E42-995F-9FE676D7A75D}"/>
                  </a:ext>
                </a:extLst>
              </p:cNvPr>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54" name="AutoShape 66" descr="Cork">
                <a:extLst>
                  <a:ext uri="{FF2B5EF4-FFF2-40B4-BE49-F238E27FC236}">
                    <a16:creationId xmlns:a16="http://schemas.microsoft.com/office/drawing/2014/main" id="{89EF4DC1-D99E-E845-8BCC-B8D066ECF9FB}"/>
                  </a:ext>
                </a:extLst>
              </p:cNvPr>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55" name="AutoShape 67" descr="Cork">
                <a:extLst>
                  <a:ext uri="{FF2B5EF4-FFF2-40B4-BE49-F238E27FC236}">
                    <a16:creationId xmlns:a16="http://schemas.microsoft.com/office/drawing/2014/main" id="{182405DE-9764-3E41-9E4D-56A6B4D2B809}"/>
                  </a:ext>
                </a:extLst>
              </p:cNvPr>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56" name="AutoShape 68" descr="Cork">
                <a:extLst>
                  <a:ext uri="{FF2B5EF4-FFF2-40B4-BE49-F238E27FC236}">
                    <a16:creationId xmlns:a16="http://schemas.microsoft.com/office/drawing/2014/main" id="{861EDD62-8CB1-3B49-B38C-6DE2D9E0D8DA}"/>
                  </a:ext>
                </a:extLst>
              </p:cNvPr>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57" name="AutoShape 69" descr="Cork">
                <a:extLst>
                  <a:ext uri="{FF2B5EF4-FFF2-40B4-BE49-F238E27FC236}">
                    <a16:creationId xmlns:a16="http://schemas.microsoft.com/office/drawing/2014/main" id="{54B130D5-3BCD-9641-873B-A86BFBAD45C7}"/>
                  </a:ext>
                </a:extLst>
              </p:cNvPr>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58" name="AutoShape 70" descr="Cork">
                <a:extLst>
                  <a:ext uri="{FF2B5EF4-FFF2-40B4-BE49-F238E27FC236}">
                    <a16:creationId xmlns:a16="http://schemas.microsoft.com/office/drawing/2014/main" id="{8D2546D4-5F39-0E43-9ECE-4E4E7EC3776C}"/>
                  </a:ext>
                </a:extLst>
              </p:cNvPr>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grpSp>
      </p:grpSp>
      <p:sp>
        <p:nvSpPr>
          <p:cNvPr id="598083" name="Text Box 74">
            <a:extLst>
              <a:ext uri="{FF2B5EF4-FFF2-40B4-BE49-F238E27FC236}">
                <a16:creationId xmlns:a16="http://schemas.microsoft.com/office/drawing/2014/main" id="{A8D872A0-697D-3141-A6ED-A461A57F19B7}"/>
              </a:ext>
            </a:extLst>
          </p:cNvPr>
          <p:cNvSpPr txBox="1">
            <a:spLocks noChangeArrowheads="1"/>
          </p:cNvSpPr>
          <p:nvPr/>
        </p:nvSpPr>
        <p:spPr bwMode="auto">
          <a:xfrm>
            <a:off x="8428038" y="5741988"/>
            <a:ext cx="62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endParaRPr lang="en-US" altLang="en-US" b="0">
              <a:solidFill>
                <a:srgbClr val="FFE957"/>
              </a:solidFill>
              <a:latin typeface="Comic Sans MS" panose="030F0902030302020204" pitchFamily="66" charset="0"/>
              <a:ea typeface="ＭＳ Ｐゴシック" panose="020B0600070205080204" pitchFamily="34" charset="-128"/>
            </a:endParaRPr>
          </a:p>
        </p:txBody>
      </p:sp>
      <p:sp>
        <p:nvSpPr>
          <p:cNvPr id="598097" name="Text Box 112">
            <a:extLst>
              <a:ext uri="{FF2B5EF4-FFF2-40B4-BE49-F238E27FC236}">
                <a16:creationId xmlns:a16="http://schemas.microsoft.com/office/drawing/2014/main" id="{9348F2BD-C73D-5942-A528-F648CADC556C}"/>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latin typeface="Arial" panose="020B0604020202020204" pitchFamily="34" charset="0"/>
                <a:ea typeface="ＭＳ Ｐゴシック" panose="020B0600070205080204" pitchFamily="34" charset="-128"/>
              </a:rPr>
              <a:t>© </a:t>
            </a:r>
            <a:r>
              <a:rPr lang="en-US" altLang="en-US" sz="1000">
                <a:solidFill>
                  <a:srgbClr val="FFFFFF"/>
                </a:solidFill>
                <a:latin typeface="Arial" panose="020B0604020202020204" pitchFamily="34" charset="0"/>
                <a:ea typeface="ＭＳ Ｐゴシック" panose="020B0600070205080204" pitchFamily="34" charset="-128"/>
              </a:rPr>
              <a:t>2006</a:t>
            </a:r>
            <a:r>
              <a:rPr lang="en-US" altLang="en-US" sz="900">
                <a:solidFill>
                  <a:srgbClr val="FFFFFF"/>
                </a:solidFill>
                <a:latin typeface="Arial" panose="020B0604020202020204" pitchFamily="34" charset="0"/>
                <a:ea typeface="ＭＳ Ｐゴシック" panose="020B0600070205080204" pitchFamily="34" charset="-128"/>
              </a:rPr>
              <a:t> TBBMI</a:t>
            </a:r>
          </a:p>
        </p:txBody>
      </p:sp>
      <p:sp>
        <p:nvSpPr>
          <p:cNvPr id="601201" name="Rectangle 113">
            <a:extLst>
              <a:ext uri="{FF2B5EF4-FFF2-40B4-BE49-F238E27FC236}">
                <a16:creationId xmlns:a16="http://schemas.microsoft.com/office/drawing/2014/main" id="{CEB82681-0222-8E45-9B21-48565F36EA69}"/>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9.65.05a.</a:t>
            </a:r>
          </a:p>
        </p:txBody>
      </p:sp>
      <p:sp>
        <p:nvSpPr>
          <p:cNvPr id="601202" name="Rectangle 114">
            <a:extLst>
              <a:ext uri="{FF2B5EF4-FFF2-40B4-BE49-F238E27FC236}">
                <a16:creationId xmlns:a16="http://schemas.microsoft.com/office/drawing/2014/main" id="{F6779D0A-00DB-1449-BC5F-56817DD9869D}"/>
              </a:ext>
            </a:extLst>
          </p:cNvPr>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08</a:t>
            </a:r>
          </a:p>
        </p:txBody>
      </p:sp>
      <p:sp>
        <p:nvSpPr>
          <p:cNvPr id="598152" name="Text Box 136">
            <a:extLst>
              <a:ext uri="{FF2B5EF4-FFF2-40B4-BE49-F238E27FC236}">
                <a16:creationId xmlns:a16="http://schemas.microsoft.com/office/drawing/2014/main" id="{FE3F99B4-D789-484E-87B6-3666EC9FD970}"/>
              </a:ext>
            </a:extLst>
          </p:cNvPr>
          <p:cNvSpPr txBox="1">
            <a:spLocks noChangeArrowheads="1"/>
          </p:cNvSpPr>
          <p:nvPr/>
        </p:nvSpPr>
        <p:spPr bwMode="auto">
          <a:xfrm>
            <a:off x="120650" y="106363"/>
            <a:ext cx="3097213" cy="11874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latin typeface="Arial" panose="020B0604020202020204" pitchFamily="34" charset="0"/>
              </a:rPr>
              <a:t>TENUNAN KAIN KRONOLOGI ALKITAB </a:t>
            </a:r>
            <a:endParaRPr lang="en-US" altLang="en-US" sz="2000">
              <a:latin typeface="Arial" panose="020B0604020202020204" pitchFamily="34" charset="0"/>
            </a:endParaRPr>
          </a:p>
        </p:txBody>
      </p:sp>
      <p:grpSp>
        <p:nvGrpSpPr>
          <p:cNvPr id="598159" name="Group 143">
            <a:extLst>
              <a:ext uri="{FF2B5EF4-FFF2-40B4-BE49-F238E27FC236}">
                <a16:creationId xmlns:a16="http://schemas.microsoft.com/office/drawing/2014/main" id="{EBB3D1A2-1953-8645-8B80-0AC1CD7E569A}"/>
              </a:ext>
            </a:extLst>
          </p:cNvPr>
          <p:cNvGrpSpPr>
            <a:grpSpLocks/>
          </p:cNvGrpSpPr>
          <p:nvPr/>
        </p:nvGrpSpPr>
        <p:grpSpPr bwMode="auto">
          <a:xfrm>
            <a:off x="1995488" y="2711450"/>
            <a:ext cx="3355975" cy="2798763"/>
            <a:chOff x="1257" y="1708"/>
            <a:chExt cx="2114" cy="1763"/>
          </a:xfrm>
        </p:grpSpPr>
        <p:sp>
          <p:nvSpPr>
            <p:cNvPr id="598153" name="AutoShape 137">
              <a:extLst>
                <a:ext uri="{FF2B5EF4-FFF2-40B4-BE49-F238E27FC236}">
                  <a16:creationId xmlns:a16="http://schemas.microsoft.com/office/drawing/2014/main" id="{4E3B7D07-B9DC-4D43-BE4A-3EC4D48BA805}"/>
                </a:ext>
              </a:extLst>
            </p:cNvPr>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dist="143684" dir="13500000" algn="ctr" rotWithShape="0">
                <a:schemeClr val="accent2"/>
              </a:outerShdw>
            </a:effectLst>
          </p:spPr>
          <p:txBody>
            <a:bodyPr wrap="none" anchor="ctr"/>
            <a:lstStyle/>
            <a:p>
              <a:pPr algn="ctr"/>
              <a:endParaRPr lang="en-US" altLang="en-US" b="0">
                <a:solidFill>
                  <a:schemeClr val="bg2"/>
                </a:solidFill>
              </a:endParaRPr>
            </a:p>
          </p:txBody>
        </p:sp>
        <p:sp>
          <p:nvSpPr>
            <p:cNvPr id="598154" name="Text Box 138">
              <a:extLst>
                <a:ext uri="{FF2B5EF4-FFF2-40B4-BE49-F238E27FC236}">
                  <a16:creationId xmlns:a16="http://schemas.microsoft.com/office/drawing/2014/main" id="{6A35521D-CA0F-CC49-8F02-06E9A847DB29}"/>
                </a:ext>
              </a:extLst>
            </p:cNvPr>
            <p:cNvSpPr txBox="1">
              <a:spLocks noChangeArrowheads="1"/>
            </p:cNvSpPr>
            <p:nvPr/>
          </p:nvSpPr>
          <p:spPr bwMode="auto">
            <a:xfrm>
              <a:off x="1394" y="1708"/>
              <a:ext cx="1688" cy="17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nSpc>
                  <a:spcPct val="50000"/>
                </a:lnSpc>
                <a:spcBef>
                  <a:spcPct val="50000"/>
                </a:spcBef>
              </a:pPr>
              <a:endParaRPr lang="en-US" altLang="en-US">
                <a:solidFill>
                  <a:srgbClr val="00DFCA"/>
                </a:solidFill>
                <a:latin typeface="Arial" panose="020B0604020202020204" pitchFamily="34" charset="0"/>
              </a:endParaRPr>
            </a:p>
            <a:p>
              <a:pPr>
                <a:lnSpc>
                  <a:spcPct val="50000"/>
                </a:lnSpc>
                <a:spcBef>
                  <a:spcPct val="50000"/>
                </a:spcBef>
              </a:pPr>
              <a:r>
                <a:rPr lang="en-US" altLang="en-US">
                  <a:solidFill>
                    <a:srgbClr val="F09F32"/>
                  </a:solidFill>
                  <a:latin typeface="Arial" panose="020B0604020202020204" pitchFamily="34" charset="0"/>
                </a:rPr>
                <a:t>CIPTAAN</a:t>
              </a:r>
              <a:endParaRPr lang="en-US" altLang="en-US">
                <a:solidFill>
                  <a:srgbClr val="00DFCA"/>
                </a:solidFill>
                <a:latin typeface="Arial" panose="020B0604020202020204" pitchFamily="34" charset="0"/>
              </a:endParaRPr>
            </a:p>
            <a:p>
              <a:pPr>
                <a:lnSpc>
                  <a:spcPct val="50000"/>
                </a:lnSpc>
                <a:spcBef>
                  <a:spcPct val="50000"/>
                </a:spcBef>
              </a:pPr>
              <a:r>
                <a:rPr lang="en-US" altLang="en-US">
                  <a:solidFill>
                    <a:srgbClr val="FC030C"/>
                  </a:solidFill>
                  <a:latin typeface="Arial" panose="020B0604020202020204" pitchFamily="34" charset="0"/>
                </a:rPr>
                <a:t>   ABRAHAM</a:t>
              </a:r>
            </a:p>
            <a:p>
              <a:pPr>
                <a:lnSpc>
                  <a:spcPct val="50000"/>
                </a:lnSpc>
                <a:spcBef>
                  <a:spcPct val="50000"/>
                </a:spcBef>
              </a:pPr>
              <a:r>
                <a:rPr lang="en-US" altLang="en-US">
                  <a:solidFill>
                    <a:srgbClr val="FC030C"/>
                  </a:solidFill>
                  <a:latin typeface="Arial" panose="020B0604020202020204" pitchFamily="34" charset="0"/>
                </a:rPr>
                <a:t>     YUSUF</a:t>
              </a:r>
            </a:p>
            <a:p>
              <a:pPr>
                <a:lnSpc>
                  <a:spcPct val="50000"/>
                </a:lnSpc>
                <a:spcBef>
                  <a:spcPct val="50000"/>
                </a:spcBef>
              </a:pPr>
              <a:r>
                <a:rPr lang="en-US" altLang="en-US">
                  <a:solidFill>
                    <a:srgbClr val="FC030C"/>
                  </a:solidFill>
                  <a:latin typeface="Arial" panose="020B0604020202020204" pitchFamily="34" charset="0"/>
                </a:rPr>
                <a:t>        MUSA</a:t>
              </a:r>
            </a:p>
            <a:p>
              <a:pPr>
                <a:lnSpc>
                  <a:spcPct val="50000"/>
                </a:lnSpc>
                <a:spcBef>
                  <a:spcPct val="50000"/>
                </a:spcBef>
              </a:pPr>
              <a:r>
                <a:rPr lang="en-US" altLang="en-US">
                  <a:solidFill>
                    <a:srgbClr val="FC030C"/>
                  </a:solidFill>
                  <a:latin typeface="Arial" panose="020B0604020202020204" pitchFamily="34" charset="0"/>
                </a:rPr>
                <a:t>          YOSUA</a:t>
              </a:r>
              <a:endParaRPr lang="en-US" altLang="en-US">
                <a:solidFill>
                  <a:srgbClr val="00DFCA"/>
                </a:solidFill>
                <a:latin typeface="Arial" panose="020B0604020202020204" pitchFamily="34" charset="0"/>
              </a:endParaRPr>
            </a:p>
            <a:p>
              <a:pPr>
                <a:lnSpc>
                  <a:spcPct val="50000"/>
                </a:lnSpc>
                <a:spcBef>
                  <a:spcPct val="50000"/>
                </a:spcBef>
              </a:pPr>
              <a:r>
                <a:rPr lang="en-US" altLang="en-US">
                  <a:solidFill>
                    <a:srgbClr val="1ADE31"/>
                  </a:solidFill>
                  <a:latin typeface="Arial" panose="020B0604020202020204" pitchFamily="34" charset="0"/>
                </a:rPr>
                <a:t>             ANARKI</a:t>
              </a:r>
            </a:p>
            <a:p>
              <a:pPr>
                <a:lnSpc>
                  <a:spcPct val="50000"/>
                </a:lnSpc>
                <a:spcBef>
                  <a:spcPct val="50000"/>
                </a:spcBef>
              </a:pPr>
              <a:r>
                <a:rPr lang="en-US" altLang="en-US">
                  <a:solidFill>
                    <a:srgbClr val="1ADE31"/>
                  </a:solidFill>
                  <a:latin typeface="Arial" panose="020B0604020202020204" pitchFamily="34" charset="0"/>
                </a:rPr>
                <a:t>                KERAJAAN</a:t>
              </a:r>
            </a:p>
            <a:p>
              <a:pPr>
                <a:lnSpc>
                  <a:spcPct val="50000"/>
                </a:lnSpc>
                <a:spcBef>
                  <a:spcPct val="50000"/>
                </a:spcBef>
              </a:pPr>
              <a:r>
                <a:rPr lang="en-US" altLang="en-US">
                  <a:solidFill>
                    <a:srgbClr val="1ADE31"/>
                  </a:solidFill>
                  <a:latin typeface="Arial" panose="020B0604020202020204" pitchFamily="34" charset="0"/>
                </a:rPr>
                <a:t>                    PEMBUANGA</a:t>
              </a:r>
              <a:endParaRPr lang="en-US" altLang="en-US">
                <a:solidFill>
                  <a:srgbClr val="00DFCA"/>
                </a:solidFill>
                <a:latin typeface="Arial" panose="020B0604020202020204" pitchFamily="34" charset="0"/>
              </a:endParaRPr>
            </a:p>
            <a:p>
              <a:pPr>
                <a:lnSpc>
                  <a:spcPct val="50000"/>
                </a:lnSpc>
                <a:spcBef>
                  <a:spcPct val="50000"/>
                </a:spcBef>
              </a:pPr>
              <a:r>
                <a:rPr lang="en-US" altLang="en-US">
                  <a:solidFill>
                    <a:srgbClr val="00DFCA"/>
                  </a:solidFill>
                  <a:latin typeface="Arial" panose="020B0604020202020204" pitchFamily="34" charset="0"/>
                </a:rPr>
                <a:t>                       SENYAP</a:t>
              </a:r>
            </a:p>
            <a:p>
              <a:pPr>
                <a:lnSpc>
                  <a:spcPct val="50000"/>
                </a:lnSpc>
                <a:spcBef>
                  <a:spcPct val="50000"/>
                </a:spcBef>
              </a:pPr>
              <a:r>
                <a:rPr lang="en-US" altLang="en-US" sz="2000">
                  <a:latin typeface="Arial" panose="020B0604020202020204" pitchFamily="34" charset="0"/>
                </a:rPr>
                <a:t>                      YESUS</a:t>
              </a:r>
              <a:endParaRPr lang="en-US" altLang="en-US">
                <a:solidFill>
                  <a:srgbClr val="00DFCA"/>
                </a:solidFill>
                <a:latin typeface="Arial" panose="020B0604020202020204" pitchFamily="34" charset="0"/>
              </a:endParaRPr>
            </a:p>
          </p:txBody>
        </p:sp>
      </p:grpSp>
      <p:grpSp>
        <p:nvGrpSpPr>
          <p:cNvPr id="598158" name="Group 142">
            <a:extLst>
              <a:ext uri="{FF2B5EF4-FFF2-40B4-BE49-F238E27FC236}">
                <a16:creationId xmlns:a16="http://schemas.microsoft.com/office/drawing/2014/main" id="{B4DCEDE3-0C08-D74C-A120-ECA80E627F4A}"/>
              </a:ext>
            </a:extLst>
          </p:cNvPr>
          <p:cNvGrpSpPr>
            <a:grpSpLocks/>
          </p:cNvGrpSpPr>
          <p:nvPr/>
        </p:nvGrpSpPr>
        <p:grpSpPr bwMode="auto">
          <a:xfrm>
            <a:off x="1885950" y="92075"/>
            <a:ext cx="3810000" cy="2328863"/>
            <a:chOff x="1188" y="58"/>
            <a:chExt cx="2400" cy="1467"/>
          </a:xfrm>
        </p:grpSpPr>
        <p:sp>
          <p:nvSpPr>
            <p:cNvPr id="601104" name="Rectangle 16">
              <a:extLst>
                <a:ext uri="{FF2B5EF4-FFF2-40B4-BE49-F238E27FC236}">
                  <a16:creationId xmlns:a16="http://schemas.microsoft.com/office/drawing/2014/main" id="{9009EE9B-0540-0544-8E11-0919F32EECDF}"/>
                </a:ext>
              </a:extLst>
            </p:cNvPr>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3600" b="0">
                <a:solidFill>
                  <a:srgbClr val="FF262D"/>
                </a:solidFill>
                <a:latin typeface="Times" pitchFamily="2" charset="0"/>
                <a:ea typeface="ＭＳ Ｐゴシック" panose="020B0600070205080204" pitchFamily="34" charset="-128"/>
              </a:endParaRPr>
            </a:p>
          </p:txBody>
        </p:sp>
        <p:sp>
          <p:nvSpPr>
            <p:cNvPr id="601105" name="Rectangle 17">
              <a:extLst>
                <a:ext uri="{FF2B5EF4-FFF2-40B4-BE49-F238E27FC236}">
                  <a16:creationId xmlns:a16="http://schemas.microsoft.com/office/drawing/2014/main" id="{2BB764FA-F46B-9944-B214-183D96D88315}"/>
                </a:ext>
              </a:extLst>
            </p:cNvPr>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3600" b="0">
                <a:solidFill>
                  <a:srgbClr val="FF262D"/>
                </a:solidFill>
                <a:latin typeface="Times" pitchFamily="2" charset="0"/>
                <a:ea typeface="ＭＳ Ｐゴシック" panose="020B0600070205080204" pitchFamily="34" charset="-128"/>
              </a:endParaRPr>
            </a:p>
          </p:txBody>
        </p:sp>
        <p:sp>
          <p:nvSpPr>
            <p:cNvPr id="598128" name="Text Box 112">
              <a:extLst>
                <a:ext uri="{FF2B5EF4-FFF2-40B4-BE49-F238E27FC236}">
                  <a16:creationId xmlns:a16="http://schemas.microsoft.com/office/drawing/2014/main" id="{EE16F007-480E-3F4E-90CD-1352F17AA34F}"/>
                </a:ext>
              </a:extLst>
            </p:cNvPr>
            <p:cNvSpPr txBox="1">
              <a:spLocks noChangeArrowheads="1"/>
            </p:cNvSpPr>
            <p:nvPr/>
          </p:nvSpPr>
          <p:spPr bwMode="auto">
            <a:xfrm>
              <a:off x="3156" y="1006"/>
              <a:ext cx="432"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solidFill>
                    <a:schemeClr val="hlink"/>
                  </a:solidFill>
                  <a:latin typeface=""/>
                </a:rPr>
                <a:t>Y</a:t>
              </a:r>
            </a:p>
          </p:txBody>
        </p:sp>
        <p:sp>
          <p:nvSpPr>
            <p:cNvPr id="598130" name="Rectangle 114">
              <a:extLst>
                <a:ext uri="{FF2B5EF4-FFF2-40B4-BE49-F238E27FC236}">
                  <a16:creationId xmlns:a16="http://schemas.microsoft.com/office/drawing/2014/main" id="{B2C8AA85-6C72-FD4A-8E33-BF9140C2052C}"/>
                </a:ext>
              </a:extLst>
            </p:cNvPr>
            <p:cNvSpPr>
              <a:spLocks noChangeArrowheads="1"/>
            </p:cNvSpPr>
            <p:nvPr/>
          </p:nvSpPr>
          <p:spPr bwMode="auto">
            <a:xfrm>
              <a:off x="1686" y="833"/>
              <a:ext cx="336"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3600" i="1">
                  <a:solidFill>
                    <a:srgbClr val="FFEA18"/>
                  </a:solidFill>
                  <a:latin typeface=""/>
                </a:rPr>
                <a:t>4T</a:t>
              </a:r>
              <a:endParaRPr lang="en-US" altLang="en-US" sz="4800" b="0">
                <a:solidFill>
                  <a:srgbClr val="FFEA18"/>
                </a:solidFill>
                <a:latin typeface="Times" pitchFamily="2" charset="0"/>
              </a:endParaRPr>
            </a:p>
          </p:txBody>
        </p:sp>
        <p:sp>
          <p:nvSpPr>
            <p:cNvPr id="598131" name="Rectangle 115">
              <a:extLst>
                <a:ext uri="{FF2B5EF4-FFF2-40B4-BE49-F238E27FC236}">
                  <a16:creationId xmlns:a16="http://schemas.microsoft.com/office/drawing/2014/main" id="{A1F8CB8C-8CE6-E34A-BACE-7E17FCE5789D}"/>
                </a:ext>
              </a:extLst>
            </p:cNvPr>
            <p:cNvSpPr>
              <a:spLocks noChangeArrowheads="1"/>
            </p:cNvSpPr>
            <p:nvPr/>
          </p:nvSpPr>
          <p:spPr bwMode="auto">
            <a:xfrm>
              <a:off x="2289" y="824"/>
              <a:ext cx="528"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ctr"/>
              <a:r>
                <a:rPr lang="en-US" altLang="en-US" sz="3600" i="1">
                  <a:solidFill>
                    <a:srgbClr val="FFEA18"/>
                  </a:solidFill>
                  <a:latin typeface=""/>
                </a:rPr>
                <a:t>  3K</a:t>
              </a:r>
              <a:endParaRPr lang="en-US" altLang="en-US" sz="4800" b="0">
                <a:solidFill>
                  <a:srgbClr val="FFEA18"/>
                </a:solidFill>
                <a:latin typeface="Times" pitchFamily="2" charset="0"/>
              </a:endParaRPr>
            </a:p>
          </p:txBody>
        </p:sp>
        <p:grpSp>
          <p:nvGrpSpPr>
            <p:cNvPr id="598133" name="Group 117">
              <a:extLst>
                <a:ext uri="{FF2B5EF4-FFF2-40B4-BE49-F238E27FC236}">
                  <a16:creationId xmlns:a16="http://schemas.microsoft.com/office/drawing/2014/main" id="{7382DB37-0E60-AC40-9506-D9A341C42A8E}"/>
                </a:ext>
              </a:extLst>
            </p:cNvPr>
            <p:cNvGrpSpPr>
              <a:grpSpLocks/>
            </p:cNvGrpSpPr>
            <p:nvPr/>
          </p:nvGrpSpPr>
          <p:grpSpPr bwMode="auto">
            <a:xfrm>
              <a:off x="1188" y="1175"/>
              <a:ext cx="1721" cy="246"/>
              <a:chOff x="1188" y="1175"/>
              <a:chExt cx="1721" cy="246"/>
            </a:xfrm>
          </p:grpSpPr>
          <p:sp>
            <p:nvSpPr>
              <p:cNvPr id="598134" name="Rectangle 118">
                <a:extLst>
                  <a:ext uri="{FF2B5EF4-FFF2-40B4-BE49-F238E27FC236}">
                    <a16:creationId xmlns:a16="http://schemas.microsoft.com/office/drawing/2014/main" id="{16796CF7-8EF7-4E47-861D-D6EAC1822597}"/>
                  </a:ext>
                </a:extLst>
              </p:cNvPr>
              <p:cNvSpPr>
                <a:spLocks noChangeArrowheads="1"/>
              </p:cNvSpPr>
              <p:nvPr/>
            </p:nvSpPr>
            <p:spPr bwMode="auto">
              <a:xfrm>
                <a:off x="1188" y="1179"/>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09F32"/>
                    </a:solidFill>
                    <a:latin typeface=""/>
                  </a:rPr>
                  <a:t>C</a:t>
                </a:r>
                <a:endParaRPr lang="en-US" altLang="en-US" sz="3600">
                  <a:solidFill>
                    <a:srgbClr val="FFEA18"/>
                  </a:solidFill>
                  <a:latin typeface="Times" pitchFamily="2" charset="0"/>
                </a:endParaRPr>
              </a:p>
            </p:txBody>
          </p:sp>
          <p:sp>
            <p:nvSpPr>
              <p:cNvPr id="598135" name="Rectangle 119">
                <a:extLst>
                  <a:ext uri="{FF2B5EF4-FFF2-40B4-BE49-F238E27FC236}">
                    <a16:creationId xmlns:a16="http://schemas.microsoft.com/office/drawing/2014/main" id="{64B9D06A-E5B4-334B-BBB4-B05BA53EB1C7}"/>
                  </a:ext>
                </a:extLst>
              </p:cNvPr>
              <p:cNvSpPr>
                <a:spLocks noChangeArrowheads="1"/>
              </p:cNvSpPr>
              <p:nvPr/>
            </p:nvSpPr>
            <p:spPr bwMode="auto">
              <a:xfrm>
                <a:off x="1415" y="1179"/>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A</a:t>
                </a:r>
                <a:endParaRPr lang="en-US" altLang="en-US" sz="3600">
                  <a:solidFill>
                    <a:srgbClr val="FC030C"/>
                  </a:solidFill>
                  <a:latin typeface="Times" pitchFamily="2" charset="0"/>
                </a:endParaRPr>
              </a:p>
            </p:txBody>
          </p:sp>
          <p:sp>
            <p:nvSpPr>
              <p:cNvPr id="598136" name="Rectangle 120">
                <a:extLst>
                  <a:ext uri="{FF2B5EF4-FFF2-40B4-BE49-F238E27FC236}">
                    <a16:creationId xmlns:a16="http://schemas.microsoft.com/office/drawing/2014/main" id="{4D69B712-A55D-494A-BDCB-12357D34AE5E}"/>
                  </a:ext>
                </a:extLst>
              </p:cNvPr>
              <p:cNvSpPr>
                <a:spLocks noChangeArrowheads="1"/>
              </p:cNvSpPr>
              <p:nvPr/>
            </p:nvSpPr>
            <p:spPr bwMode="auto">
              <a:xfrm>
                <a:off x="1665" y="118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598137" name="Rectangle 121">
                <a:extLst>
                  <a:ext uri="{FF2B5EF4-FFF2-40B4-BE49-F238E27FC236}">
                    <a16:creationId xmlns:a16="http://schemas.microsoft.com/office/drawing/2014/main" id="{69A4942E-76A6-4D4D-8DE8-0DC609B5B52B}"/>
                  </a:ext>
                </a:extLst>
              </p:cNvPr>
              <p:cNvSpPr>
                <a:spLocks noChangeArrowheads="1"/>
              </p:cNvSpPr>
              <p:nvPr/>
            </p:nvSpPr>
            <p:spPr bwMode="auto">
              <a:xfrm>
                <a:off x="1867" y="1179"/>
                <a:ext cx="160"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M</a:t>
                </a:r>
                <a:endParaRPr lang="en-US" altLang="en-US" sz="3600">
                  <a:solidFill>
                    <a:srgbClr val="FC030C"/>
                  </a:solidFill>
                  <a:latin typeface="Times" pitchFamily="2" charset="0"/>
                </a:endParaRPr>
              </a:p>
            </p:txBody>
          </p:sp>
          <p:sp>
            <p:nvSpPr>
              <p:cNvPr id="598138" name="Rectangle 122">
                <a:extLst>
                  <a:ext uri="{FF2B5EF4-FFF2-40B4-BE49-F238E27FC236}">
                    <a16:creationId xmlns:a16="http://schemas.microsoft.com/office/drawing/2014/main" id="{F7B97865-51E2-D840-B02D-BB12C538BCB4}"/>
                  </a:ext>
                </a:extLst>
              </p:cNvPr>
              <p:cNvSpPr>
                <a:spLocks noChangeArrowheads="1"/>
              </p:cNvSpPr>
              <p:nvPr/>
            </p:nvSpPr>
            <p:spPr bwMode="auto">
              <a:xfrm>
                <a:off x="2113" y="1175"/>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598139" name="Rectangle 123">
                <a:extLst>
                  <a:ext uri="{FF2B5EF4-FFF2-40B4-BE49-F238E27FC236}">
                    <a16:creationId xmlns:a16="http://schemas.microsoft.com/office/drawing/2014/main" id="{A6FEDFC5-B477-2B42-966A-1808FEBF7608}"/>
                  </a:ext>
                </a:extLst>
              </p:cNvPr>
              <p:cNvSpPr>
                <a:spLocks noChangeArrowheads="1"/>
              </p:cNvSpPr>
              <p:nvPr/>
            </p:nvSpPr>
            <p:spPr bwMode="auto">
              <a:xfrm>
                <a:off x="2335"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A</a:t>
                </a:r>
                <a:endParaRPr lang="en-US" altLang="en-US" sz="3600">
                  <a:solidFill>
                    <a:srgbClr val="08F220"/>
                  </a:solidFill>
                  <a:latin typeface="Times" pitchFamily="2" charset="0"/>
                </a:endParaRPr>
              </a:p>
            </p:txBody>
          </p:sp>
          <p:sp>
            <p:nvSpPr>
              <p:cNvPr id="598140" name="Rectangle 124">
                <a:extLst>
                  <a:ext uri="{FF2B5EF4-FFF2-40B4-BE49-F238E27FC236}">
                    <a16:creationId xmlns:a16="http://schemas.microsoft.com/office/drawing/2014/main" id="{B831B10D-84FB-4F42-9922-E4DA65F61104}"/>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K</a:t>
                </a:r>
                <a:endParaRPr lang="en-US" altLang="en-US" sz="3600">
                  <a:solidFill>
                    <a:srgbClr val="08F220"/>
                  </a:solidFill>
                  <a:latin typeface="Times" pitchFamily="2" charset="0"/>
                </a:endParaRPr>
              </a:p>
            </p:txBody>
          </p:sp>
          <p:sp>
            <p:nvSpPr>
              <p:cNvPr id="598141" name="Rectangle 125">
                <a:extLst>
                  <a:ext uri="{FF2B5EF4-FFF2-40B4-BE49-F238E27FC236}">
                    <a16:creationId xmlns:a16="http://schemas.microsoft.com/office/drawing/2014/main" id="{5BF9CCBB-6CB7-184B-B65E-B21029009733}"/>
                  </a:ext>
                </a:extLst>
              </p:cNvPr>
              <p:cNvSpPr>
                <a:spLocks noChangeArrowheads="1"/>
              </p:cNvSpPr>
              <p:nvPr/>
            </p:nvSpPr>
            <p:spPr bwMode="auto">
              <a:xfrm>
                <a:off x="2781" y="119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P</a:t>
                </a:r>
                <a:endParaRPr lang="en-US" altLang="en-US" sz="3600">
                  <a:solidFill>
                    <a:srgbClr val="08F220"/>
                  </a:solidFill>
                  <a:latin typeface="Times" pitchFamily="2" charset="0"/>
                </a:endParaRPr>
              </a:p>
            </p:txBody>
          </p:sp>
        </p:grpSp>
        <p:sp>
          <p:nvSpPr>
            <p:cNvPr id="598142" name="Rectangle 126">
              <a:extLst>
                <a:ext uri="{FF2B5EF4-FFF2-40B4-BE49-F238E27FC236}">
                  <a16:creationId xmlns:a16="http://schemas.microsoft.com/office/drawing/2014/main" id="{3E6B0AE6-2B19-4442-80A2-3F3DEC8C182E}"/>
                </a:ext>
              </a:extLst>
            </p:cNvPr>
            <p:cNvSpPr>
              <a:spLocks noChangeArrowheads="1"/>
            </p:cNvSpPr>
            <p:nvPr/>
          </p:nvSpPr>
          <p:spPr bwMode="auto">
            <a:xfrm>
              <a:off x="3024" y="1184"/>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11B0C5"/>
                  </a:solidFill>
                  <a:latin typeface=""/>
                </a:rPr>
                <a:t>S</a:t>
              </a:r>
              <a:endParaRPr lang="en-US" altLang="en-US" sz="3600">
                <a:solidFill>
                  <a:srgbClr val="11B0C5"/>
                </a:solidFill>
                <a:latin typeface="Times" pitchFamily="2" charset="0"/>
              </a:endParaRPr>
            </a:p>
          </p:txBody>
        </p:sp>
        <p:grpSp>
          <p:nvGrpSpPr>
            <p:cNvPr id="598144" name="Group 128">
              <a:extLst>
                <a:ext uri="{FF2B5EF4-FFF2-40B4-BE49-F238E27FC236}">
                  <a16:creationId xmlns:a16="http://schemas.microsoft.com/office/drawing/2014/main" id="{75E3362A-325D-E54C-B909-332F4C6CC595}"/>
                </a:ext>
              </a:extLst>
            </p:cNvPr>
            <p:cNvGrpSpPr>
              <a:grpSpLocks/>
            </p:cNvGrpSpPr>
            <p:nvPr/>
          </p:nvGrpSpPr>
          <p:grpSpPr bwMode="auto">
            <a:xfrm>
              <a:off x="2033" y="58"/>
              <a:ext cx="455" cy="692"/>
              <a:chOff x="1814" y="109"/>
              <a:chExt cx="455" cy="692"/>
            </a:xfrm>
          </p:grpSpPr>
          <p:sp>
            <p:nvSpPr>
              <p:cNvPr id="598145" name="Text Box 129">
                <a:extLst>
                  <a:ext uri="{FF2B5EF4-FFF2-40B4-BE49-F238E27FC236}">
                    <a16:creationId xmlns:a16="http://schemas.microsoft.com/office/drawing/2014/main" id="{C8FE951F-2BAE-8748-A57E-AE53F536988C}"/>
                  </a:ext>
                </a:extLst>
              </p:cNvPr>
              <p:cNvSpPr txBox="1">
                <a:spLocks noChangeArrowheads="1"/>
              </p:cNvSpPr>
              <p:nvPr/>
            </p:nvSpPr>
            <p:spPr bwMode="auto">
              <a:xfrm>
                <a:off x="1814" y="109"/>
                <a:ext cx="455" cy="692"/>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6600" i="1">
                    <a:solidFill>
                      <a:srgbClr val="FF262D"/>
                    </a:solidFill>
                    <a:latin typeface=""/>
                  </a:rPr>
                  <a:t>7</a:t>
                </a:r>
              </a:p>
            </p:txBody>
          </p:sp>
          <p:sp>
            <p:nvSpPr>
              <p:cNvPr id="598146" name="Line 130">
                <a:extLst>
                  <a:ext uri="{FF2B5EF4-FFF2-40B4-BE49-F238E27FC236}">
                    <a16:creationId xmlns:a16="http://schemas.microsoft.com/office/drawing/2014/main" id="{EA852C40-47C6-F641-A362-259B7856A06C}"/>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a14:hiddenLine>
                </a:ext>
              </a:extLst>
            </p:spPr>
            <p:txBody>
              <a:bodyPr wrap="none" anchor="ctr"/>
              <a:lstStyle/>
              <a:p>
                <a:endParaRPr lang="en-US"/>
              </a:p>
            </p:txBody>
          </p:sp>
        </p:grpSp>
        <p:sp>
          <p:nvSpPr>
            <p:cNvPr id="598147" name="Line 131">
              <a:extLst>
                <a:ext uri="{FF2B5EF4-FFF2-40B4-BE49-F238E27FC236}">
                  <a16:creationId xmlns:a16="http://schemas.microsoft.com/office/drawing/2014/main" id="{1FCF4F43-FD80-3A44-A6CF-B4C6F652F9E8}"/>
                </a:ext>
              </a:extLst>
            </p:cNvPr>
            <p:cNvSpPr>
              <a:spLocks noChangeShapeType="1"/>
            </p:cNvSpPr>
            <p:nvPr/>
          </p:nvSpPr>
          <p:spPr bwMode="auto">
            <a:xfrm>
              <a:off x="2195" y="421"/>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98148" name="Rectangle 132">
              <a:extLst>
                <a:ext uri="{FF2B5EF4-FFF2-40B4-BE49-F238E27FC236}">
                  <a16:creationId xmlns:a16="http://schemas.microsoft.com/office/drawing/2014/main" id="{6262A478-B883-484C-9732-8EBEB9C81B39}"/>
                </a:ext>
              </a:extLst>
            </p:cNvPr>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sz="2400" b="0">
                <a:solidFill>
                  <a:srgbClr val="FDDC07"/>
                </a:solidFill>
              </a:endParaRPr>
            </a:p>
          </p:txBody>
        </p:sp>
        <p:sp>
          <p:nvSpPr>
            <p:cNvPr id="598149" name="Rectangle 133">
              <a:extLst>
                <a:ext uri="{FF2B5EF4-FFF2-40B4-BE49-F238E27FC236}">
                  <a16:creationId xmlns:a16="http://schemas.microsoft.com/office/drawing/2014/main" id="{743F5868-B520-C547-BD4C-DD7DE122E78D}"/>
                </a:ext>
              </a:extLst>
            </p:cNvPr>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98150" name="Rectangle 134">
              <a:extLst>
                <a:ext uri="{FF2B5EF4-FFF2-40B4-BE49-F238E27FC236}">
                  <a16:creationId xmlns:a16="http://schemas.microsoft.com/office/drawing/2014/main" id="{450E17A7-AEB4-FD42-A71E-D9100DDFBA83}"/>
                </a:ext>
              </a:extLst>
            </p:cNvPr>
            <p:cNvSpPr>
              <a:spLocks noChangeArrowheads="1"/>
            </p:cNvSpPr>
            <p:nvPr/>
          </p:nvSpPr>
          <p:spPr bwMode="auto">
            <a:xfrm>
              <a:off x="3280" y="1162"/>
              <a:ext cx="0" cy="34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598151" name="Rectangle 135">
              <a:extLst>
                <a:ext uri="{FF2B5EF4-FFF2-40B4-BE49-F238E27FC236}">
                  <a16:creationId xmlns:a16="http://schemas.microsoft.com/office/drawing/2014/main" id="{CFD6CCE9-6B35-A44E-93EC-454F8912D139}"/>
                </a:ext>
              </a:extLst>
            </p:cNvPr>
            <p:cNvSpPr>
              <a:spLocks noChangeArrowheads="1"/>
            </p:cNvSpPr>
            <p:nvPr/>
          </p:nvSpPr>
          <p:spPr bwMode="auto">
            <a:xfrm>
              <a:off x="3317" y="1162"/>
              <a:ext cx="0" cy="34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598156" name="Text Box 140">
              <a:extLst>
                <a:ext uri="{FF2B5EF4-FFF2-40B4-BE49-F238E27FC236}">
                  <a16:creationId xmlns:a16="http://schemas.microsoft.com/office/drawing/2014/main" id="{4201EBDA-62FC-A044-9201-9B22A11FF831}"/>
                </a:ext>
              </a:extLst>
            </p:cNvPr>
            <p:cNvSpPr txBox="1">
              <a:spLocks noChangeArrowheads="1"/>
            </p:cNvSpPr>
            <p:nvPr/>
          </p:nvSpPr>
          <p:spPr bwMode="auto">
            <a:xfrm>
              <a:off x="1639" y="578"/>
              <a:ext cx="1275"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solidFill>
                    <a:srgbClr val="00DFCA"/>
                  </a:solidFill>
                  <a:latin typeface="Arial" panose="020B0604020202020204" pitchFamily="34" charset="0"/>
                </a:rPr>
                <a:t>C 7 S Y</a:t>
              </a:r>
            </a:p>
          </p:txBody>
        </p:sp>
        <p:sp>
          <p:nvSpPr>
            <p:cNvPr id="598157" name="Line 141">
              <a:extLst>
                <a:ext uri="{FF2B5EF4-FFF2-40B4-BE49-F238E27FC236}">
                  <a16:creationId xmlns:a16="http://schemas.microsoft.com/office/drawing/2014/main" id="{7489AF0A-D8ED-5444-B0E3-D99BFE38DC99}"/>
                </a:ext>
              </a:extLst>
            </p:cNvPr>
            <p:cNvSpPr>
              <a:spLocks noChangeShapeType="1"/>
            </p:cNvSpPr>
            <p:nvPr/>
          </p:nvSpPr>
          <p:spPr bwMode="auto">
            <a:xfrm>
              <a:off x="2123" y="768"/>
              <a:ext cx="94" cy="0"/>
            </a:xfrm>
            <a:prstGeom prst="line">
              <a:avLst/>
            </a:prstGeom>
            <a:noFill/>
            <a:ln w="3810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01109"/>
                                        </p:tgtEl>
                                        <p:attrNameLst>
                                          <p:attrName>style.visibility</p:attrName>
                                        </p:attrNameLst>
                                      </p:cBhvr>
                                      <p:to>
                                        <p:strVal val="visible"/>
                                      </p:to>
                                    </p:set>
                                    <p:animEffect transition="in" filter="wipe(up)">
                                      <p:cBhvr>
                                        <p:cTn id="7" dur="500"/>
                                        <p:tgtEl>
                                          <p:spTgt spid="601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01112"/>
                                        </p:tgtEl>
                                        <p:attrNameLst>
                                          <p:attrName>style.visibility</p:attrName>
                                        </p:attrNameLst>
                                      </p:cBhvr>
                                      <p:to>
                                        <p:strVal val="visible"/>
                                      </p:to>
                                    </p:set>
                                    <p:animEffect transition="in" filter="wipe(up)">
                                      <p:cBhvr>
                                        <p:cTn id="11" dur="500"/>
                                        <p:tgtEl>
                                          <p:spTgt spid="60111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601108"/>
                                        </p:tgtEl>
                                        <p:attrNameLst>
                                          <p:attrName>style.visibility</p:attrName>
                                        </p:attrNameLst>
                                      </p:cBhvr>
                                      <p:to>
                                        <p:strVal val="visible"/>
                                      </p:to>
                                    </p:set>
                                    <p:animEffect transition="in" filter="wipe(up)">
                                      <p:cBhvr>
                                        <p:cTn id="15" dur="500"/>
                                        <p:tgtEl>
                                          <p:spTgt spid="601108"/>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601115"/>
                                        </p:tgtEl>
                                        <p:attrNameLst>
                                          <p:attrName>style.visibility</p:attrName>
                                        </p:attrNameLst>
                                      </p:cBhvr>
                                      <p:to>
                                        <p:strVal val="visible"/>
                                      </p:to>
                                    </p:set>
                                    <p:animEffect transition="in" filter="wipe(up)">
                                      <p:cBhvr>
                                        <p:cTn id="19" dur="500"/>
                                        <p:tgtEl>
                                          <p:spTgt spid="601115"/>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601107"/>
                                        </p:tgtEl>
                                        <p:attrNameLst>
                                          <p:attrName>style.visibility</p:attrName>
                                        </p:attrNameLst>
                                      </p:cBhvr>
                                      <p:to>
                                        <p:strVal val="visible"/>
                                      </p:to>
                                    </p:set>
                                    <p:animEffect transition="in" filter="wipe(up)">
                                      <p:cBhvr>
                                        <p:cTn id="23" dur="500"/>
                                        <p:tgtEl>
                                          <p:spTgt spid="601107"/>
                                        </p:tgtEl>
                                      </p:cBhvr>
                                    </p:animEffect>
                                  </p:childTnLst>
                                </p:cTn>
                              </p:par>
                            </p:childTnLst>
                          </p:cTn>
                        </p:par>
                        <p:par>
                          <p:cTn id="24" fill="hold" nodeType="afterGroup">
                            <p:stCondLst>
                              <p:cond delay="2500"/>
                            </p:stCondLst>
                            <p:childTnLst>
                              <p:par>
                                <p:cTn id="25" presetID="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descr="Walnut">
            <a:extLst>
              <a:ext uri="{FF2B5EF4-FFF2-40B4-BE49-F238E27FC236}">
                <a16:creationId xmlns:a16="http://schemas.microsoft.com/office/drawing/2014/main" id="{D86EF6D5-B9D5-4742-BD3C-952255C05235}"/>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grpSp>
        <p:nvGrpSpPr>
          <p:cNvPr id="600067" name="Group 6">
            <a:extLst>
              <a:ext uri="{FF2B5EF4-FFF2-40B4-BE49-F238E27FC236}">
                <a16:creationId xmlns:a16="http://schemas.microsoft.com/office/drawing/2014/main" id="{90F76B73-ED5C-F644-A307-0BE2C8F3988B}"/>
              </a:ext>
            </a:extLst>
          </p:cNvPr>
          <p:cNvGrpSpPr>
            <a:grpSpLocks/>
          </p:cNvGrpSpPr>
          <p:nvPr/>
        </p:nvGrpSpPr>
        <p:grpSpPr bwMode="auto">
          <a:xfrm>
            <a:off x="1627188" y="2182813"/>
            <a:ext cx="6045200" cy="3983037"/>
            <a:chOff x="610" y="1163"/>
            <a:chExt cx="4583" cy="2701"/>
          </a:xfrm>
        </p:grpSpPr>
        <p:sp>
          <p:nvSpPr>
            <p:cNvPr id="600068" name="Rectangle 7" descr="Oak">
              <a:extLst>
                <a:ext uri="{FF2B5EF4-FFF2-40B4-BE49-F238E27FC236}">
                  <a16:creationId xmlns:a16="http://schemas.microsoft.com/office/drawing/2014/main" id="{F2165479-937A-2149-99B1-1C99FEA98488}"/>
                </a:ext>
              </a:extLst>
            </p:cNvPr>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00DFCA"/>
                </a:solidFill>
                <a:latin typeface="Comic Sans MS" panose="030F0902030302020204" pitchFamily="66" charset="0"/>
                <a:ea typeface="ＭＳ Ｐゴシック" panose="020B0600070205080204" pitchFamily="34" charset="-128"/>
              </a:endParaRPr>
            </a:p>
          </p:txBody>
        </p:sp>
        <p:sp>
          <p:nvSpPr>
            <p:cNvPr id="600069" name="Rectangle 8" descr="Oak">
              <a:extLst>
                <a:ext uri="{FF2B5EF4-FFF2-40B4-BE49-F238E27FC236}">
                  <a16:creationId xmlns:a16="http://schemas.microsoft.com/office/drawing/2014/main" id="{16D895C9-748A-B440-BE51-7AFDD065FEB5}"/>
                </a:ext>
              </a:extLst>
            </p:cNvPr>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00070" name="Rectangle 9" descr="Oak">
              <a:extLst>
                <a:ext uri="{FF2B5EF4-FFF2-40B4-BE49-F238E27FC236}">
                  <a16:creationId xmlns:a16="http://schemas.microsoft.com/office/drawing/2014/main" id="{0626C342-CE92-A54C-9FB9-CD0AE3AA4DB3}"/>
                </a:ext>
              </a:extLst>
            </p:cNvPr>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00071" name="Rectangle 10" descr="Oak">
              <a:extLst>
                <a:ext uri="{FF2B5EF4-FFF2-40B4-BE49-F238E27FC236}">
                  <a16:creationId xmlns:a16="http://schemas.microsoft.com/office/drawing/2014/main" id="{66457D42-4345-CE43-BE00-421053542C89}"/>
                </a:ext>
              </a:extLst>
            </p:cNvPr>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00DFCA"/>
                </a:solidFill>
                <a:latin typeface="Comic Sans MS" panose="030F0902030302020204" pitchFamily="66" charset="0"/>
                <a:ea typeface="ＭＳ Ｐゴシック" panose="020B0600070205080204" pitchFamily="34" charset="-128"/>
              </a:endParaRPr>
            </a:p>
          </p:txBody>
        </p:sp>
      </p:grpSp>
      <p:pic>
        <p:nvPicPr>
          <p:cNvPr id="600072" name="Picture 11">
            <a:extLst>
              <a:ext uri="{FF2B5EF4-FFF2-40B4-BE49-F238E27FC236}">
                <a16:creationId xmlns:a16="http://schemas.microsoft.com/office/drawing/2014/main" id="{45DC0234-C55D-374E-96E1-97E58610CC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0073" name="Picture 12">
            <a:extLst>
              <a:ext uri="{FF2B5EF4-FFF2-40B4-BE49-F238E27FC236}">
                <a16:creationId xmlns:a16="http://schemas.microsoft.com/office/drawing/2014/main" id="{BE0D8D9D-295A-894F-85A5-C579ABBD13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06" name="Picture 18">
            <a:extLst>
              <a:ext uri="{FF2B5EF4-FFF2-40B4-BE49-F238E27FC236}">
                <a16:creationId xmlns:a16="http://schemas.microsoft.com/office/drawing/2014/main" id="{F212BD64-7411-9D45-BCD6-B0F1C5923E4C}"/>
              </a:ext>
            </a:extLst>
          </p:cNvPr>
          <p:cNvPicPr>
            <a:picLocks noChangeAspect="1" noChangeArrowheads="1"/>
          </p:cNvPicPr>
          <p:nvPr/>
        </p:nvPicPr>
        <p:blipFill>
          <a:blip r:embed="rId5"/>
          <a:srcRect/>
          <a:stretch>
            <a:fillRect/>
          </a:stretch>
        </p:blipFill>
        <p:spPr bwMode="auto">
          <a:xfrm rot="5361337">
            <a:off x="-289718" y="4123531"/>
            <a:ext cx="4605338" cy="301625"/>
          </a:xfrm>
          <a:prstGeom prst="rect">
            <a:avLst/>
          </a:prstGeom>
          <a:noFill/>
          <a:effectLst>
            <a:outerShdw blurRad="63500" dist="38099" dir="2700000" algn="ctr" rotWithShape="0">
              <a:schemeClr val="accent2">
                <a:alpha val="74998"/>
              </a:schemeClr>
            </a:outerShdw>
          </a:effectLst>
        </p:spPr>
      </p:pic>
      <p:pic>
        <p:nvPicPr>
          <p:cNvPr id="601107" name="Picture 19">
            <a:extLst>
              <a:ext uri="{FF2B5EF4-FFF2-40B4-BE49-F238E27FC236}">
                <a16:creationId xmlns:a16="http://schemas.microsoft.com/office/drawing/2014/main" id="{DC169381-3105-214D-9815-44A69703A7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17269" y="4120356"/>
            <a:ext cx="46624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08" name="Picture 20">
            <a:extLst>
              <a:ext uri="{FF2B5EF4-FFF2-40B4-BE49-F238E27FC236}">
                <a16:creationId xmlns:a16="http://schemas.microsoft.com/office/drawing/2014/main" id="{41969D93-0F3F-6E44-BA02-AB16AEB117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09" name="Picture 21">
            <a:extLst>
              <a:ext uri="{FF2B5EF4-FFF2-40B4-BE49-F238E27FC236}">
                <a16:creationId xmlns:a16="http://schemas.microsoft.com/office/drawing/2014/main" id="{C4342D53-8C27-0644-9CE5-089D672541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0078" name="Picture 22">
            <a:extLst>
              <a:ext uri="{FF2B5EF4-FFF2-40B4-BE49-F238E27FC236}">
                <a16:creationId xmlns:a16="http://schemas.microsoft.com/office/drawing/2014/main" id="{E3FD8882-9420-AB4A-9DA3-9F0B726CD5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0079" name="Picture 23">
            <a:extLst>
              <a:ext uri="{FF2B5EF4-FFF2-40B4-BE49-F238E27FC236}">
                <a16:creationId xmlns:a16="http://schemas.microsoft.com/office/drawing/2014/main" id="{8C310D22-3357-F64D-9B88-4A19266401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12" name="Picture 24">
            <a:extLst>
              <a:ext uri="{FF2B5EF4-FFF2-40B4-BE49-F238E27FC236}">
                <a16:creationId xmlns:a16="http://schemas.microsoft.com/office/drawing/2014/main" id="{7A4A3284-03E2-824D-9FF8-0848A126A2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0081" name="Picture 25">
            <a:extLst>
              <a:ext uri="{FF2B5EF4-FFF2-40B4-BE49-F238E27FC236}">
                <a16:creationId xmlns:a16="http://schemas.microsoft.com/office/drawing/2014/main" id="{86443090-0DEF-3244-8D28-BF124B0232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0082" name="Picture 26">
            <a:extLst>
              <a:ext uri="{FF2B5EF4-FFF2-40B4-BE49-F238E27FC236}">
                <a16:creationId xmlns:a16="http://schemas.microsoft.com/office/drawing/2014/main" id="{C32DB793-2173-C24A-9CE4-DB7462737B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15" name="Picture 27">
            <a:extLst>
              <a:ext uri="{FF2B5EF4-FFF2-40B4-BE49-F238E27FC236}">
                <a16:creationId xmlns:a16="http://schemas.microsoft.com/office/drawing/2014/main" id="{15EA06F2-CE47-4B46-A406-23B4653BC8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0084" name="Picture 28">
            <a:extLst>
              <a:ext uri="{FF2B5EF4-FFF2-40B4-BE49-F238E27FC236}">
                <a16:creationId xmlns:a16="http://schemas.microsoft.com/office/drawing/2014/main" id="{8BC5C98C-BAB1-9B46-9D7D-62C7B99B39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0085" name="Picture 29">
            <a:extLst>
              <a:ext uri="{FF2B5EF4-FFF2-40B4-BE49-F238E27FC236}">
                <a16:creationId xmlns:a16="http://schemas.microsoft.com/office/drawing/2014/main" id="{86FD39CF-C6EC-CA4C-BB56-CFD1E7E989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0086" name="Picture 30">
            <a:extLst>
              <a:ext uri="{FF2B5EF4-FFF2-40B4-BE49-F238E27FC236}">
                <a16:creationId xmlns:a16="http://schemas.microsoft.com/office/drawing/2014/main" id="{B5805C3E-D8F0-D248-BE11-A60B4B9812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1">
            <a:extLst>
              <a:ext uri="{FF2B5EF4-FFF2-40B4-BE49-F238E27FC236}">
                <a16:creationId xmlns:a16="http://schemas.microsoft.com/office/drawing/2014/main" id="{5C067903-8D3F-C544-9E0F-2E09FB999BA3}"/>
              </a:ext>
            </a:extLst>
          </p:cNvPr>
          <p:cNvGrpSpPr>
            <a:grpSpLocks/>
          </p:cNvGrpSpPr>
          <p:nvPr/>
        </p:nvGrpSpPr>
        <p:grpSpPr bwMode="auto">
          <a:xfrm>
            <a:off x="5575300" y="3186113"/>
            <a:ext cx="1795463" cy="1658937"/>
            <a:chOff x="3512" y="2007"/>
            <a:chExt cx="1131" cy="1045"/>
          </a:xfrm>
        </p:grpSpPr>
        <p:sp>
          <p:nvSpPr>
            <p:cNvPr id="601120" name="AutoShape 32">
              <a:extLst>
                <a:ext uri="{FF2B5EF4-FFF2-40B4-BE49-F238E27FC236}">
                  <a16:creationId xmlns:a16="http://schemas.microsoft.com/office/drawing/2014/main" id="{D4BA8AF5-DC18-844E-9799-6F357CF50AFB}"/>
                </a:ext>
              </a:extLst>
            </p:cNvPr>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01121" name="Text Box 33">
              <a:extLst>
                <a:ext uri="{FF2B5EF4-FFF2-40B4-BE49-F238E27FC236}">
                  <a16:creationId xmlns:a16="http://schemas.microsoft.com/office/drawing/2014/main" id="{6B3C16DD-33D5-6145-BBDE-095F87D58D58}"/>
                </a:ext>
              </a:extLst>
            </p:cNvPr>
            <p:cNvSpPr txBox="1">
              <a:spLocks noChangeArrowheads="1"/>
            </p:cNvSpPr>
            <p:nvPr/>
          </p:nvSpPr>
          <p:spPr bwMode="auto">
            <a:xfrm>
              <a:off x="3637" y="2152"/>
              <a:ext cx="878" cy="518"/>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a:latin typeface="Arial" panose="020B0604020202020204" pitchFamily="34" charset="0"/>
                  <a:ea typeface="ＭＳ Ｐゴシック" panose="020B0600070205080204" pitchFamily="34" charset="-128"/>
                </a:rPr>
                <a:t>AKHIR JAMAN</a:t>
              </a:r>
              <a:endParaRPr lang="en-US" altLang="en-US" sz="2800">
                <a:latin typeface="Arial" panose="020B0604020202020204" pitchFamily="34" charset="0"/>
                <a:ea typeface="ＭＳ Ｐゴシック" panose="020B0600070205080204" pitchFamily="34" charset="-128"/>
              </a:endParaRPr>
            </a:p>
          </p:txBody>
        </p:sp>
      </p:grpSp>
      <p:grpSp>
        <p:nvGrpSpPr>
          <p:cNvPr id="600090" name="Group 38">
            <a:extLst>
              <a:ext uri="{FF2B5EF4-FFF2-40B4-BE49-F238E27FC236}">
                <a16:creationId xmlns:a16="http://schemas.microsoft.com/office/drawing/2014/main" id="{BA3CB8A3-A70D-8D43-B607-4AA62F1DA522}"/>
              </a:ext>
            </a:extLst>
          </p:cNvPr>
          <p:cNvGrpSpPr>
            <a:grpSpLocks/>
          </p:cNvGrpSpPr>
          <p:nvPr/>
        </p:nvGrpSpPr>
        <p:grpSpPr bwMode="auto">
          <a:xfrm>
            <a:off x="1949450" y="2236788"/>
            <a:ext cx="5273675" cy="3898900"/>
            <a:chOff x="1228" y="1409"/>
            <a:chExt cx="3322" cy="2456"/>
          </a:xfrm>
        </p:grpSpPr>
        <p:grpSp>
          <p:nvGrpSpPr>
            <p:cNvPr id="600091" name="Group 39">
              <a:extLst>
                <a:ext uri="{FF2B5EF4-FFF2-40B4-BE49-F238E27FC236}">
                  <a16:creationId xmlns:a16="http://schemas.microsoft.com/office/drawing/2014/main" id="{27FE5347-7526-B843-AB97-184FCFAEF5F6}"/>
                </a:ext>
              </a:extLst>
            </p:cNvPr>
            <p:cNvGrpSpPr>
              <a:grpSpLocks/>
            </p:cNvGrpSpPr>
            <p:nvPr/>
          </p:nvGrpSpPr>
          <p:grpSpPr bwMode="auto">
            <a:xfrm>
              <a:off x="1228" y="1409"/>
              <a:ext cx="3303" cy="119"/>
              <a:chOff x="1206" y="1392"/>
              <a:chExt cx="3303" cy="119"/>
            </a:xfrm>
          </p:grpSpPr>
          <p:sp>
            <p:nvSpPr>
              <p:cNvPr id="601128" name="AutoShape 40" descr="Cork">
                <a:extLst>
                  <a:ext uri="{FF2B5EF4-FFF2-40B4-BE49-F238E27FC236}">
                    <a16:creationId xmlns:a16="http://schemas.microsoft.com/office/drawing/2014/main" id="{0481CDEC-F3BC-4E4F-9F29-D4A6972985BC}"/>
                  </a:ext>
                </a:extLst>
              </p:cNvPr>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01129" name="AutoShape 41" descr="Cork">
                <a:extLst>
                  <a:ext uri="{FF2B5EF4-FFF2-40B4-BE49-F238E27FC236}">
                    <a16:creationId xmlns:a16="http://schemas.microsoft.com/office/drawing/2014/main" id="{7A0F6EAD-DEB6-994C-BB49-8895E7B84ECD}"/>
                  </a:ext>
                </a:extLst>
              </p:cNvPr>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01130" name="AutoShape 42" descr="Cork">
                <a:extLst>
                  <a:ext uri="{FF2B5EF4-FFF2-40B4-BE49-F238E27FC236}">
                    <a16:creationId xmlns:a16="http://schemas.microsoft.com/office/drawing/2014/main" id="{91F347DC-EFFE-384E-8F86-40ABC8D7849D}"/>
                  </a:ext>
                </a:extLst>
              </p:cNvPr>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01131" name="AutoShape 43" descr="Cork">
                <a:extLst>
                  <a:ext uri="{FF2B5EF4-FFF2-40B4-BE49-F238E27FC236}">
                    <a16:creationId xmlns:a16="http://schemas.microsoft.com/office/drawing/2014/main" id="{A83CA6D7-0970-1D49-B56A-4E90CC3CF39E}"/>
                  </a:ext>
                </a:extLst>
              </p:cNvPr>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01132" name="AutoShape 44" descr="Cork">
                <a:extLst>
                  <a:ext uri="{FF2B5EF4-FFF2-40B4-BE49-F238E27FC236}">
                    <a16:creationId xmlns:a16="http://schemas.microsoft.com/office/drawing/2014/main" id="{19003BCB-0E60-614D-9098-55536723BB60}"/>
                  </a:ext>
                </a:extLst>
              </p:cNvPr>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01133" name="AutoShape 45" descr="Cork">
                <a:extLst>
                  <a:ext uri="{FF2B5EF4-FFF2-40B4-BE49-F238E27FC236}">
                    <a16:creationId xmlns:a16="http://schemas.microsoft.com/office/drawing/2014/main" id="{A13028E3-7B2B-7046-9050-805AA0D7A0FD}"/>
                  </a:ext>
                </a:extLst>
              </p:cNvPr>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34" name="AutoShape 46" descr="Cork">
                <a:extLst>
                  <a:ext uri="{FF2B5EF4-FFF2-40B4-BE49-F238E27FC236}">
                    <a16:creationId xmlns:a16="http://schemas.microsoft.com/office/drawing/2014/main" id="{6FB33AD6-290A-5842-A76C-4683C152AA20}"/>
                  </a:ext>
                </a:extLst>
              </p:cNvPr>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35" name="AutoShape 47" descr="Cork">
                <a:extLst>
                  <a:ext uri="{FF2B5EF4-FFF2-40B4-BE49-F238E27FC236}">
                    <a16:creationId xmlns:a16="http://schemas.microsoft.com/office/drawing/2014/main" id="{B75F7318-919A-2C4B-A067-35335BB8BEA2}"/>
                  </a:ext>
                </a:extLst>
              </p:cNvPr>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36" name="AutoShape 48" descr="Cork">
                <a:extLst>
                  <a:ext uri="{FF2B5EF4-FFF2-40B4-BE49-F238E27FC236}">
                    <a16:creationId xmlns:a16="http://schemas.microsoft.com/office/drawing/2014/main" id="{5E15F539-F667-154D-A5ED-CE0C49C447A3}"/>
                  </a:ext>
                </a:extLst>
              </p:cNvPr>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37" name="AutoShape 49" descr="Cork">
                <a:extLst>
                  <a:ext uri="{FF2B5EF4-FFF2-40B4-BE49-F238E27FC236}">
                    <a16:creationId xmlns:a16="http://schemas.microsoft.com/office/drawing/2014/main" id="{9F000128-277A-7A4B-AE69-6054285011AC}"/>
                  </a:ext>
                </a:extLst>
              </p:cNvPr>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38" name="AutoShape 50" descr="Cork">
                <a:extLst>
                  <a:ext uri="{FF2B5EF4-FFF2-40B4-BE49-F238E27FC236}">
                    <a16:creationId xmlns:a16="http://schemas.microsoft.com/office/drawing/2014/main" id="{A67877D2-42E6-E84E-99D2-9F94C22AC690}"/>
                  </a:ext>
                </a:extLst>
              </p:cNvPr>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01139" name="AutoShape 51" descr="Cork">
                <a:extLst>
                  <a:ext uri="{FF2B5EF4-FFF2-40B4-BE49-F238E27FC236}">
                    <a16:creationId xmlns:a16="http://schemas.microsoft.com/office/drawing/2014/main" id="{C973D62A-EE7F-FC40-A2A6-30AE9CD11DB6}"/>
                  </a:ext>
                </a:extLst>
              </p:cNvPr>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01140" name="AutoShape 52" descr="Cork">
                <a:extLst>
                  <a:ext uri="{FF2B5EF4-FFF2-40B4-BE49-F238E27FC236}">
                    <a16:creationId xmlns:a16="http://schemas.microsoft.com/office/drawing/2014/main" id="{434B9C5F-0FA2-2D46-80C3-A6E17DCB4BC6}"/>
                  </a:ext>
                </a:extLst>
              </p:cNvPr>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01141" name="AutoShape 53" descr="Cork">
                <a:extLst>
                  <a:ext uri="{FF2B5EF4-FFF2-40B4-BE49-F238E27FC236}">
                    <a16:creationId xmlns:a16="http://schemas.microsoft.com/office/drawing/2014/main" id="{49A28F19-E13B-AA49-8160-1BA527C0D5C0}"/>
                  </a:ext>
                </a:extLst>
              </p:cNvPr>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01142" name="AutoShape 54" descr="Cork">
                <a:extLst>
                  <a:ext uri="{FF2B5EF4-FFF2-40B4-BE49-F238E27FC236}">
                    <a16:creationId xmlns:a16="http://schemas.microsoft.com/office/drawing/2014/main" id="{FED8D928-7CC1-EB49-B09D-AA755FC7A6A7}"/>
                  </a:ext>
                </a:extLst>
              </p:cNvPr>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grpSp>
        <p:grpSp>
          <p:nvGrpSpPr>
            <p:cNvPr id="600107" name="Group 55">
              <a:extLst>
                <a:ext uri="{FF2B5EF4-FFF2-40B4-BE49-F238E27FC236}">
                  <a16:creationId xmlns:a16="http://schemas.microsoft.com/office/drawing/2014/main" id="{66F21073-C37C-C642-B795-73FE66C6546E}"/>
                </a:ext>
              </a:extLst>
            </p:cNvPr>
            <p:cNvGrpSpPr>
              <a:grpSpLocks/>
            </p:cNvGrpSpPr>
            <p:nvPr/>
          </p:nvGrpSpPr>
          <p:grpSpPr bwMode="auto">
            <a:xfrm>
              <a:off x="1243" y="3761"/>
              <a:ext cx="3307" cy="104"/>
              <a:chOff x="1231" y="3769"/>
              <a:chExt cx="3307" cy="104"/>
            </a:xfrm>
          </p:grpSpPr>
          <p:sp>
            <p:nvSpPr>
              <p:cNvPr id="601144" name="AutoShape 56" descr="Cork">
                <a:extLst>
                  <a:ext uri="{FF2B5EF4-FFF2-40B4-BE49-F238E27FC236}">
                    <a16:creationId xmlns:a16="http://schemas.microsoft.com/office/drawing/2014/main" id="{1834BBF1-46C0-2044-AABA-A184E807D5E5}"/>
                  </a:ext>
                </a:extLst>
              </p:cNvPr>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45" name="AutoShape 57" descr="Cork">
                <a:extLst>
                  <a:ext uri="{FF2B5EF4-FFF2-40B4-BE49-F238E27FC236}">
                    <a16:creationId xmlns:a16="http://schemas.microsoft.com/office/drawing/2014/main" id="{70CAEF37-CC0F-6845-830D-81AAF298849D}"/>
                  </a:ext>
                </a:extLst>
              </p:cNvPr>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46" name="AutoShape 58" descr="Cork">
                <a:extLst>
                  <a:ext uri="{FF2B5EF4-FFF2-40B4-BE49-F238E27FC236}">
                    <a16:creationId xmlns:a16="http://schemas.microsoft.com/office/drawing/2014/main" id="{C8FD2583-7883-0F43-B5BA-5A6C0EF34F21}"/>
                  </a:ext>
                </a:extLst>
              </p:cNvPr>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47" name="AutoShape 59" descr="Cork">
                <a:extLst>
                  <a:ext uri="{FF2B5EF4-FFF2-40B4-BE49-F238E27FC236}">
                    <a16:creationId xmlns:a16="http://schemas.microsoft.com/office/drawing/2014/main" id="{FC4CB554-BC51-D642-8A04-E6F3684BE9E7}"/>
                  </a:ext>
                </a:extLst>
              </p:cNvPr>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48" name="AutoShape 60" descr="Cork">
                <a:extLst>
                  <a:ext uri="{FF2B5EF4-FFF2-40B4-BE49-F238E27FC236}">
                    <a16:creationId xmlns:a16="http://schemas.microsoft.com/office/drawing/2014/main" id="{A903992F-699C-4944-A700-9B1EA47C3F4D}"/>
                  </a:ext>
                </a:extLst>
              </p:cNvPr>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49" name="AutoShape 61" descr="Cork">
                <a:extLst>
                  <a:ext uri="{FF2B5EF4-FFF2-40B4-BE49-F238E27FC236}">
                    <a16:creationId xmlns:a16="http://schemas.microsoft.com/office/drawing/2014/main" id="{6027AAC9-CC2A-D24E-8C2D-59268F4B08F7}"/>
                  </a:ext>
                </a:extLst>
              </p:cNvPr>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50" name="AutoShape 62" descr="Cork">
                <a:extLst>
                  <a:ext uri="{FF2B5EF4-FFF2-40B4-BE49-F238E27FC236}">
                    <a16:creationId xmlns:a16="http://schemas.microsoft.com/office/drawing/2014/main" id="{528A48C2-5BB7-AE4D-A161-7D360C56AB34}"/>
                  </a:ext>
                </a:extLst>
              </p:cNvPr>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51" name="AutoShape 63" descr="Cork">
                <a:extLst>
                  <a:ext uri="{FF2B5EF4-FFF2-40B4-BE49-F238E27FC236}">
                    <a16:creationId xmlns:a16="http://schemas.microsoft.com/office/drawing/2014/main" id="{BD315CB6-AF36-F84E-98E3-F1AC25C3C7E3}"/>
                  </a:ext>
                </a:extLst>
              </p:cNvPr>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52" name="AutoShape 64" descr="Cork">
                <a:extLst>
                  <a:ext uri="{FF2B5EF4-FFF2-40B4-BE49-F238E27FC236}">
                    <a16:creationId xmlns:a16="http://schemas.microsoft.com/office/drawing/2014/main" id="{78C1E7AA-EE86-E344-B364-523B90247F98}"/>
                  </a:ext>
                </a:extLst>
              </p:cNvPr>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53" name="AutoShape 65" descr="Cork">
                <a:extLst>
                  <a:ext uri="{FF2B5EF4-FFF2-40B4-BE49-F238E27FC236}">
                    <a16:creationId xmlns:a16="http://schemas.microsoft.com/office/drawing/2014/main" id="{187E8C5C-5309-2C45-BC9F-F0F05E707821}"/>
                  </a:ext>
                </a:extLst>
              </p:cNvPr>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54" name="AutoShape 66" descr="Cork">
                <a:extLst>
                  <a:ext uri="{FF2B5EF4-FFF2-40B4-BE49-F238E27FC236}">
                    <a16:creationId xmlns:a16="http://schemas.microsoft.com/office/drawing/2014/main" id="{B584164B-D3FB-E144-AB4C-C2233B35E717}"/>
                  </a:ext>
                </a:extLst>
              </p:cNvPr>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55" name="AutoShape 67" descr="Cork">
                <a:extLst>
                  <a:ext uri="{FF2B5EF4-FFF2-40B4-BE49-F238E27FC236}">
                    <a16:creationId xmlns:a16="http://schemas.microsoft.com/office/drawing/2014/main" id="{E32DE4EB-2DD9-454C-AC2E-FCEF2679174B}"/>
                  </a:ext>
                </a:extLst>
              </p:cNvPr>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56" name="AutoShape 68" descr="Cork">
                <a:extLst>
                  <a:ext uri="{FF2B5EF4-FFF2-40B4-BE49-F238E27FC236}">
                    <a16:creationId xmlns:a16="http://schemas.microsoft.com/office/drawing/2014/main" id="{071F27DE-FD82-2E44-8403-A6745604762D}"/>
                  </a:ext>
                </a:extLst>
              </p:cNvPr>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57" name="AutoShape 69" descr="Cork">
                <a:extLst>
                  <a:ext uri="{FF2B5EF4-FFF2-40B4-BE49-F238E27FC236}">
                    <a16:creationId xmlns:a16="http://schemas.microsoft.com/office/drawing/2014/main" id="{92CC199A-7A4C-EB4A-AAD6-C4C7F039672F}"/>
                  </a:ext>
                </a:extLst>
              </p:cNvPr>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sp>
            <p:nvSpPr>
              <p:cNvPr id="601158" name="AutoShape 70" descr="Cork">
                <a:extLst>
                  <a:ext uri="{FF2B5EF4-FFF2-40B4-BE49-F238E27FC236}">
                    <a16:creationId xmlns:a16="http://schemas.microsoft.com/office/drawing/2014/main" id="{3AC81A9D-E353-E648-9AAB-A772FD41B92C}"/>
                  </a:ext>
                </a:extLst>
              </p:cNvPr>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b="0">
                  <a:solidFill>
                    <a:srgbClr val="FF262D"/>
                  </a:solidFill>
                  <a:latin typeface="Comic Sans MS" panose="030F0902030302020204" pitchFamily="66" charset="0"/>
                  <a:ea typeface="ＭＳ Ｐゴシック" panose="020B0600070205080204" pitchFamily="34" charset="-128"/>
                </a:endParaRPr>
              </a:p>
            </p:txBody>
          </p:sp>
        </p:grpSp>
      </p:grpSp>
      <p:sp>
        <p:nvSpPr>
          <p:cNvPr id="600123" name="Text Box 74">
            <a:extLst>
              <a:ext uri="{FF2B5EF4-FFF2-40B4-BE49-F238E27FC236}">
                <a16:creationId xmlns:a16="http://schemas.microsoft.com/office/drawing/2014/main" id="{077D7E21-C19C-6045-8DB8-D26385D6187C}"/>
              </a:ext>
            </a:extLst>
          </p:cNvPr>
          <p:cNvSpPr txBox="1">
            <a:spLocks noChangeArrowheads="1"/>
          </p:cNvSpPr>
          <p:nvPr/>
        </p:nvSpPr>
        <p:spPr bwMode="auto">
          <a:xfrm>
            <a:off x="8428038" y="5741988"/>
            <a:ext cx="62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endParaRPr lang="en-US" altLang="en-US" b="0">
              <a:solidFill>
                <a:srgbClr val="FFE957"/>
              </a:solidFill>
              <a:latin typeface="Comic Sans MS" panose="030F0902030302020204" pitchFamily="66" charset="0"/>
              <a:ea typeface="ＭＳ Ｐゴシック" panose="020B0600070205080204" pitchFamily="34" charset="-128"/>
            </a:endParaRPr>
          </a:p>
        </p:txBody>
      </p:sp>
      <p:sp>
        <p:nvSpPr>
          <p:cNvPr id="600124" name="Text Box 112">
            <a:extLst>
              <a:ext uri="{FF2B5EF4-FFF2-40B4-BE49-F238E27FC236}">
                <a16:creationId xmlns:a16="http://schemas.microsoft.com/office/drawing/2014/main" id="{CAA017C1-3F26-0A42-996A-1904749999F0}"/>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latin typeface="Arial" panose="020B0604020202020204" pitchFamily="34" charset="0"/>
                <a:ea typeface="ＭＳ Ｐゴシック" panose="020B0600070205080204" pitchFamily="34" charset="-128"/>
              </a:rPr>
              <a:t>© </a:t>
            </a:r>
            <a:r>
              <a:rPr lang="en-US" altLang="en-US" sz="1000">
                <a:solidFill>
                  <a:srgbClr val="FFFFFF"/>
                </a:solidFill>
                <a:latin typeface="Arial" panose="020B0604020202020204" pitchFamily="34" charset="0"/>
                <a:ea typeface="ＭＳ Ｐゴシック" panose="020B0600070205080204" pitchFamily="34" charset="-128"/>
              </a:rPr>
              <a:t>2006</a:t>
            </a:r>
            <a:r>
              <a:rPr lang="en-US" altLang="en-US" sz="900">
                <a:solidFill>
                  <a:srgbClr val="FFFFFF"/>
                </a:solidFill>
                <a:latin typeface="Arial" panose="020B0604020202020204" pitchFamily="34" charset="0"/>
                <a:ea typeface="ＭＳ Ｐゴシック" panose="020B0600070205080204" pitchFamily="34" charset="-128"/>
              </a:rPr>
              <a:t> TBBMI</a:t>
            </a:r>
          </a:p>
        </p:txBody>
      </p:sp>
      <p:sp>
        <p:nvSpPr>
          <p:cNvPr id="601201" name="Rectangle 113">
            <a:extLst>
              <a:ext uri="{FF2B5EF4-FFF2-40B4-BE49-F238E27FC236}">
                <a16:creationId xmlns:a16="http://schemas.microsoft.com/office/drawing/2014/main" id="{3F956055-9119-0B47-865C-F3B52D5BEDA5}"/>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9.65.05a.</a:t>
            </a:r>
          </a:p>
        </p:txBody>
      </p:sp>
      <p:sp>
        <p:nvSpPr>
          <p:cNvPr id="601202" name="Rectangle 114">
            <a:extLst>
              <a:ext uri="{FF2B5EF4-FFF2-40B4-BE49-F238E27FC236}">
                <a16:creationId xmlns:a16="http://schemas.microsoft.com/office/drawing/2014/main" id="{BF2C6CF3-C11A-0648-AD46-0ECF061B1FCA}"/>
              </a:ext>
            </a:extLst>
          </p:cNvPr>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09</a:t>
            </a:r>
          </a:p>
        </p:txBody>
      </p:sp>
      <p:sp>
        <p:nvSpPr>
          <p:cNvPr id="600127" name="Text Box 63">
            <a:extLst>
              <a:ext uri="{FF2B5EF4-FFF2-40B4-BE49-F238E27FC236}">
                <a16:creationId xmlns:a16="http://schemas.microsoft.com/office/drawing/2014/main" id="{55256F3C-9386-1A44-84F8-16ABAF32D707}"/>
              </a:ext>
            </a:extLst>
          </p:cNvPr>
          <p:cNvSpPr txBox="1">
            <a:spLocks noChangeArrowheads="1"/>
          </p:cNvSpPr>
          <p:nvPr/>
        </p:nvSpPr>
        <p:spPr bwMode="auto">
          <a:xfrm>
            <a:off x="120650" y="106363"/>
            <a:ext cx="3097213" cy="11874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latin typeface="Arial" panose="020B0604020202020204" pitchFamily="34" charset="0"/>
              </a:rPr>
              <a:t>TENUNAN KAIN KRONOLOGI ALKITAB </a:t>
            </a:r>
            <a:endParaRPr lang="en-US" altLang="en-US" sz="2000">
              <a:latin typeface="Arial" panose="020B0604020202020204" pitchFamily="34" charset="0"/>
            </a:endParaRPr>
          </a:p>
        </p:txBody>
      </p:sp>
      <p:grpSp>
        <p:nvGrpSpPr>
          <p:cNvPr id="600128" name="Group 64">
            <a:extLst>
              <a:ext uri="{FF2B5EF4-FFF2-40B4-BE49-F238E27FC236}">
                <a16:creationId xmlns:a16="http://schemas.microsoft.com/office/drawing/2014/main" id="{9D71FEB9-7A9C-A347-B818-9BC8A2841DAA}"/>
              </a:ext>
            </a:extLst>
          </p:cNvPr>
          <p:cNvGrpSpPr>
            <a:grpSpLocks/>
          </p:cNvGrpSpPr>
          <p:nvPr/>
        </p:nvGrpSpPr>
        <p:grpSpPr bwMode="auto">
          <a:xfrm>
            <a:off x="1995488" y="2711450"/>
            <a:ext cx="3355975" cy="2798763"/>
            <a:chOff x="1257" y="1708"/>
            <a:chExt cx="2114" cy="1763"/>
          </a:xfrm>
        </p:grpSpPr>
        <p:sp>
          <p:nvSpPr>
            <p:cNvPr id="600129" name="AutoShape 65">
              <a:extLst>
                <a:ext uri="{FF2B5EF4-FFF2-40B4-BE49-F238E27FC236}">
                  <a16:creationId xmlns:a16="http://schemas.microsoft.com/office/drawing/2014/main" id="{F520F7E7-D60E-BB4C-878D-A6C4F11BF5AC}"/>
                </a:ext>
              </a:extLst>
            </p:cNvPr>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dist="143684" dir="13500000" algn="ctr" rotWithShape="0">
                <a:schemeClr val="accent2"/>
              </a:outerShdw>
            </a:effectLst>
          </p:spPr>
          <p:txBody>
            <a:bodyPr wrap="none" anchor="ctr"/>
            <a:lstStyle/>
            <a:p>
              <a:pPr algn="ctr"/>
              <a:endParaRPr lang="en-US" altLang="en-US" b="0">
                <a:solidFill>
                  <a:schemeClr val="bg2"/>
                </a:solidFill>
              </a:endParaRPr>
            </a:p>
          </p:txBody>
        </p:sp>
        <p:sp>
          <p:nvSpPr>
            <p:cNvPr id="600130" name="Text Box 66">
              <a:extLst>
                <a:ext uri="{FF2B5EF4-FFF2-40B4-BE49-F238E27FC236}">
                  <a16:creationId xmlns:a16="http://schemas.microsoft.com/office/drawing/2014/main" id="{B1EE84E3-5061-D44A-8CB2-8DAAF281BAB3}"/>
                </a:ext>
              </a:extLst>
            </p:cNvPr>
            <p:cNvSpPr txBox="1">
              <a:spLocks noChangeArrowheads="1"/>
            </p:cNvSpPr>
            <p:nvPr/>
          </p:nvSpPr>
          <p:spPr bwMode="auto">
            <a:xfrm>
              <a:off x="1394" y="1708"/>
              <a:ext cx="1688" cy="17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nSpc>
                  <a:spcPct val="50000"/>
                </a:lnSpc>
                <a:spcBef>
                  <a:spcPct val="50000"/>
                </a:spcBef>
              </a:pPr>
              <a:endParaRPr lang="en-US" altLang="en-US">
                <a:solidFill>
                  <a:srgbClr val="00DFCA"/>
                </a:solidFill>
                <a:latin typeface="Arial" panose="020B0604020202020204" pitchFamily="34" charset="0"/>
              </a:endParaRPr>
            </a:p>
            <a:p>
              <a:pPr>
                <a:lnSpc>
                  <a:spcPct val="50000"/>
                </a:lnSpc>
                <a:spcBef>
                  <a:spcPct val="50000"/>
                </a:spcBef>
              </a:pPr>
              <a:r>
                <a:rPr lang="en-US" altLang="en-US">
                  <a:solidFill>
                    <a:srgbClr val="F09F32"/>
                  </a:solidFill>
                  <a:latin typeface="Arial" panose="020B0604020202020204" pitchFamily="34" charset="0"/>
                </a:rPr>
                <a:t>CIPTAAN</a:t>
              </a:r>
              <a:endParaRPr lang="en-US" altLang="en-US">
                <a:solidFill>
                  <a:srgbClr val="00DFCA"/>
                </a:solidFill>
                <a:latin typeface="Arial" panose="020B0604020202020204" pitchFamily="34" charset="0"/>
              </a:endParaRPr>
            </a:p>
            <a:p>
              <a:pPr>
                <a:lnSpc>
                  <a:spcPct val="50000"/>
                </a:lnSpc>
                <a:spcBef>
                  <a:spcPct val="50000"/>
                </a:spcBef>
              </a:pPr>
              <a:r>
                <a:rPr lang="en-US" altLang="en-US">
                  <a:solidFill>
                    <a:srgbClr val="FC030C"/>
                  </a:solidFill>
                  <a:latin typeface="Arial" panose="020B0604020202020204" pitchFamily="34" charset="0"/>
                </a:rPr>
                <a:t>   ABRAHAM</a:t>
              </a:r>
            </a:p>
            <a:p>
              <a:pPr>
                <a:lnSpc>
                  <a:spcPct val="50000"/>
                </a:lnSpc>
                <a:spcBef>
                  <a:spcPct val="50000"/>
                </a:spcBef>
              </a:pPr>
              <a:r>
                <a:rPr lang="en-US" altLang="en-US">
                  <a:solidFill>
                    <a:srgbClr val="FC030C"/>
                  </a:solidFill>
                  <a:latin typeface="Arial" panose="020B0604020202020204" pitchFamily="34" charset="0"/>
                </a:rPr>
                <a:t>     YUSUF</a:t>
              </a:r>
            </a:p>
            <a:p>
              <a:pPr>
                <a:lnSpc>
                  <a:spcPct val="50000"/>
                </a:lnSpc>
                <a:spcBef>
                  <a:spcPct val="50000"/>
                </a:spcBef>
              </a:pPr>
              <a:r>
                <a:rPr lang="en-US" altLang="en-US">
                  <a:solidFill>
                    <a:srgbClr val="FC030C"/>
                  </a:solidFill>
                  <a:latin typeface="Arial" panose="020B0604020202020204" pitchFamily="34" charset="0"/>
                </a:rPr>
                <a:t>        MUSA</a:t>
              </a:r>
            </a:p>
            <a:p>
              <a:pPr>
                <a:lnSpc>
                  <a:spcPct val="50000"/>
                </a:lnSpc>
                <a:spcBef>
                  <a:spcPct val="50000"/>
                </a:spcBef>
              </a:pPr>
              <a:r>
                <a:rPr lang="en-US" altLang="en-US">
                  <a:solidFill>
                    <a:srgbClr val="FC030C"/>
                  </a:solidFill>
                  <a:latin typeface="Arial" panose="020B0604020202020204" pitchFamily="34" charset="0"/>
                </a:rPr>
                <a:t>          YOSUA</a:t>
              </a:r>
              <a:endParaRPr lang="en-US" altLang="en-US">
                <a:solidFill>
                  <a:srgbClr val="00DFCA"/>
                </a:solidFill>
                <a:latin typeface="Arial" panose="020B0604020202020204" pitchFamily="34" charset="0"/>
              </a:endParaRPr>
            </a:p>
            <a:p>
              <a:pPr>
                <a:lnSpc>
                  <a:spcPct val="50000"/>
                </a:lnSpc>
                <a:spcBef>
                  <a:spcPct val="50000"/>
                </a:spcBef>
              </a:pPr>
              <a:r>
                <a:rPr lang="en-US" altLang="en-US">
                  <a:solidFill>
                    <a:srgbClr val="1ADE31"/>
                  </a:solidFill>
                  <a:latin typeface="Arial" panose="020B0604020202020204" pitchFamily="34" charset="0"/>
                </a:rPr>
                <a:t>             ANARKI</a:t>
              </a:r>
            </a:p>
            <a:p>
              <a:pPr>
                <a:lnSpc>
                  <a:spcPct val="50000"/>
                </a:lnSpc>
                <a:spcBef>
                  <a:spcPct val="50000"/>
                </a:spcBef>
              </a:pPr>
              <a:r>
                <a:rPr lang="en-US" altLang="en-US">
                  <a:solidFill>
                    <a:srgbClr val="1ADE31"/>
                  </a:solidFill>
                  <a:latin typeface="Arial" panose="020B0604020202020204" pitchFamily="34" charset="0"/>
                </a:rPr>
                <a:t>                KERAJAAN</a:t>
              </a:r>
            </a:p>
            <a:p>
              <a:pPr>
                <a:lnSpc>
                  <a:spcPct val="50000"/>
                </a:lnSpc>
                <a:spcBef>
                  <a:spcPct val="50000"/>
                </a:spcBef>
              </a:pPr>
              <a:r>
                <a:rPr lang="en-US" altLang="en-US">
                  <a:solidFill>
                    <a:srgbClr val="1ADE31"/>
                  </a:solidFill>
                  <a:latin typeface="Arial" panose="020B0604020202020204" pitchFamily="34" charset="0"/>
                </a:rPr>
                <a:t>                    PEMBUANGA</a:t>
              </a:r>
              <a:endParaRPr lang="en-US" altLang="en-US">
                <a:solidFill>
                  <a:srgbClr val="00DFCA"/>
                </a:solidFill>
                <a:latin typeface="Arial" panose="020B0604020202020204" pitchFamily="34" charset="0"/>
              </a:endParaRPr>
            </a:p>
            <a:p>
              <a:pPr>
                <a:lnSpc>
                  <a:spcPct val="50000"/>
                </a:lnSpc>
                <a:spcBef>
                  <a:spcPct val="50000"/>
                </a:spcBef>
              </a:pPr>
              <a:r>
                <a:rPr lang="en-US" altLang="en-US">
                  <a:solidFill>
                    <a:srgbClr val="00DFCA"/>
                  </a:solidFill>
                  <a:latin typeface="Arial" panose="020B0604020202020204" pitchFamily="34" charset="0"/>
                </a:rPr>
                <a:t>                       SENYAP</a:t>
              </a:r>
            </a:p>
            <a:p>
              <a:pPr>
                <a:lnSpc>
                  <a:spcPct val="50000"/>
                </a:lnSpc>
                <a:spcBef>
                  <a:spcPct val="50000"/>
                </a:spcBef>
              </a:pPr>
              <a:r>
                <a:rPr lang="en-US" altLang="en-US" sz="2000">
                  <a:latin typeface="Arial" panose="020B0604020202020204" pitchFamily="34" charset="0"/>
                </a:rPr>
                <a:t>                      YESUS</a:t>
              </a:r>
              <a:endParaRPr lang="en-US" altLang="en-US">
                <a:solidFill>
                  <a:srgbClr val="00DFCA"/>
                </a:solidFill>
                <a:latin typeface="Arial" panose="020B0604020202020204" pitchFamily="34" charset="0"/>
              </a:endParaRPr>
            </a:p>
          </p:txBody>
        </p:sp>
      </p:grpSp>
      <p:grpSp>
        <p:nvGrpSpPr>
          <p:cNvPr id="600131" name="Group 67">
            <a:extLst>
              <a:ext uri="{FF2B5EF4-FFF2-40B4-BE49-F238E27FC236}">
                <a16:creationId xmlns:a16="http://schemas.microsoft.com/office/drawing/2014/main" id="{28928D28-C3F7-664E-9993-37EF4110968C}"/>
              </a:ext>
            </a:extLst>
          </p:cNvPr>
          <p:cNvGrpSpPr>
            <a:grpSpLocks/>
          </p:cNvGrpSpPr>
          <p:nvPr/>
        </p:nvGrpSpPr>
        <p:grpSpPr bwMode="auto">
          <a:xfrm>
            <a:off x="1885950" y="92075"/>
            <a:ext cx="3810000" cy="2328863"/>
            <a:chOff x="1188" y="58"/>
            <a:chExt cx="2400" cy="1467"/>
          </a:xfrm>
        </p:grpSpPr>
        <p:sp>
          <p:nvSpPr>
            <p:cNvPr id="601104" name="Rectangle 16">
              <a:extLst>
                <a:ext uri="{FF2B5EF4-FFF2-40B4-BE49-F238E27FC236}">
                  <a16:creationId xmlns:a16="http://schemas.microsoft.com/office/drawing/2014/main" id="{EBE9834E-9AF6-CB44-B352-015ED071005D}"/>
                </a:ext>
              </a:extLst>
            </p:cNvPr>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3600" b="0">
                <a:solidFill>
                  <a:srgbClr val="FF262D"/>
                </a:solidFill>
                <a:latin typeface="Times" pitchFamily="2" charset="0"/>
                <a:ea typeface="ＭＳ Ｐゴシック" panose="020B0600070205080204" pitchFamily="34" charset="-128"/>
              </a:endParaRPr>
            </a:p>
          </p:txBody>
        </p:sp>
        <p:sp>
          <p:nvSpPr>
            <p:cNvPr id="601105" name="Rectangle 17">
              <a:extLst>
                <a:ext uri="{FF2B5EF4-FFF2-40B4-BE49-F238E27FC236}">
                  <a16:creationId xmlns:a16="http://schemas.microsoft.com/office/drawing/2014/main" id="{C81293CF-3550-CE40-B247-E3525B9D8B5D}"/>
                </a:ext>
              </a:extLst>
            </p:cNvPr>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3600" b="0">
                <a:solidFill>
                  <a:srgbClr val="FF262D"/>
                </a:solidFill>
                <a:latin typeface="Times" pitchFamily="2" charset="0"/>
                <a:ea typeface="ＭＳ Ｐゴシック" panose="020B0600070205080204" pitchFamily="34" charset="-128"/>
              </a:endParaRPr>
            </a:p>
          </p:txBody>
        </p:sp>
        <p:sp>
          <p:nvSpPr>
            <p:cNvPr id="600134" name="Text Box 70">
              <a:extLst>
                <a:ext uri="{FF2B5EF4-FFF2-40B4-BE49-F238E27FC236}">
                  <a16:creationId xmlns:a16="http://schemas.microsoft.com/office/drawing/2014/main" id="{940B2860-C317-2C49-8CC8-C7A912E24B8B}"/>
                </a:ext>
              </a:extLst>
            </p:cNvPr>
            <p:cNvSpPr txBox="1">
              <a:spLocks noChangeArrowheads="1"/>
            </p:cNvSpPr>
            <p:nvPr/>
          </p:nvSpPr>
          <p:spPr bwMode="auto">
            <a:xfrm>
              <a:off x="3156" y="1006"/>
              <a:ext cx="432"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solidFill>
                    <a:schemeClr val="hlink"/>
                  </a:solidFill>
                  <a:latin typeface=""/>
                </a:rPr>
                <a:t>Y</a:t>
              </a:r>
            </a:p>
          </p:txBody>
        </p:sp>
        <p:sp>
          <p:nvSpPr>
            <p:cNvPr id="600135" name="Rectangle 71">
              <a:extLst>
                <a:ext uri="{FF2B5EF4-FFF2-40B4-BE49-F238E27FC236}">
                  <a16:creationId xmlns:a16="http://schemas.microsoft.com/office/drawing/2014/main" id="{807C6FE9-AD4B-CD40-BD1C-7D872EDC1F0B}"/>
                </a:ext>
              </a:extLst>
            </p:cNvPr>
            <p:cNvSpPr>
              <a:spLocks noChangeArrowheads="1"/>
            </p:cNvSpPr>
            <p:nvPr/>
          </p:nvSpPr>
          <p:spPr bwMode="auto">
            <a:xfrm>
              <a:off x="1686" y="833"/>
              <a:ext cx="336"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3600" i="1">
                  <a:solidFill>
                    <a:srgbClr val="FFEA18"/>
                  </a:solidFill>
                  <a:latin typeface=""/>
                </a:rPr>
                <a:t>4T</a:t>
              </a:r>
              <a:endParaRPr lang="en-US" altLang="en-US" sz="4800" b="0">
                <a:solidFill>
                  <a:srgbClr val="FFEA18"/>
                </a:solidFill>
                <a:latin typeface="Times" pitchFamily="2" charset="0"/>
              </a:endParaRPr>
            </a:p>
          </p:txBody>
        </p:sp>
        <p:sp>
          <p:nvSpPr>
            <p:cNvPr id="600136" name="Rectangle 72">
              <a:extLst>
                <a:ext uri="{FF2B5EF4-FFF2-40B4-BE49-F238E27FC236}">
                  <a16:creationId xmlns:a16="http://schemas.microsoft.com/office/drawing/2014/main" id="{85285895-B5AE-E441-9DD3-58DB9A65F8DA}"/>
                </a:ext>
              </a:extLst>
            </p:cNvPr>
            <p:cNvSpPr>
              <a:spLocks noChangeArrowheads="1"/>
            </p:cNvSpPr>
            <p:nvPr/>
          </p:nvSpPr>
          <p:spPr bwMode="auto">
            <a:xfrm>
              <a:off x="2289" y="824"/>
              <a:ext cx="528"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ctr"/>
              <a:r>
                <a:rPr lang="en-US" altLang="en-US" sz="3600" i="1">
                  <a:solidFill>
                    <a:srgbClr val="FFEA18"/>
                  </a:solidFill>
                  <a:latin typeface=""/>
                </a:rPr>
                <a:t>  3K</a:t>
              </a:r>
              <a:endParaRPr lang="en-US" altLang="en-US" sz="4800" b="0">
                <a:solidFill>
                  <a:srgbClr val="FFEA18"/>
                </a:solidFill>
                <a:latin typeface="Times" pitchFamily="2" charset="0"/>
              </a:endParaRPr>
            </a:p>
          </p:txBody>
        </p:sp>
        <p:grpSp>
          <p:nvGrpSpPr>
            <p:cNvPr id="600137" name="Group 73">
              <a:extLst>
                <a:ext uri="{FF2B5EF4-FFF2-40B4-BE49-F238E27FC236}">
                  <a16:creationId xmlns:a16="http://schemas.microsoft.com/office/drawing/2014/main" id="{742E66EB-7C84-D448-8D55-E7CC81A4DE93}"/>
                </a:ext>
              </a:extLst>
            </p:cNvPr>
            <p:cNvGrpSpPr>
              <a:grpSpLocks/>
            </p:cNvGrpSpPr>
            <p:nvPr/>
          </p:nvGrpSpPr>
          <p:grpSpPr bwMode="auto">
            <a:xfrm>
              <a:off x="1188" y="1175"/>
              <a:ext cx="1721" cy="246"/>
              <a:chOff x="1188" y="1175"/>
              <a:chExt cx="1721" cy="246"/>
            </a:xfrm>
          </p:grpSpPr>
          <p:sp>
            <p:nvSpPr>
              <p:cNvPr id="600138" name="Rectangle 74">
                <a:extLst>
                  <a:ext uri="{FF2B5EF4-FFF2-40B4-BE49-F238E27FC236}">
                    <a16:creationId xmlns:a16="http://schemas.microsoft.com/office/drawing/2014/main" id="{403F2083-08CD-094D-B228-2F0134451D0B}"/>
                  </a:ext>
                </a:extLst>
              </p:cNvPr>
              <p:cNvSpPr>
                <a:spLocks noChangeArrowheads="1"/>
              </p:cNvSpPr>
              <p:nvPr/>
            </p:nvSpPr>
            <p:spPr bwMode="auto">
              <a:xfrm>
                <a:off x="1188" y="1179"/>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09F32"/>
                    </a:solidFill>
                    <a:latin typeface=""/>
                  </a:rPr>
                  <a:t>C</a:t>
                </a:r>
                <a:endParaRPr lang="en-US" altLang="en-US" sz="3600">
                  <a:solidFill>
                    <a:srgbClr val="FFEA18"/>
                  </a:solidFill>
                  <a:latin typeface="Times" pitchFamily="2" charset="0"/>
                </a:endParaRPr>
              </a:p>
            </p:txBody>
          </p:sp>
          <p:sp>
            <p:nvSpPr>
              <p:cNvPr id="600139" name="Rectangle 75">
                <a:extLst>
                  <a:ext uri="{FF2B5EF4-FFF2-40B4-BE49-F238E27FC236}">
                    <a16:creationId xmlns:a16="http://schemas.microsoft.com/office/drawing/2014/main" id="{0639EC39-E8E2-614C-8BD8-A92750D3A567}"/>
                  </a:ext>
                </a:extLst>
              </p:cNvPr>
              <p:cNvSpPr>
                <a:spLocks noChangeArrowheads="1"/>
              </p:cNvSpPr>
              <p:nvPr/>
            </p:nvSpPr>
            <p:spPr bwMode="auto">
              <a:xfrm>
                <a:off x="1415" y="1179"/>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A</a:t>
                </a:r>
                <a:endParaRPr lang="en-US" altLang="en-US" sz="3600">
                  <a:solidFill>
                    <a:srgbClr val="FC030C"/>
                  </a:solidFill>
                  <a:latin typeface="Times" pitchFamily="2" charset="0"/>
                </a:endParaRPr>
              </a:p>
            </p:txBody>
          </p:sp>
          <p:sp>
            <p:nvSpPr>
              <p:cNvPr id="600140" name="Rectangle 76">
                <a:extLst>
                  <a:ext uri="{FF2B5EF4-FFF2-40B4-BE49-F238E27FC236}">
                    <a16:creationId xmlns:a16="http://schemas.microsoft.com/office/drawing/2014/main" id="{0FC8B800-02BF-B54B-8C6A-757F906ED866}"/>
                  </a:ext>
                </a:extLst>
              </p:cNvPr>
              <p:cNvSpPr>
                <a:spLocks noChangeArrowheads="1"/>
              </p:cNvSpPr>
              <p:nvPr/>
            </p:nvSpPr>
            <p:spPr bwMode="auto">
              <a:xfrm>
                <a:off x="1665" y="118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00141" name="Rectangle 77">
                <a:extLst>
                  <a:ext uri="{FF2B5EF4-FFF2-40B4-BE49-F238E27FC236}">
                    <a16:creationId xmlns:a16="http://schemas.microsoft.com/office/drawing/2014/main" id="{20D61EB9-4DB2-3D4D-ABC8-59BA149D7CB3}"/>
                  </a:ext>
                </a:extLst>
              </p:cNvPr>
              <p:cNvSpPr>
                <a:spLocks noChangeArrowheads="1"/>
              </p:cNvSpPr>
              <p:nvPr/>
            </p:nvSpPr>
            <p:spPr bwMode="auto">
              <a:xfrm>
                <a:off x="1867" y="1179"/>
                <a:ext cx="160"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M</a:t>
                </a:r>
                <a:endParaRPr lang="en-US" altLang="en-US" sz="3600">
                  <a:solidFill>
                    <a:srgbClr val="FC030C"/>
                  </a:solidFill>
                  <a:latin typeface="Times" pitchFamily="2" charset="0"/>
                </a:endParaRPr>
              </a:p>
            </p:txBody>
          </p:sp>
          <p:sp>
            <p:nvSpPr>
              <p:cNvPr id="600142" name="Rectangle 78">
                <a:extLst>
                  <a:ext uri="{FF2B5EF4-FFF2-40B4-BE49-F238E27FC236}">
                    <a16:creationId xmlns:a16="http://schemas.microsoft.com/office/drawing/2014/main" id="{3CDDDD6C-CA94-1E49-8954-251DD91EA1BF}"/>
                  </a:ext>
                </a:extLst>
              </p:cNvPr>
              <p:cNvSpPr>
                <a:spLocks noChangeArrowheads="1"/>
              </p:cNvSpPr>
              <p:nvPr/>
            </p:nvSpPr>
            <p:spPr bwMode="auto">
              <a:xfrm>
                <a:off x="2113" y="1175"/>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00143" name="Rectangle 79">
                <a:extLst>
                  <a:ext uri="{FF2B5EF4-FFF2-40B4-BE49-F238E27FC236}">
                    <a16:creationId xmlns:a16="http://schemas.microsoft.com/office/drawing/2014/main" id="{918D8BB5-63E2-F44E-8722-213C697EE732}"/>
                  </a:ext>
                </a:extLst>
              </p:cNvPr>
              <p:cNvSpPr>
                <a:spLocks noChangeArrowheads="1"/>
              </p:cNvSpPr>
              <p:nvPr/>
            </p:nvSpPr>
            <p:spPr bwMode="auto">
              <a:xfrm>
                <a:off x="2335"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A</a:t>
                </a:r>
                <a:endParaRPr lang="en-US" altLang="en-US" sz="3600">
                  <a:solidFill>
                    <a:srgbClr val="08F220"/>
                  </a:solidFill>
                  <a:latin typeface="Times" pitchFamily="2" charset="0"/>
                </a:endParaRPr>
              </a:p>
            </p:txBody>
          </p:sp>
          <p:sp>
            <p:nvSpPr>
              <p:cNvPr id="600144" name="Rectangle 80">
                <a:extLst>
                  <a:ext uri="{FF2B5EF4-FFF2-40B4-BE49-F238E27FC236}">
                    <a16:creationId xmlns:a16="http://schemas.microsoft.com/office/drawing/2014/main" id="{B3A70BF0-3DD3-2245-A664-C8CEBF0A7406}"/>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K</a:t>
                </a:r>
                <a:endParaRPr lang="en-US" altLang="en-US" sz="3600">
                  <a:solidFill>
                    <a:srgbClr val="08F220"/>
                  </a:solidFill>
                  <a:latin typeface="Times" pitchFamily="2" charset="0"/>
                </a:endParaRPr>
              </a:p>
            </p:txBody>
          </p:sp>
          <p:sp>
            <p:nvSpPr>
              <p:cNvPr id="600145" name="Rectangle 81">
                <a:extLst>
                  <a:ext uri="{FF2B5EF4-FFF2-40B4-BE49-F238E27FC236}">
                    <a16:creationId xmlns:a16="http://schemas.microsoft.com/office/drawing/2014/main" id="{F44CA6C2-93DD-4949-ACB7-6938F52E26A5}"/>
                  </a:ext>
                </a:extLst>
              </p:cNvPr>
              <p:cNvSpPr>
                <a:spLocks noChangeArrowheads="1"/>
              </p:cNvSpPr>
              <p:nvPr/>
            </p:nvSpPr>
            <p:spPr bwMode="auto">
              <a:xfrm>
                <a:off x="2781" y="119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P</a:t>
                </a:r>
                <a:endParaRPr lang="en-US" altLang="en-US" sz="3600">
                  <a:solidFill>
                    <a:srgbClr val="08F220"/>
                  </a:solidFill>
                  <a:latin typeface="Times" pitchFamily="2" charset="0"/>
                </a:endParaRPr>
              </a:p>
            </p:txBody>
          </p:sp>
        </p:grpSp>
        <p:sp>
          <p:nvSpPr>
            <p:cNvPr id="600146" name="Rectangle 82">
              <a:extLst>
                <a:ext uri="{FF2B5EF4-FFF2-40B4-BE49-F238E27FC236}">
                  <a16:creationId xmlns:a16="http://schemas.microsoft.com/office/drawing/2014/main" id="{376C80AA-97A2-294F-B770-E9CA55DF3CED}"/>
                </a:ext>
              </a:extLst>
            </p:cNvPr>
            <p:cNvSpPr>
              <a:spLocks noChangeArrowheads="1"/>
            </p:cNvSpPr>
            <p:nvPr/>
          </p:nvSpPr>
          <p:spPr bwMode="auto">
            <a:xfrm>
              <a:off x="3024" y="1184"/>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11B0C5"/>
                  </a:solidFill>
                  <a:latin typeface=""/>
                </a:rPr>
                <a:t>S</a:t>
              </a:r>
              <a:endParaRPr lang="en-US" altLang="en-US" sz="3600">
                <a:solidFill>
                  <a:srgbClr val="11B0C5"/>
                </a:solidFill>
                <a:latin typeface="Times" pitchFamily="2" charset="0"/>
              </a:endParaRPr>
            </a:p>
          </p:txBody>
        </p:sp>
        <p:grpSp>
          <p:nvGrpSpPr>
            <p:cNvPr id="600147" name="Group 83">
              <a:extLst>
                <a:ext uri="{FF2B5EF4-FFF2-40B4-BE49-F238E27FC236}">
                  <a16:creationId xmlns:a16="http://schemas.microsoft.com/office/drawing/2014/main" id="{F00A9F05-1B6E-E64B-AAAB-EAA854B2A51D}"/>
                </a:ext>
              </a:extLst>
            </p:cNvPr>
            <p:cNvGrpSpPr>
              <a:grpSpLocks/>
            </p:cNvGrpSpPr>
            <p:nvPr/>
          </p:nvGrpSpPr>
          <p:grpSpPr bwMode="auto">
            <a:xfrm>
              <a:off x="2033" y="58"/>
              <a:ext cx="455" cy="692"/>
              <a:chOff x="1814" y="109"/>
              <a:chExt cx="455" cy="692"/>
            </a:xfrm>
          </p:grpSpPr>
          <p:sp>
            <p:nvSpPr>
              <p:cNvPr id="600148" name="Text Box 84">
                <a:extLst>
                  <a:ext uri="{FF2B5EF4-FFF2-40B4-BE49-F238E27FC236}">
                    <a16:creationId xmlns:a16="http://schemas.microsoft.com/office/drawing/2014/main" id="{038C07A3-A99A-DE47-AD7F-903F080D2A2E}"/>
                  </a:ext>
                </a:extLst>
              </p:cNvPr>
              <p:cNvSpPr txBox="1">
                <a:spLocks noChangeArrowheads="1"/>
              </p:cNvSpPr>
              <p:nvPr/>
            </p:nvSpPr>
            <p:spPr bwMode="auto">
              <a:xfrm>
                <a:off x="1814" y="109"/>
                <a:ext cx="455" cy="692"/>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6600" i="1">
                    <a:solidFill>
                      <a:srgbClr val="FF262D"/>
                    </a:solidFill>
                    <a:latin typeface=""/>
                  </a:rPr>
                  <a:t>7</a:t>
                </a:r>
              </a:p>
            </p:txBody>
          </p:sp>
          <p:sp>
            <p:nvSpPr>
              <p:cNvPr id="600149" name="Line 85">
                <a:extLst>
                  <a:ext uri="{FF2B5EF4-FFF2-40B4-BE49-F238E27FC236}">
                    <a16:creationId xmlns:a16="http://schemas.microsoft.com/office/drawing/2014/main" id="{BF883184-FF0C-1843-98E7-ECADACA311BD}"/>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a14:hiddenLine>
                </a:ext>
              </a:extLst>
            </p:spPr>
            <p:txBody>
              <a:bodyPr wrap="none" anchor="ctr"/>
              <a:lstStyle/>
              <a:p>
                <a:endParaRPr lang="en-US"/>
              </a:p>
            </p:txBody>
          </p:sp>
        </p:grpSp>
        <p:sp>
          <p:nvSpPr>
            <p:cNvPr id="600150" name="Line 86">
              <a:extLst>
                <a:ext uri="{FF2B5EF4-FFF2-40B4-BE49-F238E27FC236}">
                  <a16:creationId xmlns:a16="http://schemas.microsoft.com/office/drawing/2014/main" id="{08DF88F4-F3AB-3C4E-B421-4B92D05AA96A}"/>
                </a:ext>
              </a:extLst>
            </p:cNvPr>
            <p:cNvSpPr>
              <a:spLocks noChangeShapeType="1"/>
            </p:cNvSpPr>
            <p:nvPr/>
          </p:nvSpPr>
          <p:spPr bwMode="auto">
            <a:xfrm>
              <a:off x="2195" y="421"/>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00151" name="Rectangle 87">
              <a:extLst>
                <a:ext uri="{FF2B5EF4-FFF2-40B4-BE49-F238E27FC236}">
                  <a16:creationId xmlns:a16="http://schemas.microsoft.com/office/drawing/2014/main" id="{DE1A78FE-2838-B24A-AC0A-6215F16ECAA9}"/>
                </a:ext>
              </a:extLst>
            </p:cNvPr>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sz="2400" b="0">
                <a:solidFill>
                  <a:srgbClr val="FDDC07"/>
                </a:solidFill>
              </a:endParaRPr>
            </a:p>
          </p:txBody>
        </p:sp>
        <p:sp>
          <p:nvSpPr>
            <p:cNvPr id="600152" name="Rectangle 88">
              <a:extLst>
                <a:ext uri="{FF2B5EF4-FFF2-40B4-BE49-F238E27FC236}">
                  <a16:creationId xmlns:a16="http://schemas.microsoft.com/office/drawing/2014/main" id="{0353777C-F9AE-2B45-860B-AA048FDF3A84}"/>
                </a:ext>
              </a:extLst>
            </p:cNvPr>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00153" name="Rectangle 89">
              <a:extLst>
                <a:ext uri="{FF2B5EF4-FFF2-40B4-BE49-F238E27FC236}">
                  <a16:creationId xmlns:a16="http://schemas.microsoft.com/office/drawing/2014/main" id="{19C243D3-573A-D14C-AAC9-2F2A6777F6DB}"/>
                </a:ext>
              </a:extLst>
            </p:cNvPr>
            <p:cNvSpPr>
              <a:spLocks noChangeArrowheads="1"/>
            </p:cNvSpPr>
            <p:nvPr/>
          </p:nvSpPr>
          <p:spPr bwMode="auto">
            <a:xfrm>
              <a:off x="3280" y="1162"/>
              <a:ext cx="0" cy="34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600154" name="Rectangle 90">
              <a:extLst>
                <a:ext uri="{FF2B5EF4-FFF2-40B4-BE49-F238E27FC236}">
                  <a16:creationId xmlns:a16="http://schemas.microsoft.com/office/drawing/2014/main" id="{E17DB51E-6585-D742-8F94-A2F7FE445F64}"/>
                </a:ext>
              </a:extLst>
            </p:cNvPr>
            <p:cNvSpPr>
              <a:spLocks noChangeArrowheads="1"/>
            </p:cNvSpPr>
            <p:nvPr/>
          </p:nvSpPr>
          <p:spPr bwMode="auto">
            <a:xfrm>
              <a:off x="3317" y="1162"/>
              <a:ext cx="0" cy="34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600155" name="Text Box 91">
              <a:extLst>
                <a:ext uri="{FF2B5EF4-FFF2-40B4-BE49-F238E27FC236}">
                  <a16:creationId xmlns:a16="http://schemas.microsoft.com/office/drawing/2014/main" id="{FD32F818-4599-D546-B3FF-66FAFB6B41AC}"/>
                </a:ext>
              </a:extLst>
            </p:cNvPr>
            <p:cNvSpPr txBox="1">
              <a:spLocks noChangeArrowheads="1"/>
            </p:cNvSpPr>
            <p:nvPr/>
          </p:nvSpPr>
          <p:spPr bwMode="auto">
            <a:xfrm>
              <a:off x="1639" y="578"/>
              <a:ext cx="1275"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solidFill>
                    <a:srgbClr val="00DFCA"/>
                  </a:solidFill>
                  <a:latin typeface="Arial" panose="020B0604020202020204" pitchFamily="34" charset="0"/>
                </a:rPr>
                <a:t>C 7 S Y</a:t>
              </a:r>
            </a:p>
          </p:txBody>
        </p:sp>
        <p:sp>
          <p:nvSpPr>
            <p:cNvPr id="600156" name="Line 92">
              <a:extLst>
                <a:ext uri="{FF2B5EF4-FFF2-40B4-BE49-F238E27FC236}">
                  <a16:creationId xmlns:a16="http://schemas.microsoft.com/office/drawing/2014/main" id="{3790EA25-C4CD-054F-A04F-E383203D286D}"/>
                </a:ext>
              </a:extLst>
            </p:cNvPr>
            <p:cNvSpPr>
              <a:spLocks noChangeShapeType="1"/>
            </p:cNvSpPr>
            <p:nvPr/>
          </p:nvSpPr>
          <p:spPr bwMode="auto">
            <a:xfrm>
              <a:off x="2123" y="768"/>
              <a:ext cx="94" cy="0"/>
            </a:xfrm>
            <a:prstGeom prst="line">
              <a:avLst/>
            </a:prstGeom>
            <a:noFill/>
            <a:ln w="3810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600157" name="Rectangle 93">
            <a:extLst>
              <a:ext uri="{FF2B5EF4-FFF2-40B4-BE49-F238E27FC236}">
                <a16:creationId xmlns:a16="http://schemas.microsoft.com/office/drawing/2014/main" id="{A456CF76-44F1-074C-BEA7-66A406945A5C}"/>
              </a:ext>
            </a:extLst>
          </p:cNvPr>
          <p:cNvSpPr>
            <a:spLocks noChangeArrowheads="1"/>
          </p:cNvSpPr>
          <p:nvPr/>
        </p:nvSpPr>
        <p:spPr bwMode="auto">
          <a:xfrm rot="17945350">
            <a:off x="5034757" y="1070768"/>
            <a:ext cx="2413000" cy="150813"/>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solidFill>
                  <a:srgbClr val="FFEA18"/>
                </a:solidFill>
                <a:latin typeface="Arial" panose="020B0604020202020204" pitchFamily="34" charset="0"/>
              </a:rPr>
              <a:t>PERJAMUAN KAWIN ANAK DOMBA</a:t>
            </a:r>
          </a:p>
        </p:txBody>
      </p:sp>
      <p:sp>
        <p:nvSpPr>
          <p:cNvPr id="600158" name="Rectangle 94">
            <a:extLst>
              <a:ext uri="{FF2B5EF4-FFF2-40B4-BE49-F238E27FC236}">
                <a16:creationId xmlns:a16="http://schemas.microsoft.com/office/drawing/2014/main" id="{2482244F-7047-5D45-A514-DC0703C7F7BE}"/>
              </a:ext>
            </a:extLst>
          </p:cNvPr>
          <p:cNvSpPr>
            <a:spLocks noChangeArrowheads="1"/>
          </p:cNvSpPr>
          <p:nvPr/>
        </p:nvSpPr>
        <p:spPr bwMode="auto">
          <a:xfrm rot="17945350">
            <a:off x="5666582" y="1443831"/>
            <a:ext cx="1536700"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11B0C5"/>
                </a:solidFill>
                <a:latin typeface="Arial" panose="020B0604020202020204" pitchFamily="34" charset="0"/>
              </a:rPr>
              <a:t>KEDATANGAN KEDUA</a:t>
            </a:r>
            <a:endParaRPr lang="en-US" altLang="en-US" sz="1100">
              <a:solidFill>
                <a:srgbClr val="FFEA18"/>
              </a:solidFill>
              <a:latin typeface="Arial" panose="020B0604020202020204" pitchFamily="34" charset="0"/>
            </a:endParaRPr>
          </a:p>
        </p:txBody>
      </p:sp>
      <p:sp>
        <p:nvSpPr>
          <p:cNvPr id="600159" name="Rectangle 95">
            <a:extLst>
              <a:ext uri="{FF2B5EF4-FFF2-40B4-BE49-F238E27FC236}">
                <a16:creationId xmlns:a16="http://schemas.microsoft.com/office/drawing/2014/main" id="{676B63DE-A028-FF4B-A9B9-45F3589A416C}"/>
              </a:ext>
            </a:extLst>
          </p:cNvPr>
          <p:cNvSpPr>
            <a:spLocks noChangeArrowheads="1"/>
          </p:cNvSpPr>
          <p:nvPr/>
        </p:nvSpPr>
        <p:spPr bwMode="auto">
          <a:xfrm rot="17945350">
            <a:off x="5724525" y="911225"/>
            <a:ext cx="2693988" cy="134938"/>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80000"/>
              </a:lnSpc>
            </a:pPr>
            <a:r>
              <a:rPr lang="en-US" altLang="en-US" sz="1100">
                <a:solidFill>
                  <a:srgbClr val="08F220"/>
                </a:solidFill>
                <a:latin typeface="Arial" panose="020B0604020202020204" pitchFamily="34" charset="0"/>
              </a:rPr>
              <a:t>PEMERINTAHAN KRISTUS DI BUMI</a:t>
            </a:r>
            <a:endParaRPr lang="en-US" altLang="en-US" sz="1100">
              <a:solidFill>
                <a:srgbClr val="FFEA18"/>
              </a:solidFill>
              <a:latin typeface="Arial" panose="020B0604020202020204" pitchFamily="34" charset="0"/>
            </a:endParaRPr>
          </a:p>
        </p:txBody>
      </p:sp>
      <p:sp>
        <p:nvSpPr>
          <p:cNvPr id="600160" name="Rectangle 96">
            <a:extLst>
              <a:ext uri="{FF2B5EF4-FFF2-40B4-BE49-F238E27FC236}">
                <a16:creationId xmlns:a16="http://schemas.microsoft.com/office/drawing/2014/main" id="{05A38238-FF03-2942-95FA-0BC3C1B1E308}"/>
              </a:ext>
            </a:extLst>
          </p:cNvPr>
          <p:cNvSpPr>
            <a:spLocks noChangeArrowheads="1"/>
          </p:cNvSpPr>
          <p:nvPr/>
        </p:nvSpPr>
        <p:spPr bwMode="auto">
          <a:xfrm rot="17945350">
            <a:off x="6196807" y="1226343"/>
            <a:ext cx="2032000" cy="150813"/>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latin typeface="Arial" panose="020B0604020202020204" pitchFamily="34" charset="0"/>
              </a:rPr>
              <a:t>PENGHAKIMAN TAHTA PUTIH</a:t>
            </a:r>
          </a:p>
        </p:txBody>
      </p:sp>
      <p:sp>
        <p:nvSpPr>
          <p:cNvPr id="600161" name="Rectangle 97">
            <a:extLst>
              <a:ext uri="{FF2B5EF4-FFF2-40B4-BE49-F238E27FC236}">
                <a16:creationId xmlns:a16="http://schemas.microsoft.com/office/drawing/2014/main" id="{D6CA1BDA-8524-C740-AD56-C3A4CB8D5D77}"/>
              </a:ext>
            </a:extLst>
          </p:cNvPr>
          <p:cNvSpPr>
            <a:spLocks noChangeArrowheads="1"/>
          </p:cNvSpPr>
          <p:nvPr/>
        </p:nvSpPr>
        <p:spPr bwMode="auto">
          <a:xfrm rot="17945350">
            <a:off x="6584950" y="1174750"/>
            <a:ext cx="2147888" cy="134938"/>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F87B57"/>
                </a:solidFill>
                <a:latin typeface="Arial" panose="020B0604020202020204" pitchFamily="34" charset="0"/>
              </a:rPr>
              <a:t>LANGIT BARU DAN BUMI BARU</a:t>
            </a:r>
          </a:p>
        </p:txBody>
      </p:sp>
      <p:sp>
        <p:nvSpPr>
          <p:cNvPr id="600162" name="Text Box 149">
            <a:extLst>
              <a:ext uri="{FF2B5EF4-FFF2-40B4-BE49-F238E27FC236}">
                <a16:creationId xmlns:a16="http://schemas.microsoft.com/office/drawing/2014/main" id="{FE8E84D3-0651-CF4A-9168-C812C900D837}"/>
              </a:ext>
            </a:extLst>
          </p:cNvPr>
          <p:cNvSpPr txBox="1">
            <a:spLocks noChangeArrowheads="1"/>
          </p:cNvSpPr>
          <p:nvPr/>
        </p:nvSpPr>
        <p:spPr bwMode="auto">
          <a:xfrm>
            <a:off x="8443913"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600">
                <a:latin typeface="Comic Sans MS" panose="030F0902030302020204" pitchFamily="66" charset="0"/>
                <a:ea typeface="ＭＳ Ｐゴシック" panose="020B0600070205080204" pitchFamily="34" charset="-128"/>
              </a:rPr>
              <a:t>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00157"/>
                                        </p:tgtEl>
                                        <p:attrNameLst>
                                          <p:attrName>style.visibility</p:attrName>
                                        </p:attrNameLst>
                                      </p:cBhvr>
                                      <p:to>
                                        <p:strVal val="visible"/>
                                      </p:to>
                                    </p:set>
                                    <p:anim calcmode="lin" valueType="num">
                                      <p:cBhvr additive="base">
                                        <p:cTn id="7" dur="500" fill="hold"/>
                                        <p:tgtEl>
                                          <p:spTgt spid="600157"/>
                                        </p:tgtEl>
                                        <p:attrNameLst>
                                          <p:attrName>ppt_x</p:attrName>
                                        </p:attrNameLst>
                                      </p:cBhvr>
                                      <p:tavLst>
                                        <p:tav tm="0">
                                          <p:val>
                                            <p:strVal val="#ppt_x"/>
                                          </p:val>
                                        </p:tav>
                                        <p:tav tm="100000">
                                          <p:val>
                                            <p:strVal val="#ppt_x"/>
                                          </p:val>
                                        </p:tav>
                                      </p:tavLst>
                                    </p:anim>
                                    <p:anim calcmode="lin" valueType="num">
                                      <p:cBhvr additive="base">
                                        <p:cTn id="8" dur="500" fill="hold"/>
                                        <p:tgtEl>
                                          <p:spTgt spid="60015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00158"/>
                                        </p:tgtEl>
                                        <p:attrNameLst>
                                          <p:attrName>style.visibility</p:attrName>
                                        </p:attrNameLst>
                                      </p:cBhvr>
                                      <p:to>
                                        <p:strVal val="visible"/>
                                      </p:to>
                                    </p:set>
                                    <p:anim calcmode="lin" valueType="num">
                                      <p:cBhvr additive="base">
                                        <p:cTn id="13" dur="500" fill="hold"/>
                                        <p:tgtEl>
                                          <p:spTgt spid="600158"/>
                                        </p:tgtEl>
                                        <p:attrNameLst>
                                          <p:attrName>ppt_x</p:attrName>
                                        </p:attrNameLst>
                                      </p:cBhvr>
                                      <p:tavLst>
                                        <p:tav tm="0">
                                          <p:val>
                                            <p:strVal val="#ppt_x"/>
                                          </p:val>
                                        </p:tav>
                                        <p:tav tm="100000">
                                          <p:val>
                                            <p:strVal val="#ppt_x"/>
                                          </p:val>
                                        </p:tav>
                                      </p:tavLst>
                                    </p:anim>
                                    <p:anim calcmode="lin" valueType="num">
                                      <p:cBhvr additive="base">
                                        <p:cTn id="14" dur="500" fill="hold"/>
                                        <p:tgtEl>
                                          <p:spTgt spid="600158"/>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00159"/>
                                        </p:tgtEl>
                                        <p:attrNameLst>
                                          <p:attrName>style.visibility</p:attrName>
                                        </p:attrNameLst>
                                      </p:cBhvr>
                                      <p:to>
                                        <p:strVal val="visible"/>
                                      </p:to>
                                    </p:set>
                                    <p:anim calcmode="lin" valueType="num">
                                      <p:cBhvr additive="base">
                                        <p:cTn id="19" dur="500" fill="hold"/>
                                        <p:tgtEl>
                                          <p:spTgt spid="600159"/>
                                        </p:tgtEl>
                                        <p:attrNameLst>
                                          <p:attrName>ppt_x</p:attrName>
                                        </p:attrNameLst>
                                      </p:cBhvr>
                                      <p:tavLst>
                                        <p:tav tm="0">
                                          <p:val>
                                            <p:strVal val="#ppt_x"/>
                                          </p:val>
                                        </p:tav>
                                        <p:tav tm="100000">
                                          <p:val>
                                            <p:strVal val="#ppt_x"/>
                                          </p:val>
                                        </p:tav>
                                      </p:tavLst>
                                    </p:anim>
                                    <p:anim calcmode="lin" valueType="num">
                                      <p:cBhvr additive="base">
                                        <p:cTn id="20" dur="500" fill="hold"/>
                                        <p:tgtEl>
                                          <p:spTgt spid="600159"/>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00160"/>
                                        </p:tgtEl>
                                        <p:attrNameLst>
                                          <p:attrName>style.visibility</p:attrName>
                                        </p:attrNameLst>
                                      </p:cBhvr>
                                      <p:to>
                                        <p:strVal val="visible"/>
                                      </p:to>
                                    </p:set>
                                    <p:anim calcmode="lin" valueType="num">
                                      <p:cBhvr additive="base">
                                        <p:cTn id="25" dur="500" fill="hold"/>
                                        <p:tgtEl>
                                          <p:spTgt spid="600160"/>
                                        </p:tgtEl>
                                        <p:attrNameLst>
                                          <p:attrName>ppt_x</p:attrName>
                                        </p:attrNameLst>
                                      </p:cBhvr>
                                      <p:tavLst>
                                        <p:tav tm="0">
                                          <p:val>
                                            <p:strVal val="#ppt_x"/>
                                          </p:val>
                                        </p:tav>
                                        <p:tav tm="100000">
                                          <p:val>
                                            <p:strVal val="#ppt_x"/>
                                          </p:val>
                                        </p:tav>
                                      </p:tavLst>
                                    </p:anim>
                                    <p:anim calcmode="lin" valueType="num">
                                      <p:cBhvr additive="base">
                                        <p:cTn id="26" dur="500" fill="hold"/>
                                        <p:tgtEl>
                                          <p:spTgt spid="600160"/>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00161"/>
                                        </p:tgtEl>
                                        <p:attrNameLst>
                                          <p:attrName>style.visibility</p:attrName>
                                        </p:attrNameLst>
                                      </p:cBhvr>
                                      <p:to>
                                        <p:strVal val="visible"/>
                                      </p:to>
                                    </p:set>
                                    <p:anim calcmode="lin" valueType="num">
                                      <p:cBhvr additive="base">
                                        <p:cTn id="31" dur="500" fill="hold"/>
                                        <p:tgtEl>
                                          <p:spTgt spid="600161"/>
                                        </p:tgtEl>
                                        <p:attrNameLst>
                                          <p:attrName>ppt_x</p:attrName>
                                        </p:attrNameLst>
                                      </p:cBhvr>
                                      <p:tavLst>
                                        <p:tav tm="0">
                                          <p:val>
                                            <p:strVal val="#ppt_x"/>
                                          </p:val>
                                        </p:tav>
                                        <p:tav tm="100000">
                                          <p:val>
                                            <p:strVal val="#ppt_x"/>
                                          </p:val>
                                        </p:tav>
                                      </p:tavLst>
                                    </p:anim>
                                    <p:anim calcmode="lin" valueType="num">
                                      <p:cBhvr additive="base">
                                        <p:cTn id="32" dur="500" fill="hold"/>
                                        <p:tgtEl>
                                          <p:spTgt spid="60016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157" grpId="0" autoUpdateAnimBg="0"/>
      <p:bldP spid="600158" grpId="0" autoUpdateAnimBg="0"/>
      <p:bldP spid="600159" grpId="0" autoUpdateAnimBg="0"/>
      <p:bldP spid="600160" grpId="0" autoUpdateAnimBg="0"/>
      <p:bldP spid="60016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descr="Walnut">
            <a:extLst>
              <a:ext uri="{FF2B5EF4-FFF2-40B4-BE49-F238E27FC236}">
                <a16:creationId xmlns:a16="http://schemas.microsoft.com/office/drawing/2014/main" id="{5FE2603E-FFB4-574C-92B2-EA2803A690B6}"/>
              </a:ext>
            </a:extLst>
          </p:cNvPr>
          <p:cNvSpPr>
            <a:spLocks noChangeArrowheads="1"/>
          </p:cNvSpPr>
          <p:nvPr/>
        </p:nvSpPr>
        <p:spPr bwMode="auto">
          <a:xfrm>
            <a:off x="12700" y="0"/>
            <a:ext cx="9144000" cy="6858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2115" name="Rectangle 3">
            <a:extLst>
              <a:ext uri="{FF2B5EF4-FFF2-40B4-BE49-F238E27FC236}">
                <a16:creationId xmlns:a16="http://schemas.microsoft.com/office/drawing/2014/main" id="{32937809-23AE-AE41-91A2-F548B13223F4}"/>
              </a:ext>
            </a:extLst>
          </p:cNvPr>
          <p:cNvSpPr>
            <a:spLocks noChangeArrowheads="1"/>
          </p:cNvSpPr>
          <p:nvPr/>
        </p:nvSpPr>
        <p:spPr bwMode="auto">
          <a:xfrm rot="16200000">
            <a:off x="8049419" y="50807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a:solidFill>
                <a:srgbClr val="FF262D"/>
              </a:solidFill>
            </a:endParaRPr>
          </a:p>
        </p:txBody>
      </p:sp>
      <p:sp>
        <p:nvSpPr>
          <p:cNvPr id="602116" name="Rectangle 4">
            <a:extLst>
              <a:ext uri="{FF2B5EF4-FFF2-40B4-BE49-F238E27FC236}">
                <a16:creationId xmlns:a16="http://schemas.microsoft.com/office/drawing/2014/main" id="{B2F2C1EB-8E14-834A-8A8B-D81B369630A4}"/>
              </a:ext>
            </a:extLst>
          </p:cNvPr>
          <p:cNvSpPr>
            <a:spLocks noChangeArrowheads="1"/>
          </p:cNvSpPr>
          <p:nvPr/>
        </p:nvSpPr>
        <p:spPr bwMode="auto">
          <a:xfrm rot="16200000">
            <a:off x="8190707" y="50934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sp>
        <p:nvSpPr>
          <p:cNvPr id="602117" name="Rectangle 5" descr="Oak">
            <a:extLst>
              <a:ext uri="{FF2B5EF4-FFF2-40B4-BE49-F238E27FC236}">
                <a16:creationId xmlns:a16="http://schemas.microsoft.com/office/drawing/2014/main" id="{5F3F4AB7-B8EB-1F45-8772-0E302597EA16}"/>
              </a:ext>
            </a:extLst>
          </p:cNvPr>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solidFill>
                <a:srgbClr val="00DFCA"/>
              </a:solidFill>
            </a:endParaRPr>
          </a:p>
        </p:txBody>
      </p:sp>
      <p:sp>
        <p:nvSpPr>
          <p:cNvPr id="602118" name="Rectangle 6" descr="Oak">
            <a:extLst>
              <a:ext uri="{FF2B5EF4-FFF2-40B4-BE49-F238E27FC236}">
                <a16:creationId xmlns:a16="http://schemas.microsoft.com/office/drawing/2014/main" id="{A0A834E4-D88E-D24B-9486-C6E7193E8FCD}"/>
              </a:ext>
            </a:extLst>
          </p:cNvPr>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02119" name="Rectangle 7" descr="Oak">
            <a:extLst>
              <a:ext uri="{FF2B5EF4-FFF2-40B4-BE49-F238E27FC236}">
                <a16:creationId xmlns:a16="http://schemas.microsoft.com/office/drawing/2014/main" id="{89367547-2BD9-6940-A3C3-6D64848B373A}"/>
              </a:ext>
            </a:extLst>
          </p:cNvPr>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602120" name="Picture 8">
            <a:extLst>
              <a:ext uri="{FF2B5EF4-FFF2-40B4-BE49-F238E27FC236}">
                <a16:creationId xmlns:a16="http://schemas.microsoft.com/office/drawing/2014/main" id="{F17C5A4A-B15D-6947-ABF8-6036CC070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745038" y="2125663"/>
            <a:ext cx="301625" cy="4529137"/>
          </a:xfrm>
          <a:prstGeom prst="rect">
            <a:avLst/>
          </a:prstGeom>
          <a:noFill/>
          <a:extLst>
            <a:ext uri="{909E8E84-426E-40DD-AFC4-6F175D3DCCD1}">
              <a14:hiddenFill xmlns:a14="http://schemas.microsoft.com/office/drawing/2010/main">
                <a:solidFill>
                  <a:srgbClr val="FFFFFF"/>
                </a:solidFill>
              </a14:hiddenFill>
            </a:ext>
          </a:extLst>
        </p:spPr>
      </p:pic>
      <p:sp>
        <p:nvSpPr>
          <p:cNvPr id="602121" name="Rectangle 9" descr="Oak">
            <a:extLst>
              <a:ext uri="{FF2B5EF4-FFF2-40B4-BE49-F238E27FC236}">
                <a16:creationId xmlns:a16="http://schemas.microsoft.com/office/drawing/2014/main" id="{BBC3A5E6-85E9-3A4A-85E8-CDDB0F8709B3}"/>
              </a:ext>
            </a:extLst>
          </p:cNvPr>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solidFill>
                <a:srgbClr val="00DFCA"/>
              </a:solidFill>
            </a:endParaRPr>
          </a:p>
        </p:txBody>
      </p:sp>
      <p:sp>
        <p:nvSpPr>
          <p:cNvPr id="602122" name="Rectangle 10">
            <a:extLst>
              <a:ext uri="{FF2B5EF4-FFF2-40B4-BE49-F238E27FC236}">
                <a16:creationId xmlns:a16="http://schemas.microsoft.com/office/drawing/2014/main" id="{A3B4E5E3-E4BC-AF45-8123-6B746185AED5}"/>
              </a:ext>
            </a:extLst>
          </p:cNvPr>
          <p:cNvSpPr>
            <a:spLocks noChangeArrowheads="1"/>
          </p:cNvSpPr>
          <p:nvPr/>
        </p:nvSpPr>
        <p:spPr bwMode="auto">
          <a:xfrm rot="16200000">
            <a:off x="8049419" y="50807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a:solidFill>
                <a:srgbClr val="FF262D"/>
              </a:solidFill>
            </a:endParaRPr>
          </a:p>
        </p:txBody>
      </p:sp>
      <p:sp>
        <p:nvSpPr>
          <p:cNvPr id="602123" name="Rectangle 11">
            <a:extLst>
              <a:ext uri="{FF2B5EF4-FFF2-40B4-BE49-F238E27FC236}">
                <a16:creationId xmlns:a16="http://schemas.microsoft.com/office/drawing/2014/main" id="{A58BD750-5AA8-C441-B237-C260C25660BB}"/>
              </a:ext>
            </a:extLst>
          </p:cNvPr>
          <p:cNvSpPr>
            <a:spLocks noChangeArrowheads="1"/>
          </p:cNvSpPr>
          <p:nvPr/>
        </p:nvSpPr>
        <p:spPr bwMode="auto">
          <a:xfrm rot="16200000">
            <a:off x="8190707" y="5093494"/>
            <a:ext cx="195262"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pic>
        <p:nvPicPr>
          <p:cNvPr id="602124" name="Picture 12">
            <a:extLst>
              <a:ext uri="{FF2B5EF4-FFF2-40B4-BE49-F238E27FC236}">
                <a16:creationId xmlns:a16="http://schemas.microsoft.com/office/drawing/2014/main" id="{866F8DA5-30B7-7443-A77A-71CA87EEC2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4035425" y="2106613"/>
            <a:ext cx="301625" cy="4541837"/>
          </a:xfrm>
          <a:prstGeom prst="rect">
            <a:avLst/>
          </a:prstGeom>
          <a:noFill/>
          <a:extLst>
            <a:ext uri="{909E8E84-426E-40DD-AFC4-6F175D3DCCD1}">
              <a14:hiddenFill xmlns:a14="http://schemas.microsoft.com/office/drawing/2010/main">
                <a:solidFill>
                  <a:srgbClr val="FFFFFF"/>
                </a:solidFill>
              </a14:hiddenFill>
            </a:ext>
          </a:extLst>
        </p:spPr>
      </p:pic>
      <p:sp>
        <p:nvSpPr>
          <p:cNvPr id="602125" name="Rectangle 13">
            <a:extLst>
              <a:ext uri="{FF2B5EF4-FFF2-40B4-BE49-F238E27FC236}">
                <a16:creationId xmlns:a16="http://schemas.microsoft.com/office/drawing/2014/main" id="{8810D00B-2065-B44C-B72C-190637427415}"/>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602126" name="Rectangle 14">
            <a:extLst>
              <a:ext uri="{FF2B5EF4-FFF2-40B4-BE49-F238E27FC236}">
                <a16:creationId xmlns:a16="http://schemas.microsoft.com/office/drawing/2014/main" id="{C668547B-DD4E-9548-B99F-39B52A8AE7D9}"/>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pic>
        <p:nvPicPr>
          <p:cNvPr id="602127" name="Picture 15">
            <a:extLst>
              <a:ext uri="{FF2B5EF4-FFF2-40B4-BE49-F238E27FC236}">
                <a16:creationId xmlns:a16="http://schemas.microsoft.com/office/drawing/2014/main" id="{50877080-B639-9E4F-82B5-AFB0270E4B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1847850" y="2028825"/>
            <a:ext cx="301625" cy="4605338"/>
          </a:xfrm>
          <a:prstGeom prst="rect">
            <a:avLst/>
          </a:prstGeom>
          <a:noFill/>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Lst>
        </p:spPr>
      </p:pic>
      <p:pic>
        <p:nvPicPr>
          <p:cNvPr id="602128" name="Picture 16">
            <a:extLst>
              <a:ext uri="{FF2B5EF4-FFF2-40B4-BE49-F238E27FC236}">
                <a16:creationId xmlns:a16="http://schemas.microsoft.com/office/drawing/2014/main" id="{29ACD497-076F-0041-B648-B011F3C65A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7240588" y="1868488"/>
            <a:ext cx="301625" cy="4662487"/>
          </a:xfrm>
          <a:prstGeom prst="rect">
            <a:avLst/>
          </a:prstGeom>
          <a:noFill/>
          <a:extLst>
            <a:ext uri="{909E8E84-426E-40DD-AFC4-6F175D3DCCD1}">
              <a14:hiddenFill xmlns:a14="http://schemas.microsoft.com/office/drawing/2010/main">
                <a:solidFill>
                  <a:srgbClr val="FFFFFF"/>
                </a:solidFill>
              </a14:hiddenFill>
            </a:ext>
          </a:extLst>
        </p:spPr>
      </p:pic>
      <p:pic>
        <p:nvPicPr>
          <p:cNvPr id="602129" name="Picture 17">
            <a:extLst>
              <a:ext uri="{FF2B5EF4-FFF2-40B4-BE49-F238E27FC236}">
                <a16:creationId xmlns:a16="http://schemas.microsoft.com/office/drawing/2014/main" id="{4F00DF64-2046-1247-A825-248AF2251D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281738" y="2111375"/>
            <a:ext cx="301625" cy="4554538"/>
          </a:xfrm>
          <a:prstGeom prst="rect">
            <a:avLst/>
          </a:prstGeom>
          <a:noFill/>
          <a:extLst>
            <a:ext uri="{909E8E84-426E-40DD-AFC4-6F175D3DCCD1}">
              <a14:hiddenFill xmlns:a14="http://schemas.microsoft.com/office/drawing/2010/main">
                <a:solidFill>
                  <a:srgbClr val="FFFFFF"/>
                </a:solidFill>
              </a14:hiddenFill>
            </a:ext>
          </a:extLst>
        </p:spPr>
      </p:pic>
      <p:pic>
        <p:nvPicPr>
          <p:cNvPr id="602130" name="Picture 18">
            <a:extLst>
              <a:ext uri="{FF2B5EF4-FFF2-40B4-BE49-F238E27FC236}">
                <a16:creationId xmlns:a16="http://schemas.microsoft.com/office/drawing/2014/main" id="{33FDB230-C843-0145-AAD2-FA94C554DB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497513" y="2060575"/>
            <a:ext cx="301625" cy="4567238"/>
          </a:xfrm>
          <a:prstGeom prst="rect">
            <a:avLst/>
          </a:prstGeom>
          <a:noFill/>
          <a:extLst>
            <a:ext uri="{909E8E84-426E-40DD-AFC4-6F175D3DCCD1}">
              <a14:hiddenFill xmlns:a14="http://schemas.microsoft.com/office/drawing/2010/main">
                <a:solidFill>
                  <a:srgbClr val="FFFFFF"/>
                </a:solidFill>
              </a14:hiddenFill>
            </a:ext>
          </a:extLst>
        </p:spPr>
      </p:pic>
      <p:pic>
        <p:nvPicPr>
          <p:cNvPr id="602131" name="Picture 19">
            <a:extLst>
              <a:ext uri="{FF2B5EF4-FFF2-40B4-BE49-F238E27FC236}">
                <a16:creationId xmlns:a16="http://schemas.microsoft.com/office/drawing/2014/main" id="{32E8A5CF-E53B-8448-BF21-B04979075E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587625" y="2162175"/>
            <a:ext cx="301625" cy="4541838"/>
          </a:xfrm>
          <a:prstGeom prst="rect">
            <a:avLst/>
          </a:prstGeom>
          <a:noFill/>
          <a:extLst>
            <a:ext uri="{909E8E84-426E-40DD-AFC4-6F175D3DCCD1}">
              <a14:hiddenFill xmlns:a14="http://schemas.microsoft.com/office/drawing/2010/main">
                <a:solidFill>
                  <a:srgbClr val="FFFFFF"/>
                </a:solidFill>
              </a14:hiddenFill>
            </a:ext>
          </a:extLst>
        </p:spPr>
      </p:pic>
      <p:pic>
        <p:nvPicPr>
          <p:cNvPr id="602132" name="Picture 20">
            <a:extLst>
              <a:ext uri="{FF2B5EF4-FFF2-40B4-BE49-F238E27FC236}">
                <a16:creationId xmlns:a16="http://schemas.microsoft.com/office/drawing/2014/main" id="{D24B81A7-5F40-994A-B25F-81331CB621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289300" y="2124075"/>
            <a:ext cx="301625" cy="4383088"/>
          </a:xfrm>
          <a:prstGeom prst="rect">
            <a:avLst/>
          </a:prstGeom>
          <a:noFill/>
          <a:extLst>
            <a:ext uri="{909E8E84-426E-40DD-AFC4-6F175D3DCCD1}">
              <a14:hiddenFill xmlns:a14="http://schemas.microsoft.com/office/drawing/2010/main">
                <a:solidFill>
                  <a:srgbClr val="FFFFFF"/>
                </a:solidFill>
              </a14:hiddenFill>
            </a:ext>
          </a:extLst>
        </p:spPr>
      </p:pic>
      <p:sp>
        <p:nvSpPr>
          <p:cNvPr id="602133" name="Text Box 21">
            <a:extLst>
              <a:ext uri="{FF2B5EF4-FFF2-40B4-BE49-F238E27FC236}">
                <a16:creationId xmlns:a16="http://schemas.microsoft.com/office/drawing/2014/main" id="{ED991D95-1388-0249-9AA3-E7C8D423BF25}"/>
              </a:ext>
            </a:extLst>
          </p:cNvPr>
          <p:cNvSpPr txBox="1">
            <a:spLocks noChangeArrowheads="1"/>
          </p:cNvSpPr>
          <p:nvPr/>
        </p:nvSpPr>
        <p:spPr bwMode="auto">
          <a:xfrm>
            <a:off x="120650" y="106363"/>
            <a:ext cx="3097213" cy="16446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t>TENUNAN KAIN KRONOLOGI ALKITAB</a:t>
            </a:r>
            <a:r>
              <a:rPr lang="en-US" altLang="en-US" sz="1800"/>
              <a:t> </a:t>
            </a:r>
          </a:p>
          <a:p>
            <a:pPr>
              <a:spcBef>
                <a:spcPct val="50000"/>
              </a:spcBef>
            </a:pPr>
            <a:endParaRPr lang="en-US" altLang="en-US" sz="2000">
              <a:latin typeface="Arial" panose="020B0604020202020204" pitchFamily="34" charset="0"/>
            </a:endParaRPr>
          </a:p>
        </p:txBody>
      </p:sp>
      <p:grpSp>
        <p:nvGrpSpPr>
          <p:cNvPr id="602134" name="Group 22">
            <a:extLst>
              <a:ext uri="{FF2B5EF4-FFF2-40B4-BE49-F238E27FC236}">
                <a16:creationId xmlns:a16="http://schemas.microsoft.com/office/drawing/2014/main" id="{1FFB04C5-B6A3-794D-8D3C-6AC37D0955CA}"/>
              </a:ext>
            </a:extLst>
          </p:cNvPr>
          <p:cNvGrpSpPr>
            <a:grpSpLocks/>
          </p:cNvGrpSpPr>
          <p:nvPr/>
        </p:nvGrpSpPr>
        <p:grpSpPr bwMode="auto">
          <a:xfrm>
            <a:off x="2098675" y="2589213"/>
            <a:ext cx="6496050" cy="936625"/>
            <a:chOff x="1322" y="1631"/>
            <a:chExt cx="4092" cy="590"/>
          </a:xfrm>
        </p:grpSpPr>
        <p:pic>
          <p:nvPicPr>
            <p:cNvPr id="602135" name="Picture 23">
              <a:extLst>
                <a:ext uri="{FF2B5EF4-FFF2-40B4-BE49-F238E27FC236}">
                  <a16:creationId xmlns:a16="http://schemas.microsoft.com/office/drawing/2014/main" id="{EB652B97-8942-6B4F-9127-AD83CB51064A}"/>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22" y="171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2136" name="Picture 24">
              <a:extLst>
                <a:ext uri="{FF2B5EF4-FFF2-40B4-BE49-F238E27FC236}">
                  <a16:creationId xmlns:a16="http://schemas.microsoft.com/office/drawing/2014/main" id="{90534B04-34D4-BB4D-B341-5B18F1F32E7C}"/>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62" y="179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2137" name="Picture 25">
              <a:extLst>
                <a:ext uri="{FF2B5EF4-FFF2-40B4-BE49-F238E27FC236}">
                  <a16:creationId xmlns:a16="http://schemas.microsoft.com/office/drawing/2014/main" id="{937D9382-58E1-0D47-9C72-D08385053C89}"/>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30" y="187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2138" name="Picture 26">
              <a:extLst>
                <a:ext uri="{FF2B5EF4-FFF2-40B4-BE49-F238E27FC236}">
                  <a16:creationId xmlns:a16="http://schemas.microsoft.com/office/drawing/2014/main" id="{593AE5C7-4F23-194D-9DCB-3DFBA7579906}"/>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54" y="1943"/>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2139" name="Picture 27">
              <a:extLst>
                <a:ext uri="{FF2B5EF4-FFF2-40B4-BE49-F238E27FC236}">
                  <a16:creationId xmlns:a16="http://schemas.microsoft.com/office/drawing/2014/main" id="{2B67F5A4-B3F8-AE43-B49E-738465D031CA}"/>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30" y="203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2140" name="Picture 28">
              <a:extLst>
                <a:ext uri="{FF2B5EF4-FFF2-40B4-BE49-F238E27FC236}">
                  <a16:creationId xmlns:a16="http://schemas.microsoft.com/office/drawing/2014/main" id="{B7264AB4-3B3D-0E48-A04D-9540673C44CB}"/>
                </a:ext>
              </a:extLst>
            </p:cNvPr>
            <p:cNvPicPr>
              <a:picLocks noChangeAspect="1" noChangeArrowheads="1"/>
            </p:cNvPicPr>
            <p:nvPr/>
          </p:nvPicPr>
          <p:blipFill>
            <a:blip r:embed="rId8">
              <a:lum contrast="48000"/>
              <a:extLst>
                <a:ext uri="{28A0092B-C50C-407E-A947-70E740481C1C}">
                  <a14:useLocalDpi xmlns:a14="http://schemas.microsoft.com/office/drawing/2010/main" val="0"/>
                </a:ext>
              </a:extLst>
            </a:blip>
            <a:srcRect/>
            <a:stretch>
              <a:fillRect/>
            </a:stretch>
          </p:blipFill>
          <p:spPr bwMode="auto">
            <a:xfrm rot="21600956">
              <a:off x="1351" y="1631"/>
              <a:ext cx="4052"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grpSp>
        <p:nvGrpSpPr>
          <p:cNvPr id="602141" name="Group 29">
            <a:extLst>
              <a:ext uri="{FF2B5EF4-FFF2-40B4-BE49-F238E27FC236}">
                <a16:creationId xmlns:a16="http://schemas.microsoft.com/office/drawing/2014/main" id="{1B103F43-1FE7-BA41-A6BC-F2060D4FBBF2}"/>
              </a:ext>
            </a:extLst>
          </p:cNvPr>
          <p:cNvGrpSpPr>
            <a:grpSpLocks/>
          </p:cNvGrpSpPr>
          <p:nvPr/>
        </p:nvGrpSpPr>
        <p:grpSpPr bwMode="auto">
          <a:xfrm>
            <a:off x="2836863" y="3608388"/>
            <a:ext cx="5664200" cy="669925"/>
            <a:chOff x="1787" y="2273"/>
            <a:chExt cx="3568" cy="422"/>
          </a:xfrm>
        </p:grpSpPr>
        <p:pic>
          <p:nvPicPr>
            <p:cNvPr id="602142" name="Picture 30">
              <a:extLst>
                <a:ext uri="{FF2B5EF4-FFF2-40B4-BE49-F238E27FC236}">
                  <a16:creationId xmlns:a16="http://schemas.microsoft.com/office/drawing/2014/main" id="{585BE808-1809-424C-9C7C-DE70D08C139B}"/>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804" y="2273"/>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2143" name="Picture 31">
              <a:extLst>
                <a:ext uri="{FF2B5EF4-FFF2-40B4-BE49-F238E27FC236}">
                  <a16:creationId xmlns:a16="http://schemas.microsoft.com/office/drawing/2014/main" id="{2D9E34A4-48BA-FF4E-9DBF-D93ACC58BEF7}"/>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787" y="2353"/>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2144" name="Picture 32">
              <a:extLst>
                <a:ext uri="{FF2B5EF4-FFF2-40B4-BE49-F238E27FC236}">
                  <a16:creationId xmlns:a16="http://schemas.microsoft.com/office/drawing/2014/main" id="{9CC86514-430B-F247-914D-200402B6FF92}"/>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812" y="2425"/>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2145" name="Picture 33">
              <a:extLst>
                <a:ext uri="{FF2B5EF4-FFF2-40B4-BE49-F238E27FC236}">
                  <a16:creationId xmlns:a16="http://schemas.microsoft.com/office/drawing/2014/main" id="{768A067F-E74B-5D4D-96EC-B3BF4BA2D099}"/>
                </a:ext>
              </a:extLst>
            </p:cNvPr>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a:stretch>
              <a:fillRect/>
            </a:stretch>
          </p:blipFill>
          <p:spPr bwMode="auto">
            <a:xfrm rot="21600956">
              <a:off x="1787" y="2505"/>
              <a:ext cx="3543" cy="19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grpSp>
        <p:nvGrpSpPr>
          <p:cNvPr id="602146" name="Group 34">
            <a:extLst>
              <a:ext uri="{FF2B5EF4-FFF2-40B4-BE49-F238E27FC236}">
                <a16:creationId xmlns:a16="http://schemas.microsoft.com/office/drawing/2014/main" id="{F23F6236-4B42-3044-AC43-1DD35A113BB0}"/>
              </a:ext>
            </a:extLst>
          </p:cNvPr>
          <p:cNvGrpSpPr>
            <a:grpSpLocks/>
          </p:cNvGrpSpPr>
          <p:nvPr/>
        </p:nvGrpSpPr>
        <p:grpSpPr bwMode="auto">
          <a:xfrm>
            <a:off x="3941763" y="4387850"/>
            <a:ext cx="4672012" cy="592138"/>
            <a:chOff x="2483" y="2764"/>
            <a:chExt cx="2943" cy="373"/>
          </a:xfrm>
        </p:grpSpPr>
        <p:pic>
          <p:nvPicPr>
            <p:cNvPr id="602147" name="Picture 35">
              <a:extLst>
                <a:ext uri="{FF2B5EF4-FFF2-40B4-BE49-F238E27FC236}">
                  <a16:creationId xmlns:a16="http://schemas.microsoft.com/office/drawing/2014/main" id="{BD2E6687-FD6B-C744-83D4-A3B4A7E0AC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32" y="2764"/>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2148" name="Picture 36">
              <a:extLst>
                <a:ext uri="{FF2B5EF4-FFF2-40B4-BE49-F238E27FC236}">
                  <a16:creationId xmlns:a16="http://schemas.microsoft.com/office/drawing/2014/main" id="{46C192CD-9467-A245-A6BC-B22B55C374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508" y="2836"/>
              <a:ext cx="2893"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2149" name="Picture 37">
              <a:extLst>
                <a:ext uri="{FF2B5EF4-FFF2-40B4-BE49-F238E27FC236}">
                  <a16:creationId xmlns:a16="http://schemas.microsoft.com/office/drawing/2014/main" id="{DD50D062-F80F-2E4C-B61D-A838AA31ACA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83" y="2908"/>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2150" name="Picture 38">
              <a:extLst>
                <a:ext uri="{FF2B5EF4-FFF2-40B4-BE49-F238E27FC236}">
                  <a16:creationId xmlns:a16="http://schemas.microsoft.com/office/drawing/2014/main" id="{23449FA0-2597-674E-9277-1A665876AD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855">
              <a:off x="2499" y="2972"/>
              <a:ext cx="2894" cy="165"/>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grpSp>
      <p:pic>
        <p:nvPicPr>
          <p:cNvPr id="602151" name="Picture 39">
            <a:extLst>
              <a:ext uri="{FF2B5EF4-FFF2-40B4-BE49-F238E27FC236}">
                <a16:creationId xmlns:a16="http://schemas.microsoft.com/office/drawing/2014/main" id="{53D6AF88-4FEC-D44B-9FC9-178638B931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676650" y="2111375"/>
            <a:ext cx="301625" cy="4437063"/>
          </a:xfrm>
          <a:prstGeom prst="rect">
            <a:avLst/>
          </a:prstGeom>
          <a:noFill/>
          <a:extLst>
            <a:ext uri="{909E8E84-426E-40DD-AFC4-6F175D3DCCD1}">
              <a14:hiddenFill xmlns:a14="http://schemas.microsoft.com/office/drawing/2010/main">
                <a:solidFill>
                  <a:srgbClr val="FFFFFF"/>
                </a:solidFill>
              </a14:hiddenFill>
            </a:ext>
          </a:extLst>
        </p:spPr>
      </p:pic>
      <p:grpSp>
        <p:nvGrpSpPr>
          <p:cNvPr id="602152" name="Group 40">
            <a:extLst>
              <a:ext uri="{FF2B5EF4-FFF2-40B4-BE49-F238E27FC236}">
                <a16:creationId xmlns:a16="http://schemas.microsoft.com/office/drawing/2014/main" id="{30FE3A52-5D03-034B-9E25-1E6456CCD428}"/>
              </a:ext>
            </a:extLst>
          </p:cNvPr>
          <p:cNvGrpSpPr>
            <a:grpSpLocks/>
          </p:cNvGrpSpPr>
          <p:nvPr/>
        </p:nvGrpSpPr>
        <p:grpSpPr bwMode="auto">
          <a:xfrm>
            <a:off x="3832225" y="5137150"/>
            <a:ext cx="4697413" cy="603250"/>
            <a:chOff x="2414" y="3236"/>
            <a:chExt cx="2959" cy="380"/>
          </a:xfrm>
        </p:grpSpPr>
        <p:pic>
          <p:nvPicPr>
            <p:cNvPr id="602153" name="Picture 41">
              <a:extLst>
                <a:ext uri="{FF2B5EF4-FFF2-40B4-BE49-F238E27FC236}">
                  <a16:creationId xmlns:a16="http://schemas.microsoft.com/office/drawing/2014/main" id="{7ED99999-27E1-6C41-88A2-5D52129A45C8}"/>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15" y="3236"/>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2154" name="Picture 42">
              <a:extLst>
                <a:ext uri="{FF2B5EF4-FFF2-40B4-BE49-F238E27FC236}">
                  <a16:creationId xmlns:a16="http://schemas.microsoft.com/office/drawing/2014/main" id="{7282119D-5C44-3243-AFD5-6BAAFF7ED916}"/>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499" y="3308"/>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2155" name="Picture 43">
              <a:extLst>
                <a:ext uri="{FF2B5EF4-FFF2-40B4-BE49-F238E27FC236}">
                  <a16:creationId xmlns:a16="http://schemas.microsoft.com/office/drawing/2014/main" id="{A1229E58-6205-104A-A69A-6706F66C3299}"/>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62" y="3380"/>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02156" name="Picture 44">
              <a:extLst>
                <a:ext uri="{FF2B5EF4-FFF2-40B4-BE49-F238E27FC236}">
                  <a16:creationId xmlns:a16="http://schemas.microsoft.com/office/drawing/2014/main" id="{D67BBEC1-CF9E-B84D-9D00-43452624B9BC}"/>
                </a:ext>
              </a:extLst>
            </p:cNvPr>
            <p:cNvPicPr>
              <a:picLocks noChangeAspect="1" noChangeArrowheads="1"/>
            </p:cNvPicPr>
            <p:nvPr/>
          </p:nvPicPr>
          <p:blipFill>
            <a:blip r:embed="rId11">
              <a:lum contrast="36000"/>
              <a:extLst>
                <a:ext uri="{28A0092B-C50C-407E-A947-70E740481C1C}">
                  <a14:useLocalDpi xmlns:a14="http://schemas.microsoft.com/office/drawing/2010/main" val="0"/>
                </a:ext>
              </a:extLst>
            </a:blip>
            <a:srcRect/>
            <a:stretch>
              <a:fillRect/>
            </a:stretch>
          </p:blipFill>
          <p:spPr bwMode="auto">
            <a:xfrm rot="-13855">
              <a:off x="2507" y="3452"/>
              <a:ext cx="2811" cy="164"/>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602157" name="Text Box 45">
              <a:extLst>
                <a:ext uri="{FF2B5EF4-FFF2-40B4-BE49-F238E27FC236}">
                  <a16:creationId xmlns:a16="http://schemas.microsoft.com/office/drawing/2014/main" id="{A10338B8-5999-0D40-8326-395C5577E328}"/>
                </a:ext>
              </a:extLst>
            </p:cNvPr>
            <p:cNvSpPr txBox="1">
              <a:spLocks noChangeArrowheads="1"/>
            </p:cNvSpPr>
            <p:nvPr/>
          </p:nvSpPr>
          <p:spPr bwMode="auto">
            <a:xfrm>
              <a:off x="2414" y="3251"/>
              <a:ext cx="2364" cy="328"/>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endParaRPr lang="en-US" altLang="en-US" sz="2400" b="0">
                <a:solidFill>
                  <a:schemeClr val="accent2"/>
                </a:solidFill>
                <a:latin typeface="Arial Black" panose="020B0604020202020204" pitchFamily="34" charset="0"/>
              </a:endParaRPr>
            </a:p>
          </p:txBody>
        </p:sp>
      </p:grpSp>
      <p:pic>
        <p:nvPicPr>
          <p:cNvPr id="602158" name="Picture 46">
            <a:extLst>
              <a:ext uri="{FF2B5EF4-FFF2-40B4-BE49-F238E27FC236}">
                <a16:creationId xmlns:a16="http://schemas.microsoft.com/office/drawing/2014/main" id="{23545B79-E2EF-4D4D-9303-B0CB09468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2943225" y="2054225"/>
            <a:ext cx="301625" cy="4605338"/>
          </a:xfrm>
          <a:prstGeom prst="rect">
            <a:avLst/>
          </a:prstGeom>
          <a:noFill/>
          <a:extLst>
            <a:ext uri="{909E8E84-426E-40DD-AFC4-6F175D3DCCD1}">
              <a14:hiddenFill xmlns:a14="http://schemas.microsoft.com/office/drawing/2010/main">
                <a:solidFill>
                  <a:srgbClr val="FFFFFF"/>
                </a:solidFill>
              </a14:hiddenFill>
            </a:ext>
          </a:extLst>
        </p:spPr>
      </p:pic>
      <p:pic>
        <p:nvPicPr>
          <p:cNvPr id="602159" name="Picture 47">
            <a:extLst>
              <a:ext uri="{FF2B5EF4-FFF2-40B4-BE49-F238E27FC236}">
                <a16:creationId xmlns:a16="http://schemas.microsoft.com/office/drawing/2014/main" id="{CCD9EA6F-EFC4-734A-8A66-808814005C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2192338" y="2171700"/>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602160" name="Picture 48">
            <a:extLst>
              <a:ext uri="{FF2B5EF4-FFF2-40B4-BE49-F238E27FC236}">
                <a16:creationId xmlns:a16="http://schemas.microsoft.com/office/drawing/2014/main" id="{A3E2B008-148D-B24A-AAEA-0922A1E8EC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632575" y="2073275"/>
            <a:ext cx="301625" cy="4516438"/>
          </a:xfrm>
          <a:prstGeom prst="rect">
            <a:avLst/>
          </a:prstGeom>
          <a:noFill/>
          <a:extLst>
            <a:ext uri="{909E8E84-426E-40DD-AFC4-6F175D3DCCD1}">
              <a14:hiddenFill xmlns:a14="http://schemas.microsoft.com/office/drawing/2010/main">
                <a:solidFill>
                  <a:srgbClr val="FFFFFF"/>
                </a:solidFill>
              </a14:hiddenFill>
            </a:ext>
          </a:extLst>
        </p:spPr>
      </p:pic>
      <p:pic>
        <p:nvPicPr>
          <p:cNvPr id="602161" name="Picture 49">
            <a:extLst>
              <a:ext uri="{FF2B5EF4-FFF2-40B4-BE49-F238E27FC236}">
                <a16:creationId xmlns:a16="http://schemas.microsoft.com/office/drawing/2014/main" id="{35FF528D-96A8-BB4C-8EDB-54FD44DB14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911850" y="2098675"/>
            <a:ext cx="301625" cy="4451350"/>
          </a:xfrm>
          <a:prstGeom prst="rect">
            <a:avLst/>
          </a:prstGeom>
          <a:noFill/>
          <a:extLst>
            <a:ext uri="{909E8E84-426E-40DD-AFC4-6F175D3DCCD1}">
              <a14:hiddenFill xmlns:a14="http://schemas.microsoft.com/office/drawing/2010/main">
                <a:solidFill>
                  <a:srgbClr val="FFFFFF"/>
                </a:solidFill>
              </a14:hiddenFill>
            </a:ext>
          </a:extLst>
        </p:spPr>
      </p:pic>
      <p:pic>
        <p:nvPicPr>
          <p:cNvPr id="602162" name="Picture 50">
            <a:extLst>
              <a:ext uri="{FF2B5EF4-FFF2-40B4-BE49-F238E27FC236}">
                <a16:creationId xmlns:a16="http://schemas.microsoft.com/office/drawing/2014/main" id="{FACF66E5-D775-1549-AB6D-BC552DDEA9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386263" y="2116138"/>
            <a:ext cx="301625" cy="4479925"/>
          </a:xfrm>
          <a:prstGeom prst="rect">
            <a:avLst/>
          </a:prstGeom>
          <a:noFill/>
          <a:extLst>
            <a:ext uri="{909E8E84-426E-40DD-AFC4-6F175D3DCCD1}">
              <a14:hiddenFill xmlns:a14="http://schemas.microsoft.com/office/drawing/2010/main">
                <a:solidFill>
                  <a:srgbClr val="FFFFFF"/>
                </a:solidFill>
              </a14:hiddenFill>
            </a:ext>
          </a:extLst>
        </p:spPr>
      </p:pic>
      <p:pic>
        <p:nvPicPr>
          <p:cNvPr id="602163" name="Picture 51">
            <a:extLst>
              <a:ext uri="{FF2B5EF4-FFF2-40B4-BE49-F238E27FC236}">
                <a16:creationId xmlns:a16="http://schemas.microsoft.com/office/drawing/2014/main" id="{622E0A17-407E-D24C-8924-3611D08067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8663">
            <a:off x="5138738" y="2171700"/>
            <a:ext cx="301625" cy="4308475"/>
          </a:xfrm>
          <a:prstGeom prst="rect">
            <a:avLst/>
          </a:prstGeom>
          <a:noFill/>
          <a:extLst>
            <a:ext uri="{909E8E84-426E-40DD-AFC4-6F175D3DCCD1}">
              <a14:hiddenFill xmlns:a14="http://schemas.microsoft.com/office/drawing/2010/main">
                <a:solidFill>
                  <a:srgbClr val="FF879B"/>
                </a:solidFill>
              </a14:hiddenFill>
            </a:ext>
          </a:extLst>
        </p:spPr>
      </p:pic>
      <p:sp>
        <p:nvSpPr>
          <p:cNvPr id="602164" name="Text Box 52">
            <a:extLst>
              <a:ext uri="{FF2B5EF4-FFF2-40B4-BE49-F238E27FC236}">
                <a16:creationId xmlns:a16="http://schemas.microsoft.com/office/drawing/2014/main" id="{E50F569B-0666-D244-80BD-8E6AF856BE1F}"/>
              </a:ext>
            </a:extLst>
          </p:cNvPr>
          <p:cNvSpPr txBox="1">
            <a:spLocks noChangeArrowheads="1"/>
          </p:cNvSpPr>
          <p:nvPr/>
        </p:nvSpPr>
        <p:spPr bwMode="auto">
          <a:xfrm>
            <a:off x="3079750" y="3668713"/>
            <a:ext cx="3697288" cy="457200"/>
          </a:xfrm>
          <a:prstGeom prst="rect">
            <a:avLst/>
          </a:prstGeom>
          <a:noFill/>
          <a:ln>
            <a:noFill/>
          </a:ln>
          <a:effectLst>
            <a:outerShdw dist="53882" dir="2700000"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spcBef>
                <a:spcPct val="50000"/>
              </a:spcBef>
            </a:pPr>
            <a:r>
              <a:rPr lang="en-US" altLang="en-US" sz="2400" b="0">
                <a:solidFill>
                  <a:schemeClr val="accent2"/>
                </a:solidFill>
                <a:latin typeface="Arial Black" panose="020B0604020202020204" pitchFamily="34" charset="0"/>
              </a:rPr>
              <a:t>PERJANJIAN TANAH</a:t>
            </a:r>
          </a:p>
        </p:txBody>
      </p:sp>
      <p:sp>
        <p:nvSpPr>
          <p:cNvPr id="602165" name="Text Box 53">
            <a:extLst>
              <a:ext uri="{FF2B5EF4-FFF2-40B4-BE49-F238E27FC236}">
                <a16:creationId xmlns:a16="http://schemas.microsoft.com/office/drawing/2014/main" id="{0E21072E-0091-554D-ABE4-EE9E7AFDD678}"/>
              </a:ext>
            </a:extLst>
          </p:cNvPr>
          <p:cNvSpPr txBox="1">
            <a:spLocks noChangeArrowheads="1"/>
          </p:cNvSpPr>
          <p:nvPr/>
        </p:nvSpPr>
        <p:spPr bwMode="auto">
          <a:xfrm>
            <a:off x="2293938" y="2684463"/>
            <a:ext cx="5697537" cy="579437"/>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b="0">
                <a:solidFill>
                  <a:schemeClr val="accent1"/>
                </a:solidFill>
                <a:latin typeface="Arial Black" panose="020B0604020202020204" pitchFamily="34" charset="0"/>
              </a:rPr>
              <a:t>PERJANJIAN ABRAHAM</a:t>
            </a:r>
          </a:p>
        </p:txBody>
      </p:sp>
      <p:sp>
        <p:nvSpPr>
          <p:cNvPr id="602166" name="Text Box 54">
            <a:extLst>
              <a:ext uri="{FF2B5EF4-FFF2-40B4-BE49-F238E27FC236}">
                <a16:creationId xmlns:a16="http://schemas.microsoft.com/office/drawing/2014/main" id="{8A5CDCEC-4437-C44C-A449-D6EF5AEE389B}"/>
              </a:ext>
            </a:extLst>
          </p:cNvPr>
          <p:cNvSpPr txBox="1">
            <a:spLocks noChangeArrowheads="1"/>
          </p:cNvSpPr>
          <p:nvPr/>
        </p:nvSpPr>
        <p:spPr bwMode="auto">
          <a:xfrm>
            <a:off x="4032250" y="5160963"/>
            <a:ext cx="3752850" cy="457200"/>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0">
                <a:solidFill>
                  <a:schemeClr val="accent2"/>
                </a:solidFill>
                <a:latin typeface="Arial Black" panose="020B0604020202020204" pitchFamily="34" charset="0"/>
              </a:rPr>
              <a:t>PERJANJIAN BARU</a:t>
            </a:r>
          </a:p>
        </p:txBody>
      </p:sp>
      <p:sp>
        <p:nvSpPr>
          <p:cNvPr id="602167" name="Text Box 55">
            <a:extLst>
              <a:ext uri="{FF2B5EF4-FFF2-40B4-BE49-F238E27FC236}">
                <a16:creationId xmlns:a16="http://schemas.microsoft.com/office/drawing/2014/main" id="{3DF40099-76B2-F04C-BF22-5B24743ABA97}"/>
              </a:ext>
            </a:extLst>
          </p:cNvPr>
          <p:cNvSpPr txBox="1">
            <a:spLocks noChangeArrowheads="1"/>
          </p:cNvSpPr>
          <p:nvPr/>
        </p:nvSpPr>
        <p:spPr bwMode="auto">
          <a:xfrm>
            <a:off x="4224338" y="4394200"/>
            <a:ext cx="3624262" cy="457200"/>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b="0">
                <a:solidFill>
                  <a:schemeClr val="accent2"/>
                </a:solidFill>
                <a:latin typeface="Arial Black" panose="020B0604020202020204" pitchFamily="34" charset="0"/>
              </a:rPr>
              <a:t>PERJANJIAN DAUD</a:t>
            </a:r>
          </a:p>
        </p:txBody>
      </p:sp>
      <p:sp>
        <p:nvSpPr>
          <p:cNvPr id="602168" name="Rectangle 56">
            <a:extLst>
              <a:ext uri="{FF2B5EF4-FFF2-40B4-BE49-F238E27FC236}">
                <a16:creationId xmlns:a16="http://schemas.microsoft.com/office/drawing/2014/main" id="{9152C41B-DB56-E643-98EA-323913C20C54}"/>
              </a:ext>
            </a:extLst>
          </p:cNvPr>
          <p:cNvSpPr>
            <a:spLocks noChangeArrowheads="1"/>
          </p:cNvSpPr>
          <p:nvPr/>
        </p:nvSpPr>
        <p:spPr bwMode="auto">
          <a:xfrm rot="17945350">
            <a:off x="5034757" y="1070768"/>
            <a:ext cx="2413000" cy="150813"/>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solidFill>
                  <a:srgbClr val="FFEA18"/>
                </a:solidFill>
                <a:latin typeface="Arial" panose="020B0604020202020204" pitchFamily="34" charset="0"/>
              </a:rPr>
              <a:t>PERJAMUAN KAWIN ANAK DOMBA</a:t>
            </a:r>
          </a:p>
        </p:txBody>
      </p:sp>
      <p:sp>
        <p:nvSpPr>
          <p:cNvPr id="602169" name="Rectangle 57">
            <a:extLst>
              <a:ext uri="{FF2B5EF4-FFF2-40B4-BE49-F238E27FC236}">
                <a16:creationId xmlns:a16="http://schemas.microsoft.com/office/drawing/2014/main" id="{FA1A34A6-98AC-7F4B-8A09-2EE141FE1DE8}"/>
              </a:ext>
            </a:extLst>
          </p:cNvPr>
          <p:cNvSpPr>
            <a:spLocks noChangeArrowheads="1"/>
          </p:cNvSpPr>
          <p:nvPr/>
        </p:nvSpPr>
        <p:spPr bwMode="auto">
          <a:xfrm rot="17945350">
            <a:off x="5666582" y="1472406"/>
            <a:ext cx="1536700"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11B0C5"/>
                </a:solidFill>
                <a:latin typeface="Arial" panose="020B0604020202020204" pitchFamily="34" charset="0"/>
              </a:rPr>
              <a:t>KEDATANGAN KEDUA</a:t>
            </a:r>
            <a:endParaRPr lang="en-US" altLang="en-US" sz="1100">
              <a:solidFill>
                <a:srgbClr val="FFEA18"/>
              </a:solidFill>
              <a:latin typeface="Arial" panose="020B0604020202020204" pitchFamily="34" charset="0"/>
            </a:endParaRPr>
          </a:p>
        </p:txBody>
      </p:sp>
      <p:sp>
        <p:nvSpPr>
          <p:cNvPr id="602170" name="Rectangle 58">
            <a:extLst>
              <a:ext uri="{FF2B5EF4-FFF2-40B4-BE49-F238E27FC236}">
                <a16:creationId xmlns:a16="http://schemas.microsoft.com/office/drawing/2014/main" id="{B3B058E2-A4D0-9B44-870A-17D5B2DBE8DC}"/>
              </a:ext>
            </a:extLst>
          </p:cNvPr>
          <p:cNvSpPr>
            <a:spLocks noChangeArrowheads="1"/>
          </p:cNvSpPr>
          <p:nvPr/>
        </p:nvSpPr>
        <p:spPr bwMode="auto">
          <a:xfrm rot="17945350">
            <a:off x="5738813" y="911225"/>
            <a:ext cx="2693988" cy="134937"/>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80000"/>
              </a:lnSpc>
            </a:pPr>
            <a:r>
              <a:rPr lang="en-US" altLang="en-US" sz="1100">
                <a:solidFill>
                  <a:srgbClr val="08F220"/>
                </a:solidFill>
                <a:latin typeface="Arial" panose="020B0604020202020204" pitchFamily="34" charset="0"/>
              </a:rPr>
              <a:t>PEMERINTAHAN KRISTUS DI BUMI</a:t>
            </a:r>
            <a:endParaRPr lang="en-US" altLang="en-US" sz="1100">
              <a:solidFill>
                <a:srgbClr val="FFEA18"/>
              </a:solidFill>
              <a:latin typeface="Arial" panose="020B0604020202020204" pitchFamily="34" charset="0"/>
            </a:endParaRPr>
          </a:p>
        </p:txBody>
      </p:sp>
      <p:sp>
        <p:nvSpPr>
          <p:cNvPr id="602171" name="Rectangle 59">
            <a:extLst>
              <a:ext uri="{FF2B5EF4-FFF2-40B4-BE49-F238E27FC236}">
                <a16:creationId xmlns:a16="http://schemas.microsoft.com/office/drawing/2014/main" id="{D00B1922-F2E7-CA4F-A2EE-EB3A95622AFC}"/>
              </a:ext>
            </a:extLst>
          </p:cNvPr>
          <p:cNvSpPr>
            <a:spLocks noChangeArrowheads="1"/>
          </p:cNvSpPr>
          <p:nvPr/>
        </p:nvSpPr>
        <p:spPr bwMode="auto">
          <a:xfrm rot="17945350">
            <a:off x="6196807" y="1226343"/>
            <a:ext cx="2032000" cy="150813"/>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altLang="en-US" sz="1100">
                <a:latin typeface="Arial" panose="020B0604020202020204" pitchFamily="34" charset="0"/>
              </a:rPr>
              <a:t>PENGHAKIMAN TAHTA PUTIH</a:t>
            </a:r>
          </a:p>
        </p:txBody>
      </p:sp>
      <p:sp>
        <p:nvSpPr>
          <p:cNvPr id="602172" name="Rectangle 60">
            <a:extLst>
              <a:ext uri="{FF2B5EF4-FFF2-40B4-BE49-F238E27FC236}">
                <a16:creationId xmlns:a16="http://schemas.microsoft.com/office/drawing/2014/main" id="{6CEE234E-9C4D-B841-8FD4-80D9B848EBCD}"/>
              </a:ext>
            </a:extLst>
          </p:cNvPr>
          <p:cNvSpPr>
            <a:spLocks noChangeArrowheads="1"/>
          </p:cNvSpPr>
          <p:nvPr/>
        </p:nvSpPr>
        <p:spPr bwMode="auto">
          <a:xfrm rot="17945350">
            <a:off x="6584950" y="1174750"/>
            <a:ext cx="2147888" cy="134938"/>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pPr>
            <a:r>
              <a:rPr lang="en-US" altLang="en-US" sz="1100">
                <a:solidFill>
                  <a:srgbClr val="F87B57"/>
                </a:solidFill>
                <a:latin typeface="Arial" panose="020B0604020202020204" pitchFamily="34" charset="0"/>
              </a:rPr>
              <a:t>LANGIT BARU DAN BUMI BARU</a:t>
            </a:r>
          </a:p>
        </p:txBody>
      </p:sp>
      <p:sp>
        <p:nvSpPr>
          <p:cNvPr id="602176" name="Text Box 64">
            <a:extLst>
              <a:ext uri="{FF2B5EF4-FFF2-40B4-BE49-F238E27FC236}">
                <a16:creationId xmlns:a16="http://schemas.microsoft.com/office/drawing/2014/main" id="{7932F2C3-5674-8747-A0EB-82B6E4923314}"/>
              </a:ext>
            </a:extLst>
          </p:cNvPr>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grpSp>
        <p:nvGrpSpPr>
          <p:cNvPr id="602180" name="Group 68">
            <a:extLst>
              <a:ext uri="{FF2B5EF4-FFF2-40B4-BE49-F238E27FC236}">
                <a16:creationId xmlns:a16="http://schemas.microsoft.com/office/drawing/2014/main" id="{0BADCC3B-DA44-A64F-A09E-CF89BEFF7024}"/>
              </a:ext>
            </a:extLst>
          </p:cNvPr>
          <p:cNvGrpSpPr>
            <a:grpSpLocks/>
          </p:cNvGrpSpPr>
          <p:nvPr/>
        </p:nvGrpSpPr>
        <p:grpSpPr bwMode="auto">
          <a:xfrm>
            <a:off x="1885950" y="92075"/>
            <a:ext cx="3810000" cy="2328863"/>
            <a:chOff x="1188" y="58"/>
            <a:chExt cx="2400" cy="1467"/>
          </a:xfrm>
        </p:grpSpPr>
        <p:sp>
          <p:nvSpPr>
            <p:cNvPr id="602181" name="Text Box 69">
              <a:extLst>
                <a:ext uri="{FF2B5EF4-FFF2-40B4-BE49-F238E27FC236}">
                  <a16:creationId xmlns:a16="http://schemas.microsoft.com/office/drawing/2014/main" id="{650E2F28-A1F8-E246-B017-37A8B5F9FB25}"/>
                </a:ext>
              </a:extLst>
            </p:cNvPr>
            <p:cNvSpPr txBox="1">
              <a:spLocks noChangeArrowheads="1"/>
            </p:cNvSpPr>
            <p:nvPr/>
          </p:nvSpPr>
          <p:spPr bwMode="auto">
            <a:xfrm>
              <a:off x="3156" y="1006"/>
              <a:ext cx="432"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latin typeface=""/>
                </a:rPr>
                <a:t>Y</a:t>
              </a:r>
            </a:p>
          </p:txBody>
        </p:sp>
        <p:grpSp>
          <p:nvGrpSpPr>
            <p:cNvPr id="602182" name="Group 70">
              <a:extLst>
                <a:ext uri="{FF2B5EF4-FFF2-40B4-BE49-F238E27FC236}">
                  <a16:creationId xmlns:a16="http://schemas.microsoft.com/office/drawing/2014/main" id="{BFD683D9-A05C-C04A-8BA1-16621F34BED0}"/>
                </a:ext>
              </a:extLst>
            </p:cNvPr>
            <p:cNvGrpSpPr>
              <a:grpSpLocks/>
            </p:cNvGrpSpPr>
            <p:nvPr/>
          </p:nvGrpSpPr>
          <p:grpSpPr bwMode="auto">
            <a:xfrm>
              <a:off x="1686" y="824"/>
              <a:ext cx="1131" cy="355"/>
              <a:chOff x="1686" y="824"/>
              <a:chExt cx="1131" cy="355"/>
            </a:xfrm>
          </p:grpSpPr>
          <p:sp>
            <p:nvSpPr>
              <p:cNvPr id="602183" name="Rectangle 71">
                <a:extLst>
                  <a:ext uri="{FF2B5EF4-FFF2-40B4-BE49-F238E27FC236}">
                    <a16:creationId xmlns:a16="http://schemas.microsoft.com/office/drawing/2014/main" id="{C3FFB04D-E017-B54E-A67A-A9DAC05289CE}"/>
                  </a:ext>
                </a:extLst>
              </p:cNvPr>
              <p:cNvSpPr>
                <a:spLocks noChangeArrowheads="1"/>
              </p:cNvSpPr>
              <p:nvPr/>
            </p:nvSpPr>
            <p:spPr bwMode="auto">
              <a:xfrm>
                <a:off x="1686" y="833"/>
                <a:ext cx="336"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3600" i="1">
                    <a:solidFill>
                      <a:srgbClr val="FFEA18"/>
                    </a:solidFill>
                    <a:latin typeface=""/>
                  </a:rPr>
                  <a:t>4T</a:t>
                </a:r>
                <a:endParaRPr lang="en-US" altLang="en-US" sz="4800" b="0">
                  <a:solidFill>
                    <a:srgbClr val="FFEA18"/>
                  </a:solidFill>
                  <a:latin typeface="Times" pitchFamily="2" charset="0"/>
                </a:endParaRPr>
              </a:p>
            </p:txBody>
          </p:sp>
          <p:sp>
            <p:nvSpPr>
              <p:cNvPr id="602184" name="Rectangle 72">
                <a:extLst>
                  <a:ext uri="{FF2B5EF4-FFF2-40B4-BE49-F238E27FC236}">
                    <a16:creationId xmlns:a16="http://schemas.microsoft.com/office/drawing/2014/main" id="{BCA57759-8520-8A4D-BC8C-B973AD316CCC}"/>
                  </a:ext>
                </a:extLst>
              </p:cNvPr>
              <p:cNvSpPr>
                <a:spLocks noChangeArrowheads="1"/>
              </p:cNvSpPr>
              <p:nvPr/>
            </p:nvSpPr>
            <p:spPr bwMode="auto">
              <a:xfrm>
                <a:off x="2289" y="824"/>
                <a:ext cx="528"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ctr"/>
                <a:r>
                  <a:rPr lang="en-US" altLang="en-US" sz="3600" i="1">
                    <a:solidFill>
                      <a:srgbClr val="FFEA18"/>
                    </a:solidFill>
                    <a:latin typeface=""/>
                  </a:rPr>
                  <a:t>  3K</a:t>
                </a:r>
                <a:endParaRPr lang="en-US" altLang="en-US" sz="4800" b="0">
                  <a:solidFill>
                    <a:srgbClr val="FFEA18"/>
                  </a:solidFill>
                  <a:latin typeface="Times" pitchFamily="2" charset="0"/>
                </a:endParaRPr>
              </a:p>
            </p:txBody>
          </p:sp>
        </p:grpSp>
        <p:grpSp>
          <p:nvGrpSpPr>
            <p:cNvPr id="602185" name="Group 73">
              <a:extLst>
                <a:ext uri="{FF2B5EF4-FFF2-40B4-BE49-F238E27FC236}">
                  <a16:creationId xmlns:a16="http://schemas.microsoft.com/office/drawing/2014/main" id="{DC20757B-26BD-3946-B217-BB44693169FA}"/>
                </a:ext>
              </a:extLst>
            </p:cNvPr>
            <p:cNvGrpSpPr>
              <a:grpSpLocks/>
            </p:cNvGrpSpPr>
            <p:nvPr/>
          </p:nvGrpSpPr>
          <p:grpSpPr bwMode="auto">
            <a:xfrm>
              <a:off x="1188" y="1175"/>
              <a:ext cx="1964" cy="249"/>
              <a:chOff x="1188" y="1175"/>
              <a:chExt cx="1964" cy="249"/>
            </a:xfrm>
          </p:grpSpPr>
          <p:grpSp>
            <p:nvGrpSpPr>
              <p:cNvPr id="602186" name="Group 74">
                <a:extLst>
                  <a:ext uri="{FF2B5EF4-FFF2-40B4-BE49-F238E27FC236}">
                    <a16:creationId xmlns:a16="http://schemas.microsoft.com/office/drawing/2014/main" id="{050263FB-0308-BD4F-B526-F518F656C722}"/>
                  </a:ext>
                </a:extLst>
              </p:cNvPr>
              <p:cNvGrpSpPr>
                <a:grpSpLocks/>
              </p:cNvGrpSpPr>
              <p:nvPr/>
            </p:nvGrpSpPr>
            <p:grpSpPr bwMode="auto">
              <a:xfrm>
                <a:off x="1188" y="1175"/>
                <a:ext cx="1721" cy="248"/>
                <a:chOff x="1188" y="1175"/>
                <a:chExt cx="1721" cy="248"/>
              </a:xfrm>
            </p:grpSpPr>
            <p:sp>
              <p:nvSpPr>
                <p:cNvPr id="602187" name="Rectangle 75">
                  <a:extLst>
                    <a:ext uri="{FF2B5EF4-FFF2-40B4-BE49-F238E27FC236}">
                      <a16:creationId xmlns:a16="http://schemas.microsoft.com/office/drawing/2014/main" id="{0674C747-C6AA-024A-9550-384A399C6198}"/>
                    </a:ext>
                  </a:extLst>
                </p:cNvPr>
                <p:cNvSpPr>
                  <a:spLocks noChangeArrowheads="1"/>
                </p:cNvSpPr>
                <p:nvPr/>
              </p:nvSpPr>
              <p:spPr bwMode="auto">
                <a:xfrm>
                  <a:off x="1188"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09F32"/>
                      </a:solidFill>
                      <a:latin typeface=""/>
                    </a:rPr>
                    <a:t>C</a:t>
                  </a:r>
                  <a:endParaRPr lang="en-US" altLang="en-US" sz="3600">
                    <a:solidFill>
                      <a:srgbClr val="FFEA18"/>
                    </a:solidFill>
                    <a:latin typeface="Times" pitchFamily="2" charset="0"/>
                  </a:endParaRPr>
                </a:p>
              </p:txBody>
            </p:sp>
            <p:sp>
              <p:nvSpPr>
                <p:cNvPr id="602188" name="Rectangle 76">
                  <a:extLst>
                    <a:ext uri="{FF2B5EF4-FFF2-40B4-BE49-F238E27FC236}">
                      <a16:creationId xmlns:a16="http://schemas.microsoft.com/office/drawing/2014/main" id="{4D1BAAB5-53DF-4A4A-BC26-E9A012262004}"/>
                    </a:ext>
                  </a:extLst>
                </p:cNvPr>
                <p:cNvSpPr>
                  <a:spLocks noChangeArrowheads="1"/>
                </p:cNvSpPr>
                <p:nvPr/>
              </p:nvSpPr>
              <p:spPr bwMode="auto">
                <a:xfrm>
                  <a:off x="1415"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A</a:t>
                  </a:r>
                  <a:endParaRPr lang="en-US" altLang="en-US" sz="3600">
                    <a:solidFill>
                      <a:srgbClr val="FC030C"/>
                    </a:solidFill>
                    <a:latin typeface="Times" pitchFamily="2" charset="0"/>
                  </a:endParaRPr>
                </a:p>
              </p:txBody>
            </p:sp>
            <p:sp>
              <p:nvSpPr>
                <p:cNvPr id="602189" name="Rectangle 77">
                  <a:extLst>
                    <a:ext uri="{FF2B5EF4-FFF2-40B4-BE49-F238E27FC236}">
                      <a16:creationId xmlns:a16="http://schemas.microsoft.com/office/drawing/2014/main" id="{39BE31AB-FBC0-C648-928D-8F07183A4E57}"/>
                    </a:ext>
                  </a:extLst>
                </p:cNvPr>
                <p:cNvSpPr>
                  <a:spLocks noChangeArrowheads="1"/>
                </p:cNvSpPr>
                <p:nvPr/>
              </p:nvSpPr>
              <p:spPr bwMode="auto">
                <a:xfrm>
                  <a:off x="1665" y="118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02190" name="Rectangle 78">
                  <a:extLst>
                    <a:ext uri="{FF2B5EF4-FFF2-40B4-BE49-F238E27FC236}">
                      <a16:creationId xmlns:a16="http://schemas.microsoft.com/office/drawing/2014/main" id="{1C9BFC4A-2B28-DE47-A864-D6AE625804AF}"/>
                    </a:ext>
                  </a:extLst>
                </p:cNvPr>
                <p:cNvSpPr>
                  <a:spLocks noChangeArrowheads="1"/>
                </p:cNvSpPr>
                <p:nvPr/>
              </p:nvSpPr>
              <p:spPr bwMode="auto">
                <a:xfrm>
                  <a:off x="1867" y="1179"/>
                  <a:ext cx="160"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M</a:t>
                  </a:r>
                  <a:endParaRPr lang="en-US" altLang="en-US" sz="3600">
                    <a:solidFill>
                      <a:srgbClr val="FC030C"/>
                    </a:solidFill>
                    <a:latin typeface="Times" pitchFamily="2" charset="0"/>
                  </a:endParaRPr>
                </a:p>
              </p:txBody>
            </p:sp>
            <p:sp>
              <p:nvSpPr>
                <p:cNvPr id="602191" name="Rectangle 79">
                  <a:extLst>
                    <a:ext uri="{FF2B5EF4-FFF2-40B4-BE49-F238E27FC236}">
                      <a16:creationId xmlns:a16="http://schemas.microsoft.com/office/drawing/2014/main" id="{79E0E684-8879-764C-9044-F2A8537820E3}"/>
                    </a:ext>
                  </a:extLst>
                </p:cNvPr>
                <p:cNvSpPr>
                  <a:spLocks noChangeArrowheads="1"/>
                </p:cNvSpPr>
                <p:nvPr/>
              </p:nvSpPr>
              <p:spPr bwMode="auto">
                <a:xfrm>
                  <a:off x="2113" y="1175"/>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602192" name="Rectangle 80">
                  <a:extLst>
                    <a:ext uri="{FF2B5EF4-FFF2-40B4-BE49-F238E27FC236}">
                      <a16:creationId xmlns:a16="http://schemas.microsoft.com/office/drawing/2014/main" id="{7395CF58-2D22-0144-9CEB-6083B61EFF3E}"/>
                    </a:ext>
                  </a:extLst>
                </p:cNvPr>
                <p:cNvSpPr>
                  <a:spLocks noChangeArrowheads="1"/>
                </p:cNvSpPr>
                <p:nvPr/>
              </p:nvSpPr>
              <p:spPr bwMode="auto">
                <a:xfrm>
                  <a:off x="2335" y="1183"/>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A</a:t>
                  </a:r>
                  <a:endParaRPr lang="en-US" altLang="en-US" sz="3600">
                    <a:solidFill>
                      <a:srgbClr val="08F220"/>
                    </a:solidFill>
                    <a:latin typeface="Times" pitchFamily="2" charset="0"/>
                  </a:endParaRPr>
                </a:p>
              </p:txBody>
            </p:sp>
            <p:sp>
              <p:nvSpPr>
                <p:cNvPr id="602193" name="Rectangle 81">
                  <a:extLst>
                    <a:ext uri="{FF2B5EF4-FFF2-40B4-BE49-F238E27FC236}">
                      <a16:creationId xmlns:a16="http://schemas.microsoft.com/office/drawing/2014/main" id="{66642F60-6B68-5C40-8F61-0DC9D8DCF94E}"/>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K</a:t>
                  </a:r>
                  <a:endParaRPr lang="en-US" altLang="en-US" sz="3600">
                    <a:solidFill>
                      <a:srgbClr val="08F220"/>
                    </a:solidFill>
                    <a:latin typeface="Times" pitchFamily="2" charset="0"/>
                  </a:endParaRPr>
                </a:p>
              </p:txBody>
            </p:sp>
            <p:sp>
              <p:nvSpPr>
                <p:cNvPr id="602194" name="Rectangle 82">
                  <a:extLst>
                    <a:ext uri="{FF2B5EF4-FFF2-40B4-BE49-F238E27FC236}">
                      <a16:creationId xmlns:a16="http://schemas.microsoft.com/office/drawing/2014/main" id="{D7D1E7C0-B288-3F40-8AE5-1A3F48BA2C9A}"/>
                    </a:ext>
                  </a:extLst>
                </p:cNvPr>
                <p:cNvSpPr>
                  <a:spLocks noChangeArrowheads="1"/>
                </p:cNvSpPr>
                <p:nvPr/>
              </p:nvSpPr>
              <p:spPr bwMode="auto">
                <a:xfrm>
                  <a:off x="2781" y="119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P</a:t>
                  </a:r>
                  <a:endParaRPr lang="en-US" altLang="en-US" sz="3600">
                    <a:solidFill>
                      <a:srgbClr val="08F220"/>
                    </a:solidFill>
                    <a:latin typeface="Times" pitchFamily="2" charset="0"/>
                  </a:endParaRPr>
                </a:p>
              </p:txBody>
            </p:sp>
          </p:grpSp>
          <p:sp>
            <p:nvSpPr>
              <p:cNvPr id="602195" name="Rectangle 83">
                <a:extLst>
                  <a:ext uri="{FF2B5EF4-FFF2-40B4-BE49-F238E27FC236}">
                    <a16:creationId xmlns:a16="http://schemas.microsoft.com/office/drawing/2014/main" id="{C9E374CF-F92B-E147-A9CE-58A83C4A9759}"/>
                  </a:ext>
                </a:extLst>
              </p:cNvPr>
              <p:cNvSpPr>
                <a:spLocks noChangeArrowheads="1"/>
              </p:cNvSpPr>
              <p:nvPr/>
            </p:nvSpPr>
            <p:spPr bwMode="auto">
              <a:xfrm>
                <a:off x="3024" y="1184"/>
                <a:ext cx="128"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11B0C5"/>
                    </a:solidFill>
                    <a:latin typeface=""/>
                  </a:rPr>
                  <a:t>S</a:t>
                </a:r>
                <a:endParaRPr lang="en-US" altLang="en-US" sz="3600">
                  <a:solidFill>
                    <a:srgbClr val="11B0C5"/>
                  </a:solidFill>
                  <a:latin typeface="Times" pitchFamily="2" charset="0"/>
                </a:endParaRPr>
              </a:p>
            </p:txBody>
          </p:sp>
        </p:grpSp>
        <p:grpSp>
          <p:nvGrpSpPr>
            <p:cNvPr id="602196" name="Group 84">
              <a:extLst>
                <a:ext uri="{FF2B5EF4-FFF2-40B4-BE49-F238E27FC236}">
                  <a16:creationId xmlns:a16="http://schemas.microsoft.com/office/drawing/2014/main" id="{1F711534-1486-204C-8A0B-5ED284FB8D7A}"/>
                </a:ext>
              </a:extLst>
            </p:cNvPr>
            <p:cNvGrpSpPr>
              <a:grpSpLocks/>
            </p:cNvGrpSpPr>
            <p:nvPr/>
          </p:nvGrpSpPr>
          <p:grpSpPr bwMode="auto">
            <a:xfrm>
              <a:off x="2033" y="58"/>
              <a:ext cx="455" cy="718"/>
              <a:chOff x="2137" y="346"/>
              <a:chExt cx="455" cy="718"/>
            </a:xfrm>
          </p:grpSpPr>
          <p:grpSp>
            <p:nvGrpSpPr>
              <p:cNvPr id="602197" name="Group 85">
                <a:extLst>
                  <a:ext uri="{FF2B5EF4-FFF2-40B4-BE49-F238E27FC236}">
                    <a16:creationId xmlns:a16="http://schemas.microsoft.com/office/drawing/2014/main" id="{E827E0DE-9054-C340-825E-4D7ADB838E65}"/>
                  </a:ext>
                </a:extLst>
              </p:cNvPr>
              <p:cNvGrpSpPr>
                <a:grpSpLocks/>
              </p:cNvGrpSpPr>
              <p:nvPr/>
            </p:nvGrpSpPr>
            <p:grpSpPr bwMode="auto">
              <a:xfrm>
                <a:off x="2137" y="346"/>
                <a:ext cx="455" cy="718"/>
                <a:chOff x="1814" y="109"/>
                <a:chExt cx="455" cy="718"/>
              </a:xfrm>
            </p:grpSpPr>
            <p:sp>
              <p:nvSpPr>
                <p:cNvPr id="602198" name="Text Box 86">
                  <a:extLst>
                    <a:ext uri="{FF2B5EF4-FFF2-40B4-BE49-F238E27FC236}">
                      <a16:creationId xmlns:a16="http://schemas.microsoft.com/office/drawing/2014/main" id="{9BCD523F-67C5-CE45-947B-6A7909874F29}"/>
                    </a:ext>
                  </a:extLst>
                </p:cNvPr>
                <p:cNvSpPr txBox="1">
                  <a:spLocks noChangeArrowheads="1"/>
                </p:cNvSpPr>
                <p:nvPr/>
              </p:nvSpPr>
              <p:spPr bwMode="auto">
                <a:xfrm>
                  <a:off x="1814" y="109"/>
                  <a:ext cx="455" cy="71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6600" i="1">
                      <a:solidFill>
                        <a:srgbClr val="FF262D"/>
                      </a:solidFill>
                      <a:latin typeface=""/>
                    </a:rPr>
                    <a:t>7</a:t>
                  </a:r>
                </a:p>
              </p:txBody>
            </p:sp>
            <p:sp>
              <p:nvSpPr>
                <p:cNvPr id="602199" name="Line 87">
                  <a:extLst>
                    <a:ext uri="{FF2B5EF4-FFF2-40B4-BE49-F238E27FC236}">
                      <a16:creationId xmlns:a16="http://schemas.microsoft.com/office/drawing/2014/main" id="{5ACA8EE0-C65E-2D47-8275-521B806924C4}"/>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a14:hiddenLine>
                  </a:ext>
                </a:extLst>
              </p:spPr>
              <p:txBody>
                <a:bodyPr wrap="none" anchor="ctr"/>
                <a:lstStyle/>
                <a:p>
                  <a:endParaRPr lang="en-US"/>
                </a:p>
              </p:txBody>
            </p:sp>
          </p:grpSp>
          <p:sp>
            <p:nvSpPr>
              <p:cNvPr id="602200" name="Line 88">
                <a:extLst>
                  <a:ext uri="{FF2B5EF4-FFF2-40B4-BE49-F238E27FC236}">
                    <a16:creationId xmlns:a16="http://schemas.microsoft.com/office/drawing/2014/main" id="{B2B9CB47-A479-D242-AC4B-F2E78BAC53C8}"/>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602201" name="Group 89">
              <a:extLst>
                <a:ext uri="{FF2B5EF4-FFF2-40B4-BE49-F238E27FC236}">
                  <a16:creationId xmlns:a16="http://schemas.microsoft.com/office/drawing/2014/main" id="{513AA40E-033A-1846-A89E-D4795D99304E}"/>
                </a:ext>
              </a:extLst>
            </p:cNvPr>
            <p:cNvGrpSpPr>
              <a:grpSpLocks/>
            </p:cNvGrpSpPr>
            <p:nvPr/>
          </p:nvGrpSpPr>
          <p:grpSpPr bwMode="auto">
            <a:xfrm>
              <a:off x="1639" y="578"/>
              <a:ext cx="1275" cy="365"/>
              <a:chOff x="1639" y="554"/>
              <a:chExt cx="1275" cy="365"/>
            </a:xfrm>
          </p:grpSpPr>
          <p:sp>
            <p:nvSpPr>
              <p:cNvPr id="602202" name="Text Box 90">
                <a:extLst>
                  <a:ext uri="{FF2B5EF4-FFF2-40B4-BE49-F238E27FC236}">
                    <a16:creationId xmlns:a16="http://schemas.microsoft.com/office/drawing/2014/main" id="{148CE2A9-AAAD-7243-AD3E-8A797AA2E951}"/>
                  </a:ext>
                </a:extLst>
              </p:cNvPr>
              <p:cNvSpPr txBox="1">
                <a:spLocks noChangeArrowheads="1"/>
              </p:cNvSpPr>
              <p:nvPr/>
            </p:nvSpPr>
            <p:spPr bwMode="auto">
              <a:xfrm>
                <a:off x="1639" y="554"/>
                <a:ext cx="1275"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solidFill>
                      <a:srgbClr val="00DFCA"/>
                    </a:solidFill>
                    <a:latin typeface="Arial" panose="020B0604020202020204" pitchFamily="34" charset="0"/>
                  </a:rPr>
                  <a:t>C 7 S Y</a:t>
                </a:r>
              </a:p>
            </p:txBody>
          </p:sp>
          <p:sp>
            <p:nvSpPr>
              <p:cNvPr id="602203" name="Line 91">
                <a:extLst>
                  <a:ext uri="{FF2B5EF4-FFF2-40B4-BE49-F238E27FC236}">
                    <a16:creationId xmlns:a16="http://schemas.microsoft.com/office/drawing/2014/main" id="{CCB7CCAC-5451-C44D-9496-3C87382F04FB}"/>
                  </a:ext>
                </a:extLst>
              </p:cNvPr>
              <p:cNvSpPr>
                <a:spLocks noChangeShapeType="1"/>
              </p:cNvSpPr>
              <p:nvPr/>
            </p:nvSpPr>
            <p:spPr bwMode="auto">
              <a:xfrm>
                <a:off x="2123" y="744"/>
                <a:ext cx="94" cy="0"/>
              </a:xfrm>
              <a:prstGeom prst="line">
                <a:avLst/>
              </a:prstGeom>
              <a:noFill/>
              <a:ln w="3810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602204" name="Group 92">
            <a:extLst>
              <a:ext uri="{FF2B5EF4-FFF2-40B4-BE49-F238E27FC236}">
                <a16:creationId xmlns:a16="http://schemas.microsoft.com/office/drawing/2014/main" id="{D98C2084-3843-D246-989E-9105F3D14574}"/>
              </a:ext>
            </a:extLst>
          </p:cNvPr>
          <p:cNvGrpSpPr>
            <a:grpSpLocks/>
          </p:cNvGrpSpPr>
          <p:nvPr/>
        </p:nvGrpSpPr>
        <p:grpSpPr bwMode="auto">
          <a:xfrm>
            <a:off x="1949450" y="2236788"/>
            <a:ext cx="5273675" cy="3898900"/>
            <a:chOff x="1228" y="1409"/>
            <a:chExt cx="3322" cy="2456"/>
          </a:xfrm>
        </p:grpSpPr>
        <p:grpSp>
          <p:nvGrpSpPr>
            <p:cNvPr id="602205" name="Group 93">
              <a:extLst>
                <a:ext uri="{FF2B5EF4-FFF2-40B4-BE49-F238E27FC236}">
                  <a16:creationId xmlns:a16="http://schemas.microsoft.com/office/drawing/2014/main" id="{2078A2B9-49E8-C346-93B5-674A804E0DB0}"/>
                </a:ext>
              </a:extLst>
            </p:cNvPr>
            <p:cNvGrpSpPr>
              <a:grpSpLocks/>
            </p:cNvGrpSpPr>
            <p:nvPr/>
          </p:nvGrpSpPr>
          <p:grpSpPr bwMode="auto">
            <a:xfrm>
              <a:off x="1228" y="1409"/>
              <a:ext cx="3303" cy="119"/>
              <a:chOff x="1206" y="1392"/>
              <a:chExt cx="3303" cy="119"/>
            </a:xfrm>
          </p:grpSpPr>
          <p:sp>
            <p:nvSpPr>
              <p:cNvPr id="602206" name="AutoShape 94" descr="Cork">
                <a:extLst>
                  <a:ext uri="{FF2B5EF4-FFF2-40B4-BE49-F238E27FC236}">
                    <a16:creationId xmlns:a16="http://schemas.microsoft.com/office/drawing/2014/main" id="{3D065AEF-760C-1E46-B213-B2DFD547C927}"/>
                  </a:ext>
                </a:extLst>
              </p:cNvPr>
              <p:cNvSpPr>
                <a:spLocks noChangeArrowheads="1"/>
              </p:cNvSpPr>
              <p:nvPr/>
            </p:nvSpPr>
            <p:spPr bwMode="auto">
              <a:xfrm rot="-1822980">
                <a:off x="1206" y="140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2207" name="AutoShape 95" descr="Cork">
                <a:extLst>
                  <a:ext uri="{FF2B5EF4-FFF2-40B4-BE49-F238E27FC236}">
                    <a16:creationId xmlns:a16="http://schemas.microsoft.com/office/drawing/2014/main" id="{F2B7A28E-365F-694A-9131-72E59858950C}"/>
                  </a:ext>
                </a:extLst>
              </p:cNvPr>
              <p:cNvSpPr>
                <a:spLocks noChangeArrowheads="1"/>
              </p:cNvSpPr>
              <p:nvPr/>
            </p:nvSpPr>
            <p:spPr bwMode="auto">
              <a:xfrm rot="-1822980">
                <a:off x="1433"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2208" name="AutoShape 96" descr="Cork">
                <a:extLst>
                  <a:ext uri="{FF2B5EF4-FFF2-40B4-BE49-F238E27FC236}">
                    <a16:creationId xmlns:a16="http://schemas.microsoft.com/office/drawing/2014/main" id="{3175210A-0007-7A49-AF0D-BFD728AC2CD6}"/>
                  </a:ext>
                </a:extLst>
              </p:cNvPr>
              <p:cNvSpPr>
                <a:spLocks noChangeArrowheads="1"/>
              </p:cNvSpPr>
              <p:nvPr/>
            </p:nvSpPr>
            <p:spPr bwMode="auto">
              <a:xfrm rot="-1822980">
                <a:off x="1666"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2209" name="AutoShape 97" descr="Cork">
                <a:extLst>
                  <a:ext uri="{FF2B5EF4-FFF2-40B4-BE49-F238E27FC236}">
                    <a16:creationId xmlns:a16="http://schemas.microsoft.com/office/drawing/2014/main" id="{E1FAAA8C-0F7C-0A42-97E7-9624E21439E5}"/>
                  </a:ext>
                </a:extLst>
              </p:cNvPr>
              <p:cNvSpPr>
                <a:spLocks noChangeArrowheads="1"/>
              </p:cNvSpPr>
              <p:nvPr/>
            </p:nvSpPr>
            <p:spPr bwMode="auto">
              <a:xfrm rot="-1822980">
                <a:off x="1894"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2210" name="AutoShape 98" descr="Cork">
                <a:extLst>
                  <a:ext uri="{FF2B5EF4-FFF2-40B4-BE49-F238E27FC236}">
                    <a16:creationId xmlns:a16="http://schemas.microsoft.com/office/drawing/2014/main" id="{03D2F1DE-0896-B445-80D1-61F20F2D3F58}"/>
                  </a:ext>
                </a:extLst>
              </p:cNvPr>
              <p:cNvSpPr>
                <a:spLocks noChangeArrowheads="1"/>
              </p:cNvSpPr>
              <p:nvPr/>
            </p:nvSpPr>
            <p:spPr bwMode="auto">
              <a:xfrm rot="-1822980">
                <a:off x="2110" y="140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2211" name="AutoShape 99" descr="Cork">
                <a:extLst>
                  <a:ext uri="{FF2B5EF4-FFF2-40B4-BE49-F238E27FC236}">
                    <a16:creationId xmlns:a16="http://schemas.microsoft.com/office/drawing/2014/main" id="{E3F5FC2D-46E4-E943-8149-545CEE87063B}"/>
                  </a:ext>
                </a:extLst>
              </p:cNvPr>
              <p:cNvSpPr>
                <a:spLocks noChangeArrowheads="1"/>
              </p:cNvSpPr>
              <p:nvPr/>
            </p:nvSpPr>
            <p:spPr bwMode="auto">
              <a:xfrm rot="-1822980">
                <a:off x="2350" y="139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2212" name="AutoShape 100" descr="Cork">
                <a:extLst>
                  <a:ext uri="{FF2B5EF4-FFF2-40B4-BE49-F238E27FC236}">
                    <a16:creationId xmlns:a16="http://schemas.microsoft.com/office/drawing/2014/main" id="{515582DA-CD24-494D-9B6A-3F5F0FDE776B}"/>
                  </a:ext>
                </a:extLst>
              </p:cNvPr>
              <p:cNvSpPr>
                <a:spLocks noChangeArrowheads="1"/>
              </p:cNvSpPr>
              <p:nvPr/>
            </p:nvSpPr>
            <p:spPr bwMode="auto">
              <a:xfrm rot="-1822980">
                <a:off x="2577"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2213" name="AutoShape 101" descr="Cork">
                <a:extLst>
                  <a:ext uri="{FF2B5EF4-FFF2-40B4-BE49-F238E27FC236}">
                    <a16:creationId xmlns:a16="http://schemas.microsoft.com/office/drawing/2014/main" id="{07B27423-B281-204A-9020-90C15936A961}"/>
                  </a:ext>
                </a:extLst>
              </p:cNvPr>
              <p:cNvSpPr>
                <a:spLocks noChangeArrowheads="1"/>
              </p:cNvSpPr>
              <p:nvPr/>
            </p:nvSpPr>
            <p:spPr bwMode="auto">
              <a:xfrm rot="-1822980">
                <a:off x="2803"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2214" name="AutoShape 102" descr="Cork">
                <a:extLst>
                  <a:ext uri="{FF2B5EF4-FFF2-40B4-BE49-F238E27FC236}">
                    <a16:creationId xmlns:a16="http://schemas.microsoft.com/office/drawing/2014/main" id="{C1319EC8-EFC0-3A40-B9C4-0B2704B8ED3A}"/>
                  </a:ext>
                </a:extLst>
              </p:cNvPr>
              <p:cNvSpPr>
                <a:spLocks noChangeArrowheads="1"/>
              </p:cNvSpPr>
              <p:nvPr/>
            </p:nvSpPr>
            <p:spPr bwMode="auto">
              <a:xfrm rot="-1822980">
                <a:off x="3034"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2215" name="AutoShape 103" descr="Cork">
                <a:extLst>
                  <a:ext uri="{FF2B5EF4-FFF2-40B4-BE49-F238E27FC236}">
                    <a16:creationId xmlns:a16="http://schemas.microsoft.com/office/drawing/2014/main" id="{B1F97055-6195-694C-B8E1-4A9F1821E68B}"/>
                  </a:ext>
                </a:extLst>
              </p:cNvPr>
              <p:cNvSpPr>
                <a:spLocks noChangeArrowheads="1"/>
              </p:cNvSpPr>
              <p:nvPr/>
            </p:nvSpPr>
            <p:spPr bwMode="auto">
              <a:xfrm rot="-1822980">
                <a:off x="3286"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602216" name="AutoShape 104" descr="Cork">
                <a:extLst>
                  <a:ext uri="{FF2B5EF4-FFF2-40B4-BE49-F238E27FC236}">
                    <a16:creationId xmlns:a16="http://schemas.microsoft.com/office/drawing/2014/main" id="{DC0BE0E8-C155-4B4D-849B-06B7F029C2BA}"/>
                  </a:ext>
                </a:extLst>
              </p:cNvPr>
              <p:cNvSpPr>
                <a:spLocks noChangeArrowheads="1"/>
              </p:cNvSpPr>
              <p:nvPr/>
            </p:nvSpPr>
            <p:spPr bwMode="auto">
              <a:xfrm rot="-1822980">
                <a:off x="3504" y="139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2217" name="AutoShape 105" descr="Cork">
                <a:extLst>
                  <a:ext uri="{FF2B5EF4-FFF2-40B4-BE49-F238E27FC236}">
                    <a16:creationId xmlns:a16="http://schemas.microsoft.com/office/drawing/2014/main" id="{C1509F2A-05B5-4946-B04A-A2F0A5E684D0}"/>
                  </a:ext>
                </a:extLst>
              </p:cNvPr>
              <p:cNvSpPr>
                <a:spLocks noChangeArrowheads="1"/>
              </p:cNvSpPr>
              <p:nvPr/>
            </p:nvSpPr>
            <p:spPr bwMode="auto">
              <a:xfrm rot="-1822980">
                <a:off x="3757" y="1400"/>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2218" name="AutoShape 106" descr="Cork">
                <a:extLst>
                  <a:ext uri="{FF2B5EF4-FFF2-40B4-BE49-F238E27FC236}">
                    <a16:creationId xmlns:a16="http://schemas.microsoft.com/office/drawing/2014/main" id="{550E7854-63DE-0446-B233-E718D8269E47}"/>
                  </a:ext>
                </a:extLst>
              </p:cNvPr>
              <p:cNvSpPr>
                <a:spLocks noChangeArrowheads="1"/>
              </p:cNvSpPr>
              <p:nvPr/>
            </p:nvSpPr>
            <p:spPr bwMode="auto">
              <a:xfrm rot="-1822980">
                <a:off x="3982" y="140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2219" name="AutoShape 107" descr="Cork">
                <a:extLst>
                  <a:ext uri="{FF2B5EF4-FFF2-40B4-BE49-F238E27FC236}">
                    <a16:creationId xmlns:a16="http://schemas.microsoft.com/office/drawing/2014/main" id="{39E4A4BC-862E-CB42-B891-B7645A026E59}"/>
                  </a:ext>
                </a:extLst>
              </p:cNvPr>
              <p:cNvSpPr>
                <a:spLocks noChangeArrowheads="1"/>
              </p:cNvSpPr>
              <p:nvPr/>
            </p:nvSpPr>
            <p:spPr bwMode="auto">
              <a:xfrm rot="-1822980">
                <a:off x="4210" y="140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602220" name="AutoShape 108" descr="Cork">
                <a:extLst>
                  <a:ext uri="{FF2B5EF4-FFF2-40B4-BE49-F238E27FC236}">
                    <a16:creationId xmlns:a16="http://schemas.microsoft.com/office/drawing/2014/main" id="{733A9CBF-CA9D-BA41-BA65-E3B85F2D5A67}"/>
                  </a:ext>
                </a:extLst>
              </p:cNvPr>
              <p:cNvSpPr>
                <a:spLocks noChangeArrowheads="1"/>
              </p:cNvSpPr>
              <p:nvPr/>
            </p:nvSpPr>
            <p:spPr bwMode="auto">
              <a:xfrm rot="-1822980">
                <a:off x="4419" y="139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grpSp>
        <p:grpSp>
          <p:nvGrpSpPr>
            <p:cNvPr id="602221" name="Group 109">
              <a:extLst>
                <a:ext uri="{FF2B5EF4-FFF2-40B4-BE49-F238E27FC236}">
                  <a16:creationId xmlns:a16="http://schemas.microsoft.com/office/drawing/2014/main" id="{DF22A4AA-9740-0345-866C-DBD4FBA6F99A}"/>
                </a:ext>
              </a:extLst>
            </p:cNvPr>
            <p:cNvGrpSpPr>
              <a:grpSpLocks/>
            </p:cNvGrpSpPr>
            <p:nvPr/>
          </p:nvGrpSpPr>
          <p:grpSpPr bwMode="auto">
            <a:xfrm>
              <a:off x="1243" y="3761"/>
              <a:ext cx="3307" cy="104"/>
              <a:chOff x="1231" y="3769"/>
              <a:chExt cx="3307" cy="104"/>
            </a:xfrm>
          </p:grpSpPr>
          <p:sp>
            <p:nvSpPr>
              <p:cNvPr id="602222" name="AutoShape 110" descr="Cork">
                <a:extLst>
                  <a:ext uri="{FF2B5EF4-FFF2-40B4-BE49-F238E27FC236}">
                    <a16:creationId xmlns:a16="http://schemas.microsoft.com/office/drawing/2014/main" id="{2EBA251F-983F-0B41-BAA6-2D78A1A7689F}"/>
                  </a:ext>
                </a:extLst>
              </p:cNvPr>
              <p:cNvSpPr>
                <a:spLocks noChangeArrowheads="1"/>
              </p:cNvSpPr>
              <p:nvPr/>
            </p:nvSpPr>
            <p:spPr bwMode="auto">
              <a:xfrm rot="12494257">
                <a:off x="1231" y="376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223" name="AutoShape 111" descr="Cork">
                <a:extLst>
                  <a:ext uri="{FF2B5EF4-FFF2-40B4-BE49-F238E27FC236}">
                    <a16:creationId xmlns:a16="http://schemas.microsoft.com/office/drawing/2014/main" id="{D64B9C1A-9D70-A048-97B9-CAC44A47AD53}"/>
                  </a:ext>
                </a:extLst>
              </p:cNvPr>
              <p:cNvSpPr>
                <a:spLocks noChangeArrowheads="1"/>
              </p:cNvSpPr>
              <p:nvPr/>
            </p:nvSpPr>
            <p:spPr bwMode="auto">
              <a:xfrm rot="12494257">
                <a:off x="1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224" name="AutoShape 112" descr="Cork">
                <a:extLst>
                  <a:ext uri="{FF2B5EF4-FFF2-40B4-BE49-F238E27FC236}">
                    <a16:creationId xmlns:a16="http://schemas.microsoft.com/office/drawing/2014/main" id="{4F14F247-4204-894E-AE36-B5D7F7A5C6A2}"/>
                  </a:ext>
                </a:extLst>
              </p:cNvPr>
              <p:cNvSpPr>
                <a:spLocks noChangeArrowheads="1"/>
              </p:cNvSpPr>
              <p:nvPr/>
            </p:nvSpPr>
            <p:spPr bwMode="auto">
              <a:xfrm rot="12494257">
                <a:off x="16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225" name="AutoShape 113" descr="Cork">
                <a:extLst>
                  <a:ext uri="{FF2B5EF4-FFF2-40B4-BE49-F238E27FC236}">
                    <a16:creationId xmlns:a16="http://schemas.microsoft.com/office/drawing/2014/main" id="{02016F30-6010-AF41-9060-FD395EFC7595}"/>
                  </a:ext>
                </a:extLst>
              </p:cNvPr>
              <p:cNvSpPr>
                <a:spLocks noChangeArrowheads="1"/>
              </p:cNvSpPr>
              <p:nvPr/>
            </p:nvSpPr>
            <p:spPr bwMode="auto">
              <a:xfrm rot="12494257">
                <a:off x="192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226" name="AutoShape 114" descr="Cork">
                <a:extLst>
                  <a:ext uri="{FF2B5EF4-FFF2-40B4-BE49-F238E27FC236}">
                    <a16:creationId xmlns:a16="http://schemas.microsoft.com/office/drawing/2014/main" id="{C38A4CC3-3DD1-B14D-A10C-1745EA03BECC}"/>
                  </a:ext>
                </a:extLst>
              </p:cNvPr>
              <p:cNvSpPr>
                <a:spLocks noChangeArrowheads="1"/>
              </p:cNvSpPr>
              <p:nvPr/>
            </p:nvSpPr>
            <p:spPr bwMode="auto">
              <a:xfrm rot="12494257">
                <a:off x="2137"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227" name="AutoShape 115" descr="Cork">
                <a:extLst>
                  <a:ext uri="{FF2B5EF4-FFF2-40B4-BE49-F238E27FC236}">
                    <a16:creationId xmlns:a16="http://schemas.microsoft.com/office/drawing/2014/main" id="{8C160803-8494-8B49-A9C0-9C9E6B98833E}"/>
                  </a:ext>
                </a:extLst>
              </p:cNvPr>
              <p:cNvSpPr>
                <a:spLocks noChangeArrowheads="1"/>
              </p:cNvSpPr>
              <p:nvPr/>
            </p:nvSpPr>
            <p:spPr bwMode="auto">
              <a:xfrm rot="12494257">
                <a:off x="2375"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228" name="AutoShape 116" descr="Cork">
                <a:extLst>
                  <a:ext uri="{FF2B5EF4-FFF2-40B4-BE49-F238E27FC236}">
                    <a16:creationId xmlns:a16="http://schemas.microsoft.com/office/drawing/2014/main" id="{0872C4D2-5ED8-4C44-9A4F-DFFA3B920715}"/>
                  </a:ext>
                </a:extLst>
              </p:cNvPr>
              <p:cNvSpPr>
                <a:spLocks noChangeArrowheads="1"/>
              </p:cNvSpPr>
              <p:nvPr/>
            </p:nvSpPr>
            <p:spPr bwMode="auto">
              <a:xfrm rot="12494257">
                <a:off x="261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229" name="AutoShape 117" descr="Cork">
                <a:extLst>
                  <a:ext uri="{FF2B5EF4-FFF2-40B4-BE49-F238E27FC236}">
                    <a16:creationId xmlns:a16="http://schemas.microsoft.com/office/drawing/2014/main" id="{66764920-4219-E948-9DBE-827F4512590C}"/>
                  </a:ext>
                </a:extLst>
              </p:cNvPr>
              <p:cNvSpPr>
                <a:spLocks noChangeArrowheads="1"/>
              </p:cNvSpPr>
              <p:nvPr/>
            </p:nvSpPr>
            <p:spPr bwMode="auto">
              <a:xfrm rot="12494257">
                <a:off x="2830" y="3775"/>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230" name="AutoShape 118" descr="Cork">
                <a:extLst>
                  <a:ext uri="{FF2B5EF4-FFF2-40B4-BE49-F238E27FC236}">
                    <a16:creationId xmlns:a16="http://schemas.microsoft.com/office/drawing/2014/main" id="{93F08A53-815E-2F44-A1EF-2EDE2835D402}"/>
                  </a:ext>
                </a:extLst>
              </p:cNvPr>
              <p:cNvSpPr>
                <a:spLocks noChangeArrowheads="1"/>
              </p:cNvSpPr>
              <p:nvPr/>
            </p:nvSpPr>
            <p:spPr bwMode="auto">
              <a:xfrm rot="12494257">
                <a:off x="3299"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231" name="AutoShape 119" descr="Cork">
                <a:extLst>
                  <a:ext uri="{FF2B5EF4-FFF2-40B4-BE49-F238E27FC236}">
                    <a16:creationId xmlns:a16="http://schemas.microsoft.com/office/drawing/2014/main" id="{D2D27E59-7375-1A40-9CD2-121FEE1D9859}"/>
                  </a:ext>
                </a:extLst>
              </p:cNvPr>
              <p:cNvSpPr>
                <a:spLocks noChangeArrowheads="1"/>
              </p:cNvSpPr>
              <p:nvPr/>
            </p:nvSpPr>
            <p:spPr bwMode="auto">
              <a:xfrm rot="12494257">
                <a:off x="3070"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232" name="AutoShape 120" descr="Cork">
                <a:extLst>
                  <a:ext uri="{FF2B5EF4-FFF2-40B4-BE49-F238E27FC236}">
                    <a16:creationId xmlns:a16="http://schemas.microsoft.com/office/drawing/2014/main" id="{0984EFCD-C1C0-A14C-8F7C-602F431BE07D}"/>
                  </a:ext>
                </a:extLst>
              </p:cNvPr>
              <p:cNvSpPr>
                <a:spLocks noChangeArrowheads="1"/>
              </p:cNvSpPr>
              <p:nvPr/>
            </p:nvSpPr>
            <p:spPr bwMode="auto">
              <a:xfrm rot="12494257">
                <a:off x="3531"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233" name="AutoShape 121" descr="Cork">
                <a:extLst>
                  <a:ext uri="{FF2B5EF4-FFF2-40B4-BE49-F238E27FC236}">
                    <a16:creationId xmlns:a16="http://schemas.microsoft.com/office/drawing/2014/main" id="{43D9F49B-7F92-4247-BBAA-D8FE9F8A1BBF}"/>
                  </a:ext>
                </a:extLst>
              </p:cNvPr>
              <p:cNvSpPr>
                <a:spLocks noChangeArrowheads="1"/>
              </p:cNvSpPr>
              <p:nvPr/>
            </p:nvSpPr>
            <p:spPr bwMode="auto">
              <a:xfrm rot="12494257">
                <a:off x="37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234" name="AutoShape 122" descr="Cork">
                <a:extLst>
                  <a:ext uri="{FF2B5EF4-FFF2-40B4-BE49-F238E27FC236}">
                    <a16:creationId xmlns:a16="http://schemas.microsoft.com/office/drawing/2014/main" id="{E84634A5-3255-8B4D-B225-AE16A88BDABA}"/>
                  </a:ext>
                </a:extLst>
              </p:cNvPr>
              <p:cNvSpPr>
                <a:spLocks noChangeArrowheads="1"/>
              </p:cNvSpPr>
              <p:nvPr/>
            </p:nvSpPr>
            <p:spPr bwMode="auto">
              <a:xfrm rot="12494257">
                <a:off x="402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235" name="AutoShape 123" descr="Cork">
                <a:extLst>
                  <a:ext uri="{FF2B5EF4-FFF2-40B4-BE49-F238E27FC236}">
                    <a16:creationId xmlns:a16="http://schemas.microsoft.com/office/drawing/2014/main" id="{9BC592B1-399F-CB44-9139-F27855239DAB}"/>
                  </a:ext>
                </a:extLst>
              </p:cNvPr>
              <p:cNvSpPr>
                <a:spLocks noChangeArrowheads="1"/>
              </p:cNvSpPr>
              <p:nvPr/>
            </p:nvSpPr>
            <p:spPr bwMode="auto">
              <a:xfrm rot="12494257">
                <a:off x="4244"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602236" name="AutoShape 124" descr="Cork">
                <a:extLst>
                  <a:ext uri="{FF2B5EF4-FFF2-40B4-BE49-F238E27FC236}">
                    <a16:creationId xmlns:a16="http://schemas.microsoft.com/office/drawing/2014/main" id="{F79E4266-778E-1C4D-8483-F88860C9E30A}"/>
                  </a:ext>
                </a:extLst>
              </p:cNvPr>
              <p:cNvSpPr>
                <a:spLocks noChangeArrowheads="1"/>
              </p:cNvSpPr>
              <p:nvPr/>
            </p:nvSpPr>
            <p:spPr bwMode="auto">
              <a:xfrm rot="12494257">
                <a:off x="4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grpSp>
      </p:grpSp>
      <p:sp>
        <p:nvSpPr>
          <p:cNvPr id="602237" name="Rectangle 125">
            <a:extLst>
              <a:ext uri="{FF2B5EF4-FFF2-40B4-BE49-F238E27FC236}">
                <a16:creationId xmlns:a16="http://schemas.microsoft.com/office/drawing/2014/main" id="{61204F30-FA0F-A143-9965-7DC806F99B0E}"/>
              </a:ext>
            </a:extLst>
          </p:cNvPr>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sz="2400" b="0">
              <a:solidFill>
                <a:srgbClr val="FDDC07"/>
              </a:solidFill>
            </a:endParaRPr>
          </a:p>
        </p:txBody>
      </p:sp>
      <p:sp>
        <p:nvSpPr>
          <p:cNvPr id="602238" name="Rectangle 126">
            <a:extLst>
              <a:ext uri="{FF2B5EF4-FFF2-40B4-BE49-F238E27FC236}">
                <a16:creationId xmlns:a16="http://schemas.microsoft.com/office/drawing/2014/main" id="{1BE0AAB5-EE30-AB4F-B88B-E34FD77007D8}"/>
              </a:ext>
            </a:extLst>
          </p:cNvPr>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05263" name="Line 79">
            <a:extLst>
              <a:ext uri="{FF2B5EF4-FFF2-40B4-BE49-F238E27FC236}">
                <a16:creationId xmlns:a16="http://schemas.microsoft.com/office/drawing/2014/main" id="{25025604-B4E8-EA44-8879-CC2944929D8F}"/>
              </a:ext>
            </a:extLst>
          </p:cNvPr>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ndParaRPr>
          </a:p>
        </p:txBody>
      </p:sp>
      <p:sp>
        <p:nvSpPr>
          <p:cNvPr id="605264" name="Line 80">
            <a:extLst>
              <a:ext uri="{FF2B5EF4-FFF2-40B4-BE49-F238E27FC236}">
                <a16:creationId xmlns:a16="http://schemas.microsoft.com/office/drawing/2014/main" id="{BA48FAD3-5C84-5E45-A3D5-CB3F9F63B0F4}"/>
              </a:ext>
            </a:extLst>
          </p:cNvPr>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ndParaRPr>
          </a:p>
        </p:txBody>
      </p:sp>
      <p:sp>
        <p:nvSpPr>
          <p:cNvPr id="605265" name="Line 81">
            <a:extLst>
              <a:ext uri="{FF2B5EF4-FFF2-40B4-BE49-F238E27FC236}">
                <a16:creationId xmlns:a16="http://schemas.microsoft.com/office/drawing/2014/main" id="{D374B47B-0752-C74F-8ADB-87BD2D5A1C19}"/>
              </a:ext>
            </a:extLst>
          </p:cNvPr>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ndParaRPr>
          </a:p>
        </p:txBody>
      </p:sp>
      <p:sp>
        <p:nvSpPr>
          <p:cNvPr id="605306" name="Rectangle 122">
            <a:extLst>
              <a:ext uri="{FF2B5EF4-FFF2-40B4-BE49-F238E27FC236}">
                <a16:creationId xmlns:a16="http://schemas.microsoft.com/office/drawing/2014/main" id="{4BE62045-A02B-4747-A80A-0E45E88B99AE}"/>
              </a:ext>
            </a:extLst>
          </p:cNvPr>
          <p:cNvSpPr>
            <a:spLocks noChangeArrowheads="1"/>
          </p:cNvSpPr>
          <p:nvPr/>
        </p:nvSpPr>
        <p:spPr bwMode="auto">
          <a:xfrm>
            <a:off x="7534275" y="6526213"/>
            <a:ext cx="869950" cy="246062"/>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9.65.05a..</a:t>
            </a:r>
          </a:p>
        </p:txBody>
      </p:sp>
      <p:sp>
        <p:nvSpPr>
          <p:cNvPr id="605307" name="Rectangle 123">
            <a:extLst>
              <a:ext uri="{FF2B5EF4-FFF2-40B4-BE49-F238E27FC236}">
                <a16:creationId xmlns:a16="http://schemas.microsoft.com/office/drawing/2014/main" id="{D14AF93B-3C02-1648-90A5-440819132146}"/>
              </a:ext>
            </a:extLst>
          </p:cNvPr>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10</a:t>
            </a:r>
          </a:p>
        </p:txBody>
      </p:sp>
      <p:sp>
        <p:nvSpPr>
          <p:cNvPr id="602244" name="Text Box 125">
            <a:extLst>
              <a:ext uri="{FF2B5EF4-FFF2-40B4-BE49-F238E27FC236}">
                <a16:creationId xmlns:a16="http://schemas.microsoft.com/office/drawing/2014/main" id="{9D377942-1EC1-094D-AC80-8DDEF06DD965}"/>
              </a:ext>
            </a:extLst>
          </p:cNvPr>
          <p:cNvSpPr txBox="1">
            <a:spLocks noChangeArrowheads="1"/>
          </p:cNvSpPr>
          <p:nvPr/>
        </p:nvSpPr>
        <p:spPr bwMode="auto">
          <a:xfrm>
            <a:off x="8428038" y="6465888"/>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600">
                <a:latin typeface="Comic Sans MS" panose="030F0902030302020204" pitchFamily="66" charset="0"/>
                <a:ea typeface="ＭＳ Ｐゴシック" panose="020B0600070205080204" pitchFamily="34" charset="-128"/>
              </a:rPr>
              <a:t>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02134"/>
                                        </p:tgtEl>
                                        <p:attrNameLst>
                                          <p:attrName>style.visibility</p:attrName>
                                        </p:attrNameLst>
                                      </p:cBhvr>
                                      <p:to>
                                        <p:strVal val="visible"/>
                                      </p:to>
                                    </p:set>
                                    <p:animEffect transition="in" filter="wipe(left)">
                                      <p:cBhvr>
                                        <p:cTn id="7" dur="500"/>
                                        <p:tgtEl>
                                          <p:spTgt spid="60213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02141"/>
                                        </p:tgtEl>
                                        <p:attrNameLst>
                                          <p:attrName>style.visibility</p:attrName>
                                        </p:attrNameLst>
                                      </p:cBhvr>
                                      <p:to>
                                        <p:strVal val="visible"/>
                                      </p:to>
                                    </p:set>
                                    <p:animEffect transition="in" filter="wipe(left)">
                                      <p:cBhvr>
                                        <p:cTn id="11" dur="500"/>
                                        <p:tgtEl>
                                          <p:spTgt spid="602141"/>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602146"/>
                                        </p:tgtEl>
                                        <p:attrNameLst>
                                          <p:attrName>style.visibility</p:attrName>
                                        </p:attrNameLst>
                                      </p:cBhvr>
                                      <p:to>
                                        <p:strVal val="visible"/>
                                      </p:to>
                                    </p:set>
                                    <p:animEffect transition="in" filter="wipe(left)">
                                      <p:cBhvr>
                                        <p:cTn id="15" dur="500"/>
                                        <p:tgtEl>
                                          <p:spTgt spid="602146"/>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602152"/>
                                        </p:tgtEl>
                                        <p:attrNameLst>
                                          <p:attrName>style.visibility</p:attrName>
                                        </p:attrNameLst>
                                      </p:cBhvr>
                                      <p:to>
                                        <p:strVal val="visible"/>
                                      </p:to>
                                    </p:set>
                                    <p:animEffect transition="in" filter="wipe(left)">
                                      <p:cBhvr>
                                        <p:cTn id="19" dur="500"/>
                                        <p:tgtEl>
                                          <p:spTgt spid="60215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02165"/>
                                        </p:tgtEl>
                                        <p:attrNameLst>
                                          <p:attrName>style.visibility</p:attrName>
                                        </p:attrNameLst>
                                      </p:cBhvr>
                                      <p:to>
                                        <p:strVal val="visible"/>
                                      </p:to>
                                    </p:set>
                                    <p:animEffect transition="in" filter="wipe(left)">
                                      <p:cBhvr>
                                        <p:cTn id="24" dur="500"/>
                                        <p:tgtEl>
                                          <p:spTgt spid="60216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02164"/>
                                        </p:tgtEl>
                                        <p:attrNameLst>
                                          <p:attrName>style.visibility</p:attrName>
                                        </p:attrNameLst>
                                      </p:cBhvr>
                                      <p:to>
                                        <p:strVal val="visible"/>
                                      </p:to>
                                    </p:set>
                                    <p:animEffect transition="in" filter="wipe(left)">
                                      <p:cBhvr>
                                        <p:cTn id="29" dur="500"/>
                                        <p:tgtEl>
                                          <p:spTgt spid="602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02167"/>
                                        </p:tgtEl>
                                        <p:attrNameLst>
                                          <p:attrName>style.visibility</p:attrName>
                                        </p:attrNameLst>
                                      </p:cBhvr>
                                      <p:to>
                                        <p:strVal val="visible"/>
                                      </p:to>
                                    </p:set>
                                    <p:animEffect transition="in" filter="wipe(left)">
                                      <p:cBhvr>
                                        <p:cTn id="34" dur="500"/>
                                        <p:tgtEl>
                                          <p:spTgt spid="60216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02166"/>
                                        </p:tgtEl>
                                        <p:attrNameLst>
                                          <p:attrName>style.visibility</p:attrName>
                                        </p:attrNameLst>
                                      </p:cBhvr>
                                      <p:to>
                                        <p:strVal val="visible"/>
                                      </p:to>
                                    </p:set>
                                    <p:animEffect transition="in" filter="wipe(left)">
                                      <p:cBhvr>
                                        <p:cTn id="39" dur="500"/>
                                        <p:tgtEl>
                                          <p:spTgt spid="60216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605263"/>
                                        </p:tgtEl>
                                        <p:attrNameLst>
                                          <p:attrName>style.visibility</p:attrName>
                                        </p:attrNameLst>
                                      </p:cBhvr>
                                      <p:to>
                                        <p:strVal val="visible"/>
                                      </p:to>
                                    </p:set>
                                    <p:animEffect transition="in" filter="wipe(down)">
                                      <p:cBhvr>
                                        <p:cTn id="44" dur="500"/>
                                        <p:tgtEl>
                                          <p:spTgt spid="605263"/>
                                        </p:tgtEl>
                                      </p:cBhvr>
                                    </p:animEffect>
                                  </p:childTnLst>
                                </p:cTn>
                              </p:par>
                            </p:childTnLst>
                          </p:cTn>
                        </p:par>
                        <p:par>
                          <p:cTn id="45" fill="hold" nodeType="afterGroup">
                            <p:stCondLst>
                              <p:cond delay="500"/>
                            </p:stCondLst>
                            <p:childTnLst>
                              <p:par>
                                <p:cTn id="46" presetID="22" presetClass="entr" presetSubtype="4" fill="hold" nodeType="afterEffect">
                                  <p:stCondLst>
                                    <p:cond delay="0"/>
                                  </p:stCondLst>
                                  <p:childTnLst>
                                    <p:set>
                                      <p:cBhvr>
                                        <p:cTn id="47" dur="1" fill="hold">
                                          <p:stCondLst>
                                            <p:cond delay="0"/>
                                          </p:stCondLst>
                                        </p:cTn>
                                        <p:tgtEl>
                                          <p:spTgt spid="605264"/>
                                        </p:tgtEl>
                                        <p:attrNameLst>
                                          <p:attrName>style.visibility</p:attrName>
                                        </p:attrNameLst>
                                      </p:cBhvr>
                                      <p:to>
                                        <p:strVal val="visible"/>
                                      </p:to>
                                    </p:set>
                                    <p:animEffect transition="in" filter="wipe(down)">
                                      <p:cBhvr>
                                        <p:cTn id="48" dur="500"/>
                                        <p:tgtEl>
                                          <p:spTgt spid="605264"/>
                                        </p:tgtEl>
                                      </p:cBhvr>
                                    </p:animEffect>
                                  </p:childTnLst>
                                </p:cTn>
                              </p:par>
                            </p:childTnLst>
                          </p:cTn>
                        </p:par>
                        <p:par>
                          <p:cTn id="49" fill="hold" nodeType="afterGroup">
                            <p:stCondLst>
                              <p:cond delay="1000"/>
                            </p:stCondLst>
                            <p:childTnLst>
                              <p:par>
                                <p:cTn id="50" presetID="22" presetClass="entr" presetSubtype="4" fill="hold" nodeType="afterEffect">
                                  <p:stCondLst>
                                    <p:cond delay="0"/>
                                  </p:stCondLst>
                                  <p:childTnLst>
                                    <p:set>
                                      <p:cBhvr>
                                        <p:cTn id="51" dur="1" fill="hold">
                                          <p:stCondLst>
                                            <p:cond delay="0"/>
                                          </p:stCondLst>
                                        </p:cTn>
                                        <p:tgtEl>
                                          <p:spTgt spid="605265"/>
                                        </p:tgtEl>
                                        <p:attrNameLst>
                                          <p:attrName>style.visibility</p:attrName>
                                        </p:attrNameLst>
                                      </p:cBhvr>
                                      <p:to>
                                        <p:strVal val="visible"/>
                                      </p:to>
                                    </p:set>
                                    <p:animEffect transition="in" filter="wipe(down)">
                                      <p:cBhvr>
                                        <p:cTn id="52" dur="500"/>
                                        <p:tgtEl>
                                          <p:spTgt spid="605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64" grpId="0"/>
      <p:bldP spid="602165" grpId="0"/>
      <p:bldP spid="602166" grpId="0"/>
      <p:bldP spid="60216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Text Box 8">
            <a:extLst>
              <a:ext uri="{FF2B5EF4-FFF2-40B4-BE49-F238E27FC236}">
                <a16:creationId xmlns:a16="http://schemas.microsoft.com/office/drawing/2014/main" id="{F0B4C143-14F7-8C44-B66F-17DB90695519}"/>
              </a:ext>
            </a:extLst>
          </p:cNvPr>
          <p:cNvSpPr txBox="1">
            <a:spLocks noChangeArrowheads="1"/>
          </p:cNvSpPr>
          <p:nvPr/>
        </p:nvSpPr>
        <p:spPr bwMode="auto">
          <a:xfrm>
            <a:off x="317500" y="428625"/>
            <a:ext cx="8629650" cy="519113"/>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800" i="1">
                <a:solidFill>
                  <a:schemeClr val="folHlink"/>
                </a:solidFill>
                <a:latin typeface="Times New Roman" panose="02020603050405020304" pitchFamily="18" charset="0"/>
                <a:ea typeface="Gulim" panose="020B0600000101010101" pitchFamily="34" charset="-127"/>
              </a:rPr>
              <a:t>“TULANG PUNGGUNG”  WAHYU ALLAH</a:t>
            </a:r>
          </a:p>
        </p:txBody>
      </p:sp>
      <p:sp>
        <p:nvSpPr>
          <p:cNvPr id="10254" name="Text Box 14">
            <a:extLst>
              <a:ext uri="{FF2B5EF4-FFF2-40B4-BE49-F238E27FC236}">
                <a16:creationId xmlns:a16="http://schemas.microsoft.com/office/drawing/2014/main" id="{F08D2C6C-3128-1344-87DE-7B7685A4A574}"/>
              </a:ext>
            </a:extLst>
          </p:cNvPr>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10259" name="Rectangle 19">
            <a:extLst>
              <a:ext uri="{FF2B5EF4-FFF2-40B4-BE49-F238E27FC236}">
                <a16:creationId xmlns:a16="http://schemas.microsoft.com/office/drawing/2014/main" id="{ADF2E8F0-95E0-6F4F-9C7B-2FA233D09ADE}"/>
              </a:ext>
            </a:extLst>
          </p:cNvPr>
          <p:cNvSpPr>
            <a:spLocks noChangeArrowheads="1"/>
          </p:cNvSpPr>
          <p:nvPr/>
        </p:nvSpPr>
        <p:spPr bwMode="auto">
          <a:xfrm>
            <a:off x="8101013" y="6527800"/>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11</a:t>
            </a:r>
          </a:p>
        </p:txBody>
      </p:sp>
      <p:sp>
        <p:nvSpPr>
          <p:cNvPr id="10251" name="WordArt 11">
            <a:extLst>
              <a:ext uri="{FF2B5EF4-FFF2-40B4-BE49-F238E27FC236}">
                <a16:creationId xmlns:a16="http://schemas.microsoft.com/office/drawing/2014/main" id="{EC28BCA5-2E6E-8C41-8DBA-6D06CEEA7C65}"/>
              </a:ext>
            </a:extLst>
          </p:cNvPr>
          <p:cNvSpPr>
            <a:spLocks noChangeArrowheads="1" noChangeShapeType="1" noTextEdit="1"/>
          </p:cNvSpPr>
          <p:nvPr/>
        </p:nvSpPr>
        <p:spPr bwMode="auto">
          <a:xfrm>
            <a:off x="273050" y="1312863"/>
            <a:ext cx="8637588" cy="5114925"/>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4997"/>
                    </a:srgbClr>
                  </a:outerShdw>
                </a:effectLst>
                <a:latin typeface="Helvetica" pitchFamily="2" charset="0"/>
              </a:rPr>
              <a:t>Perjanjian Allah</a:t>
            </a:r>
          </a:p>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4997"/>
                    </a:srgbClr>
                  </a:outerShdw>
                </a:effectLst>
                <a:latin typeface="Helvetica" pitchFamily="2" charset="0"/>
              </a:rPr>
              <a:t>Yang Tidak Bersyarat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10248"/>
                                        </p:tgtEl>
                                        <p:attrNameLst>
                                          <p:attrName>style.visibility</p:attrName>
                                        </p:attrNameLst>
                                      </p:cBhvr>
                                      <p:to>
                                        <p:strVal val="visible"/>
                                      </p:to>
                                    </p:set>
                                    <p:anim calcmode="lin" valueType="num">
                                      <p:cBhvr>
                                        <p:cTn id="7" dur="500" fill="hold"/>
                                        <p:tgtEl>
                                          <p:spTgt spid="10248"/>
                                        </p:tgtEl>
                                        <p:attrNameLst>
                                          <p:attrName>ppt_w</p:attrName>
                                        </p:attrNameLst>
                                      </p:cBhvr>
                                      <p:tavLst>
                                        <p:tav tm="0">
                                          <p:val>
                                            <p:fltVal val="0"/>
                                          </p:val>
                                        </p:tav>
                                        <p:tav tm="100000">
                                          <p:val>
                                            <p:strVal val="#ppt_w"/>
                                          </p:val>
                                        </p:tav>
                                      </p:tavLst>
                                    </p:anim>
                                    <p:anim calcmode="lin" valueType="num">
                                      <p:cBhvr>
                                        <p:cTn id="8" dur="500" fill="hold"/>
                                        <p:tgtEl>
                                          <p:spTgt spid="10248"/>
                                        </p:tgtEl>
                                        <p:attrNameLst>
                                          <p:attrName>ppt_h</p:attrName>
                                        </p:attrNameLst>
                                      </p:cBhvr>
                                      <p:tavLst>
                                        <p:tav tm="0">
                                          <p:val>
                                            <p:fltVal val="0"/>
                                          </p:val>
                                        </p:tav>
                                        <p:tav tm="100000">
                                          <p:val>
                                            <p:strVal val="#ppt_h"/>
                                          </p:val>
                                        </p:tav>
                                      </p:tavLst>
                                    </p:anim>
                                    <p:anim calcmode="lin" valueType="num">
                                      <p:cBhvr>
                                        <p:cTn id="9" dur="500" fill="hold"/>
                                        <p:tgtEl>
                                          <p:spTgt spid="10248"/>
                                        </p:tgtEl>
                                        <p:attrNameLst>
                                          <p:attrName>ppt_x</p:attrName>
                                        </p:attrNameLst>
                                      </p:cBhvr>
                                      <p:tavLst>
                                        <p:tav tm="0">
                                          <p:val>
                                            <p:fltVal val="0.5"/>
                                          </p:val>
                                        </p:tav>
                                        <p:tav tm="100000">
                                          <p:val>
                                            <p:strVal val="#ppt_x"/>
                                          </p:val>
                                        </p:tav>
                                      </p:tavLst>
                                    </p:anim>
                                    <p:anim calcmode="lin" valueType="num">
                                      <p:cBhvr>
                                        <p:cTn id="10" dur="500" fill="hold"/>
                                        <p:tgtEl>
                                          <p:spTgt spid="1024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272" fill="hold" nodeType="afterEffect">
                                  <p:stCondLst>
                                    <p:cond delay="100"/>
                                  </p:stCondLst>
                                  <p:childTnLst>
                                    <p:set>
                                      <p:cBhvr>
                                        <p:cTn id="13" dur="1" fill="hold">
                                          <p:stCondLst>
                                            <p:cond delay="0"/>
                                          </p:stCondLst>
                                        </p:cTn>
                                        <p:tgtEl>
                                          <p:spTgt spid="10251"/>
                                        </p:tgtEl>
                                        <p:attrNameLst>
                                          <p:attrName>style.visibility</p:attrName>
                                        </p:attrNameLst>
                                      </p:cBhvr>
                                      <p:to>
                                        <p:strVal val="visible"/>
                                      </p:to>
                                    </p:set>
                                    <p:anim calcmode="lin" valueType="num">
                                      <p:cBhvr>
                                        <p:cTn id="14" dur="500" fill="hold"/>
                                        <p:tgtEl>
                                          <p:spTgt spid="10251"/>
                                        </p:tgtEl>
                                        <p:attrNameLst>
                                          <p:attrName>ppt_w</p:attrName>
                                        </p:attrNameLst>
                                      </p:cBhvr>
                                      <p:tavLst>
                                        <p:tav tm="0">
                                          <p:val>
                                            <p:strVal val="2/3*#ppt_w"/>
                                          </p:val>
                                        </p:tav>
                                        <p:tav tm="100000">
                                          <p:val>
                                            <p:strVal val="#ppt_w"/>
                                          </p:val>
                                        </p:tav>
                                      </p:tavLst>
                                    </p:anim>
                                    <p:anim calcmode="lin" valueType="num">
                                      <p:cBhvr>
                                        <p:cTn id="15" dur="500" fill="hold"/>
                                        <p:tgtEl>
                                          <p:spTgt spid="1025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a:extLst>
              <a:ext uri="{FF2B5EF4-FFF2-40B4-BE49-F238E27FC236}">
                <a16:creationId xmlns:a16="http://schemas.microsoft.com/office/drawing/2014/main" id="{69E18023-F250-9249-9E67-8E79F9CCD8A1}"/>
              </a:ext>
            </a:extLst>
          </p:cNvPr>
          <p:cNvSpPr>
            <a:spLocks noChangeArrowheads="1"/>
          </p:cNvSpPr>
          <p:nvPr/>
        </p:nvSpPr>
        <p:spPr bwMode="auto">
          <a:xfrm>
            <a:off x="990600" y="552450"/>
            <a:ext cx="7083425" cy="8191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2400">
                <a:solidFill>
                  <a:srgbClr val="DDEE5E"/>
                </a:solidFill>
                <a:latin typeface="Helvetica" pitchFamily="2" charset="0"/>
              </a:rPr>
              <a:t>Penopang  Wahyu Allah</a:t>
            </a:r>
          </a:p>
          <a:p>
            <a:pPr algn="ctr"/>
            <a:r>
              <a:rPr lang="en-US" altLang="en-US" sz="2400">
                <a:solidFill>
                  <a:srgbClr val="DDEE5E"/>
                </a:solidFill>
                <a:latin typeface="Helvetica" pitchFamily="2" charset="0"/>
              </a:rPr>
              <a:t>Program Perjanjian Allah yang tidak bersyarat</a:t>
            </a:r>
          </a:p>
        </p:txBody>
      </p:sp>
      <p:sp>
        <p:nvSpPr>
          <p:cNvPr id="71684" name="Text Box 4">
            <a:extLst>
              <a:ext uri="{FF2B5EF4-FFF2-40B4-BE49-F238E27FC236}">
                <a16:creationId xmlns:a16="http://schemas.microsoft.com/office/drawing/2014/main" id="{30FFE2E2-2B05-7045-8DB3-BB5AFB699FF0}"/>
              </a:ext>
            </a:extLst>
          </p:cNvPr>
          <p:cNvSpPr txBox="1">
            <a:spLocks noChangeArrowheads="1"/>
          </p:cNvSpPr>
          <p:nvPr/>
        </p:nvSpPr>
        <p:spPr bwMode="auto">
          <a:xfrm>
            <a:off x="3073400" y="5880100"/>
            <a:ext cx="5880100" cy="396875"/>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000" i="1">
                <a:solidFill>
                  <a:srgbClr val="DDEE5E"/>
                </a:solidFill>
                <a:latin typeface="Helvetica" pitchFamily="2" charset="0"/>
              </a:rPr>
              <a:t>Don Richardson, Kekekalan di hati mereka</a:t>
            </a:r>
          </a:p>
        </p:txBody>
      </p:sp>
      <p:pic>
        <p:nvPicPr>
          <p:cNvPr id="71687" name="Picture 7">
            <a:extLst>
              <a:ext uri="{FF2B5EF4-FFF2-40B4-BE49-F238E27FC236}">
                <a16:creationId xmlns:a16="http://schemas.microsoft.com/office/drawing/2014/main" id="{33DAB4BF-3E9B-7746-93E3-BCD043571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950" y="1500188"/>
            <a:ext cx="5588000" cy="4191000"/>
          </a:xfrm>
          <a:prstGeom prst="rect">
            <a:avLst/>
          </a:prstGeom>
          <a:noFill/>
          <a:effectLst>
            <a:outerShdw dist="125724"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1688" name="Text Box 8">
            <a:extLst>
              <a:ext uri="{FF2B5EF4-FFF2-40B4-BE49-F238E27FC236}">
                <a16:creationId xmlns:a16="http://schemas.microsoft.com/office/drawing/2014/main" id="{684B86E9-6EC4-E940-A238-1E1FA9A55994}"/>
              </a:ext>
            </a:extLst>
          </p:cNvPr>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71693" name="Rectangle 13">
            <a:extLst>
              <a:ext uri="{FF2B5EF4-FFF2-40B4-BE49-F238E27FC236}">
                <a16:creationId xmlns:a16="http://schemas.microsoft.com/office/drawing/2014/main" id="{D46C12FB-16FE-D440-B675-9CEBB078102A}"/>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12</a:t>
            </a:r>
          </a:p>
        </p:txBody>
      </p:sp>
      <p:sp>
        <p:nvSpPr>
          <p:cNvPr id="71694" name="AutoShape 14">
            <a:extLst>
              <a:ext uri="{FF2B5EF4-FFF2-40B4-BE49-F238E27FC236}">
                <a16:creationId xmlns:a16="http://schemas.microsoft.com/office/drawing/2014/main" id="{7AFA8838-A71B-9F45-8542-6606C91711E2}"/>
              </a:ext>
            </a:extLst>
          </p:cNvPr>
          <p:cNvSpPr>
            <a:spLocks noChangeArrowheads="1"/>
          </p:cNvSpPr>
          <p:nvPr/>
        </p:nvSpPr>
        <p:spPr bwMode="auto">
          <a:xfrm>
            <a:off x="3432175" y="1666875"/>
            <a:ext cx="2417763" cy="3768725"/>
          </a:xfrm>
          <a:prstGeom prst="roundRect">
            <a:avLst>
              <a:gd name="adj" fmla="val 16667"/>
            </a:avLst>
          </a:prstGeom>
          <a:noFill/>
          <a:ln w="76200">
            <a:solidFill>
              <a:srgbClr val="EF1F1D"/>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dissolve">
                                      <p:cBhvr>
                                        <p:cTn id="7" dur="500"/>
                                        <p:tgtEl>
                                          <p:spTgt spid="71683"/>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71684"/>
                                        </p:tgtEl>
                                        <p:attrNameLst>
                                          <p:attrName>style.visibility</p:attrName>
                                        </p:attrNameLst>
                                      </p:cBhvr>
                                      <p:to>
                                        <p:strVal val="visible"/>
                                      </p:to>
                                    </p:set>
                                    <p:anim calcmode="lin" valueType="num">
                                      <p:cBhvr>
                                        <p:cTn id="11" dur="500" fill="hold"/>
                                        <p:tgtEl>
                                          <p:spTgt spid="71684"/>
                                        </p:tgtEl>
                                        <p:attrNameLst>
                                          <p:attrName>ppt_w</p:attrName>
                                        </p:attrNameLst>
                                      </p:cBhvr>
                                      <p:tavLst>
                                        <p:tav tm="0">
                                          <p:val>
                                            <p:fltVal val="0"/>
                                          </p:val>
                                        </p:tav>
                                        <p:tav tm="100000">
                                          <p:val>
                                            <p:strVal val="#ppt_w"/>
                                          </p:val>
                                        </p:tav>
                                      </p:tavLst>
                                    </p:anim>
                                    <p:anim calcmode="lin" valueType="num">
                                      <p:cBhvr>
                                        <p:cTn id="12" dur="500" fill="hold"/>
                                        <p:tgtEl>
                                          <p:spTgt spid="71684"/>
                                        </p:tgtEl>
                                        <p:attrNameLst>
                                          <p:attrName>ppt_h</p:attrName>
                                        </p:attrNameLst>
                                      </p:cBhvr>
                                      <p:tavLst>
                                        <p:tav tm="0">
                                          <p:val>
                                            <p:fltVal val="0"/>
                                          </p:val>
                                        </p:tav>
                                        <p:tav tm="100000">
                                          <p:val>
                                            <p:strVal val="#ppt_h"/>
                                          </p:val>
                                        </p:tav>
                                      </p:tavLst>
                                    </p:anim>
                                    <p:anim calcmode="lin" valueType="num">
                                      <p:cBhvr>
                                        <p:cTn id="13" dur="500" fill="hold"/>
                                        <p:tgtEl>
                                          <p:spTgt spid="71684"/>
                                        </p:tgtEl>
                                        <p:attrNameLst>
                                          <p:attrName>ppt_x</p:attrName>
                                        </p:attrNameLst>
                                      </p:cBhvr>
                                      <p:tavLst>
                                        <p:tav tm="0">
                                          <p:val>
                                            <p:fltVal val="0.5"/>
                                          </p:val>
                                        </p:tav>
                                        <p:tav tm="100000">
                                          <p:val>
                                            <p:strVal val="#ppt_x"/>
                                          </p:val>
                                        </p:tav>
                                      </p:tavLst>
                                    </p:anim>
                                    <p:anim calcmode="lin" valueType="num">
                                      <p:cBhvr>
                                        <p:cTn id="14" dur="500" fill="hold"/>
                                        <p:tgtEl>
                                          <p:spTgt spid="71684"/>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000"/>
                            </p:stCondLst>
                            <p:childTnLst>
                              <p:par>
                                <p:cTn id="16" presetID="23" presetClass="entr" presetSubtype="528" fill="hold" nodeType="afterEffect">
                                  <p:stCondLst>
                                    <p:cond delay="0"/>
                                  </p:stCondLst>
                                  <p:childTnLst>
                                    <p:set>
                                      <p:cBhvr>
                                        <p:cTn id="17" dur="1" fill="hold">
                                          <p:stCondLst>
                                            <p:cond delay="0"/>
                                          </p:stCondLst>
                                        </p:cTn>
                                        <p:tgtEl>
                                          <p:spTgt spid="71694"/>
                                        </p:tgtEl>
                                        <p:attrNameLst>
                                          <p:attrName>style.visibility</p:attrName>
                                        </p:attrNameLst>
                                      </p:cBhvr>
                                      <p:to>
                                        <p:strVal val="visible"/>
                                      </p:to>
                                    </p:set>
                                    <p:anim calcmode="lin" valueType="num">
                                      <p:cBhvr>
                                        <p:cTn id="18" dur="500" fill="hold"/>
                                        <p:tgtEl>
                                          <p:spTgt spid="71694"/>
                                        </p:tgtEl>
                                        <p:attrNameLst>
                                          <p:attrName>ppt_w</p:attrName>
                                        </p:attrNameLst>
                                      </p:cBhvr>
                                      <p:tavLst>
                                        <p:tav tm="0">
                                          <p:val>
                                            <p:fltVal val="0"/>
                                          </p:val>
                                        </p:tav>
                                        <p:tav tm="100000">
                                          <p:val>
                                            <p:strVal val="#ppt_w"/>
                                          </p:val>
                                        </p:tav>
                                      </p:tavLst>
                                    </p:anim>
                                    <p:anim calcmode="lin" valueType="num">
                                      <p:cBhvr>
                                        <p:cTn id="19" dur="500" fill="hold"/>
                                        <p:tgtEl>
                                          <p:spTgt spid="71694"/>
                                        </p:tgtEl>
                                        <p:attrNameLst>
                                          <p:attrName>ppt_h</p:attrName>
                                        </p:attrNameLst>
                                      </p:cBhvr>
                                      <p:tavLst>
                                        <p:tav tm="0">
                                          <p:val>
                                            <p:fltVal val="0"/>
                                          </p:val>
                                        </p:tav>
                                        <p:tav tm="100000">
                                          <p:val>
                                            <p:strVal val="#ppt_h"/>
                                          </p:val>
                                        </p:tav>
                                      </p:tavLst>
                                    </p:anim>
                                    <p:anim calcmode="lin" valueType="num">
                                      <p:cBhvr>
                                        <p:cTn id="20" dur="500" fill="hold"/>
                                        <p:tgtEl>
                                          <p:spTgt spid="71694"/>
                                        </p:tgtEl>
                                        <p:attrNameLst>
                                          <p:attrName>ppt_x</p:attrName>
                                        </p:attrNameLst>
                                      </p:cBhvr>
                                      <p:tavLst>
                                        <p:tav tm="0">
                                          <p:val>
                                            <p:fltVal val="0.5"/>
                                          </p:val>
                                        </p:tav>
                                        <p:tav tm="100000">
                                          <p:val>
                                            <p:strVal val="#ppt_x"/>
                                          </p:val>
                                        </p:tav>
                                      </p:tavLst>
                                    </p:anim>
                                    <p:anim calcmode="lin" valueType="num">
                                      <p:cBhvr>
                                        <p:cTn id="21" dur="500" fill="hold"/>
                                        <p:tgtEl>
                                          <p:spTgt spid="716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utoUpdateAnimBg="0"/>
      <p:bldP spid="7168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7" name="Rectangle 9">
            <a:extLst>
              <a:ext uri="{FF2B5EF4-FFF2-40B4-BE49-F238E27FC236}">
                <a16:creationId xmlns:a16="http://schemas.microsoft.com/office/drawing/2014/main" id="{A3F713DE-9BE4-F44B-9E09-6A08CD5BAF79}"/>
              </a:ext>
            </a:extLst>
          </p:cNvPr>
          <p:cNvSpPr>
            <a:spLocks noChangeArrowheads="1"/>
          </p:cNvSpPr>
          <p:nvPr/>
        </p:nvSpPr>
        <p:spPr bwMode="auto">
          <a:xfrm>
            <a:off x="993775" y="1885950"/>
            <a:ext cx="7162800" cy="16414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i="1" u="sng">
                <a:solidFill>
                  <a:srgbClr val="FF0000"/>
                </a:solidFill>
                <a:latin typeface="Helvetica" pitchFamily="2" charset="0"/>
              </a:rPr>
              <a:t>Perjanjian Abraham</a:t>
            </a:r>
            <a:r>
              <a:rPr lang="en-US" altLang="en-US" sz="2400" i="1">
                <a:solidFill>
                  <a:srgbClr val="FFFF66"/>
                </a:solidFill>
                <a:latin typeface="Helvetica" pitchFamily="2" charset="0"/>
              </a:rPr>
              <a:t>...merupakan tulang punggung Alkitab– bagian dari wahyu khusus. Ajaran yang mengabaikan hal ini,</a:t>
            </a:r>
            <a:r>
              <a:rPr lang="en-US" altLang="en-US" sz="2400" i="1">
                <a:solidFill>
                  <a:srgbClr val="DDEE5E"/>
                </a:solidFill>
                <a:latin typeface="Helvetica" pitchFamily="2" charset="0"/>
              </a:rPr>
              <a:t> </a:t>
            </a:r>
          </a:p>
          <a:p>
            <a:pPr>
              <a:spcBef>
                <a:spcPct val="50000"/>
              </a:spcBef>
            </a:pPr>
            <a:r>
              <a:rPr lang="en-US" altLang="en-US" sz="2000" i="1">
                <a:solidFill>
                  <a:srgbClr val="DDEE5E"/>
                </a:solidFill>
                <a:latin typeface="Helvetica" pitchFamily="2" charset="0"/>
              </a:rPr>
              <a:t>	   </a:t>
            </a:r>
          </a:p>
        </p:txBody>
      </p:sp>
      <p:sp>
        <p:nvSpPr>
          <p:cNvPr id="73731" name="Rectangle 3">
            <a:extLst>
              <a:ext uri="{FF2B5EF4-FFF2-40B4-BE49-F238E27FC236}">
                <a16:creationId xmlns:a16="http://schemas.microsoft.com/office/drawing/2014/main" id="{7F70FA32-F8EC-1E44-B7E2-CBA2AF1FB276}"/>
              </a:ext>
            </a:extLst>
          </p:cNvPr>
          <p:cNvSpPr>
            <a:spLocks noChangeArrowheads="1"/>
          </p:cNvSpPr>
          <p:nvPr/>
        </p:nvSpPr>
        <p:spPr bwMode="auto">
          <a:xfrm>
            <a:off x="990600" y="552450"/>
            <a:ext cx="7083425" cy="8191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2400">
                <a:solidFill>
                  <a:srgbClr val="FFFF66"/>
                </a:solidFill>
                <a:latin typeface="Helvetica" pitchFamily="2" charset="0"/>
              </a:rPr>
              <a:t>Penopang  Wahyu Allah:</a:t>
            </a:r>
          </a:p>
          <a:p>
            <a:pPr algn="ctr"/>
            <a:r>
              <a:rPr lang="en-US" altLang="en-US" sz="2400">
                <a:solidFill>
                  <a:srgbClr val="FFFF66"/>
                </a:solidFill>
                <a:latin typeface="Helvetica" pitchFamily="2" charset="0"/>
              </a:rPr>
              <a:t>Program Perjanjian Allah Yang Tidak Bersyarat</a:t>
            </a:r>
          </a:p>
        </p:txBody>
      </p:sp>
      <p:sp>
        <p:nvSpPr>
          <p:cNvPr id="73733" name="Text Box 5">
            <a:extLst>
              <a:ext uri="{FF2B5EF4-FFF2-40B4-BE49-F238E27FC236}">
                <a16:creationId xmlns:a16="http://schemas.microsoft.com/office/drawing/2014/main" id="{93724CDD-51D1-B84B-90B1-434E40CF6AD5}"/>
              </a:ext>
            </a:extLst>
          </p:cNvPr>
          <p:cNvSpPr txBox="1">
            <a:spLocks noChangeArrowheads="1"/>
          </p:cNvSpPr>
          <p:nvPr/>
        </p:nvSpPr>
        <p:spPr bwMode="auto">
          <a:xfrm>
            <a:off x="3073400" y="5880100"/>
            <a:ext cx="5880100" cy="396875"/>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000" i="1">
                <a:solidFill>
                  <a:srgbClr val="FFFF66"/>
                </a:solidFill>
                <a:latin typeface="Helvetica" pitchFamily="2" charset="0"/>
              </a:rPr>
              <a:t>Don Richardson, Kekekalan di hati mereka</a:t>
            </a:r>
          </a:p>
        </p:txBody>
      </p:sp>
      <p:sp>
        <p:nvSpPr>
          <p:cNvPr id="73738" name="Text Box 10">
            <a:extLst>
              <a:ext uri="{FF2B5EF4-FFF2-40B4-BE49-F238E27FC236}">
                <a16:creationId xmlns:a16="http://schemas.microsoft.com/office/drawing/2014/main" id="{61D50185-2AB3-6844-B2E7-C3071BF61BAF}"/>
              </a:ext>
            </a:extLst>
          </p:cNvPr>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73744" name="Rectangle 16">
            <a:extLst>
              <a:ext uri="{FF2B5EF4-FFF2-40B4-BE49-F238E27FC236}">
                <a16:creationId xmlns:a16="http://schemas.microsoft.com/office/drawing/2014/main" id="{DBE46D32-9D12-4F44-9508-70B6CE822D4A}"/>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13</a:t>
            </a:r>
          </a:p>
        </p:txBody>
      </p:sp>
      <p:sp>
        <p:nvSpPr>
          <p:cNvPr id="73745" name="Text Box 17">
            <a:extLst>
              <a:ext uri="{FF2B5EF4-FFF2-40B4-BE49-F238E27FC236}">
                <a16:creationId xmlns:a16="http://schemas.microsoft.com/office/drawing/2014/main" id="{0DBD0E67-77E5-A946-BC7C-D79C1EF8EDF8}"/>
              </a:ext>
            </a:extLst>
          </p:cNvPr>
          <p:cNvSpPr txBox="1">
            <a:spLocks noChangeArrowheads="1"/>
          </p:cNvSpPr>
          <p:nvPr/>
        </p:nvSpPr>
        <p:spPr bwMode="auto">
          <a:xfrm>
            <a:off x="8567738" y="64293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800">
              <a:solidFill>
                <a:srgbClr val="FFFFFF"/>
              </a:solidFill>
            </a:endParaRPr>
          </a:p>
        </p:txBody>
      </p:sp>
      <p:sp>
        <p:nvSpPr>
          <p:cNvPr id="73746" name="Rectangle 18">
            <a:extLst>
              <a:ext uri="{FF2B5EF4-FFF2-40B4-BE49-F238E27FC236}">
                <a16:creationId xmlns:a16="http://schemas.microsoft.com/office/drawing/2014/main" id="{4106397A-F690-6C45-82CA-A6938C4B8A67}"/>
              </a:ext>
            </a:extLst>
          </p:cNvPr>
          <p:cNvSpPr>
            <a:spLocks noChangeArrowheads="1"/>
          </p:cNvSpPr>
          <p:nvPr/>
        </p:nvSpPr>
        <p:spPr bwMode="auto">
          <a:xfrm>
            <a:off x="969963" y="1520825"/>
            <a:ext cx="7162800" cy="41973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endParaRPr lang="en-US" altLang="en-US" sz="2400" i="1" u="sng">
              <a:solidFill>
                <a:srgbClr val="FF0F07"/>
              </a:solidFill>
              <a:latin typeface="Helvetica" pitchFamily="2" charset="0"/>
            </a:endParaRPr>
          </a:p>
          <a:p>
            <a:pPr>
              <a:spcBef>
                <a:spcPct val="50000"/>
              </a:spcBef>
            </a:pPr>
            <a:endParaRPr lang="en-US" altLang="en-US" sz="2400" i="1" u="sng">
              <a:solidFill>
                <a:srgbClr val="FF0F07"/>
              </a:solidFill>
              <a:latin typeface="Helvetica" pitchFamily="2" charset="0"/>
            </a:endParaRPr>
          </a:p>
          <a:p>
            <a:pPr>
              <a:spcBef>
                <a:spcPct val="50000"/>
              </a:spcBef>
            </a:pPr>
            <a:r>
              <a:rPr lang="en-US" altLang="en-US" sz="2400" i="1">
                <a:solidFill>
                  <a:srgbClr val="FF0F07"/>
                </a:solidFill>
                <a:latin typeface="Helvetica" pitchFamily="2" charset="0"/>
              </a:rPr>
              <a:t>                                                           </a:t>
            </a:r>
            <a:r>
              <a:rPr lang="en-US" altLang="en-US" sz="2400" i="1" u="sng">
                <a:solidFill>
                  <a:srgbClr val="FF0F07"/>
                </a:solidFill>
                <a:latin typeface="Helvetica" pitchFamily="2" charset="0"/>
              </a:rPr>
              <a:t>secara harafiah, tidak memiliki penopang</a:t>
            </a:r>
            <a:r>
              <a:rPr lang="en-US" altLang="en-US" sz="2400" i="1">
                <a:solidFill>
                  <a:srgbClr val="FF0F07"/>
                </a:solidFill>
                <a:latin typeface="Helvetica" pitchFamily="2" charset="0"/>
              </a:rPr>
              <a:t>. </a:t>
            </a:r>
            <a:r>
              <a:rPr lang="en-US" altLang="en-US" sz="2400" i="1">
                <a:solidFill>
                  <a:srgbClr val="FFFF81"/>
                </a:solidFill>
                <a:latin typeface="Helvetica" pitchFamily="2" charset="0"/>
              </a:rPr>
              <a:t>Ajaran ini cenderung untuk menyebabkan orang Kristian tidak termotivasi untuk membagikan </a:t>
            </a:r>
            <a:r>
              <a:rPr lang="en-US" altLang="en-US" sz="2400" i="1" u="sng">
                <a:solidFill>
                  <a:schemeClr val="tx2"/>
                </a:solidFill>
                <a:latin typeface="Helvetica" pitchFamily="2" charset="0"/>
              </a:rPr>
              <a:t>berkat</a:t>
            </a:r>
            <a:r>
              <a:rPr lang="en-US" altLang="en-US" sz="2400" i="1">
                <a:solidFill>
                  <a:srgbClr val="FFFF81"/>
                </a:solidFill>
                <a:latin typeface="Helvetica" pitchFamily="2" charset="0"/>
              </a:rPr>
              <a:t> yang sudah mereka terima</a:t>
            </a:r>
            <a:r>
              <a:rPr lang="en-US" altLang="en-US" sz="2400" i="1">
                <a:solidFill>
                  <a:srgbClr val="DDEE5E"/>
                </a:solidFill>
                <a:latin typeface="Helvetica" pitchFamily="2" charset="0"/>
              </a:rPr>
              <a:t> </a:t>
            </a:r>
            <a:r>
              <a:rPr lang="en-US" altLang="en-US" sz="2400" i="1">
                <a:solidFill>
                  <a:srgbClr val="FFFF66"/>
                </a:solidFill>
                <a:latin typeface="Helvetica" pitchFamily="2" charset="0"/>
              </a:rPr>
              <a:t>tidak hanya untuk bangsa mereka sendiri, akan tetapi untuk semua orang di dunia. </a:t>
            </a:r>
            <a:r>
              <a:rPr lang="en-US" altLang="en-US" sz="1800" i="1">
                <a:solidFill>
                  <a:srgbClr val="FFFF66"/>
                </a:solidFill>
                <a:latin typeface="Helvetica" pitchFamily="2" charset="0"/>
              </a:rPr>
              <a:t>(Hal. 163)</a:t>
            </a:r>
            <a:endParaRPr lang="en-US" altLang="en-US" sz="2400" i="1">
              <a:solidFill>
                <a:srgbClr val="FFFF66"/>
              </a:solidFill>
              <a:latin typeface="Helvetica" pitchFamily="2" charset="0"/>
            </a:endParaRPr>
          </a:p>
          <a:p>
            <a:pPr>
              <a:spcBef>
                <a:spcPct val="50000"/>
              </a:spcBef>
            </a:pPr>
            <a:r>
              <a:rPr lang="en-US" altLang="en-US" sz="2000" i="1">
                <a:solidFill>
                  <a:srgbClr val="DDEE5E"/>
                </a:solidFill>
                <a:latin typeface="Helvetica" pitchFamily="2" charset="0"/>
              </a:rPr>
              <a:t>	   </a:t>
            </a:r>
          </a:p>
        </p:txBody>
      </p:sp>
      <p:sp>
        <p:nvSpPr>
          <p:cNvPr id="73747" name="Oval 19">
            <a:extLst>
              <a:ext uri="{FF2B5EF4-FFF2-40B4-BE49-F238E27FC236}">
                <a16:creationId xmlns:a16="http://schemas.microsoft.com/office/drawing/2014/main" id="{ED1A3974-2C94-0540-9CBF-36ED8F69F8DD}"/>
              </a:ext>
            </a:extLst>
          </p:cNvPr>
          <p:cNvSpPr>
            <a:spLocks noChangeArrowheads="1"/>
          </p:cNvSpPr>
          <p:nvPr/>
        </p:nvSpPr>
        <p:spPr bwMode="auto">
          <a:xfrm>
            <a:off x="6296025" y="3683000"/>
            <a:ext cx="1173163" cy="558800"/>
          </a:xfrm>
          <a:prstGeom prst="ellipse">
            <a:avLst/>
          </a:prstGeom>
          <a:noFill/>
          <a:ln w="76200">
            <a:solidFill>
              <a:schemeClr val="folHlink"/>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3749" name="Text Box 21">
            <a:extLst>
              <a:ext uri="{FF2B5EF4-FFF2-40B4-BE49-F238E27FC236}">
                <a16:creationId xmlns:a16="http://schemas.microsoft.com/office/drawing/2014/main" id="{ED3C088C-8330-404D-B771-3FFF541DE938}"/>
              </a:ext>
            </a:extLst>
          </p:cNvPr>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rPr>
              <a:t>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746"/>
                                        </p:tgtEl>
                                        <p:attrNameLst>
                                          <p:attrName>style.visibility</p:attrName>
                                        </p:attrNameLst>
                                      </p:cBhvr>
                                      <p:to>
                                        <p:strVal val="visible"/>
                                      </p:to>
                                    </p:set>
                                    <p:animEffect transition="in" filter="dissolve">
                                      <p:cBhvr>
                                        <p:cTn id="7" dur="500"/>
                                        <p:tgtEl>
                                          <p:spTgt spid="73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73747"/>
                                        </p:tgtEl>
                                        <p:attrNameLst>
                                          <p:attrName>style.visibility</p:attrName>
                                        </p:attrNameLst>
                                      </p:cBhvr>
                                      <p:to>
                                        <p:strVal val="visible"/>
                                      </p:to>
                                    </p:set>
                                    <p:anim calcmode="lin" valueType="num">
                                      <p:cBhvr>
                                        <p:cTn id="12" dur="500" fill="hold"/>
                                        <p:tgtEl>
                                          <p:spTgt spid="73747"/>
                                        </p:tgtEl>
                                        <p:attrNameLst>
                                          <p:attrName>ppt_w</p:attrName>
                                        </p:attrNameLst>
                                      </p:cBhvr>
                                      <p:tavLst>
                                        <p:tav tm="0">
                                          <p:val>
                                            <p:fltVal val="0"/>
                                          </p:val>
                                        </p:tav>
                                        <p:tav tm="100000">
                                          <p:val>
                                            <p:strVal val="#ppt_w"/>
                                          </p:val>
                                        </p:tav>
                                      </p:tavLst>
                                    </p:anim>
                                    <p:anim calcmode="lin" valueType="num">
                                      <p:cBhvr>
                                        <p:cTn id="13" dur="500" fill="hold"/>
                                        <p:tgtEl>
                                          <p:spTgt spid="73747"/>
                                        </p:tgtEl>
                                        <p:attrNameLst>
                                          <p:attrName>ppt_h</p:attrName>
                                        </p:attrNameLst>
                                      </p:cBhvr>
                                      <p:tavLst>
                                        <p:tav tm="0">
                                          <p:val>
                                            <p:fltVal val="0"/>
                                          </p:val>
                                        </p:tav>
                                        <p:tav tm="100000">
                                          <p:val>
                                            <p:strVal val="#ppt_h"/>
                                          </p:val>
                                        </p:tav>
                                      </p:tavLst>
                                    </p:anim>
                                    <p:anim calcmode="lin" valueType="num">
                                      <p:cBhvr>
                                        <p:cTn id="14" dur="500" fill="hold"/>
                                        <p:tgtEl>
                                          <p:spTgt spid="73747"/>
                                        </p:tgtEl>
                                        <p:attrNameLst>
                                          <p:attrName>ppt_x</p:attrName>
                                        </p:attrNameLst>
                                      </p:cBhvr>
                                      <p:tavLst>
                                        <p:tav tm="0">
                                          <p:val>
                                            <p:fltVal val="0.5"/>
                                          </p:val>
                                        </p:tav>
                                        <p:tav tm="100000">
                                          <p:val>
                                            <p:strVal val="#ppt_x"/>
                                          </p:val>
                                        </p:tav>
                                      </p:tavLst>
                                    </p:anim>
                                    <p:anim calcmode="lin" valueType="num">
                                      <p:cBhvr>
                                        <p:cTn id="15" dur="500" fill="hold"/>
                                        <p:tgtEl>
                                          <p:spTgt spid="737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89AEDD0B-FAB1-704E-BC46-633195B13521}"/>
              </a:ext>
            </a:extLst>
          </p:cNvPr>
          <p:cNvSpPr>
            <a:spLocks noChangeArrowheads="1"/>
          </p:cNvSpPr>
          <p:nvPr/>
        </p:nvSpPr>
        <p:spPr bwMode="auto">
          <a:xfrm>
            <a:off x="368300" y="1619250"/>
            <a:ext cx="8458200" cy="45323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en-US" altLang="ko-KR" sz="4000" i="1" u="sng">
                <a:latin typeface="Helvetica" pitchFamily="2" charset="0"/>
                <a:ea typeface="Gulim" panose="020B0600000101010101" pitchFamily="34" charset="-127"/>
              </a:rPr>
              <a:t>MENGENAI “DOSA”...</a:t>
            </a:r>
            <a:endParaRPr lang="en-US" altLang="ko-KR" sz="4000" i="1">
              <a:solidFill>
                <a:schemeClr val="folHlink"/>
              </a:solidFill>
              <a:latin typeface="Helvetica" pitchFamily="2" charset="0"/>
              <a:ea typeface="Gulim" panose="020B0600000101010101" pitchFamily="34" charset="-127"/>
            </a:endParaRPr>
          </a:p>
          <a:p>
            <a:pPr algn="ctr">
              <a:spcBef>
                <a:spcPct val="50000"/>
              </a:spcBef>
            </a:pPr>
            <a:r>
              <a:rPr lang="en-US" altLang="ko-KR" sz="2400" i="1">
                <a:solidFill>
                  <a:schemeClr val="folHlink"/>
                </a:solidFill>
                <a:latin typeface="Helvetica" pitchFamily="2" charset="0"/>
                <a:ea typeface="Gulim" panose="020B0600000101010101" pitchFamily="34" charset="-127"/>
              </a:rPr>
              <a:t>Dalam bahasa Ibrani dan Yunani: </a:t>
            </a:r>
            <a:endParaRPr lang="en-US" altLang="ko-KR" sz="2400" i="1">
              <a:latin typeface="Helvetica" pitchFamily="2" charset="0"/>
              <a:ea typeface="Gulim" panose="020B0600000101010101" pitchFamily="34" charset="-127"/>
            </a:endParaRPr>
          </a:p>
          <a:p>
            <a:pPr algn="ctr">
              <a:spcBef>
                <a:spcPct val="50000"/>
              </a:spcBef>
            </a:pPr>
            <a:r>
              <a:rPr lang="en-US" altLang="ko-KR" sz="2400" i="1">
                <a:solidFill>
                  <a:schemeClr val="folHlink"/>
                </a:solidFill>
                <a:latin typeface="Helvetica" pitchFamily="2" charset="0"/>
                <a:ea typeface="Gulim" panose="020B0600000101010101" pitchFamily="34" charset="-127"/>
              </a:rPr>
              <a:t>Kelakuan Jahat</a:t>
            </a:r>
            <a:endParaRPr lang="en-US" altLang="ko-KR" sz="2400" i="1">
              <a:latin typeface="Helvetica" pitchFamily="2" charset="0"/>
              <a:ea typeface="Gulim" panose="020B0600000101010101" pitchFamily="34" charset="-127"/>
            </a:endParaRPr>
          </a:p>
          <a:p>
            <a:pPr algn="ctr">
              <a:spcBef>
                <a:spcPct val="50000"/>
              </a:spcBef>
            </a:pPr>
            <a:r>
              <a:rPr lang="en-US" altLang="ko-KR" sz="2400" i="1">
                <a:solidFill>
                  <a:schemeClr val="folHlink"/>
                </a:solidFill>
                <a:latin typeface="Helvetica" pitchFamily="2" charset="0"/>
                <a:ea typeface="Gulim" panose="020B0600000101010101" pitchFamily="34" charset="-127"/>
              </a:rPr>
              <a:t>Asusila</a:t>
            </a:r>
          </a:p>
          <a:p>
            <a:pPr algn="ctr">
              <a:spcBef>
                <a:spcPct val="50000"/>
              </a:spcBef>
            </a:pPr>
            <a:r>
              <a:rPr lang="en-US" altLang="ko-KR" sz="2400" i="1">
                <a:solidFill>
                  <a:schemeClr val="folHlink"/>
                </a:solidFill>
                <a:latin typeface="Helvetica" pitchFamily="2" charset="0"/>
                <a:ea typeface="Gulim" panose="020B0600000101010101" pitchFamily="34" charset="-127"/>
              </a:rPr>
              <a:t>Pelanggaran</a:t>
            </a:r>
          </a:p>
          <a:p>
            <a:pPr algn="ctr">
              <a:spcBef>
                <a:spcPct val="50000"/>
              </a:spcBef>
            </a:pPr>
            <a:r>
              <a:rPr lang="en-US" altLang="ko-KR" sz="2400" i="1">
                <a:solidFill>
                  <a:schemeClr val="folHlink"/>
                </a:solidFill>
                <a:latin typeface="Helvetica" pitchFamily="2" charset="0"/>
                <a:ea typeface="Gulim" panose="020B0600000101010101" pitchFamily="34" charset="-127"/>
              </a:rPr>
              <a:t>Kejahatan</a:t>
            </a:r>
          </a:p>
          <a:p>
            <a:pPr algn="ctr">
              <a:spcBef>
                <a:spcPct val="50000"/>
              </a:spcBef>
            </a:pPr>
            <a:r>
              <a:rPr lang="en-US" altLang="ko-KR" sz="2400" i="1">
                <a:solidFill>
                  <a:schemeClr val="folHlink"/>
                </a:solidFill>
                <a:latin typeface="Helvetica" pitchFamily="2" charset="0"/>
                <a:ea typeface="Gulim" panose="020B0600000101010101" pitchFamily="34" charset="-127"/>
              </a:rPr>
              <a:t>Kesalahan</a:t>
            </a:r>
          </a:p>
          <a:p>
            <a:pPr algn="ctr">
              <a:spcBef>
                <a:spcPct val="50000"/>
              </a:spcBef>
            </a:pPr>
            <a:r>
              <a:rPr lang="en-US" altLang="ko-KR" sz="2400" i="1">
                <a:solidFill>
                  <a:schemeClr val="folHlink"/>
                </a:solidFill>
                <a:latin typeface="Helvetica" pitchFamily="2" charset="0"/>
                <a:ea typeface="Gulim" panose="020B0600000101010101" pitchFamily="34" charset="-127"/>
              </a:rPr>
              <a:t>Dosa...</a:t>
            </a:r>
          </a:p>
        </p:txBody>
      </p:sp>
      <p:sp>
        <p:nvSpPr>
          <p:cNvPr id="66563" name="Rectangle 3">
            <a:extLst>
              <a:ext uri="{FF2B5EF4-FFF2-40B4-BE49-F238E27FC236}">
                <a16:creationId xmlns:a16="http://schemas.microsoft.com/office/drawing/2014/main" id="{5F1EB6A4-4E08-1F44-8CB7-9E198735BC1A}"/>
              </a:ext>
            </a:extLst>
          </p:cNvPr>
          <p:cNvSpPr>
            <a:spLocks noChangeArrowheads="1"/>
          </p:cNvSpPr>
          <p:nvPr/>
        </p:nvSpPr>
        <p:spPr bwMode="auto">
          <a:xfrm>
            <a:off x="990600" y="552450"/>
            <a:ext cx="7083425" cy="8191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2400">
                <a:solidFill>
                  <a:srgbClr val="DDEE5E"/>
                </a:solidFill>
                <a:latin typeface="Helvetica" pitchFamily="2" charset="0"/>
                <a:ea typeface="Gulim" panose="020B0600000101010101" pitchFamily="34" charset="-127"/>
              </a:rPr>
              <a:t>PENOPANG  Wahyu Allah</a:t>
            </a:r>
          </a:p>
          <a:p>
            <a:pPr algn="ctr"/>
            <a:r>
              <a:rPr lang="en-US" altLang="ko-KR" sz="2400">
                <a:solidFill>
                  <a:srgbClr val="DDEE5E"/>
                </a:solidFill>
                <a:latin typeface="Helvetica" pitchFamily="2" charset="0"/>
                <a:ea typeface="Gulim" panose="020B0600000101010101" pitchFamily="34" charset="-127"/>
              </a:rPr>
              <a:t>Program Perjanjian Allah yang tidak bersyarat</a:t>
            </a:r>
          </a:p>
        </p:txBody>
      </p:sp>
      <p:sp>
        <p:nvSpPr>
          <p:cNvPr id="66567" name="Text Box 7">
            <a:extLst>
              <a:ext uri="{FF2B5EF4-FFF2-40B4-BE49-F238E27FC236}">
                <a16:creationId xmlns:a16="http://schemas.microsoft.com/office/drawing/2014/main" id="{64C2B850-0175-2A41-9052-C666F0587A46}"/>
              </a:ext>
            </a:extLst>
          </p:cNvPr>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66571" name="Text Box 11">
            <a:extLst>
              <a:ext uri="{FF2B5EF4-FFF2-40B4-BE49-F238E27FC236}">
                <a16:creationId xmlns:a16="http://schemas.microsoft.com/office/drawing/2014/main" id="{5524EBCA-9720-EB46-868E-B894F2B35B17}"/>
              </a:ext>
            </a:extLst>
          </p:cNvPr>
          <p:cNvSpPr txBox="1">
            <a:spLocks noChangeArrowheads="1"/>
          </p:cNvSpPr>
          <p:nvPr/>
        </p:nvSpPr>
        <p:spPr bwMode="auto">
          <a:xfrm>
            <a:off x="398463" y="5846763"/>
            <a:ext cx="2925762" cy="454025"/>
          </a:xfrm>
          <a:prstGeom prst="rect">
            <a:avLst/>
          </a:prstGeom>
          <a:solidFill>
            <a:srgbClr val="291EFF"/>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ko-KR" sz="2000">
                <a:solidFill>
                  <a:srgbClr val="FFFF00"/>
                </a:solidFill>
                <a:ea typeface="Gulim" panose="020B0600000101010101" pitchFamily="34" charset="-127"/>
              </a:rPr>
              <a:t>LEMBAR KERJA #10</a:t>
            </a:r>
          </a:p>
        </p:txBody>
      </p:sp>
      <p:sp>
        <p:nvSpPr>
          <p:cNvPr id="66574" name="Rectangle 14">
            <a:extLst>
              <a:ext uri="{FF2B5EF4-FFF2-40B4-BE49-F238E27FC236}">
                <a16:creationId xmlns:a16="http://schemas.microsoft.com/office/drawing/2014/main" id="{39A667F6-7086-0744-BFD5-472E276BF9AF}"/>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14</a:t>
            </a:r>
          </a:p>
        </p:txBody>
      </p:sp>
      <p:sp>
        <p:nvSpPr>
          <p:cNvPr id="66575" name="Text Box 15">
            <a:extLst>
              <a:ext uri="{FF2B5EF4-FFF2-40B4-BE49-F238E27FC236}">
                <a16:creationId xmlns:a16="http://schemas.microsoft.com/office/drawing/2014/main" id="{45DF221E-C270-1E48-9599-B7205004E7CC}"/>
              </a:ext>
            </a:extLst>
          </p:cNvPr>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8</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6571"/>
                                        </p:tgtEl>
                                        <p:attrNameLst>
                                          <p:attrName>style.visibility</p:attrName>
                                        </p:attrNameLst>
                                      </p:cBhvr>
                                      <p:to>
                                        <p:strVal val="visible"/>
                                      </p:to>
                                    </p:set>
                                    <p:anim calcmode="lin" valueType="num">
                                      <p:cBhvr>
                                        <p:cTn id="7" dur="500" fill="hold"/>
                                        <p:tgtEl>
                                          <p:spTgt spid="66571"/>
                                        </p:tgtEl>
                                        <p:attrNameLst>
                                          <p:attrName>ppt_w</p:attrName>
                                        </p:attrNameLst>
                                      </p:cBhvr>
                                      <p:tavLst>
                                        <p:tav tm="0">
                                          <p:val>
                                            <p:fltVal val="0"/>
                                          </p:val>
                                        </p:tav>
                                        <p:tav tm="100000">
                                          <p:val>
                                            <p:strVal val="#ppt_w"/>
                                          </p:val>
                                        </p:tav>
                                      </p:tavLst>
                                    </p:anim>
                                    <p:anim calcmode="lin" valueType="num">
                                      <p:cBhvr>
                                        <p:cTn id="8" dur="500" fill="hold"/>
                                        <p:tgtEl>
                                          <p:spTgt spid="66571"/>
                                        </p:tgtEl>
                                        <p:attrNameLst>
                                          <p:attrName>ppt_h</p:attrName>
                                        </p:attrNameLst>
                                      </p:cBhvr>
                                      <p:tavLst>
                                        <p:tav tm="0">
                                          <p:val>
                                            <p:fltVal val="0"/>
                                          </p:val>
                                        </p:tav>
                                        <p:tav tm="100000">
                                          <p:val>
                                            <p:strVal val="#ppt_h"/>
                                          </p:val>
                                        </p:tav>
                                      </p:tavLst>
                                    </p:anim>
                                    <p:anim calcmode="lin" valueType="num">
                                      <p:cBhvr>
                                        <p:cTn id="9" dur="500" fill="hold"/>
                                        <p:tgtEl>
                                          <p:spTgt spid="66571"/>
                                        </p:tgtEl>
                                        <p:attrNameLst>
                                          <p:attrName>ppt_x</p:attrName>
                                        </p:attrNameLst>
                                      </p:cBhvr>
                                      <p:tavLst>
                                        <p:tav tm="0">
                                          <p:val>
                                            <p:fltVal val="0.5"/>
                                          </p:val>
                                        </p:tav>
                                        <p:tav tm="100000">
                                          <p:val>
                                            <p:strVal val="#ppt_x"/>
                                          </p:val>
                                        </p:tav>
                                      </p:tavLst>
                                    </p:anim>
                                    <p:anim calcmode="lin" valueType="num">
                                      <p:cBhvr>
                                        <p:cTn id="10" dur="500" fill="hold"/>
                                        <p:tgtEl>
                                          <p:spTgt spid="6657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66562">
                                            <p:txEl>
                                              <p:pRg st="0" end="0"/>
                                            </p:txEl>
                                          </p:spTgt>
                                        </p:tgtEl>
                                        <p:attrNameLst>
                                          <p:attrName>style.visibility</p:attrName>
                                        </p:attrNameLst>
                                      </p:cBhvr>
                                      <p:to>
                                        <p:strVal val="visible"/>
                                      </p:to>
                                    </p:set>
                                    <p:animEffect transition="in" filter="box(out)">
                                      <p:cBhvr>
                                        <p:cTn id="15" dur="500"/>
                                        <p:tgtEl>
                                          <p:spTgt spid="6656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66562">
                                            <p:txEl>
                                              <p:pRg st="1" end="1"/>
                                            </p:txEl>
                                          </p:spTgt>
                                        </p:tgtEl>
                                        <p:attrNameLst>
                                          <p:attrName>style.visibility</p:attrName>
                                        </p:attrNameLst>
                                      </p:cBhvr>
                                      <p:to>
                                        <p:strVal val="visible"/>
                                      </p:to>
                                    </p:set>
                                    <p:animEffect transition="in" filter="box(out)">
                                      <p:cBhvr>
                                        <p:cTn id="20" dur="500"/>
                                        <p:tgtEl>
                                          <p:spTgt spid="6656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66562">
                                            <p:txEl>
                                              <p:pRg st="2" end="2"/>
                                            </p:txEl>
                                          </p:spTgt>
                                        </p:tgtEl>
                                        <p:attrNameLst>
                                          <p:attrName>style.visibility</p:attrName>
                                        </p:attrNameLst>
                                      </p:cBhvr>
                                      <p:to>
                                        <p:strVal val="visible"/>
                                      </p:to>
                                    </p:set>
                                    <p:animEffect transition="in" filter="box(out)">
                                      <p:cBhvr>
                                        <p:cTn id="25" dur="500"/>
                                        <p:tgtEl>
                                          <p:spTgt spid="66562">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66562">
                                            <p:txEl>
                                              <p:pRg st="3" end="3"/>
                                            </p:txEl>
                                          </p:spTgt>
                                        </p:tgtEl>
                                        <p:attrNameLst>
                                          <p:attrName>style.visibility</p:attrName>
                                        </p:attrNameLst>
                                      </p:cBhvr>
                                      <p:to>
                                        <p:strVal val="visible"/>
                                      </p:to>
                                    </p:set>
                                    <p:animEffect transition="in" filter="box(out)">
                                      <p:cBhvr>
                                        <p:cTn id="30" dur="500"/>
                                        <p:tgtEl>
                                          <p:spTgt spid="66562">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66562">
                                            <p:txEl>
                                              <p:pRg st="4" end="4"/>
                                            </p:txEl>
                                          </p:spTgt>
                                        </p:tgtEl>
                                        <p:attrNameLst>
                                          <p:attrName>style.visibility</p:attrName>
                                        </p:attrNameLst>
                                      </p:cBhvr>
                                      <p:to>
                                        <p:strVal val="visible"/>
                                      </p:to>
                                    </p:set>
                                    <p:animEffect transition="in" filter="box(out)">
                                      <p:cBhvr>
                                        <p:cTn id="35" dur="500"/>
                                        <p:tgtEl>
                                          <p:spTgt spid="66562">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66562">
                                            <p:txEl>
                                              <p:pRg st="5" end="5"/>
                                            </p:txEl>
                                          </p:spTgt>
                                        </p:tgtEl>
                                        <p:attrNameLst>
                                          <p:attrName>style.visibility</p:attrName>
                                        </p:attrNameLst>
                                      </p:cBhvr>
                                      <p:to>
                                        <p:strVal val="visible"/>
                                      </p:to>
                                    </p:set>
                                    <p:animEffect transition="in" filter="box(out)">
                                      <p:cBhvr>
                                        <p:cTn id="40" dur="500"/>
                                        <p:tgtEl>
                                          <p:spTgt spid="66562">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66562">
                                            <p:txEl>
                                              <p:pRg st="6" end="6"/>
                                            </p:txEl>
                                          </p:spTgt>
                                        </p:tgtEl>
                                        <p:attrNameLst>
                                          <p:attrName>style.visibility</p:attrName>
                                        </p:attrNameLst>
                                      </p:cBhvr>
                                      <p:to>
                                        <p:strVal val="visible"/>
                                      </p:to>
                                    </p:set>
                                    <p:animEffect transition="in" filter="box(out)">
                                      <p:cBhvr>
                                        <p:cTn id="45" dur="500"/>
                                        <p:tgtEl>
                                          <p:spTgt spid="66562">
                                            <p:txEl>
                                              <p:pRg st="6" end="6"/>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66562">
                                            <p:txEl>
                                              <p:pRg st="7" end="7"/>
                                            </p:txEl>
                                          </p:spTgt>
                                        </p:tgtEl>
                                        <p:attrNameLst>
                                          <p:attrName>style.visibility</p:attrName>
                                        </p:attrNameLst>
                                      </p:cBhvr>
                                      <p:to>
                                        <p:strVal val="visible"/>
                                      </p:to>
                                    </p:set>
                                    <p:animEffect transition="in" filter="box(out)">
                                      <p:cBhvr>
                                        <p:cTn id="50" dur="500"/>
                                        <p:tgtEl>
                                          <p:spTgt spid="6656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autoUpdateAnimBg="0"/>
      <p:bldP spid="66571"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0FCAC0FF-0306-AE43-ABEC-4D7BC1C63E68}"/>
              </a:ext>
            </a:extLst>
          </p:cNvPr>
          <p:cNvSpPr>
            <a:spLocks noChangeArrowheads="1"/>
          </p:cNvSpPr>
          <p:nvPr/>
        </p:nvSpPr>
        <p:spPr bwMode="auto">
          <a:xfrm>
            <a:off x="368300" y="1619250"/>
            <a:ext cx="8458200" cy="17938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en-US" altLang="en-US" sz="4000" i="1">
                <a:solidFill>
                  <a:schemeClr val="folHlink"/>
                </a:solidFill>
                <a:latin typeface="Helvetica" pitchFamily="2" charset="0"/>
              </a:rPr>
              <a:t>Fokus ke kata</a:t>
            </a:r>
            <a:r>
              <a:rPr lang="en-US" altLang="en-US" sz="4000" i="1">
                <a:latin typeface="Helvetica" pitchFamily="2" charset="0"/>
              </a:rPr>
              <a:t>“DOSA”...</a:t>
            </a:r>
            <a:endParaRPr lang="en-US" altLang="en-US" sz="4000" i="1">
              <a:solidFill>
                <a:schemeClr val="folHlink"/>
              </a:solidFill>
              <a:latin typeface="Helvetica" pitchFamily="2" charset="0"/>
            </a:endParaRPr>
          </a:p>
          <a:p>
            <a:pPr algn="ctr">
              <a:spcBef>
                <a:spcPct val="50000"/>
              </a:spcBef>
            </a:pPr>
            <a:endParaRPr lang="en-US" altLang="en-US" sz="2400" i="1">
              <a:solidFill>
                <a:schemeClr val="folHlink"/>
              </a:solidFill>
              <a:latin typeface="Helvetica" pitchFamily="2" charset="0"/>
            </a:endParaRPr>
          </a:p>
          <a:p>
            <a:pPr algn="ctr">
              <a:spcBef>
                <a:spcPct val="50000"/>
              </a:spcBef>
            </a:pPr>
            <a:r>
              <a:rPr lang="en-US" altLang="en-US" sz="2400" i="1">
                <a:solidFill>
                  <a:schemeClr val="folHlink"/>
                </a:solidFill>
                <a:latin typeface="Helvetica" pitchFamily="2" charset="0"/>
              </a:rPr>
              <a:t>Di bahasa Yunani dan Ibrani</a:t>
            </a:r>
          </a:p>
        </p:txBody>
      </p:sp>
      <p:sp>
        <p:nvSpPr>
          <p:cNvPr id="347139" name="Rectangle 3">
            <a:extLst>
              <a:ext uri="{FF2B5EF4-FFF2-40B4-BE49-F238E27FC236}">
                <a16:creationId xmlns:a16="http://schemas.microsoft.com/office/drawing/2014/main" id="{798B4E15-C5DA-0244-B9BC-2B2CA2FCEA2F}"/>
              </a:ext>
            </a:extLst>
          </p:cNvPr>
          <p:cNvSpPr>
            <a:spLocks noChangeArrowheads="1"/>
          </p:cNvSpPr>
          <p:nvPr/>
        </p:nvSpPr>
        <p:spPr bwMode="auto">
          <a:xfrm>
            <a:off x="990600" y="552450"/>
            <a:ext cx="7083425" cy="8191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2400">
                <a:solidFill>
                  <a:srgbClr val="DDEE5E"/>
                </a:solidFill>
                <a:latin typeface="Helvetica" pitchFamily="2" charset="0"/>
              </a:rPr>
              <a:t>Penopang wahyu Alkitab:</a:t>
            </a:r>
          </a:p>
          <a:p>
            <a:pPr algn="ctr"/>
            <a:r>
              <a:rPr lang="en-US" altLang="en-US" sz="2400">
                <a:solidFill>
                  <a:srgbClr val="DDEE5E"/>
                </a:solidFill>
                <a:latin typeface="Helvetica" pitchFamily="2" charset="0"/>
              </a:rPr>
              <a:t>Program Perjanjian Allah Yang tidak bersyarat</a:t>
            </a:r>
          </a:p>
        </p:txBody>
      </p:sp>
      <p:sp>
        <p:nvSpPr>
          <p:cNvPr id="347143" name="Text Box 7">
            <a:extLst>
              <a:ext uri="{FF2B5EF4-FFF2-40B4-BE49-F238E27FC236}">
                <a16:creationId xmlns:a16="http://schemas.microsoft.com/office/drawing/2014/main" id="{AFF9D4CA-7214-3447-A05C-B59D0E97BF89}"/>
              </a:ext>
            </a:extLst>
          </p:cNvPr>
          <p:cNvSpPr txBox="1">
            <a:spLocks noChangeArrowheads="1"/>
          </p:cNvSpPr>
          <p:nvPr/>
        </p:nvSpPr>
        <p:spPr bwMode="auto">
          <a:xfrm>
            <a:off x="285750" y="4030663"/>
            <a:ext cx="8616950" cy="1920875"/>
          </a:xfrm>
          <a:prstGeom prst="rect">
            <a:avLst/>
          </a:prstGeom>
          <a:noFill/>
          <a:ln>
            <a:noFill/>
          </a:ln>
          <a:effectLst>
            <a:outerShdw dist="99190" dir="238833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6000" i="1" u="sng">
                <a:solidFill>
                  <a:srgbClr val="E80000"/>
                </a:solidFill>
                <a:latin typeface="Helvetica" pitchFamily="2" charset="0"/>
              </a:rPr>
              <a:t>“tidak mencapai sasaran”</a:t>
            </a:r>
          </a:p>
        </p:txBody>
      </p:sp>
      <p:sp>
        <p:nvSpPr>
          <p:cNvPr id="347145" name="Text Box 9">
            <a:extLst>
              <a:ext uri="{FF2B5EF4-FFF2-40B4-BE49-F238E27FC236}">
                <a16:creationId xmlns:a16="http://schemas.microsoft.com/office/drawing/2014/main" id="{F2EC2F99-CC14-6344-A5BF-ECC8BFBE7E22}"/>
              </a:ext>
            </a:extLst>
          </p:cNvPr>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347151" name="Oval 15">
            <a:extLst>
              <a:ext uri="{FF2B5EF4-FFF2-40B4-BE49-F238E27FC236}">
                <a16:creationId xmlns:a16="http://schemas.microsoft.com/office/drawing/2014/main" id="{DF4AD3B5-48CB-B841-8955-198861789225}"/>
              </a:ext>
            </a:extLst>
          </p:cNvPr>
          <p:cNvSpPr>
            <a:spLocks noChangeArrowheads="1"/>
          </p:cNvSpPr>
          <p:nvPr/>
        </p:nvSpPr>
        <p:spPr bwMode="auto">
          <a:xfrm>
            <a:off x="5056188" y="1449388"/>
            <a:ext cx="2581275" cy="1020762"/>
          </a:xfrm>
          <a:prstGeom prst="ellipse">
            <a:avLst/>
          </a:prstGeom>
          <a:noFill/>
          <a:ln w="76200">
            <a:solidFill>
              <a:srgbClr val="FF0000"/>
            </a:solidFill>
            <a:round/>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347150" name="Group 14">
            <a:extLst>
              <a:ext uri="{FF2B5EF4-FFF2-40B4-BE49-F238E27FC236}">
                <a16:creationId xmlns:a16="http://schemas.microsoft.com/office/drawing/2014/main" id="{1987C8BC-DB9E-2E48-B9E6-F8BFB9F32EB5}"/>
              </a:ext>
            </a:extLst>
          </p:cNvPr>
          <p:cNvGrpSpPr>
            <a:grpSpLocks/>
          </p:cNvGrpSpPr>
          <p:nvPr/>
        </p:nvGrpSpPr>
        <p:grpSpPr bwMode="auto">
          <a:xfrm>
            <a:off x="488950" y="95250"/>
            <a:ext cx="7764463" cy="5224463"/>
            <a:chOff x="488" y="218"/>
            <a:chExt cx="4891" cy="3291"/>
          </a:xfrm>
        </p:grpSpPr>
        <p:sp>
          <p:nvSpPr>
            <p:cNvPr id="347147" name="AutoShape 11">
              <a:extLst>
                <a:ext uri="{FF2B5EF4-FFF2-40B4-BE49-F238E27FC236}">
                  <a16:creationId xmlns:a16="http://schemas.microsoft.com/office/drawing/2014/main" id="{6AB6A4BD-3190-1B4C-868C-5B15248E36D9}"/>
                </a:ext>
              </a:extLst>
            </p:cNvPr>
            <p:cNvSpPr>
              <a:spLocks noChangeArrowheads="1"/>
            </p:cNvSpPr>
            <p:nvPr/>
          </p:nvSpPr>
          <p:spPr bwMode="auto">
            <a:xfrm>
              <a:off x="610" y="218"/>
              <a:ext cx="4747" cy="3291"/>
            </a:xfrm>
            <a:prstGeom prst="cloudCallout">
              <a:avLst>
                <a:gd name="adj1" fmla="val -40417"/>
                <a:gd name="adj2" fmla="val 66894"/>
              </a:avLst>
            </a:prstGeom>
            <a:solidFill>
              <a:srgbClr val="336600"/>
            </a:solidFill>
            <a:ln w="9525">
              <a:solidFill>
                <a:schemeClr val="tx1"/>
              </a:solidFill>
              <a:round/>
              <a:headEnd/>
              <a:tailEnd/>
            </a:ln>
            <a:effectLst>
              <a:outerShdw dist="80322" dir="4293903" algn="ctr" rotWithShape="0">
                <a:schemeClr val="bg2"/>
              </a:outerShdw>
            </a:effectLst>
          </p:spPr>
          <p:txBody>
            <a:bodyPr wrap="none" anchor="ctr"/>
            <a:lstStyle/>
            <a:p>
              <a:pPr algn="ctr"/>
              <a:endParaRPr lang="en-US" altLang="en-US" b="0"/>
            </a:p>
          </p:txBody>
        </p:sp>
        <p:sp>
          <p:nvSpPr>
            <p:cNvPr id="347148" name="Text Box 12">
              <a:extLst>
                <a:ext uri="{FF2B5EF4-FFF2-40B4-BE49-F238E27FC236}">
                  <a16:creationId xmlns:a16="http://schemas.microsoft.com/office/drawing/2014/main" id="{84DEA535-F43E-BA45-BA40-181DE46F2655}"/>
                </a:ext>
              </a:extLst>
            </p:cNvPr>
            <p:cNvSpPr txBox="1">
              <a:spLocks noChangeArrowheads="1"/>
            </p:cNvSpPr>
            <p:nvPr/>
          </p:nvSpPr>
          <p:spPr bwMode="auto">
            <a:xfrm>
              <a:off x="1014" y="631"/>
              <a:ext cx="4365" cy="1113"/>
            </a:xfrm>
            <a:prstGeom prst="rect">
              <a:avLst/>
            </a:prstGeom>
            <a:noFill/>
            <a:ln>
              <a:noFill/>
            </a:ln>
            <a:effectLst>
              <a:outerShdw dist="125080" dir="3962251"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4400"/>
                <a:t>TAPI, MUNGKIN</a:t>
              </a:r>
            </a:p>
            <a:p>
              <a:pPr algn="ctr">
                <a:spcBef>
                  <a:spcPct val="50000"/>
                </a:spcBef>
              </a:pPr>
              <a:r>
                <a:rPr lang="en-US" altLang="en-US" sz="4400"/>
                <a:t>ANDA BERPIKIR …</a:t>
              </a:r>
            </a:p>
          </p:txBody>
        </p:sp>
        <p:sp>
          <p:nvSpPr>
            <p:cNvPr id="347149" name="Text Box 13">
              <a:extLst>
                <a:ext uri="{FF2B5EF4-FFF2-40B4-BE49-F238E27FC236}">
                  <a16:creationId xmlns:a16="http://schemas.microsoft.com/office/drawing/2014/main" id="{AD6ABEAB-2E7E-5B43-9429-23AF880B8EDC}"/>
                </a:ext>
              </a:extLst>
            </p:cNvPr>
            <p:cNvSpPr txBox="1">
              <a:spLocks noChangeArrowheads="1"/>
            </p:cNvSpPr>
            <p:nvPr/>
          </p:nvSpPr>
          <p:spPr bwMode="auto">
            <a:xfrm>
              <a:off x="488" y="1723"/>
              <a:ext cx="4545" cy="1113"/>
            </a:xfrm>
            <a:prstGeom prst="rect">
              <a:avLst/>
            </a:prstGeom>
            <a:noFill/>
            <a:ln>
              <a:noFill/>
            </a:ln>
            <a:effectLst>
              <a:outerShdw dist="130755" dir="365672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4400"/>
                <a:t>…DI MANAKAH </a:t>
              </a:r>
            </a:p>
            <a:p>
              <a:pPr algn="ctr">
                <a:spcBef>
                  <a:spcPct val="50000"/>
                </a:spcBef>
              </a:pPr>
              <a:r>
                <a:rPr lang="en-US" altLang="en-US" sz="4400"/>
                <a:t>SASARAN </a:t>
              </a:r>
              <a:r>
                <a:rPr lang="en-US" altLang="en-US" sz="4400" i="1" u="sng"/>
                <a:t>ITU</a:t>
              </a:r>
              <a:r>
                <a:rPr lang="en-US" altLang="en-US" sz="4400"/>
                <a:t>?</a:t>
              </a:r>
            </a:p>
          </p:txBody>
        </p:sp>
      </p:grpSp>
      <p:sp>
        <p:nvSpPr>
          <p:cNvPr id="347152" name="Text Box 16">
            <a:extLst>
              <a:ext uri="{FF2B5EF4-FFF2-40B4-BE49-F238E27FC236}">
                <a16:creationId xmlns:a16="http://schemas.microsoft.com/office/drawing/2014/main" id="{E27EF5ED-0FE2-5549-A012-210192DA9C47}"/>
              </a:ext>
            </a:extLst>
          </p:cNvPr>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400">
              <a:solidFill>
                <a:srgbClr val="FFFFFF"/>
              </a:solidFill>
              <a:latin typeface="Arial" panose="020B0604020202020204" pitchFamily="34" charset="0"/>
            </a:endParaRPr>
          </a:p>
        </p:txBody>
      </p:sp>
      <p:sp>
        <p:nvSpPr>
          <p:cNvPr id="347154" name="Rectangle 18">
            <a:extLst>
              <a:ext uri="{FF2B5EF4-FFF2-40B4-BE49-F238E27FC236}">
                <a16:creationId xmlns:a16="http://schemas.microsoft.com/office/drawing/2014/main" id="{4E660ED7-73CC-7441-82A0-3D9BEC34BC66}"/>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15</a:t>
            </a:r>
          </a:p>
        </p:txBody>
      </p:sp>
      <p:sp>
        <p:nvSpPr>
          <p:cNvPr id="347155" name="Text Box 19">
            <a:extLst>
              <a:ext uri="{FF2B5EF4-FFF2-40B4-BE49-F238E27FC236}">
                <a16:creationId xmlns:a16="http://schemas.microsoft.com/office/drawing/2014/main" id="{A3611ED0-6484-B741-94FB-5D9134F14AC1}"/>
              </a:ext>
            </a:extLst>
          </p:cNvPr>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rPr>
              <a:t>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347143"/>
                                        </p:tgtEl>
                                        <p:attrNameLst>
                                          <p:attrName>style.visibility</p:attrName>
                                        </p:attrNameLst>
                                      </p:cBhvr>
                                      <p:to>
                                        <p:strVal val="visible"/>
                                      </p:to>
                                    </p:set>
                                    <p:animEffect transition="in" filter="wipe(up)">
                                      <p:cBhvr>
                                        <p:cTn id="7" dur="75"/>
                                        <p:tgtEl>
                                          <p:spTgt spid="3471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47150"/>
                                        </p:tgtEl>
                                        <p:attrNameLst>
                                          <p:attrName>style.visibility</p:attrName>
                                        </p:attrNameLst>
                                      </p:cBhvr>
                                      <p:to>
                                        <p:strVal val="visible"/>
                                      </p:to>
                                    </p:set>
                                    <p:anim calcmode="lin" valueType="num">
                                      <p:cBhvr>
                                        <p:cTn id="12" dur="500" fill="hold"/>
                                        <p:tgtEl>
                                          <p:spTgt spid="347150"/>
                                        </p:tgtEl>
                                        <p:attrNameLst>
                                          <p:attrName>ppt_w</p:attrName>
                                        </p:attrNameLst>
                                      </p:cBhvr>
                                      <p:tavLst>
                                        <p:tav tm="0">
                                          <p:val>
                                            <p:fltVal val="0"/>
                                          </p:val>
                                        </p:tav>
                                        <p:tav tm="100000">
                                          <p:val>
                                            <p:strVal val="#ppt_w"/>
                                          </p:val>
                                        </p:tav>
                                      </p:tavLst>
                                    </p:anim>
                                    <p:anim calcmode="lin" valueType="num">
                                      <p:cBhvr>
                                        <p:cTn id="13" dur="500" fill="hold"/>
                                        <p:tgtEl>
                                          <p:spTgt spid="347150"/>
                                        </p:tgtEl>
                                        <p:attrNameLst>
                                          <p:attrName>ppt_h</p:attrName>
                                        </p:attrNameLst>
                                      </p:cBhvr>
                                      <p:tavLst>
                                        <p:tav tm="0">
                                          <p:val>
                                            <p:fltVal val="0"/>
                                          </p:val>
                                        </p:tav>
                                        <p:tav tm="100000">
                                          <p:val>
                                            <p:strVal val="#ppt_h"/>
                                          </p:val>
                                        </p:tav>
                                      </p:tavLst>
                                    </p:anim>
                                    <p:anim calcmode="lin" valueType="num">
                                      <p:cBhvr>
                                        <p:cTn id="14" dur="500" fill="hold"/>
                                        <p:tgtEl>
                                          <p:spTgt spid="347150"/>
                                        </p:tgtEl>
                                        <p:attrNameLst>
                                          <p:attrName>ppt_x</p:attrName>
                                        </p:attrNameLst>
                                      </p:cBhvr>
                                      <p:tavLst>
                                        <p:tav tm="0">
                                          <p:val>
                                            <p:fltVal val="0.5"/>
                                          </p:val>
                                        </p:tav>
                                        <p:tav tm="100000">
                                          <p:val>
                                            <p:strVal val="#ppt_x"/>
                                          </p:val>
                                        </p:tav>
                                      </p:tavLst>
                                    </p:anim>
                                    <p:anim calcmode="lin" valueType="num">
                                      <p:cBhvr>
                                        <p:cTn id="15" dur="500" fill="hold"/>
                                        <p:tgtEl>
                                          <p:spTgt spid="34715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8" name="Text Box 4">
            <a:extLst>
              <a:ext uri="{FF2B5EF4-FFF2-40B4-BE49-F238E27FC236}">
                <a16:creationId xmlns:a16="http://schemas.microsoft.com/office/drawing/2014/main" id="{872776B3-C139-1A46-A187-321F4562BC83}"/>
              </a:ext>
            </a:extLst>
          </p:cNvPr>
          <p:cNvSpPr txBox="1">
            <a:spLocks noChangeArrowheads="1"/>
          </p:cNvSpPr>
          <p:nvPr/>
        </p:nvSpPr>
        <p:spPr bwMode="auto">
          <a:xfrm>
            <a:off x="7858125" y="4710113"/>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en-US" b="0">
              <a:latin typeface="Times New Roman" panose="02020603050405020304" pitchFamily="18" charset="0"/>
              <a:ea typeface="Gulim" panose="020B0600000101010101" pitchFamily="34" charset="-127"/>
            </a:endParaRPr>
          </a:p>
        </p:txBody>
      </p:sp>
      <p:sp>
        <p:nvSpPr>
          <p:cNvPr id="564229" name="Text Box 5">
            <a:extLst>
              <a:ext uri="{FF2B5EF4-FFF2-40B4-BE49-F238E27FC236}">
                <a16:creationId xmlns:a16="http://schemas.microsoft.com/office/drawing/2014/main" id="{F13EF063-70EE-2C45-BBA0-855A796C75C3}"/>
              </a:ext>
            </a:extLst>
          </p:cNvPr>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564231" name="Rectangle 7">
            <a:extLst>
              <a:ext uri="{FF2B5EF4-FFF2-40B4-BE49-F238E27FC236}">
                <a16:creationId xmlns:a16="http://schemas.microsoft.com/office/drawing/2014/main" id="{2C995957-24E1-1E4F-BAE5-E19923F17262}"/>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16</a:t>
            </a:r>
          </a:p>
        </p:txBody>
      </p:sp>
      <p:grpSp>
        <p:nvGrpSpPr>
          <p:cNvPr id="564242" name="Group 18">
            <a:extLst>
              <a:ext uri="{FF2B5EF4-FFF2-40B4-BE49-F238E27FC236}">
                <a16:creationId xmlns:a16="http://schemas.microsoft.com/office/drawing/2014/main" id="{C7C08F47-036B-724F-8740-D507CED86772}"/>
              </a:ext>
            </a:extLst>
          </p:cNvPr>
          <p:cNvGrpSpPr>
            <a:grpSpLocks/>
          </p:cNvGrpSpPr>
          <p:nvPr/>
        </p:nvGrpSpPr>
        <p:grpSpPr bwMode="auto">
          <a:xfrm>
            <a:off x="2147888" y="0"/>
            <a:ext cx="952500" cy="6581775"/>
            <a:chOff x="1344" y="146"/>
            <a:chExt cx="600" cy="3883"/>
          </a:xfrm>
        </p:grpSpPr>
        <p:sp>
          <p:nvSpPr>
            <p:cNvPr id="564243" name="AutoShape 19">
              <a:extLst>
                <a:ext uri="{FF2B5EF4-FFF2-40B4-BE49-F238E27FC236}">
                  <a16:creationId xmlns:a16="http://schemas.microsoft.com/office/drawing/2014/main" id="{F8D9F478-70DF-5444-A942-300C4A04C760}"/>
                </a:ext>
              </a:extLst>
            </p:cNvPr>
            <p:cNvSpPr>
              <a:spLocks noChangeArrowheads="1"/>
            </p:cNvSpPr>
            <p:nvPr/>
          </p:nvSpPr>
          <p:spPr bwMode="auto">
            <a:xfrm rot="10800000">
              <a:off x="1347" y="3016"/>
              <a:ext cx="597" cy="1013"/>
            </a:xfrm>
            <a:prstGeom prst="triangle">
              <a:avLst>
                <a:gd name="adj" fmla="val 50000"/>
              </a:avLst>
            </a:prstGeom>
            <a:gradFill rotWithShape="0">
              <a:gsLst>
                <a:gs pos="0">
                  <a:srgbClr val="777777"/>
                </a:gs>
                <a:gs pos="50000">
                  <a:srgbClr val="777777">
                    <a:gamma/>
                    <a:shade val="2353"/>
                    <a:invGamma/>
                  </a:srgbClr>
                </a:gs>
                <a:gs pos="100000">
                  <a:srgbClr val="777777"/>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4244" name="Oval 20">
              <a:extLst>
                <a:ext uri="{FF2B5EF4-FFF2-40B4-BE49-F238E27FC236}">
                  <a16:creationId xmlns:a16="http://schemas.microsoft.com/office/drawing/2014/main" id="{9EF1C354-78BB-E949-9D15-B0D3156BFC28}"/>
                </a:ext>
              </a:extLst>
            </p:cNvPr>
            <p:cNvSpPr>
              <a:spLocks noChangeArrowheads="1"/>
            </p:cNvSpPr>
            <p:nvPr/>
          </p:nvSpPr>
          <p:spPr bwMode="auto">
            <a:xfrm rot="10800000">
              <a:off x="1344" y="2943"/>
              <a:ext cx="598" cy="128"/>
            </a:xfrm>
            <a:prstGeom prst="ellipse">
              <a:avLst/>
            </a:prstGeom>
            <a:gradFill rotWithShape="0">
              <a:gsLst>
                <a:gs pos="0">
                  <a:srgbClr val="777777"/>
                </a:gs>
                <a:gs pos="50000">
                  <a:srgbClr val="777777">
                    <a:gamma/>
                    <a:shade val="4314"/>
                    <a:invGamma/>
                  </a:srgbClr>
                </a:gs>
                <a:gs pos="100000">
                  <a:srgbClr val="777777"/>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4245" name="Rectangle 21" descr="Cork">
              <a:extLst>
                <a:ext uri="{FF2B5EF4-FFF2-40B4-BE49-F238E27FC236}">
                  <a16:creationId xmlns:a16="http://schemas.microsoft.com/office/drawing/2014/main" id="{ABA914D1-219E-5C42-857B-E9DC43FEA12D}"/>
                </a:ext>
              </a:extLst>
            </p:cNvPr>
            <p:cNvSpPr>
              <a:spLocks noChangeArrowheads="1"/>
            </p:cNvSpPr>
            <p:nvPr/>
          </p:nvSpPr>
          <p:spPr bwMode="auto">
            <a:xfrm>
              <a:off x="1642" y="146"/>
              <a:ext cx="27" cy="2859"/>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64230" name="Text Box 6">
            <a:extLst>
              <a:ext uri="{FF2B5EF4-FFF2-40B4-BE49-F238E27FC236}">
                <a16:creationId xmlns:a16="http://schemas.microsoft.com/office/drawing/2014/main" id="{B87412DD-8E2E-BC40-B722-741E3F50999B}"/>
              </a:ext>
            </a:extLst>
          </p:cNvPr>
          <p:cNvSpPr txBox="1">
            <a:spLocks noChangeArrowheads="1"/>
          </p:cNvSpPr>
          <p:nvPr/>
        </p:nvSpPr>
        <p:spPr bwMode="auto">
          <a:xfrm>
            <a:off x="198438" y="3748088"/>
            <a:ext cx="8945562" cy="9461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2800" i="1">
                <a:solidFill>
                  <a:srgbClr val="66FF78"/>
                </a:solidFill>
                <a:latin typeface="Helvetica" pitchFamily="2" charset="0"/>
                <a:ea typeface="Gulim" panose="020B0600000101010101" pitchFamily="34" charset="-127"/>
              </a:rPr>
              <a:t>UNTUK TALI PENGUKUR KESEMPURNAAN …         LANGSUNG KE ALKITAB (Mat. 5:48)</a:t>
            </a:r>
            <a:endParaRPr lang="en-US" altLang="ko-KR" sz="1800" b="0">
              <a:ea typeface="Gulim" panose="020B0600000101010101" pitchFamily="34" charset="-127"/>
            </a:endParaRPr>
          </a:p>
        </p:txBody>
      </p:sp>
      <p:sp>
        <p:nvSpPr>
          <p:cNvPr id="564226" name="Rectangle 2">
            <a:extLst>
              <a:ext uri="{FF2B5EF4-FFF2-40B4-BE49-F238E27FC236}">
                <a16:creationId xmlns:a16="http://schemas.microsoft.com/office/drawing/2014/main" id="{736E2B83-3D51-944B-A183-96255861BA6B}"/>
              </a:ext>
            </a:extLst>
          </p:cNvPr>
          <p:cNvSpPr>
            <a:spLocks noChangeArrowheads="1"/>
          </p:cNvSpPr>
          <p:nvPr/>
        </p:nvSpPr>
        <p:spPr bwMode="auto">
          <a:xfrm>
            <a:off x="355600" y="1627188"/>
            <a:ext cx="8458200"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en-US" altLang="ko-KR" sz="4000" i="1">
                <a:solidFill>
                  <a:schemeClr val="folHlink"/>
                </a:solidFill>
                <a:latin typeface="Helvetica" pitchFamily="2" charset="0"/>
                <a:ea typeface="Gulim" panose="020B0600000101010101" pitchFamily="34" charset="-127"/>
              </a:rPr>
              <a:t>mengenai </a:t>
            </a:r>
            <a:r>
              <a:rPr lang="en-US" altLang="ko-KR" sz="4000" i="1">
                <a:latin typeface="Helvetica" pitchFamily="2" charset="0"/>
                <a:ea typeface="Gulim" panose="020B0600000101010101" pitchFamily="34" charset="-127"/>
              </a:rPr>
              <a:t>“DOSA”...</a:t>
            </a:r>
            <a:endParaRPr lang="en-US" altLang="ko-KR" sz="2400" i="1">
              <a:solidFill>
                <a:schemeClr val="folHlink"/>
              </a:solidFill>
              <a:latin typeface="Helvetica" pitchFamily="2" charset="0"/>
              <a:ea typeface="Gulim" panose="020B0600000101010101" pitchFamily="34" charset="-127"/>
            </a:endParaRPr>
          </a:p>
        </p:txBody>
      </p:sp>
      <p:sp>
        <p:nvSpPr>
          <p:cNvPr id="564227" name="Rectangle 3">
            <a:extLst>
              <a:ext uri="{FF2B5EF4-FFF2-40B4-BE49-F238E27FC236}">
                <a16:creationId xmlns:a16="http://schemas.microsoft.com/office/drawing/2014/main" id="{A4939364-659E-FE4D-86B1-67D20F5EB0CF}"/>
              </a:ext>
            </a:extLst>
          </p:cNvPr>
          <p:cNvSpPr>
            <a:spLocks noChangeArrowheads="1"/>
          </p:cNvSpPr>
          <p:nvPr/>
        </p:nvSpPr>
        <p:spPr bwMode="auto">
          <a:xfrm>
            <a:off x="990600" y="552450"/>
            <a:ext cx="7083425" cy="8191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2400">
                <a:solidFill>
                  <a:srgbClr val="DDEE5E"/>
                </a:solidFill>
                <a:latin typeface="Helvetica" pitchFamily="2" charset="0"/>
                <a:ea typeface="Gulim" panose="020B0600000101010101" pitchFamily="34" charset="-127"/>
              </a:rPr>
              <a:t>PENOPANG wahyu Allah :</a:t>
            </a:r>
          </a:p>
          <a:p>
            <a:pPr algn="ctr"/>
            <a:r>
              <a:rPr lang="en-US" altLang="ko-KR" sz="2400">
                <a:solidFill>
                  <a:srgbClr val="DDEE5E"/>
                </a:solidFill>
                <a:latin typeface="Helvetica" pitchFamily="2" charset="0"/>
                <a:ea typeface="Gulim" panose="020B0600000101010101" pitchFamily="34" charset="-127"/>
              </a:rPr>
              <a:t> Program Perjanjian Allah yang tidak bersyarat</a:t>
            </a:r>
          </a:p>
        </p:txBody>
      </p:sp>
      <p:sp>
        <p:nvSpPr>
          <p:cNvPr id="564246" name="Text Box 22">
            <a:extLst>
              <a:ext uri="{FF2B5EF4-FFF2-40B4-BE49-F238E27FC236}">
                <a16:creationId xmlns:a16="http://schemas.microsoft.com/office/drawing/2014/main" id="{D7137C2B-6577-BD4A-A745-FF954E635AF9}"/>
              </a:ext>
            </a:extLst>
          </p:cNvPr>
          <p:cNvSpPr txBox="1">
            <a:spLocks noChangeArrowheads="1"/>
          </p:cNvSpPr>
          <p:nvPr/>
        </p:nvSpPr>
        <p:spPr bwMode="auto">
          <a:xfrm>
            <a:off x="457200" y="2743200"/>
            <a:ext cx="82153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sz="2400" i="1">
                <a:solidFill>
                  <a:schemeClr val="folHlink"/>
                </a:solidFill>
                <a:latin typeface="Helvetica" pitchFamily="2" charset="0"/>
                <a:ea typeface="Gulim" panose="020B0600000101010101" pitchFamily="34" charset="-127"/>
              </a:rPr>
              <a:t>Dalam bahasa Yunani dan Ibrani : </a:t>
            </a:r>
            <a:r>
              <a:rPr lang="en-US" altLang="ko-KR" sz="2400" i="1">
                <a:latin typeface="Helvetica" pitchFamily="2" charset="0"/>
                <a:ea typeface="Gulim" panose="020B0600000101010101" pitchFamily="34" charset="-127"/>
              </a:rPr>
              <a:t>“Tidak mencapai sasaran.”</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564242"/>
                                        </p:tgtEl>
                                        <p:attrNameLst>
                                          <p:attrName>style.visibility</p:attrName>
                                        </p:attrNameLst>
                                      </p:cBhvr>
                                      <p:to>
                                        <p:strVal val="visible"/>
                                      </p:to>
                                    </p:set>
                                    <p:anim calcmode="lin" valueType="num">
                                      <p:cBhvr additive="base">
                                        <p:cTn id="7" dur="500" fill="hold"/>
                                        <p:tgtEl>
                                          <p:spTgt spid="564242"/>
                                        </p:tgtEl>
                                        <p:attrNameLst>
                                          <p:attrName>ppt_x</p:attrName>
                                        </p:attrNameLst>
                                      </p:cBhvr>
                                      <p:tavLst>
                                        <p:tav tm="0">
                                          <p:val>
                                            <p:strVal val="#ppt_x"/>
                                          </p:val>
                                        </p:tav>
                                        <p:tav tm="100000">
                                          <p:val>
                                            <p:strVal val="#ppt_x"/>
                                          </p:val>
                                        </p:tav>
                                      </p:tavLst>
                                    </p:anim>
                                    <p:anim calcmode="lin" valueType="num">
                                      <p:cBhvr additive="base">
                                        <p:cTn id="8" dur="500" fill="hold"/>
                                        <p:tgtEl>
                                          <p:spTgt spid="56424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64230"/>
                                        </p:tgtEl>
                                        <p:attrNameLst>
                                          <p:attrName>style.visibility</p:attrName>
                                        </p:attrNameLst>
                                      </p:cBhvr>
                                      <p:to>
                                        <p:strVal val="visible"/>
                                      </p:to>
                                    </p:set>
                                    <p:anim calcmode="lin" valueType="num">
                                      <p:cBhvr additive="base">
                                        <p:cTn id="12" dur="500" fill="hold"/>
                                        <p:tgtEl>
                                          <p:spTgt spid="564230"/>
                                        </p:tgtEl>
                                        <p:attrNameLst>
                                          <p:attrName>ppt_x</p:attrName>
                                        </p:attrNameLst>
                                      </p:cBhvr>
                                      <p:tavLst>
                                        <p:tav tm="0">
                                          <p:val>
                                            <p:strVal val="0-#ppt_w/2"/>
                                          </p:val>
                                        </p:tav>
                                        <p:tav tm="100000">
                                          <p:val>
                                            <p:strVal val="#ppt_x"/>
                                          </p:val>
                                        </p:tav>
                                      </p:tavLst>
                                    </p:anim>
                                    <p:anim calcmode="lin" valueType="num">
                                      <p:cBhvr additive="base">
                                        <p:cTn id="13" dur="500" fill="hold"/>
                                        <p:tgtEl>
                                          <p:spTgt spid="5642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3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7D1FEB8-CF91-A243-B726-8AAB50C5D266}"/>
              </a:ext>
            </a:extLst>
          </p:cNvPr>
          <p:cNvGrpSpPr>
            <a:grpSpLocks/>
          </p:cNvGrpSpPr>
          <p:nvPr/>
        </p:nvGrpSpPr>
        <p:grpSpPr bwMode="auto">
          <a:xfrm>
            <a:off x="187325" y="649288"/>
            <a:ext cx="8813800" cy="5472112"/>
            <a:chOff x="208" y="409"/>
            <a:chExt cx="5552" cy="3447"/>
          </a:xfrm>
        </p:grpSpPr>
        <p:sp>
          <p:nvSpPr>
            <p:cNvPr id="634883" name="Text Box 3">
              <a:extLst>
                <a:ext uri="{FF2B5EF4-FFF2-40B4-BE49-F238E27FC236}">
                  <a16:creationId xmlns:a16="http://schemas.microsoft.com/office/drawing/2014/main" id="{63399A72-A480-AD43-ACC7-67D49512CBD0}"/>
                </a:ext>
              </a:extLst>
            </p:cNvPr>
            <p:cNvSpPr txBox="1">
              <a:spLocks noChangeArrowheads="1"/>
            </p:cNvSpPr>
            <p:nvPr/>
          </p:nvSpPr>
          <p:spPr bwMode="auto">
            <a:xfrm>
              <a:off x="208" y="409"/>
              <a:ext cx="5552" cy="304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1200">
                <a:latin typeface="Skia" panose="020D0502020204020204" pitchFamily="34" charset="0"/>
                <a:ea typeface="ＭＳ Ｐゴシック" panose="020B0600070205080204" pitchFamily="34" charset="-128"/>
              </a:endParaRPr>
            </a:p>
            <a:p>
              <a:pPr algn="ctr"/>
              <a:r>
                <a:rPr lang="en-US" altLang="en-US" sz="1200">
                  <a:latin typeface="Skia" panose="020D0502020204020204" pitchFamily="34" charset="0"/>
                  <a:ea typeface="ＭＳ Ｐゴシック" panose="020B0600070205080204" pitchFamily="34" charset="-128"/>
                </a:rPr>
                <a:t>ABBA…ADVOCATE…ALMIGHTY…ALPHA…AMEN…ANCIENT OF DAYS…</a:t>
              </a:r>
            </a:p>
            <a:p>
              <a:pPr algn="ctr"/>
              <a:r>
                <a:rPr lang="en-US" altLang="en-US" sz="1200">
                  <a:latin typeface="Skia" panose="020D0502020204020204" pitchFamily="34" charset="0"/>
                  <a:ea typeface="ＭＳ Ｐゴシック" panose="020B0600070205080204" pitchFamily="34" charset="-128"/>
                </a:rPr>
                <a:t>ANOINTED ONE…APOSTLE AND HIGH PRIEST…ARM OF THE LORD…</a:t>
              </a:r>
            </a:p>
            <a:p>
              <a:pPr algn="ctr"/>
              <a:r>
                <a:rPr lang="en-US" altLang="en-US" sz="1200">
                  <a:latin typeface="Skia" panose="020D0502020204020204" pitchFamily="34" charset="0"/>
                  <a:ea typeface="ＭＳ Ｐゴシック" panose="020B0600070205080204" pitchFamily="34" charset="-128"/>
                </a:rPr>
                <a:t>AUTHOR OF LIFE…AUTHOR OF OUR FAITH…BEGINNING AND THE END…</a:t>
              </a:r>
            </a:p>
            <a:p>
              <a:pPr algn="ctr"/>
              <a:r>
                <a:rPr lang="en-US" altLang="en-US" sz="1200">
                  <a:latin typeface="Skia" panose="020D0502020204020204" pitchFamily="34" charset="0"/>
                  <a:ea typeface="ＭＳ Ｐゴシック" panose="020B0600070205080204" pitchFamily="34" charset="-128"/>
                </a:rPr>
                <a:t>BLESSED AND ONLY RULER…BRANCH…BREAD OF LIFE…BREAD OF GOD… BRIDE GROOM…BRIGHT MORNING STAR…CHIEF SHEPHERD…CHOSEN ONE…</a:t>
              </a:r>
              <a:r>
                <a:rPr lang="en-US" altLang="en-US" sz="1200" i="1" u="sng">
                  <a:latin typeface="Skia" panose="020D0502020204020204" pitchFamily="34" charset="0"/>
                  <a:ea typeface="ＭＳ Ｐゴシック" panose="020B0600070205080204" pitchFamily="34" charset="-128"/>
                </a:rPr>
                <a:t>CHRIST</a:t>
              </a:r>
              <a:r>
                <a:rPr lang="en-US" altLang="en-US" sz="1200">
                  <a:latin typeface="Skia" panose="020D0502020204020204" pitchFamily="34" charset="0"/>
                  <a:ea typeface="ＭＳ Ｐゴシック" panose="020B0600070205080204" pitchFamily="34" charset="-128"/>
                </a:rPr>
                <a:t>…CHRIST OF GOD…</a:t>
              </a:r>
              <a:r>
                <a:rPr lang="en-US" altLang="en-US" sz="1200" i="1" u="sng">
                  <a:latin typeface="Skia" panose="020D0502020204020204" pitchFamily="34" charset="0"/>
                  <a:ea typeface="ＭＳ Ｐゴシック" panose="020B0600070205080204" pitchFamily="34" charset="-128"/>
                </a:rPr>
                <a:t>CHRIST THE LORD</a:t>
              </a:r>
              <a:r>
                <a:rPr lang="en-US" altLang="en-US" sz="1200">
                  <a:latin typeface="Skia" panose="020D0502020204020204" pitchFamily="34" charset="0"/>
                  <a:ea typeface="ＭＳ Ｐゴシック" panose="020B0600070205080204" pitchFamily="34" charset="-128"/>
                </a:rPr>
                <a:t>…CHRIST THE SON OF THE LIVING GOD… COMFORTER…COMMANDER…CONSOLATION OF ISRAEL…CONSUMING FIRE…CORNER STONE…COUNSELOR… CREATOR…DELIVERER…. DESIRED OF ALL NATIONS… DOOR…EL SHADDAI…ETERNAL GOD… EVERLASTING FATHER…EXACT REPRESENTATION OF HIS BEING… FAITHFUL AND TRUE…FAITHFUL WITNESS…FATHER… FIRSTBORN OVER ALL CREATION….FIRST FRUITS… FOUNDATION…FRIEND OF TAX COLLECTORS AND SINNERS…GENTLE WHISPER…GIFT OF GOD…GLORY OF THE LORD…</a:t>
              </a:r>
              <a:r>
                <a:rPr lang="en-US" altLang="en-US" sz="1200" i="1" u="sng">
                  <a:latin typeface="Skia" panose="020D0502020204020204" pitchFamily="34" charset="0"/>
                  <a:ea typeface="ＭＳ Ｐゴシック" panose="020B0600070205080204" pitchFamily="34" charset="-128"/>
                </a:rPr>
                <a:t>GOD</a:t>
              </a:r>
              <a:r>
                <a:rPr lang="en-US" altLang="en-US" sz="1200">
                  <a:latin typeface="Skia" panose="020D0502020204020204" pitchFamily="34" charset="0"/>
                  <a:ea typeface="ＭＳ Ｐゴシック" panose="020B0600070205080204" pitchFamily="34" charset="-128"/>
                </a:rPr>
                <a:t>…</a:t>
              </a:r>
              <a:r>
                <a:rPr lang="en-US" altLang="en-US" sz="1200" i="1" u="sng">
                  <a:latin typeface="Skia" panose="020D0502020204020204" pitchFamily="34" charset="0"/>
                  <a:ea typeface="ＭＳ Ｐゴシック" panose="020B0600070205080204" pitchFamily="34" charset="-128"/>
                </a:rPr>
                <a:t>GOD ALMIGHTY</a:t>
              </a:r>
              <a:r>
                <a:rPr lang="en-US" altLang="en-US" sz="1200">
                  <a:latin typeface="Skia" panose="020D0502020204020204" pitchFamily="34" charset="0"/>
                  <a:ea typeface="ＭＳ Ｐゴシック" panose="020B0600070205080204" pitchFamily="34" charset="-128"/>
                </a:rPr>
                <a:t>…GOD OVER ALL…GOD WHO SEES ME…GOOD SHEPHERD…GREAT HIGH PRIEST…GREAT SHEPHERD… GUIDE…HEAD OF THE BODY…HEAD OF THE CHURCH…HEIR OF ALL THINGS…HIGH PRIEST FOREVER…HOLY ONE…HOLY ONE OF ISRAEL…HOLY SPIRIT…HOPE …HORN OF SALVATION…I AM…IMAGE OF GOD…IMAGE OF HIS PERSON…IMMANUEL…JEHOVAH…</a:t>
              </a:r>
              <a:r>
                <a:rPr lang="en-US" altLang="en-US" sz="1200" i="1" u="sng">
                  <a:latin typeface="Skia" panose="020D0502020204020204" pitchFamily="34" charset="0"/>
                  <a:ea typeface="ＭＳ Ｐゴシック" panose="020B0600070205080204" pitchFamily="34" charset="-128"/>
                </a:rPr>
                <a:t>JESUS</a:t>
              </a:r>
              <a:r>
                <a:rPr lang="en-US" altLang="en-US" sz="1200">
                  <a:latin typeface="Skia" panose="020D0502020204020204" pitchFamily="34" charset="0"/>
                  <a:ea typeface="ＭＳ Ｐゴシック" panose="020B0600070205080204" pitchFamily="34" charset="-128"/>
                </a:rPr>
                <a:t>…JESUS CHRIST OUR LORD…JUDGE…KING…KING ETERNAL…KING OF KINGS…KING OF THE AGES…LAMB OF GOD…LAST ADAM…LAW GIVER…LEADER… LIFE…LIGHT OF THE WORLD…LIKE AN EAGLE…LILY OF THE VALLEY…LION OF THE TRIBE OF JUDAH…LIVING STONE…LIVING WATER…LORD…LORD GOD ALMIGHTY…</a:t>
              </a:r>
              <a:r>
                <a:rPr lang="en-US" altLang="en-US" sz="1200" i="1" u="sng">
                  <a:latin typeface="Skia" panose="020D0502020204020204" pitchFamily="34" charset="0"/>
                  <a:ea typeface="ＭＳ Ｐゴシック" panose="020B0600070205080204" pitchFamily="34" charset="-128"/>
                </a:rPr>
                <a:t>LORD JESUS CHRIST</a:t>
              </a:r>
              <a:r>
                <a:rPr lang="en-US" altLang="en-US" sz="1200">
                  <a:latin typeface="Skia" panose="020D0502020204020204" pitchFamily="34" charset="0"/>
                  <a:ea typeface="ＭＳ Ｐゴシック" panose="020B0600070205080204" pitchFamily="34" charset="-128"/>
                </a:rPr>
                <a:t>…LORD OF ALL…LORD OF GLORY…LORD OF LORDS…LORD OUR RIGHTEOUSNESS…LOVE…MAN OF SORROWS…MASTER… MEDIATOR…MERCIFUL GOD…NAZARENE…OFFSPRING OF DAVID…OMEGA…ONLY BEGOTTEN SON…OUR PASSOVER LAMB… OUR PEACE…POTTER…POWER OF GOD…PRINCE OF PEACE… PROPHET…PURIFIER…RABBONI [TEACHER]…RADIANCE OF GOD’S GLORY…REDEEMER…REFINER’S FIRE…RESURRECTION AND THE LIFE…RIGHTEOUS ONE…ROCK…ROOT OF DAVID…ROSE OF SHARON…RULER OF GOD’S CREATION…RULER OF THE KINGS OF THE EARTH…RULER OVER ISRAEL…SAVIOR…SCEPTER OUT OF ISRAEL…SEED…SERVANT…SHEPHERD AND OVERSEER OF YOUR SOULS…SHIELD…SON OF DAVID…SON OF GOD…STAR OUT OF JACOB…STONE…SON OF RIGHTEOUSNESS… TEACHER…TRUE LIGHT…TRUTH…VINE…WISDOM OF GOD…WONDERFUL COUNSELOR…WORD…WORD OF GOD.</a:t>
              </a:r>
            </a:p>
          </p:txBody>
        </p:sp>
        <p:sp>
          <p:nvSpPr>
            <p:cNvPr id="634884" name="Text Box 4">
              <a:extLst>
                <a:ext uri="{FF2B5EF4-FFF2-40B4-BE49-F238E27FC236}">
                  <a16:creationId xmlns:a16="http://schemas.microsoft.com/office/drawing/2014/main" id="{F93CB0C4-4300-154C-B8DD-778329CE0331}"/>
                </a:ext>
              </a:extLst>
            </p:cNvPr>
            <p:cNvSpPr txBox="1">
              <a:spLocks noChangeArrowheads="1"/>
            </p:cNvSpPr>
            <p:nvPr/>
          </p:nvSpPr>
          <p:spPr bwMode="auto">
            <a:xfrm>
              <a:off x="3898" y="3568"/>
              <a:ext cx="1740" cy="2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latin typeface="Skia" panose="020D0502020204020204" pitchFamily="34" charset="0"/>
                  <a:ea typeface="ＭＳ Ｐゴシック" panose="020B0600070205080204" pitchFamily="34" charset="-128"/>
                </a:rPr>
                <a:t>Mary Foxwell Loeks,        </a:t>
              </a:r>
              <a:r>
                <a:rPr lang="en-US" altLang="en-US" sz="1200" i="1">
                  <a:latin typeface="Skia" panose="020D0502020204020204" pitchFamily="34" charset="0"/>
                  <a:ea typeface="ＭＳ Ｐゴシック" panose="020B0600070205080204" pitchFamily="34" charset="-128"/>
                </a:rPr>
                <a:t>                                       The Glorious Names of God</a:t>
              </a:r>
              <a:r>
                <a:rPr lang="en-US" altLang="en-US" sz="1200">
                  <a:latin typeface="Skia" panose="020D0502020204020204" pitchFamily="34" charset="0"/>
                  <a:ea typeface="ＭＳ Ｐゴシック" panose="020B0600070205080204" pitchFamily="34" charset="-128"/>
                </a:rPr>
                <a:t> </a:t>
              </a:r>
            </a:p>
          </p:txBody>
        </p:sp>
      </p:grpSp>
      <p:sp>
        <p:nvSpPr>
          <p:cNvPr id="610309" name="Text Box 5">
            <a:extLst>
              <a:ext uri="{FF2B5EF4-FFF2-40B4-BE49-F238E27FC236}">
                <a16:creationId xmlns:a16="http://schemas.microsoft.com/office/drawing/2014/main" id="{816C2679-4485-084A-A0AD-BE00581D258F}"/>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b="0">
              <a:ea typeface="ＭＳ Ｐゴシック" panose="020B0600070205080204" pitchFamily="34" charset="-128"/>
            </a:endParaRPr>
          </a:p>
        </p:txBody>
      </p:sp>
      <p:sp>
        <p:nvSpPr>
          <p:cNvPr id="610310" name="Text Box 6">
            <a:extLst>
              <a:ext uri="{FF2B5EF4-FFF2-40B4-BE49-F238E27FC236}">
                <a16:creationId xmlns:a16="http://schemas.microsoft.com/office/drawing/2014/main" id="{4E057B48-61CF-E943-8D2E-F55B34C211DA}"/>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2000" b="0">
                <a:solidFill>
                  <a:srgbClr val="FFA27C"/>
                </a:solidFill>
                <a:latin typeface="Comic Sans MS" panose="030F0902030302020204" pitchFamily="66" charset="0"/>
                <a:ea typeface="ＭＳ Ｐゴシック" panose="020B0600070205080204" pitchFamily="34" charset="-128"/>
              </a:rPr>
              <a:t> </a:t>
            </a:r>
          </a:p>
        </p:txBody>
      </p:sp>
      <p:sp>
        <p:nvSpPr>
          <p:cNvPr id="610311" name="Text Box 7">
            <a:extLst>
              <a:ext uri="{FF2B5EF4-FFF2-40B4-BE49-F238E27FC236}">
                <a16:creationId xmlns:a16="http://schemas.microsoft.com/office/drawing/2014/main" id="{BC2D3303-4D47-C74E-BE17-769F85974E44}"/>
              </a:ext>
            </a:extLst>
          </p:cNvPr>
          <p:cNvSpPr txBox="1">
            <a:spLocks noChangeArrowheads="1"/>
          </p:cNvSpPr>
          <p:nvPr/>
        </p:nvSpPr>
        <p:spPr bwMode="auto">
          <a:xfrm>
            <a:off x="563563" y="13350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b="0">
              <a:latin typeface="Comic Sans MS" panose="030F0902030302020204" pitchFamily="66" charset="0"/>
              <a:ea typeface="ＭＳ Ｐゴシック" panose="020B0600070205080204" pitchFamily="34" charset="-128"/>
            </a:endParaRPr>
          </a:p>
        </p:txBody>
      </p:sp>
      <p:sp>
        <p:nvSpPr>
          <p:cNvPr id="634891" name="AutoShape 11">
            <a:extLst>
              <a:ext uri="{FF2B5EF4-FFF2-40B4-BE49-F238E27FC236}">
                <a16:creationId xmlns:a16="http://schemas.microsoft.com/office/drawing/2014/main" id="{E0D7B6AE-17FF-F946-9534-5C67FCAEA150}"/>
              </a:ext>
            </a:extLst>
          </p:cNvPr>
          <p:cNvSpPr>
            <a:spLocks noChangeArrowheads="1"/>
          </p:cNvSpPr>
          <p:nvPr/>
        </p:nvSpPr>
        <p:spPr bwMode="auto">
          <a:xfrm>
            <a:off x="3452813" y="827088"/>
            <a:ext cx="1000125" cy="300037"/>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34892" name="AutoShape 12">
            <a:extLst>
              <a:ext uri="{FF2B5EF4-FFF2-40B4-BE49-F238E27FC236}">
                <a16:creationId xmlns:a16="http://schemas.microsoft.com/office/drawing/2014/main" id="{DD3B7A31-6744-9844-AE23-DB634FD487D2}"/>
              </a:ext>
            </a:extLst>
          </p:cNvPr>
          <p:cNvSpPr>
            <a:spLocks noChangeArrowheads="1"/>
          </p:cNvSpPr>
          <p:nvPr/>
        </p:nvSpPr>
        <p:spPr bwMode="auto">
          <a:xfrm>
            <a:off x="1920875" y="1706563"/>
            <a:ext cx="1128713" cy="300037"/>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34893" name="AutoShape 13">
            <a:extLst>
              <a:ext uri="{FF2B5EF4-FFF2-40B4-BE49-F238E27FC236}">
                <a16:creationId xmlns:a16="http://schemas.microsoft.com/office/drawing/2014/main" id="{BA32E18B-E6C9-5543-BC67-9E7F8EF2F338}"/>
              </a:ext>
            </a:extLst>
          </p:cNvPr>
          <p:cNvSpPr>
            <a:spLocks noChangeArrowheads="1"/>
          </p:cNvSpPr>
          <p:nvPr/>
        </p:nvSpPr>
        <p:spPr bwMode="auto">
          <a:xfrm>
            <a:off x="6097588" y="2101850"/>
            <a:ext cx="1771650" cy="285750"/>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34894" name="AutoShape 14">
            <a:extLst>
              <a:ext uri="{FF2B5EF4-FFF2-40B4-BE49-F238E27FC236}">
                <a16:creationId xmlns:a16="http://schemas.microsoft.com/office/drawing/2014/main" id="{BE83B9C7-0067-CD4A-A1A5-A072385A09C6}"/>
              </a:ext>
            </a:extLst>
          </p:cNvPr>
          <p:cNvSpPr>
            <a:spLocks noChangeArrowheads="1"/>
          </p:cNvSpPr>
          <p:nvPr/>
        </p:nvSpPr>
        <p:spPr bwMode="auto">
          <a:xfrm>
            <a:off x="2784475" y="3349625"/>
            <a:ext cx="1679575" cy="314325"/>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34895" name="AutoShape 15">
            <a:extLst>
              <a:ext uri="{FF2B5EF4-FFF2-40B4-BE49-F238E27FC236}">
                <a16:creationId xmlns:a16="http://schemas.microsoft.com/office/drawing/2014/main" id="{88B5ABEB-A290-EF41-B2C0-4A9C042A28BE}"/>
              </a:ext>
            </a:extLst>
          </p:cNvPr>
          <p:cNvSpPr>
            <a:spLocks noChangeArrowheads="1"/>
          </p:cNvSpPr>
          <p:nvPr/>
        </p:nvSpPr>
        <p:spPr bwMode="auto">
          <a:xfrm>
            <a:off x="2468563" y="4468813"/>
            <a:ext cx="1662112" cy="285750"/>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34896" name="AutoShape 16">
            <a:extLst>
              <a:ext uri="{FF2B5EF4-FFF2-40B4-BE49-F238E27FC236}">
                <a16:creationId xmlns:a16="http://schemas.microsoft.com/office/drawing/2014/main" id="{ED263CA8-C4DD-2748-85A3-45B916F9A0D7}"/>
              </a:ext>
            </a:extLst>
          </p:cNvPr>
          <p:cNvSpPr>
            <a:spLocks noChangeArrowheads="1"/>
          </p:cNvSpPr>
          <p:nvPr/>
        </p:nvSpPr>
        <p:spPr bwMode="auto">
          <a:xfrm>
            <a:off x="6838950" y="5011738"/>
            <a:ext cx="1174750" cy="314325"/>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34929" name="Rectangle 49">
            <a:extLst>
              <a:ext uri="{FF2B5EF4-FFF2-40B4-BE49-F238E27FC236}">
                <a16:creationId xmlns:a16="http://schemas.microsoft.com/office/drawing/2014/main" id="{1331DA2F-ACB0-6245-95AD-8C8AD206B00C}"/>
              </a:ext>
            </a:extLst>
          </p:cNvPr>
          <p:cNvSpPr>
            <a:spLocks noChangeArrowheads="1"/>
          </p:cNvSpPr>
          <p:nvPr/>
        </p:nvSpPr>
        <p:spPr bwMode="auto">
          <a:xfrm>
            <a:off x="0" y="0"/>
            <a:ext cx="9144000" cy="685800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10319" name="Text Box 17">
            <a:extLst>
              <a:ext uri="{FF2B5EF4-FFF2-40B4-BE49-F238E27FC236}">
                <a16:creationId xmlns:a16="http://schemas.microsoft.com/office/drawing/2014/main" id="{1088E22D-5A10-984A-BEDA-0490A99248C1}"/>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b="0">
              <a:ea typeface="ＭＳ Ｐゴシック" panose="020B0600070205080204" pitchFamily="34" charset="-128"/>
            </a:endParaRPr>
          </a:p>
        </p:txBody>
      </p:sp>
      <p:sp>
        <p:nvSpPr>
          <p:cNvPr id="610320" name="Text Box 18">
            <a:extLst>
              <a:ext uri="{FF2B5EF4-FFF2-40B4-BE49-F238E27FC236}">
                <a16:creationId xmlns:a16="http://schemas.microsoft.com/office/drawing/2014/main" id="{97C769A1-FDAA-AC46-91E5-CFCBCB597CBA}"/>
              </a:ext>
            </a:extLst>
          </p:cNvPr>
          <p:cNvSpPr txBox="1">
            <a:spLocks noChangeArrowheads="1"/>
          </p:cNvSpPr>
          <p:nvPr/>
        </p:nvSpPr>
        <p:spPr bwMode="auto">
          <a:xfrm>
            <a:off x="563563" y="13350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b="0">
              <a:latin typeface="Comic Sans MS" panose="030F0902030302020204" pitchFamily="66" charset="0"/>
              <a:ea typeface="ＭＳ Ｐゴシック" panose="020B0600070205080204" pitchFamily="34" charset="-128"/>
            </a:endParaRPr>
          </a:p>
        </p:txBody>
      </p:sp>
      <p:sp>
        <p:nvSpPr>
          <p:cNvPr id="634899" name="Text Box 19">
            <a:extLst>
              <a:ext uri="{FF2B5EF4-FFF2-40B4-BE49-F238E27FC236}">
                <a16:creationId xmlns:a16="http://schemas.microsoft.com/office/drawing/2014/main" id="{5D6DC816-7048-1B46-A739-1A03F6B1887C}"/>
              </a:ext>
            </a:extLst>
          </p:cNvPr>
          <p:cNvSpPr txBox="1">
            <a:spLocks noChangeArrowheads="1"/>
          </p:cNvSpPr>
          <p:nvPr/>
        </p:nvSpPr>
        <p:spPr bwMode="auto">
          <a:xfrm>
            <a:off x="201613" y="5853113"/>
            <a:ext cx="4730750" cy="576262"/>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2800">
                <a:solidFill>
                  <a:srgbClr val="FFFF00"/>
                </a:solidFill>
                <a:latin typeface="Comic Sans MS" panose="030F0902030302020204" pitchFamily="66" charset="0"/>
                <a:ea typeface="ＭＳ Ｐゴシック" panose="020B0600070205080204" pitchFamily="34" charset="-128"/>
              </a:rPr>
              <a:t>PEDOMAN BELAJAR #11</a:t>
            </a:r>
          </a:p>
        </p:txBody>
      </p:sp>
      <p:sp>
        <p:nvSpPr>
          <p:cNvPr id="634900" name="Rectangle 20">
            <a:extLst>
              <a:ext uri="{FF2B5EF4-FFF2-40B4-BE49-F238E27FC236}">
                <a16:creationId xmlns:a16="http://schemas.microsoft.com/office/drawing/2014/main" id="{EBD94AE9-0F4A-1549-9DDB-29E33C95CAA9}"/>
              </a:ext>
            </a:extLst>
          </p:cNvPr>
          <p:cNvSpPr>
            <a:spLocks noChangeArrowheads="1"/>
          </p:cNvSpPr>
          <p:nvPr/>
        </p:nvSpPr>
        <p:spPr bwMode="auto">
          <a:xfrm>
            <a:off x="8099425" y="6532563"/>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17</a:t>
            </a:r>
          </a:p>
        </p:txBody>
      </p:sp>
      <p:sp>
        <p:nvSpPr>
          <p:cNvPr id="610323" name="Text Box 21">
            <a:extLst>
              <a:ext uri="{FF2B5EF4-FFF2-40B4-BE49-F238E27FC236}">
                <a16:creationId xmlns:a16="http://schemas.microsoft.com/office/drawing/2014/main" id="{5CDF2E99-2F25-154E-A62B-3E0F1348E704}"/>
              </a:ext>
            </a:extLst>
          </p:cNvPr>
          <p:cNvSpPr txBox="1">
            <a:spLocks noChangeArrowheads="1"/>
          </p:cNvSpPr>
          <p:nvPr/>
        </p:nvSpPr>
        <p:spPr bwMode="auto">
          <a:xfrm>
            <a:off x="8599488" y="648493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400">
                <a:solidFill>
                  <a:srgbClr val="FFFFFF"/>
                </a:solidFill>
                <a:latin typeface="Comic Sans MS" panose="030F0902030302020204" pitchFamily="66" charset="0"/>
                <a:ea typeface="ＭＳ Ｐゴシック" panose="020B0600070205080204" pitchFamily="34" charset="-128"/>
              </a:rPr>
              <a:t>8</a:t>
            </a:r>
          </a:p>
        </p:txBody>
      </p:sp>
      <p:sp>
        <p:nvSpPr>
          <p:cNvPr id="610324" name="Text Box 22">
            <a:extLst>
              <a:ext uri="{FF2B5EF4-FFF2-40B4-BE49-F238E27FC236}">
                <a16:creationId xmlns:a16="http://schemas.microsoft.com/office/drawing/2014/main" id="{7772DD1D-E36C-4547-A004-E467CD1FB3CD}"/>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b="0">
              <a:ea typeface="ＭＳ Ｐゴシック" panose="020B0600070205080204" pitchFamily="34" charset="-128"/>
            </a:endParaRPr>
          </a:p>
        </p:txBody>
      </p:sp>
      <p:sp>
        <p:nvSpPr>
          <p:cNvPr id="610325" name="Text Box 24">
            <a:extLst>
              <a:ext uri="{FF2B5EF4-FFF2-40B4-BE49-F238E27FC236}">
                <a16:creationId xmlns:a16="http://schemas.microsoft.com/office/drawing/2014/main" id="{0F8E8E2D-DF14-4A42-9D5C-B9EAF185C5BE}"/>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b="0">
              <a:ea typeface="ＭＳ Ｐゴシック" panose="020B0600070205080204" pitchFamily="34" charset="-128"/>
            </a:endParaRPr>
          </a:p>
        </p:txBody>
      </p:sp>
      <p:sp>
        <p:nvSpPr>
          <p:cNvPr id="610326" name="Text Box 25">
            <a:extLst>
              <a:ext uri="{FF2B5EF4-FFF2-40B4-BE49-F238E27FC236}">
                <a16:creationId xmlns:a16="http://schemas.microsoft.com/office/drawing/2014/main" id="{C3725891-2B56-7E41-914D-1F5A1CB11928}"/>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b="0">
              <a:ea typeface="ＭＳ Ｐゴシック" panose="020B0600070205080204" pitchFamily="34" charset="-128"/>
            </a:endParaRPr>
          </a:p>
        </p:txBody>
      </p:sp>
      <p:sp>
        <p:nvSpPr>
          <p:cNvPr id="610327" name="Text Box 26">
            <a:extLst>
              <a:ext uri="{FF2B5EF4-FFF2-40B4-BE49-F238E27FC236}">
                <a16:creationId xmlns:a16="http://schemas.microsoft.com/office/drawing/2014/main" id="{5B48253E-D2C8-904D-BBD9-9322ED7E4B8F}"/>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b="0">
              <a:ea typeface="ＭＳ Ｐゴシック" panose="020B0600070205080204" pitchFamily="34" charset="-128"/>
            </a:endParaRPr>
          </a:p>
        </p:txBody>
      </p:sp>
      <p:sp>
        <p:nvSpPr>
          <p:cNvPr id="610328" name="Text Box 27">
            <a:extLst>
              <a:ext uri="{FF2B5EF4-FFF2-40B4-BE49-F238E27FC236}">
                <a16:creationId xmlns:a16="http://schemas.microsoft.com/office/drawing/2014/main" id="{551A7FD1-DA67-2840-A9DD-8674D67F0C03}"/>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b="0">
              <a:ea typeface="ＭＳ Ｐゴシック" panose="020B0600070205080204" pitchFamily="34" charset="-128"/>
            </a:endParaRPr>
          </a:p>
        </p:txBody>
      </p:sp>
      <p:sp>
        <p:nvSpPr>
          <p:cNvPr id="610329" name="Text Box 28">
            <a:extLst>
              <a:ext uri="{FF2B5EF4-FFF2-40B4-BE49-F238E27FC236}">
                <a16:creationId xmlns:a16="http://schemas.microsoft.com/office/drawing/2014/main" id="{DAF7E3C5-8529-7746-90C6-11C37DADC31C}"/>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b="0">
              <a:ea typeface="ＭＳ Ｐゴシック" panose="020B0600070205080204" pitchFamily="34" charset="-128"/>
            </a:endParaRPr>
          </a:p>
        </p:txBody>
      </p:sp>
      <p:sp>
        <p:nvSpPr>
          <p:cNvPr id="610330" name="Text Box 29">
            <a:extLst>
              <a:ext uri="{FF2B5EF4-FFF2-40B4-BE49-F238E27FC236}">
                <a16:creationId xmlns:a16="http://schemas.microsoft.com/office/drawing/2014/main" id="{D4E58790-E60E-6D47-A012-83DCFE4BE7D2}"/>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b="0">
              <a:ea typeface="ＭＳ Ｐゴシック" panose="020B0600070205080204" pitchFamily="34" charset="-128"/>
            </a:endParaRPr>
          </a:p>
        </p:txBody>
      </p:sp>
      <p:sp>
        <p:nvSpPr>
          <p:cNvPr id="610331" name="Text Box 30">
            <a:extLst>
              <a:ext uri="{FF2B5EF4-FFF2-40B4-BE49-F238E27FC236}">
                <a16:creationId xmlns:a16="http://schemas.microsoft.com/office/drawing/2014/main" id="{004BC158-965D-3A4B-8387-11C64AA00A71}"/>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b="0">
              <a:ea typeface="ＭＳ Ｐゴシック" panose="020B0600070205080204" pitchFamily="34" charset="-128"/>
            </a:endParaRPr>
          </a:p>
        </p:txBody>
      </p:sp>
      <p:sp>
        <p:nvSpPr>
          <p:cNvPr id="610332" name="Text Box 31">
            <a:extLst>
              <a:ext uri="{FF2B5EF4-FFF2-40B4-BE49-F238E27FC236}">
                <a16:creationId xmlns:a16="http://schemas.microsoft.com/office/drawing/2014/main" id="{FEFFE29C-5AD2-714A-853D-E65BC7633EF3}"/>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b="0">
              <a:ea typeface="ＭＳ Ｐゴシック" panose="020B0600070205080204" pitchFamily="34" charset="-128"/>
            </a:endParaRPr>
          </a:p>
        </p:txBody>
      </p:sp>
      <p:sp>
        <p:nvSpPr>
          <p:cNvPr id="610333" name="Text Box 32">
            <a:extLst>
              <a:ext uri="{FF2B5EF4-FFF2-40B4-BE49-F238E27FC236}">
                <a16:creationId xmlns:a16="http://schemas.microsoft.com/office/drawing/2014/main" id="{CB22C5D5-D7A4-0A47-B06B-9C6BEFC20E65}"/>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b="0">
              <a:ea typeface="ＭＳ Ｐゴシック" panose="020B0600070205080204" pitchFamily="34" charset="-128"/>
            </a:endParaRPr>
          </a:p>
        </p:txBody>
      </p:sp>
      <p:sp>
        <p:nvSpPr>
          <p:cNvPr id="634889" name="Text Box 9">
            <a:extLst>
              <a:ext uri="{FF2B5EF4-FFF2-40B4-BE49-F238E27FC236}">
                <a16:creationId xmlns:a16="http://schemas.microsoft.com/office/drawing/2014/main" id="{766F9465-F145-5444-B5AD-B34670EF43C8}"/>
              </a:ext>
            </a:extLst>
          </p:cNvPr>
          <p:cNvSpPr txBox="1">
            <a:spLocks noChangeArrowheads="1"/>
          </p:cNvSpPr>
          <p:nvPr/>
        </p:nvSpPr>
        <p:spPr bwMode="auto">
          <a:xfrm>
            <a:off x="0" y="6040438"/>
            <a:ext cx="9144000" cy="519112"/>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2800">
                <a:solidFill>
                  <a:srgbClr val="FBF43D"/>
                </a:solidFill>
                <a:latin typeface="Skia" panose="020D0502020204020204" pitchFamily="34" charset="0"/>
                <a:ea typeface="ＭＳ Ｐゴシック" panose="020B0600070205080204" pitchFamily="34" charset="-128"/>
              </a:rPr>
              <a:t>APAKAH KITA MENCAPAI SASARAN ATAU TIDAK?</a:t>
            </a:r>
          </a:p>
        </p:txBody>
      </p:sp>
      <p:sp>
        <p:nvSpPr>
          <p:cNvPr id="634927" name="Text Box 47">
            <a:extLst>
              <a:ext uri="{FF2B5EF4-FFF2-40B4-BE49-F238E27FC236}">
                <a16:creationId xmlns:a16="http://schemas.microsoft.com/office/drawing/2014/main" id="{47FC6D13-7646-004E-BC5F-2E78236A1A36}"/>
              </a:ext>
            </a:extLst>
          </p:cNvPr>
          <p:cNvSpPr txBox="1">
            <a:spLocks noChangeArrowheads="1"/>
          </p:cNvSpPr>
          <p:nvPr/>
        </p:nvSpPr>
        <p:spPr bwMode="auto">
          <a:xfrm>
            <a:off x="2955925" y="2201863"/>
            <a:ext cx="3368675"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5400" i="1">
                <a:solidFill>
                  <a:schemeClr val="folHlink"/>
                </a:solidFill>
                <a:latin typeface="Comic Sans MS" panose="030F0902030302020204" pitchFamily="66" charset="0"/>
                <a:ea typeface="ＭＳ Ｐゴシック" panose="020B0600070205080204" pitchFamily="34" charset="-128"/>
              </a:rPr>
              <a:t>KRISTUS TUHAN</a:t>
            </a:r>
            <a:endParaRPr lang="en-US" altLang="en-US" sz="4800" i="1">
              <a:solidFill>
                <a:schemeClr val="folHlink"/>
              </a:solidFill>
              <a:latin typeface="Comic Sans MS" panose="030F0902030302020204" pitchFamily="66" charset="0"/>
              <a:ea typeface="ＭＳ Ｐゴシック" panose="020B0600070205080204" pitchFamily="34" charset="-128"/>
            </a:endParaRPr>
          </a:p>
        </p:txBody>
      </p:sp>
      <p:sp>
        <p:nvSpPr>
          <p:cNvPr id="634928" name="Text Box 48">
            <a:extLst>
              <a:ext uri="{FF2B5EF4-FFF2-40B4-BE49-F238E27FC236}">
                <a16:creationId xmlns:a16="http://schemas.microsoft.com/office/drawing/2014/main" id="{FF38BB1F-571D-F04F-9BE2-E01ED36F365D}"/>
              </a:ext>
            </a:extLst>
          </p:cNvPr>
          <p:cNvSpPr txBox="1">
            <a:spLocks noChangeArrowheads="1"/>
          </p:cNvSpPr>
          <p:nvPr/>
        </p:nvSpPr>
        <p:spPr bwMode="auto">
          <a:xfrm>
            <a:off x="3641725" y="2443163"/>
            <a:ext cx="2717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4000" i="1">
                <a:solidFill>
                  <a:schemeClr val="folHlink"/>
                </a:solidFill>
                <a:latin typeface="Comic Sans MS" panose="030F0902030302020204" pitchFamily="66" charset="0"/>
                <a:ea typeface="ＭＳ Ｐゴシック" panose="020B0600070205080204" pitchFamily="34" charset="-128"/>
              </a:rPr>
              <a:t>KRISTUS TUHAN</a:t>
            </a:r>
          </a:p>
        </p:txBody>
      </p:sp>
      <p:sp>
        <p:nvSpPr>
          <p:cNvPr id="634931" name="Text Box 51">
            <a:extLst>
              <a:ext uri="{FF2B5EF4-FFF2-40B4-BE49-F238E27FC236}">
                <a16:creationId xmlns:a16="http://schemas.microsoft.com/office/drawing/2014/main" id="{1030788F-3BD5-8747-9AA6-1D882226A701}"/>
              </a:ext>
            </a:extLst>
          </p:cNvPr>
          <p:cNvSpPr txBox="1">
            <a:spLocks noChangeArrowheads="1"/>
          </p:cNvSpPr>
          <p:nvPr/>
        </p:nvSpPr>
        <p:spPr bwMode="auto">
          <a:xfrm>
            <a:off x="1128713" y="317500"/>
            <a:ext cx="6872287" cy="579438"/>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3200" i="1" u="sng">
                <a:solidFill>
                  <a:srgbClr val="FBF43D"/>
                </a:solidFill>
                <a:latin typeface="Skia" panose="020D0502020204020204" pitchFamily="34" charset="0"/>
                <a:ea typeface="ＭＳ Ｐゴシック" panose="020B0600070205080204" pitchFamily="34" charset="-128"/>
              </a:rPr>
              <a:t>NAMA</a:t>
            </a:r>
            <a:r>
              <a:rPr lang="en-US" altLang="en-US" sz="3200" i="1">
                <a:solidFill>
                  <a:srgbClr val="FBF43D"/>
                </a:solidFill>
                <a:latin typeface="Skia" panose="020D0502020204020204" pitchFamily="34" charset="0"/>
                <a:ea typeface="ＭＳ Ｐゴシック" panose="020B0600070205080204" pitchFamily="34" charset="-128"/>
              </a:rPr>
              <a:t>  ALLAH YANG </a:t>
            </a:r>
            <a:r>
              <a:rPr lang="en-US" altLang="en-US" sz="3200" i="1" u="sng">
                <a:solidFill>
                  <a:srgbClr val="FBF43D"/>
                </a:solidFill>
                <a:latin typeface="Skia" panose="020D0502020204020204" pitchFamily="34" charset="0"/>
                <a:ea typeface="ＭＳ Ｐゴシック" panose="020B0600070205080204" pitchFamily="34" charset="-128"/>
              </a:rPr>
              <a:t>MULIA</a:t>
            </a:r>
            <a:r>
              <a:rPr lang="en-US" altLang="en-US" sz="3200" i="1">
                <a:solidFill>
                  <a:srgbClr val="FBF43D"/>
                </a:solidFill>
                <a:latin typeface="Skia" panose="020D0502020204020204" pitchFamily="34" charset="0"/>
                <a:ea typeface="ＭＳ Ｐゴシック" panose="020B0600070205080204" pitchFamily="34" charset="-128"/>
              </a:rPr>
              <a:t>!</a:t>
            </a:r>
          </a:p>
        </p:txBody>
      </p:sp>
      <p:sp>
        <p:nvSpPr>
          <p:cNvPr id="634926" name="Text Box 46">
            <a:extLst>
              <a:ext uri="{FF2B5EF4-FFF2-40B4-BE49-F238E27FC236}">
                <a16:creationId xmlns:a16="http://schemas.microsoft.com/office/drawing/2014/main" id="{32E7A50D-5E80-804E-88E7-C0FA3C2F4272}"/>
              </a:ext>
            </a:extLst>
          </p:cNvPr>
          <p:cNvSpPr txBox="1">
            <a:spLocks noChangeArrowheads="1"/>
          </p:cNvSpPr>
          <p:nvPr/>
        </p:nvSpPr>
        <p:spPr bwMode="auto">
          <a:xfrm>
            <a:off x="2671763" y="1976438"/>
            <a:ext cx="4351337" cy="2105025"/>
          </a:xfrm>
          <a:prstGeom prst="rect">
            <a:avLst/>
          </a:prstGeom>
          <a:noFill/>
          <a:ln w="9525">
            <a:noFill/>
            <a:miter lim="800000"/>
            <a:headEnd/>
            <a:tailEnd/>
          </a:ln>
          <a:effectLst>
            <a:outerShdw blurRad="63500" dist="96720" dir="4008085" algn="ctr" rotWithShape="0">
              <a:schemeClr val="bg2">
                <a:alpha val="74998"/>
              </a:scheme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6600" i="1">
                <a:solidFill>
                  <a:srgbClr val="FF0000"/>
                </a:solidFill>
                <a:latin typeface="Comic Sans MS" panose="030F0902030302020204" pitchFamily="66" charset="0"/>
                <a:ea typeface="ＭＳ Ｐゴシック" panose="020B0600070205080204" pitchFamily="34" charset="-128"/>
              </a:rPr>
              <a:t>KRISTUS TUHAN</a:t>
            </a:r>
          </a:p>
        </p:txBody>
      </p:sp>
      <p:sp>
        <p:nvSpPr>
          <p:cNvPr id="634932" name="Text Box 52">
            <a:extLst>
              <a:ext uri="{FF2B5EF4-FFF2-40B4-BE49-F238E27FC236}">
                <a16:creationId xmlns:a16="http://schemas.microsoft.com/office/drawing/2014/main" id="{A8F26726-595A-5E4D-9AAB-9BB952F4182D}"/>
              </a:ext>
            </a:extLst>
          </p:cNvPr>
          <p:cNvSpPr txBox="1">
            <a:spLocks noChangeArrowheads="1"/>
          </p:cNvSpPr>
          <p:nvPr/>
        </p:nvSpPr>
        <p:spPr bwMode="auto">
          <a:xfrm>
            <a:off x="339725" y="1547813"/>
            <a:ext cx="8558213" cy="2971800"/>
          </a:xfrm>
          <a:prstGeom prst="rect">
            <a:avLst/>
          </a:prstGeom>
          <a:noFill/>
          <a:ln w="9525">
            <a:noFill/>
            <a:miter lim="800000"/>
            <a:headEnd/>
            <a:tailEnd/>
          </a:ln>
          <a:effectLst>
            <a:outerShdw blurRad="63500" dist="176434" dir="3584614" algn="ctr" rotWithShape="0">
              <a:schemeClr val="bg2">
                <a:alpha val="74998"/>
              </a:scheme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8900" b="0">
                <a:latin typeface="Kosher-Normal" charset="0"/>
                <a:ea typeface="ＭＳ Ｐゴシック" panose="020B0600070205080204" pitchFamily="34" charset="-128"/>
              </a:rPr>
              <a:t>YESUS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4899"/>
                                        </p:tgtEl>
                                        <p:attrNameLst>
                                          <p:attrName>style.visibility</p:attrName>
                                        </p:attrNameLst>
                                      </p:cBhvr>
                                      <p:to>
                                        <p:strVal val="visible"/>
                                      </p:to>
                                    </p:set>
                                    <p:anim calcmode="lin" valueType="num">
                                      <p:cBhvr>
                                        <p:cTn id="7" dur="500" fill="hold"/>
                                        <p:tgtEl>
                                          <p:spTgt spid="634899"/>
                                        </p:tgtEl>
                                        <p:attrNameLst>
                                          <p:attrName>ppt_w</p:attrName>
                                        </p:attrNameLst>
                                      </p:cBhvr>
                                      <p:tavLst>
                                        <p:tav tm="0">
                                          <p:val>
                                            <p:fltVal val="0"/>
                                          </p:val>
                                        </p:tav>
                                        <p:tav tm="100000">
                                          <p:val>
                                            <p:strVal val="#ppt_w"/>
                                          </p:val>
                                        </p:tav>
                                      </p:tavLst>
                                    </p:anim>
                                    <p:anim calcmode="lin" valueType="num">
                                      <p:cBhvr>
                                        <p:cTn id="8" dur="500" fill="hold"/>
                                        <p:tgtEl>
                                          <p:spTgt spid="634899"/>
                                        </p:tgtEl>
                                        <p:attrNameLst>
                                          <p:attrName>ppt_h</p:attrName>
                                        </p:attrNameLst>
                                      </p:cBhvr>
                                      <p:tavLst>
                                        <p:tav tm="0">
                                          <p:val>
                                            <p:fltVal val="0"/>
                                          </p:val>
                                        </p:tav>
                                        <p:tav tm="100000">
                                          <p:val>
                                            <p:strVal val="#ppt_h"/>
                                          </p:val>
                                        </p:tav>
                                      </p:tavLst>
                                    </p:anim>
                                    <p:anim calcmode="lin" valueType="num">
                                      <p:cBhvr>
                                        <p:cTn id="9" dur="500" fill="hold"/>
                                        <p:tgtEl>
                                          <p:spTgt spid="634899"/>
                                        </p:tgtEl>
                                        <p:attrNameLst>
                                          <p:attrName>ppt_x</p:attrName>
                                        </p:attrNameLst>
                                      </p:cBhvr>
                                      <p:tavLst>
                                        <p:tav tm="0">
                                          <p:val>
                                            <p:fltVal val="0.5"/>
                                          </p:val>
                                        </p:tav>
                                        <p:tav tm="100000">
                                          <p:val>
                                            <p:strVal val="#ppt_x"/>
                                          </p:val>
                                        </p:tav>
                                      </p:tavLst>
                                    </p:anim>
                                    <p:anim calcmode="lin" valueType="num">
                                      <p:cBhvr>
                                        <p:cTn id="10" dur="500" fill="hold"/>
                                        <p:tgtEl>
                                          <p:spTgt spid="63489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7"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0" fill="hold"/>
                                        <p:tgtEl>
                                          <p:spTgt spid="2"/>
                                        </p:tgtEl>
                                        <p:attrNameLst>
                                          <p:attrName>ppt_x</p:attrName>
                                        </p:attrNameLst>
                                      </p:cBhvr>
                                      <p:tavLst>
                                        <p:tav tm="0">
                                          <p:val>
                                            <p:strVal val="#ppt_x"/>
                                          </p:val>
                                        </p:tav>
                                        <p:tav tm="100000">
                                          <p:val>
                                            <p:strVal val="#ppt_x"/>
                                          </p:val>
                                        </p:tav>
                                      </p:tavLst>
                                    </p:anim>
                                    <p:anim calcmode="lin" valueType="num">
                                      <p:cBhvr additive="base">
                                        <p:cTn id="15"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grpId="0" nodeType="clickEffect">
                                  <p:stCondLst>
                                    <p:cond delay="0"/>
                                  </p:stCondLst>
                                  <p:childTnLst>
                                    <p:set>
                                      <p:cBhvr>
                                        <p:cTn id="19" dur="1" fill="hold">
                                          <p:stCondLst>
                                            <p:cond delay="0"/>
                                          </p:stCondLst>
                                        </p:cTn>
                                        <p:tgtEl>
                                          <p:spTgt spid="634891"/>
                                        </p:tgtEl>
                                        <p:attrNameLst>
                                          <p:attrName>style.visibility</p:attrName>
                                        </p:attrNameLst>
                                      </p:cBhvr>
                                      <p:to>
                                        <p:strVal val="visible"/>
                                      </p:to>
                                    </p:set>
                                    <p:anim calcmode="lin" valueType="num">
                                      <p:cBhvr>
                                        <p:cTn id="20" dur="500" fill="hold"/>
                                        <p:tgtEl>
                                          <p:spTgt spid="634891"/>
                                        </p:tgtEl>
                                        <p:attrNameLst>
                                          <p:attrName>ppt_w</p:attrName>
                                        </p:attrNameLst>
                                      </p:cBhvr>
                                      <p:tavLst>
                                        <p:tav tm="0">
                                          <p:val>
                                            <p:strVal val="(6*min(max(#ppt_w*#ppt_h,.3),1)-7.4)/-.7*#ppt_w"/>
                                          </p:val>
                                        </p:tav>
                                        <p:tav tm="100000">
                                          <p:val>
                                            <p:strVal val="#ppt_w"/>
                                          </p:val>
                                        </p:tav>
                                      </p:tavLst>
                                    </p:anim>
                                    <p:anim calcmode="lin" valueType="num">
                                      <p:cBhvr>
                                        <p:cTn id="21" dur="500" fill="hold"/>
                                        <p:tgtEl>
                                          <p:spTgt spid="634891"/>
                                        </p:tgtEl>
                                        <p:attrNameLst>
                                          <p:attrName>ppt_h</p:attrName>
                                        </p:attrNameLst>
                                      </p:cBhvr>
                                      <p:tavLst>
                                        <p:tav tm="0">
                                          <p:val>
                                            <p:strVal val="(6*min(max(#ppt_w*#ppt_h,.3),1)-7.4)/-.7*#ppt_h"/>
                                          </p:val>
                                        </p:tav>
                                        <p:tav tm="100000">
                                          <p:val>
                                            <p:strVal val="#ppt_h"/>
                                          </p:val>
                                        </p:tav>
                                      </p:tavLst>
                                    </p:anim>
                                    <p:anim calcmode="lin" valueType="num">
                                      <p:cBhvr>
                                        <p:cTn id="22" dur="500" fill="hold"/>
                                        <p:tgtEl>
                                          <p:spTgt spid="634891"/>
                                        </p:tgtEl>
                                        <p:attrNameLst>
                                          <p:attrName>ppt_x</p:attrName>
                                        </p:attrNameLst>
                                      </p:cBhvr>
                                      <p:tavLst>
                                        <p:tav tm="0">
                                          <p:val>
                                            <p:fltVal val="0.5"/>
                                          </p:val>
                                        </p:tav>
                                        <p:tav tm="100000">
                                          <p:val>
                                            <p:strVal val="#ppt_x"/>
                                          </p:val>
                                        </p:tav>
                                      </p:tavLst>
                                    </p:anim>
                                    <p:anim calcmode="lin" valueType="num">
                                      <p:cBhvr>
                                        <p:cTn id="23" dur="500" fill="hold"/>
                                        <p:tgtEl>
                                          <p:spTgt spid="634891"/>
                                        </p:tgtEl>
                                        <p:attrNameLst>
                                          <p:attrName>ppt_y</p:attrName>
                                        </p:attrNameLst>
                                      </p:cBhvr>
                                      <p:tavLst>
                                        <p:tav tm="0">
                                          <p:val>
                                            <p:strVal val="1+(6*min(max(#ppt_w*#ppt_h,.3),1)-7.4)/-.7*#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634892"/>
                                        </p:tgtEl>
                                        <p:attrNameLst>
                                          <p:attrName>style.visibility</p:attrName>
                                        </p:attrNameLst>
                                      </p:cBhvr>
                                      <p:to>
                                        <p:strVal val="visible"/>
                                      </p:to>
                                    </p:set>
                                    <p:anim calcmode="lin" valueType="num">
                                      <p:cBhvr>
                                        <p:cTn id="28" dur="500" fill="hold"/>
                                        <p:tgtEl>
                                          <p:spTgt spid="634892"/>
                                        </p:tgtEl>
                                        <p:attrNameLst>
                                          <p:attrName>ppt_w</p:attrName>
                                        </p:attrNameLst>
                                      </p:cBhvr>
                                      <p:tavLst>
                                        <p:tav tm="0">
                                          <p:val>
                                            <p:strVal val="(6*min(max(#ppt_w*#ppt_h,.3),1)-7.4)/-.7*#ppt_w"/>
                                          </p:val>
                                        </p:tav>
                                        <p:tav tm="100000">
                                          <p:val>
                                            <p:strVal val="#ppt_w"/>
                                          </p:val>
                                        </p:tav>
                                      </p:tavLst>
                                    </p:anim>
                                    <p:anim calcmode="lin" valueType="num">
                                      <p:cBhvr>
                                        <p:cTn id="29" dur="500" fill="hold"/>
                                        <p:tgtEl>
                                          <p:spTgt spid="634892"/>
                                        </p:tgtEl>
                                        <p:attrNameLst>
                                          <p:attrName>ppt_h</p:attrName>
                                        </p:attrNameLst>
                                      </p:cBhvr>
                                      <p:tavLst>
                                        <p:tav tm="0">
                                          <p:val>
                                            <p:strVal val="(6*min(max(#ppt_w*#ppt_h,.3),1)-7.4)/-.7*#ppt_h"/>
                                          </p:val>
                                        </p:tav>
                                        <p:tav tm="100000">
                                          <p:val>
                                            <p:strVal val="#ppt_h"/>
                                          </p:val>
                                        </p:tav>
                                      </p:tavLst>
                                    </p:anim>
                                    <p:anim calcmode="lin" valueType="num">
                                      <p:cBhvr>
                                        <p:cTn id="30" dur="500" fill="hold"/>
                                        <p:tgtEl>
                                          <p:spTgt spid="634892"/>
                                        </p:tgtEl>
                                        <p:attrNameLst>
                                          <p:attrName>ppt_x</p:attrName>
                                        </p:attrNameLst>
                                      </p:cBhvr>
                                      <p:tavLst>
                                        <p:tav tm="0">
                                          <p:val>
                                            <p:fltVal val="0.5"/>
                                          </p:val>
                                        </p:tav>
                                        <p:tav tm="100000">
                                          <p:val>
                                            <p:strVal val="#ppt_x"/>
                                          </p:val>
                                        </p:tav>
                                      </p:tavLst>
                                    </p:anim>
                                    <p:anim calcmode="lin" valueType="num">
                                      <p:cBhvr>
                                        <p:cTn id="31" dur="500" fill="hold"/>
                                        <p:tgtEl>
                                          <p:spTgt spid="634892"/>
                                        </p:tgtEl>
                                        <p:attrNameLst>
                                          <p:attrName>ppt_y</p:attrName>
                                        </p:attrNameLst>
                                      </p:cBhvr>
                                      <p:tavLst>
                                        <p:tav tm="0">
                                          <p:val>
                                            <p:strVal val="1+(6*min(max(#ppt_w*#ppt_h,.3),1)-7.4)/-.7*#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grpId="0" nodeType="clickEffect">
                                  <p:stCondLst>
                                    <p:cond delay="0"/>
                                  </p:stCondLst>
                                  <p:childTnLst>
                                    <p:set>
                                      <p:cBhvr>
                                        <p:cTn id="35" dur="1" fill="hold">
                                          <p:stCondLst>
                                            <p:cond delay="0"/>
                                          </p:stCondLst>
                                        </p:cTn>
                                        <p:tgtEl>
                                          <p:spTgt spid="634893"/>
                                        </p:tgtEl>
                                        <p:attrNameLst>
                                          <p:attrName>style.visibility</p:attrName>
                                        </p:attrNameLst>
                                      </p:cBhvr>
                                      <p:to>
                                        <p:strVal val="visible"/>
                                      </p:to>
                                    </p:set>
                                    <p:anim calcmode="lin" valueType="num">
                                      <p:cBhvr>
                                        <p:cTn id="36" dur="500" fill="hold"/>
                                        <p:tgtEl>
                                          <p:spTgt spid="634893"/>
                                        </p:tgtEl>
                                        <p:attrNameLst>
                                          <p:attrName>ppt_w</p:attrName>
                                        </p:attrNameLst>
                                      </p:cBhvr>
                                      <p:tavLst>
                                        <p:tav tm="0">
                                          <p:val>
                                            <p:strVal val="(6*min(max(#ppt_w*#ppt_h,.3),1)-7.4)/-.7*#ppt_w"/>
                                          </p:val>
                                        </p:tav>
                                        <p:tav tm="100000">
                                          <p:val>
                                            <p:strVal val="#ppt_w"/>
                                          </p:val>
                                        </p:tav>
                                      </p:tavLst>
                                    </p:anim>
                                    <p:anim calcmode="lin" valueType="num">
                                      <p:cBhvr>
                                        <p:cTn id="37" dur="500" fill="hold"/>
                                        <p:tgtEl>
                                          <p:spTgt spid="634893"/>
                                        </p:tgtEl>
                                        <p:attrNameLst>
                                          <p:attrName>ppt_h</p:attrName>
                                        </p:attrNameLst>
                                      </p:cBhvr>
                                      <p:tavLst>
                                        <p:tav tm="0">
                                          <p:val>
                                            <p:strVal val="(6*min(max(#ppt_w*#ppt_h,.3),1)-7.4)/-.7*#ppt_h"/>
                                          </p:val>
                                        </p:tav>
                                        <p:tav tm="100000">
                                          <p:val>
                                            <p:strVal val="#ppt_h"/>
                                          </p:val>
                                        </p:tav>
                                      </p:tavLst>
                                    </p:anim>
                                    <p:anim calcmode="lin" valueType="num">
                                      <p:cBhvr>
                                        <p:cTn id="38" dur="500" fill="hold"/>
                                        <p:tgtEl>
                                          <p:spTgt spid="634893"/>
                                        </p:tgtEl>
                                        <p:attrNameLst>
                                          <p:attrName>ppt_x</p:attrName>
                                        </p:attrNameLst>
                                      </p:cBhvr>
                                      <p:tavLst>
                                        <p:tav tm="0">
                                          <p:val>
                                            <p:fltVal val="0.5"/>
                                          </p:val>
                                        </p:tav>
                                        <p:tav tm="100000">
                                          <p:val>
                                            <p:strVal val="#ppt_x"/>
                                          </p:val>
                                        </p:tav>
                                      </p:tavLst>
                                    </p:anim>
                                    <p:anim calcmode="lin" valueType="num">
                                      <p:cBhvr>
                                        <p:cTn id="39" dur="500" fill="hold"/>
                                        <p:tgtEl>
                                          <p:spTgt spid="634893"/>
                                        </p:tgtEl>
                                        <p:attrNameLst>
                                          <p:attrName>ppt_y</p:attrName>
                                        </p:attrNameLst>
                                      </p:cBhvr>
                                      <p:tavLst>
                                        <p:tav tm="0">
                                          <p:val>
                                            <p:strVal val="1+(6*min(max(#ppt_w*#ppt_h,.3),1)-7.4)/-.7*#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grpId="0" nodeType="clickEffect">
                                  <p:stCondLst>
                                    <p:cond delay="0"/>
                                  </p:stCondLst>
                                  <p:childTnLst>
                                    <p:set>
                                      <p:cBhvr>
                                        <p:cTn id="43" dur="1" fill="hold">
                                          <p:stCondLst>
                                            <p:cond delay="0"/>
                                          </p:stCondLst>
                                        </p:cTn>
                                        <p:tgtEl>
                                          <p:spTgt spid="634894"/>
                                        </p:tgtEl>
                                        <p:attrNameLst>
                                          <p:attrName>style.visibility</p:attrName>
                                        </p:attrNameLst>
                                      </p:cBhvr>
                                      <p:to>
                                        <p:strVal val="visible"/>
                                      </p:to>
                                    </p:set>
                                    <p:anim calcmode="lin" valueType="num">
                                      <p:cBhvr>
                                        <p:cTn id="44" dur="500" fill="hold"/>
                                        <p:tgtEl>
                                          <p:spTgt spid="634894"/>
                                        </p:tgtEl>
                                        <p:attrNameLst>
                                          <p:attrName>ppt_w</p:attrName>
                                        </p:attrNameLst>
                                      </p:cBhvr>
                                      <p:tavLst>
                                        <p:tav tm="0">
                                          <p:val>
                                            <p:strVal val="(6*min(max(#ppt_w*#ppt_h,.3),1)-7.4)/-.7*#ppt_w"/>
                                          </p:val>
                                        </p:tav>
                                        <p:tav tm="100000">
                                          <p:val>
                                            <p:strVal val="#ppt_w"/>
                                          </p:val>
                                        </p:tav>
                                      </p:tavLst>
                                    </p:anim>
                                    <p:anim calcmode="lin" valueType="num">
                                      <p:cBhvr>
                                        <p:cTn id="45" dur="500" fill="hold"/>
                                        <p:tgtEl>
                                          <p:spTgt spid="634894"/>
                                        </p:tgtEl>
                                        <p:attrNameLst>
                                          <p:attrName>ppt_h</p:attrName>
                                        </p:attrNameLst>
                                      </p:cBhvr>
                                      <p:tavLst>
                                        <p:tav tm="0">
                                          <p:val>
                                            <p:strVal val="(6*min(max(#ppt_w*#ppt_h,.3),1)-7.4)/-.7*#ppt_h"/>
                                          </p:val>
                                        </p:tav>
                                        <p:tav tm="100000">
                                          <p:val>
                                            <p:strVal val="#ppt_h"/>
                                          </p:val>
                                        </p:tav>
                                      </p:tavLst>
                                    </p:anim>
                                    <p:anim calcmode="lin" valueType="num">
                                      <p:cBhvr>
                                        <p:cTn id="46" dur="500" fill="hold"/>
                                        <p:tgtEl>
                                          <p:spTgt spid="634894"/>
                                        </p:tgtEl>
                                        <p:attrNameLst>
                                          <p:attrName>ppt_x</p:attrName>
                                        </p:attrNameLst>
                                      </p:cBhvr>
                                      <p:tavLst>
                                        <p:tav tm="0">
                                          <p:val>
                                            <p:fltVal val="0.5"/>
                                          </p:val>
                                        </p:tav>
                                        <p:tav tm="100000">
                                          <p:val>
                                            <p:strVal val="#ppt_x"/>
                                          </p:val>
                                        </p:tav>
                                      </p:tavLst>
                                    </p:anim>
                                    <p:anim calcmode="lin" valueType="num">
                                      <p:cBhvr>
                                        <p:cTn id="47" dur="500" fill="hold"/>
                                        <p:tgtEl>
                                          <p:spTgt spid="634894"/>
                                        </p:tgtEl>
                                        <p:attrNameLst>
                                          <p:attrName>ppt_y</p:attrName>
                                        </p:attrNameLst>
                                      </p:cBhvr>
                                      <p:tavLst>
                                        <p:tav tm="0">
                                          <p:val>
                                            <p:strVal val="1+(6*min(max(#ppt_w*#ppt_h,.3),1)-7.4)/-.7*#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grpId="0" nodeType="clickEffect">
                                  <p:stCondLst>
                                    <p:cond delay="0"/>
                                  </p:stCondLst>
                                  <p:childTnLst>
                                    <p:set>
                                      <p:cBhvr>
                                        <p:cTn id="51" dur="1" fill="hold">
                                          <p:stCondLst>
                                            <p:cond delay="0"/>
                                          </p:stCondLst>
                                        </p:cTn>
                                        <p:tgtEl>
                                          <p:spTgt spid="634895"/>
                                        </p:tgtEl>
                                        <p:attrNameLst>
                                          <p:attrName>style.visibility</p:attrName>
                                        </p:attrNameLst>
                                      </p:cBhvr>
                                      <p:to>
                                        <p:strVal val="visible"/>
                                      </p:to>
                                    </p:set>
                                    <p:anim calcmode="lin" valueType="num">
                                      <p:cBhvr>
                                        <p:cTn id="52" dur="500" fill="hold"/>
                                        <p:tgtEl>
                                          <p:spTgt spid="634895"/>
                                        </p:tgtEl>
                                        <p:attrNameLst>
                                          <p:attrName>ppt_w</p:attrName>
                                        </p:attrNameLst>
                                      </p:cBhvr>
                                      <p:tavLst>
                                        <p:tav tm="0">
                                          <p:val>
                                            <p:strVal val="(6*min(max(#ppt_w*#ppt_h,.3),1)-7.4)/-.7*#ppt_w"/>
                                          </p:val>
                                        </p:tav>
                                        <p:tav tm="100000">
                                          <p:val>
                                            <p:strVal val="#ppt_w"/>
                                          </p:val>
                                        </p:tav>
                                      </p:tavLst>
                                    </p:anim>
                                    <p:anim calcmode="lin" valueType="num">
                                      <p:cBhvr>
                                        <p:cTn id="53" dur="500" fill="hold"/>
                                        <p:tgtEl>
                                          <p:spTgt spid="634895"/>
                                        </p:tgtEl>
                                        <p:attrNameLst>
                                          <p:attrName>ppt_h</p:attrName>
                                        </p:attrNameLst>
                                      </p:cBhvr>
                                      <p:tavLst>
                                        <p:tav tm="0">
                                          <p:val>
                                            <p:strVal val="(6*min(max(#ppt_w*#ppt_h,.3),1)-7.4)/-.7*#ppt_h"/>
                                          </p:val>
                                        </p:tav>
                                        <p:tav tm="100000">
                                          <p:val>
                                            <p:strVal val="#ppt_h"/>
                                          </p:val>
                                        </p:tav>
                                      </p:tavLst>
                                    </p:anim>
                                    <p:anim calcmode="lin" valueType="num">
                                      <p:cBhvr>
                                        <p:cTn id="54" dur="500" fill="hold"/>
                                        <p:tgtEl>
                                          <p:spTgt spid="634895"/>
                                        </p:tgtEl>
                                        <p:attrNameLst>
                                          <p:attrName>ppt_x</p:attrName>
                                        </p:attrNameLst>
                                      </p:cBhvr>
                                      <p:tavLst>
                                        <p:tav tm="0">
                                          <p:val>
                                            <p:fltVal val="0.5"/>
                                          </p:val>
                                        </p:tav>
                                        <p:tav tm="100000">
                                          <p:val>
                                            <p:strVal val="#ppt_x"/>
                                          </p:val>
                                        </p:tav>
                                      </p:tavLst>
                                    </p:anim>
                                    <p:anim calcmode="lin" valueType="num">
                                      <p:cBhvr>
                                        <p:cTn id="55" dur="500" fill="hold"/>
                                        <p:tgtEl>
                                          <p:spTgt spid="634895"/>
                                        </p:tgtEl>
                                        <p:attrNameLst>
                                          <p:attrName>ppt_y</p:attrName>
                                        </p:attrNameLst>
                                      </p:cBhvr>
                                      <p:tavLst>
                                        <p:tav tm="0">
                                          <p:val>
                                            <p:strVal val="1+(6*min(max(#ppt_w*#ppt_h,.3),1)-7.4)/-.7*#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grpId="0" nodeType="clickEffect">
                                  <p:stCondLst>
                                    <p:cond delay="0"/>
                                  </p:stCondLst>
                                  <p:childTnLst>
                                    <p:set>
                                      <p:cBhvr>
                                        <p:cTn id="59" dur="1" fill="hold">
                                          <p:stCondLst>
                                            <p:cond delay="0"/>
                                          </p:stCondLst>
                                        </p:cTn>
                                        <p:tgtEl>
                                          <p:spTgt spid="634896"/>
                                        </p:tgtEl>
                                        <p:attrNameLst>
                                          <p:attrName>style.visibility</p:attrName>
                                        </p:attrNameLst>
                                      </p:cBhvr>
                                      <p:to>
                                        <p:strVal val="visible"/>
                                      </p:to>
                                    </p:set>
                                    <p:anim calcmode="lin" valueType="num">
                                      <p:cBhvr>
                                        <p:cTn id="60" dur="500" fill="hold"/>
                                        <p:tgtEl>
                                          <p:spTgt spid="634896"/>
                                        </p:tgtEl>
                                        <p:attrNameLst>
                                          <p:attrName>ppt_w</p:attrName>
                                        </p:attrNameLst>
                                      </p:cBhvr>
                                      <p:tavLst>
                                        <p:tav tm="0">
                                          <p:val>
                                            <p:strVal val="(6*min(max(#ppt_w*#ppt_h,.3),1)-7.4)/-.7*#ppt_w"/>
                                          </p:val>
                                        </p:tav>
                                        <p:tav tm="100000">
                                          <p:val>
                                            <p:strVal val="#ppt_w"/>
                                          </p:val>
                                        </p:tav>
                                      </p:tavLst>
                                    </p:anim>
                                    <p:anim calcmode="lin" valueType="num">
                                      <p:cBhvr>
                                        <p:cTn id="61" dur="500" fill="hold"/>
                                        <p:tgtEl>
                                          <p:spTgt spid="634896"/>
                                        </p:tgtEl>
                                        <p:attrNameLst>
                                          <p:attrName>ppt_h</p:attrName>
                                        </p:attrNameLst>
                                      </p:cBhvr>
                                      <p:tavLst>
                                        <p:tav tm="0">
                                          <p:val>
                                            <p:strVal val="(6*min(max(#ppt_w*#ppt_h,.3),1)-7.4)/-.7*#ppt_h"/>
                                          </p:val>
                                        </p:tav>
                                        <p:tav tm="100000">
                                          <p:val>
                                            <p:strVal val="#ppt_h"/>
                                          </p:val>
                                        </p:tav>
                                      </p:tavLst>
                                    </p:anim>
                                    <p:anim calcmode="lin" valueType="num">
                                      <p:cBhvr>
                                        <p:cTn id="62" dur="500" fill="hold"/>
                                        <p:tgtEl>
                                          <p:spTgt spid="634896"/>
                                        </p:tgtEl>
                                        <p:attrNameLst>
                                          <p:attrName>ppt_x</p:attrName>
                                        </p:attrNameLst>
                                      </p:cBhvr>
                                      <p:tavLst>
                                        <p:tav tm="0">
                                          <p:val>
                                            <p:fltVal val="0.5"/>
                                          </p:val>
                                        </p:tav>
                                        <p:tav tm="100000">
                                          <p:val>
                                            <p:strVal val="#ppt_x"/>
                                          </p:val>
                                        </p:tav>
                                      </p:tavLst>
                                    </p:anim>
                                    <p:anim calcmode="lin" valueType="num">
                                      <p:cBhvr>
                                        <p:cTn id="63" dur="500" fill="hold"/>
                                        <p:tgtEl>
                                          <p:spTgt spid="634896"/>
                                        </p:tgtEl>
                                        <p:attrNameLst>
                                          <p:attrName>ppt_y</p:attrName>
                                        </p:attrNameLst>
                                      </p:cBhvr>
                                      <p:tavLst>
                                        <p:tav tm="0">
                                          <p:val>
                                            <p:strVal val="1+(6*min(max(#ppt_w*#ppt_h,.3),1)-7.4)/-.7*#ppt_h/2"/>
                                          </p:val>
                                        </p:tav>
                                        <p:tav tm="100000">
                                          <p:val>
                                            <p:strVal val="#ppt_y"/>
                                          </p:val>
                                        </p:tav>
                                      </p:tavLst>
                                    </p:anim>
                                  </p:childTnLst>
                                </p:cTn>
                              </p:par>
                            </p:childTnLst>
                          </p:cTn>
                        </p:par>
                        <p:par>
                          <p:cTn id="64" fill="hold" nodeType="afterGroup">
                            <p:stCondLst>
                              <p:cond delay="500"/>
                            </p:stCondLst>
                            <p:childTnLst>
                              <p:par>
                                <p:cTn id="65" presetID="9" presetClass="exit" presetSubtype="0" fill="hold" grpId="1" nodeType="afterEffect">
                                  <p:stCondLst>
                                    <p:cond delay="0"/>
                                  </p:stCondLst>
                                  <p:childTnLst>
                                    <p:animEffect transition="out" filter="dissolve">
                                      <p:cBhvr>
                                        <p:cTn id="66" dur="500"/>
                                        <p:tgtEl>
                                          <p:spTgt spid="634899"/>
                                        </p:tgtEl>
                                      </p:cBhvr>
                                    </p:animEffect>
                                    <p:set>
                                      <p:cBhvr>
                                        <p:cTn id="67" dur="1" fill="hold">
                                          <p:stCondLst>
                                            <p:cond delay="499"/>
                                          </p:stCondLst>
                                        </p:cTn>
                                        <p:tgtEl>
                                          <p:spTgt spid="634899"/>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499"/>
                                          </p:stCondLst>
                                        </p:cTn>
                                        <p:tgtEl>
                                          <p:spTgt spid="634929"/>
                                        </p:tgtEl>
                                        <p:attrNameLst>
                                          <p:attrName>style.visibility</p:attrName>
                                        </p:attrNameLst>
                                      </p:cBhvr>
                                      <p:to>
                                        <p:strVal val="visible"/>
                                      </p:to>
                                    </p:set>
                                  </p:childTnLst>
                                </p:cTn>
                              </p:par>
                            </p:childTnLst>
                          </p:cTn>
                        </p:par>
                        <p:par>
                          <p:cTn id="72" fill="hold" nodeType="afterGroup">
                            <p:stCondLst>
                              <p:cond delay="500"/>
                            </p:stCondLst>
                            <p:childTnLst>
                              <p:par>
                                <p:cTn id="73" presetID="2" presetClass="entr" presetSubtype="2" fill="hold" grpId="0" nodeType="afterEffect">
                                  <p:stCondLst>
                                    <p:cond delay="0"/>
                                  </p:stCondLst>
                                  <p:childTnLst>
                                    <p:set>
                                      <p:cBhvr>
                                        <p:cTn id="74" dur="1" fill="hold">
                                          <p:stCondLst>
                                            <p:cond delay="0"/>
                                          </p:stCondLst>
                                        </p:cTn>
                                        <p:tgtEl>
                                          <p:spTgt spid="634889"/>
                                        </p:tgtEl>
                                        <p:attrNameLst>
                                          <p:attrName>style.visibility</p:attrName>
                                        </p:attrNameLst>
                                      </p:cBhvr>
                                      <p:to>
                                        <p:strVal val="visible"/>
                                      </p:to>
                                    </p:set>
                                    <p:anim calcmode="lin" valueType="num">
                                      <p:cBhvr additive="base">
                                        <p:cTn id="75" dur="500" fill="hold"/>
                                        <p:tgtEl>
                                          <p:spTgt spid="634889"/>
                                        </p:tgtEl>
                                        <p:attrNameLst>
                                          <p:attrName>ppt_x</p:attrName>
                                        </p:attrNameLst>
                                      </p:cBhvr>
                                      <p:tavLst>
                                        <p:tav tm="0">
                                          <p:val>
                                            <p:strVal val="1+#ppt_w/2"/>
                                          </p:val>
                                        </p:tav>
                                        <p:tav tm="100000">
                                          <p:val>
                                            <p:strVal val="#ppt_x"/>
                                          </p:val>
                                        </p:tav>
                                      </p:tavLst>
                                    </p:anim>
                                    <p:anim calcmode="lin" valueType="num">
                                      <p:cBhvr additive="base">
                                        <p:cTn id="76" dur="500" fill="hold"/>
                                        <p:tgtEl>
                                          <p:spTgt spid="634889"/>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634928"/>
                                        </p:tgtEl>
                                        <p:attrNameLst>
                                          <p:attrName>style.visibility</p:attrName>
                                        </p:attrNameLst>
                                      </p:cBhvr>
                                      <p:to>
                                        <p:strVal val="visible"/>
                                      </p:to>
                                    </p:set>
                                    <p:anim calcmode="lin" valueType="num">
                                      <p:cBhvr>
                                        <p:cTn id="81" dur="500" fill="hold"/>
                                        <p:tgtEl>
                                          <p:spTgt spid="634928"/>
                                        </p:tgtEl>
                                        <p:attrNameLst>
                                          <p:attrName>ppt_w</p:attrName>
                                        </p:attrNameLst>
                                      </p:cBhvr>
                                      <p:tavLst>
                                        <p:tav tm="0">
                                          <p:val>
                                            <p:fltVal val="0"/>
                                          </p:val>
                                        </p:tav>
                                        <p:tav tm="100000">
                                          <p:val>
                                            <p:strVal val="#ppt_w"/>
                                          </p:val>
                                        </p:tav>
                                      </p:tavLst>
                                    </p:anim>
                                    <p:anim calcmode="lin" valueType="num">
                                      <p:cBhvr>
                                        <p:cTn id="82" dur="500" fill="hold"/>
                                        <p:tgtEl>
                                          <p:spTgt spid="634928"/>
                                        </p:tgtEl>
                                        <p:attrNameLst>
                                          <p:attrName>ppt_h</p:attrName>
                                        </p:attrNameLst>
                                      </p:cBhvr>
                                      <p:tavLst>
                                        <p:tav tm="0">
                                          <p:val>
                                            <p:fltVal val="0"/>
                                          </p:val>
                                        </p:tav>
                                        <p:tav tm="100000">
                                          <p:val>
                                            <p:strVal val="#ppt_h"/>
                                          </p:val>
                                        </p:tav>
                                      </p:tavLst>
                                    </p:anim>
                                  </p:childTnLst>
                                </p:cTn>
                              </p:par>
                            </p:childTnLst>
                          </p:cTn>
                        </p:par>
                        <p:par>
                          <p:cTn id="83" fill="hold" nodeType="afterGroup">
                            <p:stCondLst>
                              <p:cond delay="500"/>
                            </p:stCondLst>
                            <p:childTnLst>
                              <p:par>
                                <p:cTn id="84" presetID="23" presetClass="entr" presetSubtype="16" fill="hold" grpId="0" nodeType="afterEffect">
                                  <p:stCondLst>
                                    <p:cond delay="0"/>
                                  </p:stCondLst>
                                  <p:childTnLst>
                                    <p:set>
                                      <p:cBhvr>
                                        <p:cTn id="85" dur="1" fill="hold">
                                          <p:stCondLst>
                                            <p:cond delay="0"/>
                                          </p:stCondLst>
                                        </p:cTn>
                                        <p:tgtEl>
                                          <p:spTgt spid="634927"/>
                                        </p:tgtEl>
                                        <p:attrNameLst>
                                          <p:attrName>style.visibility</p:attrName>
                                        </p:attrNameLst>
                                      </p:cBhvr>
                                      <p:to>
                                        <p:strVal val="visible"/>
                                      </p:to>
                                    </p:set>
                                    <p:anim calcmode="lin" valueType="num">
                                      <p:cBhvr>
                                        <p:cTn id="86" dur="500" fill="hold"/>
                                        <p:tgtEl>
                                          <p:spTgt spid="634927"/>
                                        </p:tgtEl>
                                        <p:attrNameLst>
                                          <p:attrName>ppt_w</p:attrName>
                                        </p:attrNameLst>
                                      </p:cBhvr>
                                      <p:tavLst>
                                        <p:tav tm="0">
                                          <p:val>
                                            <p:fltVal val="0"/>
                                          </p:val>
                                        </p:tav>
                                        <p:tav tm="100000">
                                          <p:val>
                                            <p:strVal val="#ppt_w"/>
                                          </p:val>
                                        </p:tav>
                                      </p:tavLst>
                                    </p:anim>
                                    <p:anim calcmode="lin" valueType="num">
                                      <p:cBhvr>
                                        <p:cTn id="87" dur="500" fill="hold"/>
                                        <p:tgtEl>
                                          <p:spTgt spid="634927"/>
                                        </p:tgtEl>
                                        <p:attrNameLst>
                                          <p:attrName>ppt_h</p:attrName>
                                        </p:attrNameLst>
                                      </p:cBhvr>
                                      <p:tavLst>
                                        <p:tav tm="0">
                                          <p:val>
                                            <p:fltVal val="0"/>
                                          </p:val>
                                        </p:tav>
                                        <p:tav tm="100000">
                                          <p:val>
                                            <p:strVal val="#ppt_h"/>
                                          </p:val>
                                        </p:tav>
                                      </p:tavLst>
                                    </p:anim>
                                  </p:childTnLst>
                                </p:cTn>
                              </p:par>
                            </p:childTnLst>
                          </p:cTn>
                        </p:par>
                        <p:par>
                          <p:cTn id="88" fill="hold" nodeType="afterGroup">
                            <p:stCondLst>
                              <p:cond delay="1000"/>
                            </p:stCondLst>
                            <p:childTnLst>
                              <p:par>
                                <p:cTn id="89" presetID="23" presetClass="entr" presetSubtype="16" fill="hold" grpId="0" nodeType="afterEffect">
                                  <p:stCondLst>
                                    <p:cond delay="0"/>
                                  </p:stCondLst>
                                  <p:childTnLst>
                                    <p:set>
                                      <p:cBhvr>
                                        <p:cTn id="90" dur="1" fill="hold">
                                          <p:stCondLst>
                                            <p:cond delay="0"/>
                                          </p:stCondLst>
                                        </p:cTn>
                                        <p:tgtEl>
                                          <p:spTgt spid="634926"/>
                                        </p:tgtEl>
                                        <p:attrNameLst>
                                          <p:attrName>style.visibility</p:attrName>
                                        </p:attrNameLst>
                                      </p:cBhvr>
                                      <p:to>
                                        <p:strVal val="visible"/>
                                      </p:to>
                                    </p:set>
                                    <p:anim calcmode="lin" valueType="num">
                                      <p:cBhvr>
                                        <p:cTn id="91" dur="500" fill="hold"/>
                                        <p:tgtEl>
                                          <p:spTgt spid="634926"/>
                                        </p:tgtEl>
                                        <p:attrNameLst>
                                          <p:attrName>ppt_w</p:attrName>
                                        </p:attrNameLst>
                                      </p:cBhvr>
                                      <p:tavLst>
                                        <p:tav tm="0">
                                          <p:val>
                                            <p:fltVal val="0"/>
                                          </p:val>
                                        </p:tav>
                                        <p:tav tm="100000">
                                          <p:val>
                                            <p:strVal val="#ppt_w"/>
                                          </p:val>
                                        </p:tav>
                                      </p:tavLst>
                                    </p:anim>
                                    <p:anim calcmode="lin" valueType="num">
                                      <p:cBhvr>
                                        <p:cTn id="92" dur="500" fill="hold"/>
                                        <p:tgtEl>
                                          <p:spTgt spid="634926"/>
                                        </p:tgtEl>
                                        <p:attrNameLst>
                                          <p:attrName>ppt_h</p:attrName>
                                        </p:attrNameLst>
                                      </p:cBhvr>
                                      <p:tavLst>
                                        <p:tav tm="0">
                                          <p:val>
                                            <p:fltVal val="0"/>
                                          </p:val>
                                        </p:tav>
                                        <p:tav tm="100000">
                                          <p:val>
                                            <p:strVal val="#ppt_h"/>
                                          </p:val>
                                        </p:tav>
                                      </p:tavLst>
                                    </p:anim>
                                  </p:childTnLst>
                                </p:cTn>
                              </p:par>
                            </p:childTnLst>
                          </p:cTn>
                        </p:par>
                        <p:par>
                          <p:cTn id="93" fill="hold" nodeType="afterGroup">
                            <p:stCondLst>
                              <p:cond delay="1500"/>
                            </p:stCondLst>
                            <p:childTnLst>
                              <p:par>
                                <p:cTn id="94" presetID="1" presetClass="entr" presetSubtype="0" fill="hold" grpId="0" nodeType="afterEffect">
                                  <p:stCondLst>
                                    <p:cond delay="2000"/>
                                  </p:stCondLst>
                                  <p:childTnLst>
                                    <p:set>
                                      <p:cBhvr>
                                        <p:cTn id="95" dur="1" fill="hold">
                                          <p:stCondLst>
                                            <p:cond delay="499"/>
                                          </p:stCondLst>
                                        </p:cTn>
                                        <p:tgtEl>
                                          <p:spTgt spid="634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1" grpId="0" animBg="1"/>
      <p:bldP spid="634892" grpId="0" animBg="1"/>
      <p:bldP spid="634893" grpId="0" animBg="1"/>
      <p:bldP spid="634894" grpId="0" animBg="1"/>
      <p:bldP spid="634895" grpId="0" animBg="1"/>
      <p:bldP spid="634896" grpId="0" animBg="1"/>
      <p:bldP spid="634929" grpId="0" animBg="1"/>
      <p:bldP spid="634899" grpId="0" animBg="1" autoUpdateAnimBg="0"/>
      <p:bldP spid="634899" grpId="1" animBg="1" autoUpdateAnimBg="0"/>
      <p:bldP spid="634889" grpId="0" autoUpdateAnimBg="0"/>
      <p:bldP spid="634927" grpId="0" autoUpdateAnimBg="0"/>
      <p:bldP spid="634928" grpId="0" autoUpdateAnimBg="0"/>
      <p:bldP spid="634926" grpId="0" autoUpdateAnimBg="0"/>
      <p:bldP spid="634932"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226" name="Picture 2">
            <a:extLst>
              <a:ext uri="{FF2B5EF4-FFF2-40B4-BE49-F238E27FC236}">
                <a16:creationId xmlns:a16="http://schemas.microsoft.com/office/drawing/2014/main" id="{DE0AD8E3-EAE2-8247-B12E-397E80AE894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122" name="Picture 3" descr="BACKGR Indonesia6">
            <a:extLst>
              <a:ext uri="{FF2B5EF4-FFF2-40B4-BE49-F238E27FC236}">
                <a16:creationId xmlns:a16="http://schemas.microsoft.com/office/drawing/2014/main" id="{E8F0CB7D-DD54-294A-A30C-B409C3F50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id="{391C88A6-60C6-664D-A603-4EB45750B010}"/>
              </a:ext>
            </a:extLst>
          </p:cNvPr>
          <p:cNvGrpSpPr>
            <a:grpSpLocks/>
          </p:cNvGrpSpPr>
          <p:nvPr/>
        </p:nvGrpSpPr>
        <p:grpSpPr bwMode="auto">
          <a:xfrm>
            <a:off x="76200" y="5435600"/>
            <a:ext cx="8596313" cy="1346200"/>
            <a:chOff x="48" y="3424"/>
            <a:chExt cx="5415" cy="848"/>
          </a:xfrm>
        </p:grpSpPr>
        <p:sp>
          <p:nvSpPr>
            <p:cNvPr id="308229" name="Text Box 5">
              <a:extLst>
                <a:ext uri="{FF2B5EF4-FFF2-40B4-BE49-F238E27FC236}">
                  <a16:creationId xmlns:a16="http://schemas.microsoft.com/office/drawing/2014/main" id="{3FC0E653-141F-B444-B231-249DBC4ACFED}"/>
                </a:ext>
              </a:extLst>
            </p:cNvPr>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308230" name="Text Box 6">
              <a:extLst>
                <a:ext uri="{FF2B5EF4-FFF2-40B4-BE49-F238E27FC236}">
                  <a16:creationId xmlns:a16="http://schemas.microsoft.com/office/drawing/2014/main" id="{40194C69-8AAF-C947-9132-8CD2C245CFEF}"/>
                </a:ext>
              </a:extLst>
            </p:cNvPr>
            <p:cNvSpPr txBox="1">
              <a:spLocks noChangeArrowheads="1"/>
            </p:cNvSpPr>
            <p:nvPr/>
          </p:nvSpPr>
          <p:spPr bwMode="auto">
            <a:xfrm>
              <a:off x="409" y="3424"/>
              <a:ext cx="5054"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1"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rPr>
                <a:t>Presentasi dari The Bible…Basically Ministries International Inc.                Fort Worth, Texas</a:t>
              </a:r>
              <a:endParaRPr kumimoji="0" lang="en-US" altLang="en-US" sz="1800" b="1" i="0"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endParaRPr>
            </a:p>
          </p:txBody>
        </p:sp>
        <p:sp>
          <p:nvSpPr>
            <p:cNvPr id="308231" name="Text Box 7">
              <a:extLst>
                <a:ext uri="{FF2B5EF4-FFF2-40B4-BE49-F238E27FC236}">
                  <a16:creationId xmlns:a16="http://schemas.microsoft.com/office/drawing/2014/main" id="{C7FF3702-67A3-6D45-B74B-8A9DFB8AC3C7}"/>
                </a:ext>
              </a:extLst>
            </p:cNvPr>
            <p:cNvSpPr txBox="1">
              <a:spLocks noChangeArrowheads="1"/>
            </p:cNvSpPr>
            <p:nvPr/>
          </p:nvSpPr>
          <p:spPr bwMode="auto">
            <a:xfrm>
              <a:off x="1957" y="3866"/>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FB0C"/>
                  </a:solidFill>
                  <a:effectLst/>
                  <a:uLnTx/>
                  <a:uFillTx/>
                  <a:latin typeface="Helvetica" charset="0"/>
                  <a:ea typeface="ＭＳ Ｐゴシック" charset="0"/>
                  <a:cs typeface="+mn-cs"/>
                </a:rPr>
                <a:t>BibleBasically.org</a:t>
              </a:r>
            </a:p>
          </p:txBody>
        </p:sp>
      </p:grpSp>
      <p:sp>
        <p:nvSpPr>
          <p:cNvPr id="308232" name="Text Box 8">
            <a:extLst>
              <a:ext uri="{FF2B5EF4-FFF2-40B4-BE49-F238E27FC236}">
                <a16:creationId xmlns:a16="http://schemas.microsoft.com/office/drawing/2014/main" id="{89C9F6F8-E32F-E846-87FB-ED99D9630432}"/>
              </a:ext>
            </a:extLst>
          </p:cNvPr>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08233" name="Text Box 9">
            <a:extLst>
              <a:ext uri="{FF2B5EF4-FFF2-40B4-BE49-F238E27FC236}">
                <a16:creationId xmlns:a16="http://schemas.microsoft.com/office/drawing/2014/main" id="{6920202D-4F2B-084B-A742-7B848ECF46C0}"/>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©2006 TBBMI</a:t>
            </a:r>
          </a:p>
        </p:txBody>
      </p:sp>
      <p:sp>
        <p:nvSpPr>
          <p:cNvPr id="308234" name="Rectangle 10">
            <a:extLst>
              <a:ext uri="{FF2B5EF4-FFF2-40B4-BE49-F238E27FC236}">
                <a16:creationId xmlns:a16="http://schemas.microsoft.com/office/drawing/2014/main" id="{986A4438-1A6F-6047-B658-D533C98E02BE}"/>
              </a:ext>
            </a:extLst>
          </p:cNvPr>
          <p:cNvSpPr>
            <a:spLocks noChangeArrowheads="1"/>
          </p:cNvSpPr>
          <p:nvPr/>
        </p:nvSpPr>
        <p:spPr bwMode="auto">
          <a:xfrm>
            <a:off x="7580313" y="6526213"/>
            <a:ext cx="73977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9.65.01.</a:t>
            </a:r>
          </a:p>
        </p:txBody>
      </p:sp>
      <p:sp>
        <p:nvSpPr>
          <p:cNvPr id="308235" name="Text Box 11">
            <a:extLst>
              <a:ext uri="{FF2B5EF4-FFF2-40B4-BE49-F238E27FC236}">
                <a16:creationId xmlns:a16="http://schemas.microsoft.com/office/drawing/2014/main" id="{EECD9BA1-CFF0-6F48-A8C3-1BB6287255F9}"/>
              </a:ext>
            </a:extLst>
          </p:cNvPr>
          <p:cNvSpPr txBox="1">
            <a:spLocks noChangeArrowheads="1"/>
          </p:cNvSpPr>
          <p:nvPr/>
        </p:nvSpPr>
        <p:spPr bwMode="auto">
          <a:xfrm>
            <a:off x="8158163" y="6519863"/>
            <a:ext cx="32543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mn-cs"/>
              </a:rPr>
              <a:t>01</a:t>
            </a:r>
          </a:p>
        </p:txBody>
      </p:sp>
      <p:sp>
        <p:nvSpPr>
          <p:cNvPr id="12" name="Rectangle 11">
            <a:extLst>
              <a:ext uri="{FF2B5EF4-FFF2-40B4-BE49-F238E27FC236}">
                <a16:creationId xmlns:a16="http://schemas.microsoft.com/office/drawing/2014/main" id="{9DCA0979-4097-564F-8CCE-F67B5BFFC49C}"/>
              </a:ext>
            </a:extLst>
          </p:cNvPr>
          <p:cNvSpPr>
            <a:spLocks noChangeArrowheads="1"/>
          </p:cNvSpPr>
          <p:nvPr/>
        </p:nvSpPr>
        <p:spPr bwMode="auto">
          <a:xfrm>
            <a:off x="-10048" y="5435601"/>
            <a:ext cx="9252520" cy="14097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914300" rtl="0" eaLnBrk="0" fontAlgn="base" latinLnBrk="0" hangingPunct="0">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Presentasi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dari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Dr. John Fryman, Texas, USA • BibleBasically.org</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Taught by Dr. Rick Griffith,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4130678620"/>
      </p:ext>
    </p:extLst>
  </p:cSld>
  <p:clrMapOvr>
    <a:masterClrMapping/>
  </p:clrMapOvr>
  <p:transition spd="slow">
    <p:wheel spokes="0"/>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a:extLst>
              <a:ext uri="{FF2B5EF4-FFF2-40B4-BE49-F238E27FC236}">
                <a16:creationId xmlns:a16="http://schemas.microsoft.com/office/drawing/2014/main" id="{1348DCF9-EBAD-1B48-8A80-C01C715EB0B7}"/>
              </a:ext>
            </a:extLst>
          </p:cNvPr>
          <p:cNvSpPr>
            <a:spLocks noChangeArrowheads="1"/>
          </p:cNvSpPr>
          <p:nvPr/>
        </p:nvSpPr>
        <p:spPr bwMode="auto">
          <a:xfrm>
            <a:off x="368300" y="1619250"/>
            <a:ext cx="8458200"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en-US" altLang="en-US" sz="4000" i="1">
                <a:solidFill>
                  <a:schemeClr val="folHlink"/>
                </a:solidFill>
                <a:latin typeface="Helvetica" pitchFamily="2" charset="0"/>
              </a:rPr>
              <a:t>Mengenai </a:t>
            </a:r>
            <a:r>
              <a:rPr lang="en-US" altLang="en-US" sz="4000" i="1">
                <a:latin typeface="Helvetica" pitchFamily="2" charset="0"/>
              </a:rPr>
              <a:t>“DOSA”...</a:t>
            </a:r>
            <a:endParaRPr lang="en-US" altLang="en-US" sz="2400" i="1">
              <a:solidFill>
                <a:schemeClr val="folHlink"/>
              </a:solidFill>
              <a:latin typeface="Helvetica" pitchFamily="2" charset="0"/>
            </a:endParaRPr>
          </a:p>
        </p:txBody>
      </p:sp>
      <p:sp>
        <p:nvSpPr>
          <p:cNvPr id="575491" name="Rectangle 3">
            <a:extLst>
              <a:ext uri="{FF2B5EF4-FFF2-40B4-BE49-F238E27FC236}">
                <a16:creationId xmlns:a16="http://schemas.microsoft.com/office/drawing/2014/main" id="{449F13CC-E84A-EE48-BDE9-C2DB8834C26A}"/>
              </a:ext>
            </a:extLst>
          </p:cNvPr>
          <p:cNvSpPr>
            <a:spLocks noChangeArrowheads="1"/>
          </p:cNvSpPr>
          <p:nvPr/>
        </p:nvSpPr>
        <p:spPr bwMode="auto">
          <a:xfrm>
            <a:off x="990600" y="552450"/>
            <a:ext cx="7083425" cy="8191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2400">
                <a:solidFill>
                  <a:srgbClr val="DDEE5E"/>
                </a:solidFill>
                <a:latin typeface="Helvetica" pitchFamily="2" charset="0"/>
              </a:rPr>
              <a:t>PENOPANG dari Wahyu Allah:</a:t>
            </a:r>
          </a:p>
          <a:p>
            <a:pPr algn="ctr"/>
            <a:r>
              <a:rPr lang="en-US" altLang="en-US" sz="2400">
                <a:solidFill>
                  <a:srgbClr val="DDEE5E"/>
                </a:solidFill>
                <a:latin typeface="Helvetica" pitchFamily="2" charset="0"/>
              </a:rPr>
              <a:t>Program Perjanjian Allah yang Tidak bersyarat</a:t>
            </a:r>
          </a:p>
        </p:txBody>
      </p:sp>
      <p:sp>
        <p:nvSpPr>
          <p:cNvPr id="575492" name="Text Box 4">
            <a:extLst>
              <a:ext uri="{FF2B5EF4-FFF2-40B4-BE49-F238E27FC236}">
                <a16:creationId xmlns:a16="http://schemas.microsoft.com/office/drawing/2014/main" id="{7106BC97-B4C1-0847-87B5-951AE616AF1D}"/>
              </a:ext>
            </a:extLst>
          </p:cNvPr>
          <p:cNvSpPr txBox="1">
            <a:spLocks noChangeArrowheads="1"/>
          </p:cNvSpPr>
          <p:nvPr/>
        </p:nvSpPr>
        <p:spPr bwMode="auto">
          <a:xfrm>
            <a:off x="7858125" y="4710113"/>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b="0">
              <a:latin typeface="Times New Roman" panose="02020603050405020304" pitchFamily="18" charset="0"/>
            </a:endParaRPr>
          </a:p>
        </p:txBody>
      </p:sp>
      <p:sp>
        <p:nvSpPr>
          <p:cNvPr id="575493" name="Text Box 5">
            <a:extLst>
              <a:ext uri="{FF2B5EF4-FFF2-40B4-BE49-F238E27FC236}">
                <a16:creationId xmlns:a16="http://schemas.microsoft.com/office/drawing/2014/main" id="{525B4E2E-466B-9840-BA3C-145B375462AF}"/>
              </a:ext>
            </a:extLst>
          </p:cNvPr>
          <p:cNvSpPr txBox="1">
            <a:spLocks noChangeArrowheads="1"/>
          </p:cNvSpPr>
          <p:nvPr/>
        </p:nvSpPr>
        <p:spPr bwMode="auto">
          <a:xfrm>
            <a:off x="8855075" y="-17463"/>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grpSp>
        <p:nvGrpSpPr>
          <p:cNvPr id="575494" name="Group 6">
            <a:extLst>
              <a:ext uri="{FF2B5EF4-FFF2-40B4-BE49-F238E27FC236}">
                <a16:creationId xmlns:a16="http://schemas.microsoft.com/office/drawing/2014/main" id="{7FC32B93-8A7C-AF4E-BEAB-61E53D0AE9C4}"/>
              </a:ext>
            </a:extLst>
          </p:cNvPr>
          <p:cNvGrpSpPr>
            <a:grpSpLocks/>
          </p:cNvGrpSpPr>
          <p:nvPr/>
        </p:nvGrpSpPr>
        <p:grpSpPr bwMode="auto">
          <a:xfrm>
            <a:off x="0" y="3695700"/>
            <a:ext cx="9144000" cy="2630488"/>
            <a:chOff x="200" y="2328"/>
            <a:chExt cx="5392" cy="1600"/>
          </a:xfrm>
        </p:grpSpPr>
        <p:sp>
          <p:nvSpPr>
            <p:cNvPr id="575495" name="Text Box 7">
              <a:extLst>
                <a:ext uri="{FF2B5EF4-FFF2-40B4-BE49-F238E27FC236}">
                  <a16:creationId xmlns:a16="http://schemas.microsoft.com/office/drawing/2014/main" id="{DE52C7E8-0944-6F4B-9368-48D88D75EF40}"/>
                </a:ext>
              </a:extLst>
            </p:cNvPr>
            <p:cNvSpPr txBox="1">
              <a:spLocks noChangeArrowheads="1"/>
            </p:cNvSpPr>
            <p:nvPr/>
          </p:nvSpPr>
          <p:spPr bwMode="auto">
            <a:xfrm>
              <a:off x="200" y="2404"/>
              <a:ext cx="5392" cy="1392"/>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ko-KR" sz="4800" i="1">
                  <a:solidFill>
                    <a:srgbClr val="66FF78"/>
                  </a:solidFill>
                  <a:ea typeface="Gulim" panose="020B0600000101010101" pitchFamily="34" charset="-127"/>
                </a:rPr>
                <a:t>Paulus menyimpulkan-</a:t>
              </a:r>
            </a:p>
            <a:p>
              <a:pPr algn="ctr"/>
              <a:r>
                <a:rPr lang="en-US" altLang="ko-KR" sz="4800" i="1">
                  <a:solidFill>
                    <a:srgbClr val="66FF78"/>
                  </a:solidFill>
                  <a:ea typeface="Gulim" panose="020B0600000101010101" pitchFamily="34" charset="-127"/>
                </a:rPr>
                <a:t>nya dengan tepat                           di Roma 3:23...</a:t>
              </a:r>
              <a:endParaRPr lang="en-US" altLang="en-US" sz="4800" i="1">
                <a:solidFill>
                  <a:srgbClr val="66FF78"/>
                </a:solidFill>
              </a:endParaRPr>
            </a:p>
          </p:txBody>
        </p:sp>
        <p:sp>
          <p:nvSpPr>
            <p:cNvPr id="575496" name="AutoShape 8">
              <a:extLst>
                <a:ext uri="{FF2B5EF4-FFF2-40B4-BE49-F238E27FC236}">
                  <a16:creationId xmlns:a16="http://schemas.microsoft.com/office/drawing/2014/main" id="{9ACED868-F5B9-D445-B7DA-20234FA52B39}"/>
                </a:ext>
              </a:extLst>
            </p:cNvPr>
            <p:cNvSpPr>
              <a:spLocks noChangeArrowheads="1"/>
            </p:cNvSpPr>
            <p:nvPr/>
          </p:nvSpPr>
          <p:spPr bwMode="auto">
            <a:xfrm>
              <a:off x="934" y="2328"/>
              <a:ext cx="3903" cy="1600"/>
            </a:xfrm>
            <a:prstGeom prst="roundRect">
              <a:avLst>
                <a:gd name="adj" fmla="val 16667"/>
              </a:avLst>
            </a:prstGeom>
            <a:noFill/>
            <a:ln w="5715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575497" name="Rectangle 9">
            <a:extLst>
              <a:ext uri="{FF2B5EF4-FFF2-40B4-BE49-F238E27FC236}">
                <a16:creationId xmlns:a16="http://schemas.microsoft.com/office/drawing/2014/main" id="{C9A112A9-AB01-F247-8BDA-E015515CF5FE}"/>
              </a:ext>
            </a:extLst>
          </p:cNvPr>
          <p:cNvSpPr>
            <a:spLocks noChangeArrowheads="1"/>
          </p:cNvSpPr>
          <p:nvPr/>
        </p:nvSpPr>
        <p:spPr bwMode="auto">
          <a:xfrm>
            <a:off x="8102600" y="6519863"/>
            <a:ext cx="33655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18</a:t>
            </a:r>
          </a:p>
        </p:txBody>
      </p:sp>
      <p:sp>
        <p:nvSpPr>
          <p:cNvPr id="575498" name="Rectangle 10">
            <a:extLst>
              <a:ext uri="{FF2B5EF4-FFF2-40B4-BE49-F238E27FC236}">
                <a16:creationId xmlns:a16="http://schemas.microsoft.com/office/drawing/2014/main" id="{B4BBD272-B076-884C-9127-C4383A5A9D39}"/>
              </a:ext>
            </a:extLst>
          </p:cNvPr>
          <p:cNvSpPr>
            <a:spLocks noChangeArrowheads="1"/>
          </p:cNvSpPr>
          <p:nvPr/>
        </p:nvSpPr>
        <p:spPr bwMode="auto">
          <a:xfrm>
            <a:off x="179388" y="2608263"/>
            <a:ext cx="877887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en-US" altLang="en-US" sz="3200" i="1">
                <a:solidFill>
                  <a:schemeClr val="folHlink"/>
                </a:solidFill>
                <a:latin typeface="Helvetica" pitchFamily="2" charset="0"/>
              </a:rPr>
              <a:t>Siapa yang dapat memenuhi kriteria ini …?</a:t>
            </a:r>
            <a:endParaRPr lang="en-US" altLang="en-US" sz="1800" i="1">
              <a:solidFill>
                <a:schemeClr val="folHlink"/>
              </a:solidFill>
              <a:latin typeface="Helvetica" pitchFamily="2" charset="0"/>
            </a:endParaRPr>
          </a:p>
        </p:txBody>
      </p:sp>
      <p:sp>
        <p:nvSpPr>
          <p:cNvPr id="575499" name="Text Box 11">
            <a:extLst>
              <a:ext uri="{FF2B5EF4-FFF2-40B4-BE49-F238E27FC236}">
                <a16:creationId xmlns:a16="http://schemas.microsoft.com/office/drawing/2014/main" id="{355EF7EC-01D5-9A4D-BF5A-C78B0EE56B0A}"/>
              </a:ext>
            </a:extLst>
          </p:cNvPr>
          <p:cNvSpPr txBox="1">
            <a:spLocks noChangeArrowheads="1"/>
          </p:cNvSpPr>
          <p:nvPr/>
        </p:nvSpPr>
        <p:spPr bwMode="auto">
          <a:xfrm>
            <a:off x="8497888" y="640715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75498"/>
                                        </p:tgtEl>
                                        <p:attrNameLst>
                                          <p:attrName>style.visibility</p:attrName>
                                        </p:attrNameLst>
                                      </p:cBhvr>
                                      <p:to>
                                        <p:strVal val="visible"/>
                                      </p:to>
                                    </p:set>
                                    <p:anim calcmode="lin" valueType="num">
                                      <p:cBhvr additive="base">
                                        <p:cTn id="7" dur="500" fill="hold"/>
                                        <p:tgtEl>
                                          <p:spTgt spid="575498"/>
                                        </p:tgtEl>
                                        <p:attrNameLst>
                                          <p:attrName>ppt_x</p:attrName>
                                        </p:attrNameLst>
                                      </p:cBhvr>
                                      <p:tavLst>
                                        <p:tav tm="0">
                                          <p:val>
                                            <p:strVal val="0-#ppt_w/2"/>
                                          </p:val>
                                        </p:tav>
                                        <p:tav tm="100000">
                                          <p:val>
                                            <p:strVal val="#ppt_x"/>
                                          </p:val>
                                        </p:tav>
                                      </p:tavLst>
                                    </p:anim>
                                    <p:anim calcmode="lin" valueType="num">
                                      <p:cBhvr additive="base">
                                        <p:cTn id="8" dur="500" fill="hold"/>
                                        <p:tgtEl>
                                          <p:spTgt spid="5754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575494"/>
                                        </p:tgtEl>
                                        <p:attrNameLst>
                                          <p:attrName>style.visibility</p:attrName>
                                        </p:attrNameLst>
                                      </p:cBhvr>
                                      <p:to>
                                        <p:strVal val="visible"/>
                                      </p:to>
                                    </p:set>
                                    <p:anim calcmode="lin" valueType="num">
                                      <p:cBhvr>
                                        <p:cTn id="13" dur="500" fill="hold"/>
                                        <p:tgtEl>
                                          <p:spTgt spid="575494"/>
                                        </p:tgtEl>
                                        <p:attrNameLst>
                                          <p:attrName>ppt_w</p:attrName>
                                        </p:attrNameLst>
                                      </p:cBhvr>
                                      <p:tavLst>
                                        <p:tav tm="0">
                                          <p:val>
                                            <p:fltVal val="0"/>
                                          </p:val>
                                        </p:tav>
                                        <p:tav tm="100000">
                                          <p:val>
                                            <p:strVal val="#ppt_w"/>
                                          </p:val>
                                        </p:tav>
                                      </p:tavLst>
                                    </p:anim>
                                    <p:anim calcmode="lin" valueType="num">
                                      <p:cBhvr>
                                        <p:cTn id="14" dur="500" fill="hold"/>
                                        <p:tgtEl>
                                          <p:spTgt spid="575494"/>
                                        </p:tgtEl>
                                        <p:attrNameLst>
                                          <p:attrName>ppt_h</p:attrName>
                                        </p:attrNameLst>
                                      </p:cBhvr>
                                      <p:tavLst>
                                        <p:tav tm="0">
                                          <p:val>
                                            <p:fltVal val="0"/>
                                          </p:val>
                                        </p:tav>
                                        <p:tav tm="100000">
                                          <p:val>
                                            <p:strVal val="#ppt_h"/>
                                          </p:val>
                                        </p:tav>
                                      </p:tavLst>
                                    </p:anim>
                                    <p:anim calcmode="lin" valueType="num">
                                      <p:cBhvr>
                                        <p:cTn id="15" dur="500" fill="hold"/>
                                        <p:tgtEl>
                                          <p:spTgt spid="575494"/>
                                        </p:tgtEl>
                                        <p:attrNameLst>
                                          <p:attrName>ppt_x</p:attrName>
                                        </p:attrNameLst>
                                      </p:cBhvr>
                                      <p:tavLst>
                                        <p:tav tm="0">
                                          <p:val>
                                            <p:fltVal val="0.5"/>
                                          </p:val>
                                        </p:tav>
                                        <p:tav tm="100000">
                                          <p:val>
                                            <p:strVal val="#ppt_x"/>
                                          </p:val>
                                        </p:tav>
                                      </p:tavLst>
                                    </p:anim>
                                    <p:anim calcmode="lin" valueType="num">
                                      <p:cBhvr>
                                        <p:cTn id="16" dur="500" fill="hold"/>
                                        <p:tgtEl>
                                          <p:spTgt spid="5754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5" name="Text Box 5">
            <a:extLst>
              <a:ext uri="{FF2B5EF4-FFF2-40B4-BE49-F238E27FC236}">
                <a16:creationId xmlns:a16="http://schemas.microsoft.com/office/drawing/2014/main" id="{707FF9CA-C96F-004F-A80A-305853652159}"/>
              </a:ext>
            </a:extLst>
          </p:cNvPr>
          <p:cNvSpPr txBox="1">
            <a:spLocks noChangeArrowheads="1"/>
          </p:cNvSpPr>
          <p:nvPr/>
        </p:nvSpPr>
        <p:spPr bwMode="auto">
          <a:xfrm>
            <a:off x="7858125" y="4710113"/>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b="0">
              <a:latin typeface="Times New Roman" panose="02020603050405020304" pitchFamily="18" charset="0"/>
            </a:endParaRPr>
          </a:p>
        </p:txBody>
      </p:sp>
      <p:sp>
        <p:nvSpPr>
          <p:cNvPr id="394252" name="WordArt 12">
            <a:extLst>
              <a:ext uri="{FF2B5EF4-FFF2-40B4-BE49-F238E27FC236}">
                <a16:creationId xmlns:a16="http://schemas.microsoft.com/office/drawing/2014/main" id="{92E85FDB-ED34-E846-9944-4F99B7785729}"/>
              </a:ext>
            </a:extLst>
          </p:cNvPr>
          <p:cNvSpPr>
            <a:spLocks noChangeArrowheads="1" noChangeShapeType="1" noTextEdit="1"/>
          </p:cNvSpPr>
          <p:nvPr/>
        </p:nvSpPr>
        <p:spPr bwMode="auto">
          <a:xfrm>
            <a:off x="608013" y="1624013"/>
            <a:ext cx="9886950" cy="4967287"/>
          </a:xfrm>
          <a:prstGeom prst="rect">
            <a:avLst/>
          </a:prstGeom>
          <a:extLst>
            <a:ext uri="{AF507438-7753-43E0-B8FC-AC1667EBCBE1}">
              <a14:hiddenEffects xmlns:a14="http://schemas.microsoft.com/office/drawing/2010/main">
                <a:effectLst/>
              </a14:hiddenEffects>
            </a:ext>
          </a:extLst>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contourClr>
                <a:srgbClr val="FFFFFF"/>
              </a:contourClr>
            </a:sp3d>
          </a:bodyPr>
          <a:lstStyle/>
          <a:p>
            <a:pPr algn="ctr"/>
            <a:r>
              <a:rPr lang="en-US" sz="3600" kern="10">
                <a:ln w="9525">
                  <a:round/>
                  <a:headEnd/>
                  <a:tailEnd/>
                </a:ln>
                <a:gradFill rotWithShape="0">
                  <a:gsLst>
                    <a:gs pos="0">
                      <a:srgbClr val="707070"/>
                    </a:gs>
                    <a:gs pos="50000">
                      <a:srgbClr val="FFFFFF"/>
                    </a:gs>
                    <a:gs pos="100000">
                      <a:srgbClr val="707070"/>
                    </a:gs>
                  </a:gsLst>
                  <a:lin ang="2700000" scaled="1"/>
                </a:gradFill>
                <a:latin typeface="Arial" panose="020B0604020202020204" pitchFamily="34" charset="0"/>
                <a:cs typeface="Arial" panose="020B0604020202020204" pitchFamily="34" charset="0"/>
              </a:rPr>
              <a:t>"...semua orang berdosa</a:t>
            </a:r>
          </a:p>
          <a:p>
            <a:pPr algn="ctr"/>
            <a:r>
              <a:rPr lang="en-US" sz="3600" kern="10">
                <a:ln w="9525">
                  <a:round/>
                  <a:headEnd/>
                  <a:tailEnd/>
                </a:ln>
                <a:gradFill rotWithShape="0">
                  <a:gsLst>
                    <a:gs pos="0">
                      <a:srgbClr val="707070"/>
                    </a:gs>
                    <a:gs pos="50000">
                      <a:srgbClr val="FFFFFF"/>
                    </a:gs>
                    <a:gs pos="100000">
                      <a:srgbClr val="707070"/>
                    </a:gs>
                  </a:gsLst>
                  <a:lin ang="2700000" scaled="1"/>
                </a:gradFill>
                <a:latin typeface="Arial" panose="020B0604020202020204" pitchFamily="34" charset="0"/>
                <a:cs typeface="Arial" panose="020B0604020202020204" pitchFamily="34" charset="0"/>
              </a:rPr>
              <a:t>dan kehilangan</a:t>
            </a:r>
          </a:p>
          <a:p>
            <a:pPr algn="ctr"/>
            <a:r>
              <a:rPr lang="en-US" sz="3600" kern="10">
                <a:ln w="9525">
                  <a:round/>
                  <a:headEnd/>
                  <a:tailEnd/>
                </a:ln>
                <a:gradFill rotWithShape="0">
                  <a:gsLst>
                    <a:gs pos="0">
                      <a:srgbClr val="707070"/>
                    </a:gs>
                    <a:gs pos="50000">
                      <a:srgbClr val="FFFFFF"/>
                    </a:gs>
                    <a:gs pos="100000">
                      <a:srgbClr val="707070"/>
                    </a:gs>
                  </a:gsLst>
                  <a:lin ang="2700000" scaled="1"/>
                </a:gradFill>
                <a:latin typeface="Arial" panose="020B0604020202020204" pitchFamily="34" charset="0"/>
                <a:cs typeface="Arial" panose="020B0604020202020204" pitchFamily="34" charset="0"/>
              </a:rPr>
              <a:t>kemuliaan Allah."</a:t>
            </a:r>
          </a:p>
        </p:txBody>
      </p:sp>
      <p:sp>
        <p:nvSpPr>
          <p:cNvPr id="394255" name="Text Box 15">
            <a:extLst>
              <a:ext uri="{FF2B5EF4-FFF2-40B4-BE49-F238E27FC236}">
                <a16:creationId xmlns:a16="http://schemas.microsoft.com/office/drawing/2014/main" id="{AF01D98E-27F9-8A41-B06D-7F3F67413CD6}"/>
              </a:ext>
            </a:extLst>
          </p:cNvPr>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394259" name="Rectangle 19">
            <a:extLst>
              <a:ext uri="{FF2B5EF4-FFF2-40B4-BE49-F238E27FC236}">
                <a16:creationId xmlns:a16="http://schemas.microsoft.com/office/drawing/2014/main" id="{91F947B0-9F21-D849-94AE-56C2CA72CBD1}"/>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19</a:t>
            </a:r>
          </a:p>
        </p:txBody>
      </p:sp>
    </p:spTree>
  </p:cSld>
  <p:clrMapOvr>
    <a:masterClrMapping/>
  </p:clrMapOvr>
  <p:transition>
    <p:wheel spokes="0"/>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AutoShape 2">
            <a:extLst>
              <a:ext uri="{FF2B5EF4-FFF2-40B4-BE49-F238E27FC236}">
                <a16:creationId xmlns:a16="http://schemas.microsoft.com/office/drawing/2014/main" id="{5458A98E-D94B-364C-BA56-7ACE85385940}"/>
              </a:ext>
            </a:extLst>
          </p:cNvPr>
          <p:cNvSpPr>
            <a:spLocks noChangeArrowheads="1"/>
          </p:cNvSpPr>
          <p:nvPr/>
        </p:nvSpPr>
        <p:spPr bwMode="auto">
          <a:xfrm>
            <a:off x="1841500" y="1844675"/>
            <a:ext cx="5410200" cy="4267200"/>
          </a:xfrm>
          <a:prstGeom prst="triangle">
            <a:avLst>
              <a:gd name="adj" fmla="val 50000"/>
            </a:avLst>
          </a:prstGeom>
          <a:solidFill>
            <a:schemeClr val="bg1"/>
          </a:solidFill>
          <a:ln w="76200">
            <a:solidFill>
              <a:srgbClr val="FFFF00"/>
            </a:solidFill>
            <a:miter lim="800000"/>
            <a:headEnd/>
            <a:tailEnd/>
          </a:ln>
          <a:effectLst>
            <a:outerShdw dist="107763" dir="2700000" algn="ctr" rotWithShape="0">
              <a:schemeClr val="bg2"/>
            </a:outerShdw>
          </a:effectLst>
        </p:spPr>
        <p:txBody>
          <a:bodyPr wrap="none" anchor="ctr"/>
          <a:lstStyle/>
          <a:p>
            <a:endParaRPr lang="en-US"/>
          </a:p>
        </p:txBody>
      </p:sp>
      <p:sp>
        <p:nvSpPr>
          <p:cNvPr id="576515" name="Rectangle 3">
            <a:extLst>
              <a:ext uri="{FF2B5EF4-FFF2-40B4-BE49-F238E27FC236}">
                <a16:creationId xmlns:a16="http://schemas.microsoft.com/office/drawing/2014/main" id="{4F81C303-0642-E441-A3DE-91F69952E4D5}"/>
              </a:ext>
            </a:extLst>
          </p:cNvPr>
          <p:cNvSpPr>
            <a:spLocks noChangeArrowheads="1"/>
          </p:cNvSpPr>
          <p:nvPr/>
        </p:nvSpPr>
        <p:spPr bwMode="auto">
          <a:xfrm>
            <a:off x="4962525" y="5649913"/>
            <a:ext cx="2198688" cy="4540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rgbClr val="A2C1FE"/>
                </a:solidFill>
                <a:latin typeface="Helvetica" pitchFamily="2" charset="0"/>
              </a:rPr>
              <a:t>PERJANJIAN</a:t>
            </a:r>
          </a:p>
        </p:txBody>
      </p:sp>
      <p:sp>
        <p:nvSpPr>
          <p:cNvPr id="576516" name="Rectangle 4">
            <a:extLst>
              <a:ext uri="{FF2B5EF4-FFF2-40B4-BE49-F238E27FC236}">
                <a16:creationId xmlns:a16="http://schemas.microsoft.com/office/drawing/2014/main" id="{4556CC76-A01A-CC40-BDBF-BA782E38C0F7}"/>
              </a:ext>
            </a:extLst>
          </p:cNvPr>
          <p:cNvSpPr>
            <a:spLocks noChangeArrowheads="1"/>
          </p:cNvSpPr>
          <p:nvPr/>
        </p:nvSpPr>
        <p:spPr bwMode="auto">
          <a:xfrm>
            <a:off x="2706688" y="4111625"/>
            <a:ext cx="3743325" cy="57626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3200">
                <a:solidFill>
                  <a:schemeClr val="folHlink"/>
                </a:solidFill>
                <a:latin typeface="Helvetica" pitchFamily="2" charset="0"/>
              </a:rPr>
              <a:t>PERJANJIAN SAH</a:t>
            </a:r>
          </a:p>
        </p:txBody>
      </p:sp>
      <p:sp>
        <p:nvSpPr>
          <p:cNvPr id="576517" name="Rectangle 5">
            <a:extLst>
              <a:ext uri="{FF2B5EF4-FFF2-40B4-BE49-F238E27FC236}">
                <a16:creationId xmlns:a16="http://schemas.microsoft.com/office/drawing/2014/main" id="{7C057E40-9235-2B4F-8CBC-A8DB6A534029}"/>
              </a:ext>
            </a:extLst>
          </p:cNvPr>
          <p:cNvSpPr>
            <a:spLocks noChangeArrowheads="1"/>
          </p:cNvSpPr>
          <p:nvPr/>
        </p:nvSpPr>
        <p:spPr bwMode="auto">
          <a:xfrm>
            <a:off x="3594100" y="2314575"/>
            <a:ext cx="2198688" cy="4540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rgbClr val="A2C1FE"/>
                </a:solidFill>
                <a:latin typeface="Helvetica" pitchFamily="2" charset="0"/>
              </a:rPr>
              <a:t>KEHENDAK</a:t>
            </a:r>
          </a:p>
        </p:txBody>
      </p:sp>
      <p:sp>
        <p:nvSpPr>
          <p:cNvPr id="576518" name="Rectangle 6">
            <a:extLst>
              <a:ext uri="{FF2B5EF4-FFF2-40B4-BE49-F238E27FC236}">
                <a16:creationId xmlns:a16="http://schemas.microsoft.com/office/drawing/2014/main" id="{566F115A-786C-CC4E-8421-2105B1ABF829}"/>
              </a:ext>
            </a:extLst>
          </p:cNvPr>
          <p:cNvSpPr>
            <a:spLocks noChangeArrowheads="1"/>
          </p:cNvSpPr>
          <p:nvPr/>
        </p:nvSpPr>
        <p:spPr bwMode="auto">
          <a:xfrm>
            <a:off x="2151063" y="5634038"/>
            <a:ext cx="2198687" cy="4540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rgbClr val="A2C1FE"/>
                </a:solidFill>
                <a:latin typeface="Helvetica" pitchFamily="2" charset="0"/>
              </a:rPr>
              <a:t>KONTRAK</a:t>
            </a:r>
          </a:p>
        </p:txBody>
      </p:sp>
      <p:sp>
        <p:nvSpPr>
          <p:cNvPr id="576519" name="Rectangle 7">
            <a:extLst>
              <a:ext uri="{FF2B5EF4-FFF2-40B4-BE49-F238E27FC236}">
                <a16:creationId xmlns:a16="http://schemas.microsoft.com/office/drawing/2014/main" id="{F10B89EB-4276-844D-9BE8-A868557B9140}"/>
              </a:ext>
            </a:extLst>
          </p:cNvPr>
          <p:cNvSpPr>
            <a:spLocks noChangeArrowheads="1"/>
          </p:cNvSpPr>
          <p:nvPr/>
        </p:nvSpPr>
        <p:spPr bwMode="auto">
          <a:xfrm>
            <a:off x="990600" y="552450"/>
            <a:ext cx="7083425" cy="8191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2400">
                <a:solidFill>
                  <a:srgbClr val="DDEE5E"/>
                </a:solidFill>
                <a:latin typeface="Helvetica" pitchFamily="2" charset="0"/>
              </a:rPr>
              <a:t>PENOPANG dari Wahyu Allah:</a:t>
            </a:r>
          </a:p>
          <a:p>
            <a:pPr algn="ctr"/>
            <a:r>
              <a:rPr lang="en-US" altLang="en-US" sz="2400">
                <a:solidFill>
                  <a:srgbClr val="DDEE5E"/>
                </a:solidFill>
                <a:latin typeface="Helvetica" pitchFamily="2" charset="0"/>
              </a:rPr>
              <a:t>Program Perjanjian Allah yang tidak bersyarat</a:t>
            </a:r>
          </a:p>
        </p:txBody>
      </p:sp>
      <p:sp>
        <p:nvSpPr>
          <p:cNvPr id="576520" name="Line 8">
            <a:extLst>
              <a:ext uri="{FF2B5EF4-FFF2-40B4-BE49-F238E27FC236}">
                <a16:creationId xmlns:a16="http://schemas.microsoft.com/office/drawing/2014/main" id="{9A39BFB2-7CF5-D347-9A19-7F7B2127E361}"/>
              </a:ext>
            </a:extLst>
          </p:cNvPr>
          <p:cNvSpPr>
            <a:spLocks noChangeShapeType="1"/>
          </p:cNvSpPr>
          <p:nvPr/>
        </p:nvSpPr>
        <p:spPr bwMode="auto">
          <a:xfrm flipV="1">
            <a:off x="2371725" y="4670425"/>
            <a:ext cx="1878013" cy="993775"/>
          </a:xfrm>
          <a:prstGeom prst="line">
            <a:avLst/>
          </a:prstGeom>
          <a:noFill/>
          <a:ln w="38100">
            <a:solidFill>
              <a:srgbClr val="7CFC88"/>
            </a:solidFill>
            <a:round/>
            <a:headEnd type="triangle" w="med" len="me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76521" name="Line 9">
            <a:extLst>
              <a:ext uri="{FF2B5EF4-FFF2-40B4-BE49-F238E27FC236}">
                <a16:creationId xmlns:a16="http://schemas.microsoft.com/office/drawing/2014/main" id="{AF4FC096-2B7D-6145-9DDE-72578364078B}"/>
              </a:ext>
            </a:extLst>
          </p:cNvPr>
          <p:cNvSpPr>
            <a:spLocks noChangeShapeType="1"/>
          </p:cNvSpPr>
          <p:nvPr/>
        </p:nvSpPr>
        <p:spPr bwMode="auto">
          <a:xfrm flipH="1" flipV="1">
            <a:off x="4959350" y="4652963"/>
            <a:ext cx="1776413" cy="1008062"/>
          </a:xfrm>
          <a:prstGeom prst="line">
            <a:avLst/>
          </a:prstGeom>
          <a:noFill/>
          <a:ln w="38100">
            <a:solidFill>
              <a:srgbClr val="7CFC88"/>
            </a:solidFill>
            <a:round/>
            <a:headEnd type="triangle" w="med" len="me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76522" name="Line 10">
            <a:extLst>
              <a:ext uri="{FF2B5EF4-FFF2-40B4-BE49-F238E27FC236}">
                <a16:creationId xmlns:a16="http://schemas.microsoft.com/office/drawing/2014/main" id="{F9615EB7-D8D9-7341-A257-14704572F45C}"/>
              </a:ext>
            </a:extLst>
          </p:cNvPr>
          <p:cNvSpPr>
            <a:spLocks noChangeShapeType="1"/>
          </p:cNvSpPr>
          <p:nvPr/>
        </p:nvSpPr>
        <p:spPr bwMode="auto">
          <a:xfrm>
            <a:off x="4581525" y="2755900"/>
            <a:ext cx="0" cy="1323975"/>
          </a:xfrm>
          <a:prstGeom prst="line">
            <a:avLst/>
          </a:prstGeom>
          <a:noFill/>
          <a:ln w="38100">
            <a:solidFill>
              <a:srgbClr val="7CFC88"/>
            </a:solidFill>
            <a:round/>
            <a:headEnd type="triangle" w="med" len="me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76523" name="Line 11">
            <a:extLst>
              <a:ext uri="{FF2B5EF4-FFF2-40B4-BE49-F238E27FC236}">
                <a16:creationId xmlns:a16="http://schemas.microsoft.com/office/drawing/2014/main" id="{D016638A-D5CE-0441-977D-677059F86E76}"/>
              </a:ext>
            </a:extLst>
          </p:cNvPr>
          <p:cNvSpPr>
            <a:spLocks noChangeShapeType="1"/>
          </p:cNvSpPr>
          <p:nvPr/>
        </p:nvSpPr>
        <p:spPr bwMode="auto">
          <a:xfrm flipV="1">
            <a:off x="2617788" y="2824163"/>
            <a:ext cx="1606550" cy="2436812"/>
          </a:xfrm>
          <a:prstGeom prst="line">
            <a:avLst/>
          </a:prstGeom>
          <a:noFill/>
          <a:ln w="38100">
            <a:solidFill>
              <a:srgbClr val="7CFC88"/>
            </a:solidFill>
            <a:round/>
            <a:headEnd type="triangle" w="med" len="me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76524" name="Line 12">
            <a:extLst>
              <a:ext uri="{FF2B5EF4-FFF2-40B4-BE49-F238E27FC236}">
                <a16:creationId xmlns:a16="http://schemas.microsoft.com/office/drawing/2014/main" id="{ADA69613-12DA-AF41-BAC2-D4A115FE1A07}"/>
              </a:ext>
            </a:extLst>
          </p:cNvPr>
          <p:cNvSpPr>
            <a:spLocks noChangeShapeType="1"/>
          </p:cNvSpPr>
          <p:nvPr/>
        </p:nvSpPr>
        <p:spPr bwMode="auto">
          <a:xfrm flipH="1" flipV="1">
            <a:off x="4856163" y="2781300"/>
            <a:ext cx="1619250" cy="2489200"/>
          </a:xfrm>
          <a:prstGeom prst="line">
            <a:avLst/>
          </a:prstGeom>
          <a:noFill/>
          <a:ln w="38100">
            <a:solidFill>
              <a:srgbClr val="7CFC88"/>
            </a:solidFill>
            <a:round/>
            <a:headEnd type="triangle" w="med" len="me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76525" name="Line 13">
            <a:extLst>
              <a:ext uri="{FF2B5EF4-FFF2-40B4-BE49-F238E27FC236}">
                <a16:creationId xmlns:a16="http://schemas.microsoft.com/office/drawing/2014/main" id="{9A5BD885-2916-1C4B-8FD3-CD22B32DB0CC}"/>
              </a:ext>
            </a:extLst>
          </p:cNvPr>
          <p:cNvSpPr>
            <a:spLocks noChangeShapeType="1"/>
          </p:cNvSpPr>
          <p:nvPr/>
        </p:nvSpPr>
        <p:spPr bwMode="auto">
          <a:xfrm flipH="1">
            <a:off x="2987675" y="5551488"/>
            <a:ext cx="3213100" cy="0"/>
          </a:xfrm>
          <a:prstGeom prst="line">
            <a:avLst/>
          </a:prstGeom>
          <a:noFill/>
          <a:ln w="38100">
            <a:solidFill>
              <a:srgbClr val="7CFC88"/>
            </a:solidFill>
            <a:round/>
            <a:headEnd type="triangle" w="med" len="me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76526" name="Rectangle 14">
            <a:extLst>
              <a:ext uri="{FF2B5EF4-FFF2-40B4-BE49-F238E27FC236}">
                <a16:creationId xmlns:a16="http://schemas.microsoft.com/office/drawing/2014/main" id="{A4252416-40AA-484A-8C1B-FAE1D9CD6F90}"/>
              </a:ext>
            </a:extLst>
          </p:cNvPr>
          <p:cNvSpPr>
            <a:spLocks noChangeArrowheads="1"/>
          </p:cNvSpPr>
          <p:nvPr/>
        </p:nvSpPr>
        <p:spPr bwMode="auto">
          <a:xfrm>
            <a:off x="2705100" y="4127500"/>
            <a:ext cx="3957638" cy="57626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3200">
                <a:solidFill>
                  <a:srgbClr val="FF3300"/>
                </a:solidFill>
                <a:latin typeface="Helvetica" pitchFamily="2" charset="0"/>
              </a:rPr>
              <a:t>PERJANJIAN SAH</a:t>
            </a:r>
          </a:p>
        </p:txBody>
      </p:sp>
      <p:sp>
        <p:nvSpPr>
          <p:cNvPr id="576529" name="Text Box 17">
            <a:extLst>
              <a:ext uri="{FF2B5EF4-FFF2-40B4-BE49-F238E27FC236}">
                <a16:creationId xmlns:a16="http://schemas.microsoft.com/office/drawing/2014/main" id="{C94C88E9-2AD2-F84D-B28C-8385FB3043A9}"/>
              </a:ext>
            </a:extLst>
          </p:cNvPr>
          <p:cNvSpPr txBox="1">
            <a:spLocks noChangeArrowheads="1"/>
          </p:cNvSpPr>
          <p:nvPr/>
        </p:nvSpPr>
        <p:spPr bwMode="auto">
          <a:xfrm>
            <a:off x="8856663" y="-17463"/>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576530" name="Text Box 18">
            <a:extLst>
              <a:ext uri="{FF2B5EF4-FFF2-40B4-BE49-F238E27FC236}">
                <a16:creationId xmlns:a16="http://schemas.microsoft.com/office/drawing/2014/main" id="{E77B1A6C-2312-8C4D-BD83-146572108779}"/>
              </a:ext>
            </a:extLst>
          </p:cNvPr>
          <p:cNvSpPr txBox="1">
            <a:spLocks noChangeArrowheads="1"/>
          </p:cNvSpPr>
          <p:nvPr/>
        </p:nvSpPr>
        <p:spPr bwMode="auto">
          <a:xfrm>
            <a:off x="4056063" y="4775200"/>
            <a:ext cx="4670425" cy="636588"/>
          </a:xfrm>
          <a:prstGeom prst="rect">
            <a:avLst/>
          </a:prstGeom>
          <a:solidFill>
            <a:srgbClr val="291EFF"/>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en-US" sz="3200">
                <a:solidFill>
                  <a:srgbClr val="FFFF00"/>
                </a:solidFill>
              </a:rPr>
              <a:t>LEMBAR KERJA #12</a:t>
            </a:r>
          </a:p>
        </p:txBody>
      </p:sp>
      <p:sp>
        <p:nvSpPr>
          <p:cNvPr id="576531" name="Rectangle 19">
            <a:extLst>
              <a:ext uri="{FF2B5EF4-FFF2-40B4-BE49-F238E27FC236}">
                <a16:creationId xmlns:a16="http://schemas.microsoft.com/office/drawing/2014/main" id="{2A544B45-1619-0346-8B35-E221E326E0CC}"/>
              </a:ext>
            </a:extLst>
          </p:cNvPr>
          <p:cNvSpPr>
            <a:spLocks noChangeArrowheads="1"/>
          </p:cNvSpPr>
          <p:nvPr/>
        </p:nvSpPr>
        <p:spPr bwMode="auto">
          <a:xfrm>
            <a:off x="8102600" y="6519863"/>
            <a:ext cx="33655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20</a:t>
            </a:r>
          </a:p>
        </p:txBody>
      </p:sp>
      <p:sp>
        <p:nvSpPr>
          <p:cNvPr id="576532" name="Text Box 20">
            <a:extLst>
              <a:ext uri="{FF2B5EF4-FFF2-40B4-BE49-F238E27FC236}">
                <a16:creationId xmlns:a16="http://schemas.microsoft.com/office/drawing/2014/main" id="{DFB7B45F-6CFE-1245-A1AF-199B8AECC212}"/>
              </a:ext>
            </a:extLst>
          </p:cNvPr>
          <p:cNvSpPr txBox="1">
            <a:spLocks noChangeArrowheads="1"/>
          </p:cNvSpPr>
          <p:nvPr/>
        </p:nvSpPr>
        <p:spPr bwMode="auto">
          <a:xfrm>
            <a:off x="8428038" y="6407150"/>
            <a:ext cx="4635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rPr>
              <a:t>19</a:t>
            </a:r>
          </a:p>
        </p:txBody>
      </p:sp>
      <p:sp>
        <p:nvSpPr>
          <p:cNvPr id="576533" name="Text Box 21">
            <a:extLst>
              <a:ext uri="{FF2B5EF4-FFF2-40B4-BE49-F238E27FC236}">
                <a16:creationId xmlns:a16="http://schemas.microsoft.com/office/drawing/2014/main" id="{AA6B6AFA-7DC0-0444-82D9-DC3DA002B57C}"/>
              </a:ext>
            </a:extLst>
          </p:cNvPr>
          <p:cNvSpPr txBox="1">
            <a:spLocks noChangeArrowheads="1"/>
          </p:cNvSpPr>
          <p:nvPr/>
        </p:nvSpPr>
        <p:spPr bwMode="auto">
          <a:xfrm>
            <a:off x="760413" y="1593850"/>
            <a:ext cx="3286125" cy="76200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4400" b="0">
                <a:latin typeface="Kosher-Normal" charset="0"/>
              </a:rPr>
              <a:t>KEHENDAK</a:t>
            </a:r>
          </a:p>
        </p:txBody>
      </p:sp>
      <p:sp>
        <p:nvSpPr>
          <p:cNvPr id="576534" name="Text Box 22">
            <a:extLst>
              <a:ext uri="{FF2B5EF4-FFF2-40B4-BE49-F238E27FC236}">
                <a16:creationId xmlns:a16="http://schemas.microsoft.com/office/drawing/2014/main" id="{38052199-E75E-894C-A315-04121B1A3204}"/>
              </a:ext>
            </a:extLst>
          </p:cNvPr>
          <p:cNvSpPr txBox="1">
            <a:spLocks noChangeArrowheads="1"/>
          </p:cNvSpPr>
          <p:nvPr/>
        </p:nvSpPr>
        <p:spPr bwMode="auto">
          <a:xfrm>
            <a:off x="728663" y="1711325"/>
            <a:ext cx="3286125" cy="51911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800" b="0">
                <a:latin typeface="Kosher-Normal" charset="0"/>
              </a:rPr>
              <a:t>PERJANJIAN SAH</a:t>
            </a:r>
          </a:p>
        </p:txBody>
      </p:sp>
      <p:sp>
        <p:nvSpPr>
          <p:cNvPr id="576535" name="Text Box 23">
            <a:extLst>
              <a:ext uri="{FF2B5EF4-FFF2-40B4-BE49-F238E27FC236}">
                <a16:creationId xmlns:a16="http://schemas.microsoft.com/office/drawing/2014/main" id="{2E212257-9A4A-FA4C-B6FA-306B37C71029}"/>
              </a:ext>
            </a:extLst>
          </p:cNvPr>
          <p:cNvSpPr txBox="1">
            <a:spLocks noChangeArrowheads="1"/>
          </p:cNvSpPr>
          <p:nvPr/>
        </p:nvSpPr>
        <p:spPr bwMode="auto">
          <a:xfrm>
            <a:off x="687388" y="1566863"/>
            <a:ext cx="3286125" cy="823912"/>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4800" b="0">
                <a:latin typeface="Kosher-Normal" charset="0"/>
              </a:rPr>
              <a:t>KONTRAK</a:t>
            </a:r>
          </a:p>
        </p:txBody>
      </p:sp>
      <p:sp>
        <p:nvSpPr>
          <p:cNvPr id="576536" name="Text Box 24">
            <a:extLst>
              <a:ext uri="{FF2B5EF4-FFF2-40B4-BE49-F238E27FC236}">
                <a16:creationId xmlns:a16="http://schemas.microsoft.com/office/drawing/2014/main" id="{BE9708C6-9EE3-F64D-A54D-7110492FCBAC}"/>
              </a:ext>
            </a:extLst>
          </p:cNvPr>
          <p:cNvSpPr txBox="1">
            <a:spLocks noChangeArrowheads="1"/>
          </p:cNvSpPr>
          <p:nvPr/>
        </p:nvSpPr>
        <p:spPr bwMode="auto">
          <a:xfrm>
            <a:off x="757238" y="1625600"/>
            <a:ext cx="3286125" cy="7016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4000" b="0">
                <a:solidFill>
                  <a:srgbClr val="FF0000"/>
                </a:solidFill>
                <a:latin typeface="Kosher-Normal" charset="0"/>
              </a:rPr>
              <a:t>PERJANJIAN</a:t>
            </a:r>
          </a:p>
        </p:txBody>
      </p:sp>
      <p:sp>
        <p:nvSpPr>
          <p:cNvPr id="576537" name="Text Box 25">
            <a:extLst>
              <a:ext uri="{FF2B5EF4-FFF2-40B4-BE49-F238E27FC236}">
                <a16:creationId xmlns:a16="http://schemas.microsoft.com/office/drawing/2014/main" id="{58145C03-FBB0-2447-ACAD-00FD2C916137}"/>
              </a:ext>
            </a:extLst>
          </p:cNvPr>
          <p:cNvSpPr txBox="1">
            <a:spLocks noChangeArrowheads="1"/>
          </p:cNvSpPr>
          <p:nvPr/>
        </p:nvSpPr>
        <p:spPr bwMode="auto">
          <a:xfrm>
            <a:off x="5214938" y="1536700"/>
            <a:ext cx="3286125" cy="7016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4000" b="0">
                <a:latin typeface="Kosher-Normal" charset="0"/>
              </a:rPr>
              <a:t>KEHENDAK</a:t>
            </a:r>
          </a:p>
        </p:txBody>
      </p:sp>
      <p:sp>
        <p:nvSpPr>
          <p:cNvPr id="576538" name="Text Box 26">
            <a:extLst>
              <a:ext uri="{FF2B5EF4-FFF2-40B4-BE49-F238E27FC236}">
                <a16:creationId xmlns:a16="http://schemas.microsoft.com/office/drawing/2014/main" id="{3C6CC7F9-81F7-BE40-AF3C-6FFB545FD874}"/>
              </a:ext>
            </a:extLst>
          </p:cNvPr>
          <p:cNvSpPr txBox="1">
            <a:spLocks noChangeArrowheads="1"/>
          </p:cNvSpPr>
          <p:nvPr/>
        </p:nvSpPr>
        <p:spPr bwMode="auto">
          <a:xfrm>
            <a:off x="5280025" y="1581150"/>
            <a:ext cx="3849688" cy="579438"/>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200" b="0">
                <a:latin typeface="Kosher-Normal" charset="0"/>
              </a:rPr>
              <a:t>PERJANJIAN SAH</a:t>
            </a:r>
          </a:p>
        </p:txBody>
      </p:sp>
      <p:sp>
        <p:nvSpPr>
          <p:cNvPr id="576539" name="Text Box 27">
            <a:extLst>
              <a:ext uri="{FF2B5EF4-FFF2-40B4-BE49-F238E27FC236}">
                <a16:creationId xmlns:a16="http://schemas.microsoft.com/office/drawing/2014/main" id="{C0ED0FE5-7417-9443-834C-D049AB1A43BF}"/>
              </a:ext>
            </a:extLst>
          </p:cNvPr>
          <p:cNvSpPr txBox="1">
            <a:spLocks noChangeArrowheads="1"/>
          </p:cNvSpPr>
          <p:nvPr/>
        </p:nvSpPr>
        <p:spPr bwMode="auto">
          <a:xfrm>
            <a:off x="5086350" y="1498600"/>
            <a:ext cx="3500438" cy="76200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4400" b="0">
                <a:latin typeface="Kosher-Normal" charset="0"/>
              </a:rPr>
              <a:t>KONTRAK</a:t>
            </a:r>
          </a:p>
        </p:txBody>
      </p:sp>
      <p:sp>
        <p:nvSpPr>
          <p:cNvPr id="576540" name="Text Box 28">
            <a:extLst>
              <a:ext uri="{FF2B5EF4-FFF2-40B4-BE49-F238E27FC236}">
                <a16:creationId xmlns:a16="http://schemas.microsoft.com/office/drawing/2014/main" id="{391456A9-56BB-104C-8A1F-B73491DDBFCE}"/>
              </a:ext>
            </a:extLst>
          </p:cNvPr>
          <p:cNvSpPr txBox="1">
            <a:spLocks noChangeArrowheads="1"/>
          </p:cNvSpPr>
          <p:nvPr/>
        </p:nvSpPr>
        <p:spPr bwMode="auto">
          <a:xfrm>
            <a:off x="5095875" y="1525588"/>
            <a:ext cx="3865563" cy="7016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4000" b="0">
                <a:solidFill>
                  <a:srgbClr val="FF0000"/>
                </a:solidFill>
                <a:latin typeface="Kosher-Normal" charset="0"/>
              </a:rPr>
              <a:t>PERJANJIAN</a:t>
            </a:r>
          </a:p>
        </p:txBody>
      </p:sp>
      <p:sp>
        <p:nvSpPr>
          <p:cNvPr id="576541" name="Line 29">
            <a:extLst>
              <a:ext uri="{FF2B5EF4-FFF2-40B4-BE49-F238E27FC236}">
                <a16:creationId xmlns:a16="http://schemas.microsoft.com/office/drawing/2014/main" id="{92C9CACF-1151-4145-B37A-CD4A97F75557}"/>
              </a:ext>
            </a:extLst>
          </p:cNvPr>
          <p:cNvSpPr>
            <a:spLocks noChangeShapeType="1"/>
          </p:cNvSpPr>
          <p:nvPr/>
        </p:nvSpPr>
        <p:spPr bwMode="auto">
          <a:xfrm>
            <a:off x="4217988" y="2743200"/>
            <a:ext cx="68421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6542" name="Line 30">
            <a:extLst>
              <a:ext uri="{FF2B5EF4-FFF2-40B4-BE49-F238E27FC236}">
                <a16:creationId xmlns:a16="http://schemas.microsoft.com/office/drawing/2014/main" id="{4FD2D097-3CE8-2940-9457-185D2D7B9DB0}"/>
              </a:ext>
            </a:extLst>
          </p:cNvPr>
          <p:cNvSpPr>
            <a:spLocks noChangeShapeType="1"/>
          </p:cNvSpPr>
          <p:nvPr/>
        </p:nvSpPr>
        <p:spPr bwMode="auto">
          <a:xfrm>
            <a:off x="3332163" y="4614863"/>
            <a:ext cx="237648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6543" name="Line 31">
            <a:extLst>
              <a:ext uri="{FF2B5EF4-FFF2-40B4-BE49-F238E27FC236}">
                <a16:creationId xmlns:a16="http://schemas.microsoft.com/office/drawing/2014/main" id="{1D161F0C-2F96-5B42-8EE7-5B1C076C0284}"/>
              </a:ext>
            </a:extLst>
          </p:cNvPr>
          <p:cNvSpPr>
            <a:spLocks noChangeShapeType="1"/>
          </p:cNvSpPr>
          <p:nvPr/>
        </p:nvSpPr>
        <p:spPr bwMode="auto">
          <a:xfrm>
            <a:off x="2041525" y="6007100"/>
            <a:ext cx="195421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6544" name="Line 32">
            <a:extLst>
              <a:ext uri="{FF2B5EF4-FFF2-40B4-BE49-F238E27FC236}">
                <a16:creationId xmlns:a16="http://schemas.microsoft.com/office/drawing/2014/main" id="{F22F566F-B283-464E-B555-245D1C29274B}"/>
              </a:ext>
            </a:extLst>
          </p:cNvPr>
          <p:cNvSpPr>
            <a:spLocks noChangeShapeType="1"/>
          </p:cNvSpPr>
          <p:nvPr/>
        </p:nvSpPr>
        <p:spPr bwMode="auto">
          <a:xfrm>
            <a:off x="5024438" y="6024563"/>
            <a:ext cx="195421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197" name="Text Box 21">
            <a:extLst>
              <a:ext uri="{FF2B5EF4-FFF2-40B4-BE49-F238E27FC236}">
                <a16:creationId xmlns:a16="http://schemas.microsoft.com/office/drawing/2014/main" id="{30F5048D-1601-FA40-8FD7-D05495FFC7FF}"/>
              </a:ext>
            </a:extLst>
          </p:cNvPr>
          <p:cNvSpPr txBox="1">
            <a:spLocks noChangeArrowheads="1"/>
          </p:cNvSpPr>
          <p:nvPr/>
        </p:nvSpPr>
        <p:spPr bwMode="auto">
          <a:xfrm>
            <a:off x="5795963" y="2206625"/>
            <a:ext cx="2405062" cy="579438"/>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200">
                <a:solidFill>
                  <a:srgbClr val="99CCFF"/>
                </a:solidFill>
                <a:latin typeface="Kosher-Normal" charset="0"/>
                <a:ea typeface="ＭＳ Ｐゴシック" panose="020B0600070205080204" pitchFamily="34" charset="-128"/>
              </a:rPr>
              <a:t>BARU</a:t>
            </a:r>
            <a:r>
              <a:rPr lang="en-US" altLang="en-US" sz="2800">
                <a:solidFill>
                  <a:srgbClr val="99CCFF"/>
                </a:solidFill>
                <a:latin typeface="Kosher-Normal" charset="0"/>
                <a:ea typeface="ＭＳ Ｐゴシック" panose="020B0600070205080204" pitchFamily="34" charset="-128"/>
              </a:rPr>
              <a:t>              </a:t>
            </a:r>
          </a:p>
        </p:txBody>
      </p:sp>
      <p:sp>
        <p:nvSpPr>
          <p:cNvPr id="2" name="Text Box 21">
            <a:extLst>
              <a:ext uri="{FF2B5EF4-FFF2-40B4-BE49-F238E27FC236}">
                <a16:creationId xmlns:a16="http://schemas.microsoft.com/office/drawing/2014/main" id="{B40EE37E-3112-DD4B-B5EA-B6EFC865D2EC}"/>
              </a:ext>
            </a:extLst>
          </p:cNvPr>
          <p:cNvSpPr txBox="1">
            <a:spLocks noChangeArrowheads="1"/>
          </p:cNvSpPr>
          <p:nvPr/>
        </p:nvSpPr>
        <p:spPr bwMode="auto">
          <a:xfrm>
            <a:off x="1219200" y="2289175"/>
            <a:ext cx="1854200" cy="579438"/>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200">
                <a:solidFill>
                  <a:srgbClr val="99CCFF"/>
                </a:solidFill>
                <a:latin typeface="Kosher-Normal" charset="0"/>
                <a:ea typeface="ＭＳ Ｐゴシック" panose="020B0600070205080204" pitchFamily="34" charset="-128"/>
              </a:rPr>
              <a:t>LAMA</a:t>
            </a:r>
            <a:endParaRPr lang="en-US" altLang="en-US" sz="2800">
              <a:solidFill>
                <a:srgbClr val="99CCFF"/>
              </a:solidFill>
              <a:latin typeface="Kosher-Normal" charset="0"/>
              <a:ea typeface="ＭＳ Ｐゴシック" panose="020B0600070205080204" pitchFamily="34" charset="-128"/>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76530"/>
                                        </p:tgtEl>
                                        <p:attrNameLst>
                                          <p:attrName>style.visibility</p:attrName>
                                        </p:attrNameLst>
                                      </p:cBhvr>
                                      <p:to>
                                        <p:strVal val="visible"/>
                                      </p:to>
                                    </p:set>
                                    <p:anim calcmode="lin" valueType="num">
                                      <p:cBhvr>
                                        <p:cTn id="7" dur="500" fill="hold"/>
                                        <p:tgtEl>
                                          <p:spTgt spid="576530"/>
                                        </p:tgtEl>
                                        <p:attrNameLst>
                                          <p:attrName>ppt_w</p:attrName>
                                        </p:attrNameLst>
                                      </p:cBhvr>
                                      <p:tavLst>
                                        <p:tav tm="0">
                                          <p:val>
                                            <p:fltVal val="0"/>
                                          </p:val>
                                        </p:tav>
                                        <p:tav tm="100000">
                                          <p:val>
                                            <p:strVal val="#ppt_w"/>
                                          </p:val>
                                        </p:tav>
                                      </p:tavLst>
                                    </p:anim>
                                    <p:anim calcmode="lin" valueType="num">
                                      <p:cBhvr>
                                        <p:cTn id="8" dur="500" fill="hold"/>
                                        <p:tgtEl>
                                          <p:spTgt spid="576530"/>
                                        </p:tgtEl>
                                        <p:attrNameLst>
                                          <p:attrName>ppt_h</p:attrName>
                                        </p:attrNameLst>
                                      </p:cBhvr>
                                      <p:tavLst>
                                        <p:tav tm="0">
                                          <p:val>
                                            <p:fltVal val="0"/>
                                          </p:val>
                                        </p:tav>
                                        <p:tav tm="100000">
                                          <p:val>
                                            <p:strVal val="#ppt_h"/>
                                          </p:val>
                                        </p:tav>
                                      </p:tavLst>
                                    </p:anim>
                                    <p:anim calcmode="lin" valueType="num">
                                      <p:cBhvr>
                                        <p:cTn id="9" dur="500" fill="hold"/>
                                        <p:tgtEl>
                                          <p:spTgt spid="576530"/>
                                        </p:tgtEl>
                                        <p:attrNameLst>
                                          <p:attrName>ppt_x</p:attrName>
                                        </p:attrNameLst>
                                      </p:cBhvr>
                                      <p:tavLst>
                                        <p:tav tm="0">
                                          <p:val>
                                            <p:fltVal val="0.5"/>
                                          </p:val>
                                        </p:tav>
                                        <p:tav tm="100000">
                                          <p:val>
                                            <p:strVal val="#ppt_x"/>
                                          </p:val>
                                        </p:tav>
                                      </p:tavLst>
                                    </p:anim>
                                    <p:anim calcmode="lin" valueType="num">
                                      <p:cBhvr>
                                        <p:cTn id="10" dur="500" fill="hold"/>
                                        <p:tgtEl>
                                          <p:spTgt spid="57653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grpId="1" nodeType="clickEffect">
                                  <p:stCondLst>
                                    <p:cond delay="0"/>
                                  </p:stCondLst>
                                  <p:childTnLst>
                                    <p:animEffect transition="out" filter="dissolve">
                                      <p:cBhvr>
                                        <p:cTn id="14" dur="500"/>
                                        <p:tgtEl>
                                          <p:spTgt spid="576530"/>
                                        </p:tgtEl>
                                      </p:cBhvr>
                                    </p:animEffect>
                                    <p:set>
                                      <p:cBhvr>
                                        <p:cTn id="15" dur="1" fill="hold">
                                          <p:stCondLst>
                                            <p:cond delay="499"/>
                                          </p:stCondLst>
                                        </p:cTn>
                                        <p:tgtEl>
                                          <p:spTgt spid="576530"/>
                                        </p:tgtEl>
                                        <p:attrNameLst>
                                          <p:attrName>style.visibility</p:attrName>
                                        </p:attrNameLst>
                                      </p:cBhvr>
                                      <p:to>
                                        <p:strVal val="hidden"/>
                                      </p:to>
                                    </p:set>
                                  </p:childTnLst>
                                </p:cTn>
                              </p:par>
                            </p:childTnLst>
                          </p:cTn>
                        </p:par>
                        <p:par>
                          <p:cTn id="16" fill="hold" nodeType="afterGroup">
                            <p:stCondLst>
                              <p:cond delay="500"/>
                            </p:stCondLst>
                            <p:childTnLst>
                              <p:par>
                                <p:cTn id="17" presetID="15" presetClass="entr" presetSubtype="0" fill="hold" grpId="0" nodeType="afterEffect">
                                  <p:stCondLst>
                                    <p:cond delay="0"/>
                                  </p:stCondLst>
                                  <p:childTnLst>
                                    <p:set>
                                      <p:cBhvr>
                                        <p:cTn id="18" dur="1" fill="hold">
                                          <p:stCondLst>
                                            <p:cond delay="0"/>
                                          </p:stCondLst>
                                        </p:cTn>
                                        <p:tgtEl>
                                          <p:spTgt spid="576517"/>
                                        </p:tgtEl>
                                        <p:attrNameLst>
                                          <p:attrName>style.visibility</p:attrName>
                                        </p:attrNameLst>
                                      </p:cBhvr>
                                      <p:to>
                                        <p:strVal val="visible"/>
                                      </p:to>
                                    </p:set>
                                    <p:anim calcmode="lin" valueType="num">
                                      <p:cBhvr>
                                        <p:cTn id="19" dur="1000" fill="hold"/>
                                        <p:tgtEl>
                                          <p:spTgt spid="576517"/>
                                        </p:tgtEl>
                                        <p:attrNameLst>
                                          <p:attrName>ppt_w</p:attrName>
                                        </p:attrNameLst>
                                      </p:cBhvr>
                                      <p:tavLst>
                                        <p:tav tm="0">
                                          <p:val>
                                            <p:fltVal val="0"/>
                                          </p:val>
                                        </p:tav>
                                        <p:tav tm="100000">
                                          <p:val>
                                            <p:strVal val="#ppt_w"/>
                                          </p:val>
                                        </p:tav>
                                      </p:tavLst>
                                    </p:anim>
                                    <p:anim calcmode="lin" valueType="num">
                                      <p:cBhvr>
                                        <p:cTn id="20" dur="1000" fill="hold"/>
                                        <p:tgtEl>
                                          <p:spTgt spid="576517"/>
                                        </p:tgtEl>
                                        <p:attrNameLst>
                                          <p:attrName>ppt_h</p:attrName>
                                        </p:attrNameLst>
                                      </p:cBhvr>
                                      <p:tavLst>
                                        <p:tav tm="0">
                                          <p:val>
                                            <p:fltVal val="0"/>
                                          </p:val>
                                        </p:tav>
                                        <p:tav tm="100000">
                                          <p:val>
                                            <p:strVal val="#ppt_h"/>
                                          </p:val>
                                        </p:tav>
                                      </p:tavLst>
                                    </p:anim>
                                    <p:anim calcmode="lin" valueType="num">
                                      <p:cBhvr>
                                        <p:cTn id="21" dur="1000" fill="hold"/>
                                        <p:tgtEl>
                                          <p:spTgt spid="57651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76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576518"/>
                                        </p:tgtEl>
                                        <p:attrNameLst>
                                          <p:attrName>style.visibility</p:attrName>
                                        </p:attrNameLst>
                                      </p:cBhvr>
                                      <p:to>
                                        <p:strVal val="visible"/>
                                      </p:to>
                                    </p:set>
                                    <p:anim calcmode="lin" valueType="num">
                                      <p:cBhvr>
                                        <p:cTn id="27" dur="1000" fill="hold"/>
                                        <p:tgtEl>
                                          <p:spTgt spid="576518"/>
                                        </p:tgtEl>
                                        <p:attrNameLst>
                                          <p:attrName>ppt_w</p:attrName>
                                        </p:attrNameLst>
                                      </p:cBhvr>
                                      <p:tavLst>
                                        <p:tav tm="0">
                                          <p:val>
                                            <p:fltVal val="0"/>
                                          </p:val>
                                        </p:tav>
                                        <p:tav tm="100000">
                                          <p:val>
                                            <p:strVal val="#ppt_w"/>
                                          </p:val>
                                        </p:tav>
                                      </p:tavLst>
                                    </p:anim>
                                    <p:anim calcmode="lin" valueType="num">
                                      <p:cBhvr>
                                        <p:cTn id="28" dur="1000" fill="hold"/>
                                        <p:tgtEl>
                                          <p:spTgt spid="576518"/>
                                        </p:tgtEl>
                                        <p:attrNameLst>
                                          <p:attrName>ppt_h</p:attrName>
                                        </p:attrNameLst>
                                      </p:cBhvr>
                                      <p:tavLst>
                                        <p:tav tm="0">
                                          <p:val>
                                            <p:fltVal val="0"/>
                                          </p:val>
                                        </p:tav>
                                        <p:tav tm="100000">
                                          <p:val>
                                            <p:strVal val="#ppt_h"/>
                                          </p:val>
                                        </p:tav>
                                      </p:tavLst>
                                    </p:anim>
                                    <p:anim calcmode="lin" valueType="num">
                                      <p:cBhvr>
                                        <p:cTn id="29" dur="1000" fill="hold"/>
                                        <p:tgtEl>
                                          <p:spTgt spid="576518"/>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576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576515"/>
                                        </p:tgtEl>
                                        <p:attrNameLst>
                                          <p:attrName>style.visibility</p:attrName>
                                        </p:attrNameLst>
                                      </p:cBhvr>
                                      <p:to>
                                        <p:strVal val="visible"/>
                                      </p:to>
                                    </p:set>
                                    <p:anim calcmode="lin" valueType="num">
                                      <p:cBhvr>
                                        <p:cTn id="35" dur="1000" fill="hold"/>
                                        <p:tgtEl>
                                          <p:spTgt spid="576515"/>
                                        </p:tgtEl>
                                        <p:attrNameLst>
                                          <p:attrName>ppt_w</p:attrName>
                                        </p:attrNameLst>
                                      </p:cBhvr>
                                      <p:tavLst>
                                        <p:tav tm="0">
                                          <p:val>
                                            <p:fltVal val="0"/>
                                          </p:val>
                                        </p:tav>
                                        <p:tav tm="100000">
                                          <p:val>
                                            <p:strVal val="#ppt_w"/>
                                          </p:val>
                                        </p:tav>
                                      </p:tavLst>
                                    </p:anim>
                                    <p:anim calcmode="lin" valueType="num">
                                      <p:cBhvr>
                                        <p:cTn id="36" dur="1000" fill="hold"/>
                                        <p:tgtEl>
                                          <p:spTgt spid="576515"/>
                                        </p:tgtEl>
                                        <p:attrNameLst>
                                          <p:attrName>ppt_h</p:attrName>
                                        </p:attrNameLst>
                                      </p:cBhvr>
                                      <p:tavLst>
                                        <p:tav tm="0">
                                          <p:val>
                                            <p:fltVal val="0"/>
                                          </p:val>
                                        </p:tav>
                                        <p:tav tm="100000">
                                          <p:val>
                                            <p:strVal val="#ppt_h"/>
                                          </p:val>
                                        </p:tav>
                                      </p:tavLst>
                                    </p:anim>
                                    <p:anim calcmode="lin" valueType="num">
                                      <p:cBhvr>
                                        <p:cTn id="37" dur="1000" fill="hold"/>
                                        <p:tgtEl>
                                          <p:spTgt spid="576515"/>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5765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576516"/>
                                        </p:tgtEl>
                                        <p:attrNameLst>
                                          <p:attrName>style.visibility</p:attrName>
                                        </p:attrNameLst>
                                      </p:cBhvr>
                                      <p:to>
                                        <p:strVal val="visible"/>
                                      </p:to>
                                    </p:set>
                                    <p:anim calcmode="lin" valueType="num">
                                      <p:cBhvr>
                                        <p:cTn id="43" dur="500" fill="hold"/>
                                        <p:tgtEl>
                                          <p:spTgt spid="576516"/>
                                        </p:tgtEl>
                                        <p:attrNameLst>
                                          <p:attrName>ppt_w</p:attrName>
                                        </p:attrNameLst>
                                      </p:cBhvr>
                                      <p:tavLst>
                                        <p:tav tm="0">
                                          <p:val>
                                            <p:fltVal val="0"/>
                                          </p:val>
                                        </p:tav>
                                        <p:tav tm="100000">
                                          <p:val>
                                            <p:strVal val="#ppt_w"/>
                                          </p:val>
                                        </p:tav>
                                      </p:tavLst>
                                    </p:anim>
                                    <p:anim calcmode="lin" valueType="num">
                                      <p:cBhvr>
                                        <p:cTn id="44" dur="500" fill="hold"/>
                                        <p:tgtEl>
                                          <p:spTgt spid="576516"/>
                                        </p:tgtEl>
                                        <p:attrNameLst>
                                          <p:attrName>ppt_h</p:attrName>
                                        </p:attrNameLst>
                                      </p:cBhvr>
                                      <p:tavLst>
                                        <p:tav tm="0">
                                          <p:val>
                                            <p:fltVal val="0"/>
                                          </p:val>
                                        </p:tav>
                                        <p:tav tm="100000">
                                          <p:val>
                                            <p:strVal val="#ppt_h"/>
                                          </p:val>
                                        </p:tav>
                                      </p:tavLst>
                                    </p:anim>
                                    <p:anim calcmode="lin" valueType="num">
                                      <p:cBhvr>
                                        <p:cTn id="45" dur="500" fill="hold"/>
                                        <p:tgtEl>
                                          <p:spTgt spid="576516"/>
                                        </p:tgtEl>
                                        <p:attrNameLst>
                                          <p:attrName>ppt_x</p:attrName>
                                        </p:attrNameLst>
                                      </p:cBhvr>
                                      <p:tavLst>
                                        <p:tav tm="0">
                                          <p:val>
                                            <p:fltVal val="0.5"/>
                                          </p:val>
                                        </p:tav>
                                        <p:tav tm="100000">
                                          <p:val>
                                            <p:strVal val="#ppt_x"/>
                                          </p:val>
                                        </p:tav>
                                      </p:tavLst>
                                    </p:anim>
                                    <p:anim calcmode="lin" valueType="num">
                                      <p:cBhvr>
                                        <p:cTn id="46" dur="500" fill="hold"/>
                                        <p:tgtEl>
                                          <p:spTgt spid="576516"/>
                                        </p:tgtEl>
                                        <p:attrNameLst>
                                          <p:attrName>ppt_y</p:attrName>
                                        </p:attrNameLst>
                                      </p:cBhvr>
                                      <p:tavLst>
                                        <p:tav tm="0">
                                          <p:val>
                                            <p:fltVal val="0.5"/>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nodeType="clickEffect">
                                  <p:stCondLst>
                                    <p:cond delay="0"/>
                                  </p:stCondLst>
                                  <p:childTnLst>
                                    <p:set>
                                      <p:cBhvr>
                                        <p:cTn id="50" dur="1" fill="hold">
                                          <p:stCondLst>
                                            <p:cond delay="0"/>
                                          </p:stCondLst>
                                        </p:cTn>
                                        <p:tgtEl>
                                          <p:spTgt spid="576525"/>
                                        </p:tgtEl>
                                        <p:attrNameLst>
                                          <p:attrName>style.visibility</p:attrName>
                                        </p:attrNameLst>
                                      </p:cBhvr>
                                      <p:to>
                                        <p:strVal val="visible"/>
                                      </p:to>
                                    </p:set>
                                    <p:anim calcmode="lin" valueType="num">
                                      <p:cBhvr>
                                        <p:cTn id="51" dur="500" fill="hold"/>
                                        <p:tgtEl>
                                          <p:spTgt spid="576525"/>
                                        </p:tgtEl>
                                        <p:attrNameLst>
                                          <p:attrName>ppt_w</p:attrName>
                                        </p:attrNameLst>
                                      </p:cBhvr>
                                      <p:tavLst>
                                        <p:tav tm="0">
                                          <p:val>
                                            <p:fltVal val="0"/>
                                          </p:val>
                                        </p:tav>
                                        <p:tav tm="100000">
                                          <p:val>
                                            <p:strVal val="#ppt_w"/>
                                          </p:val>
                                        </p:tav>
                                      </p:tavLst>
                                    </p:anim>
                                    <p:anim calcmode="lin" valueType="num">
                                      <p:cBhvr>
                                        <p:cTn id="52" dur="500" fill="hold"/>
                                        <p:tgtEl>
                                          <p:spTgt spid="576525"/>
                                        </p:tgtEl>
                                        <p:attrNameLst>
                                          <p:attrName>ppt_h</p:attrName>
                                        </p:attrNameLst>
                                      </p:cBhvr>
                                      <p:tavLst>
                                        <p:tav tm="0">
                                          <p:val>
                                            <p:fltVal val="0"/>
                                          </p:val>
                                        </p:tav>
                                        <p:tav tm="100000">
                                          <p:val>
                                            <p:strVal val="#ppt_h"/>
                                          </p:val>
                                        </p:tav>
                                      </p:tavLst>
                                    </p:anim>
                                    <p:anim calcmode="lin" valueType="num">
                                      <p:cBhvr>
                                        <p:cTn id="53" dur="500" fill="hold"/>
                                        <p:tgtEl>
                                          <p:spTgt spid="576525"/>
                                        </p:tgtEl>
                                        <p:attrNameLst>
                                          <p:attrName>ppt_x</p:attrName>
                                        </p:attrNameLst>
                                      </p:cBhvr>
                                      <p:tavLst>
                                        <p:tav tm="0">
                                          <p:val>
                                            <p:fltVal val="0.5"/>
                                          </p:val>
                                        </p:tav>
                                        <p:tav tm="100000">
                                          <p:val>
                                            <p:strVal val="#ppt_x"/>
                                          </p:val>
                                        </p:tav>
                                      </p:tavLst>
                                    </p:anim>
                                    <p:anim calcmode="lin" valueType="num">
                                      <p:cBhvr>
                                        <p:cTn id="54" dur="500" fill="hold"/>
                                        <p:tgtEl>
                                          <p:spTgt spid="576525"/>
                                        </p:tgtEl>
                                        <p:attrNameLst>
                                          <p:attrName>ppt_y</p:attrName>
                                        </p:attrNameLst>
                                      </p:cBhvr>
                                      <p:tavLst>
                                        <p:tav tm="0">
                                          <p:val>
                                            <p:fltVal val="0.5"/>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nodeType="clickEffect">
                                  <p:stCondLst>
                                    <p:cond delay="0"/>
                                  </p:stCondLst>
                                  <p:childTnLst>
                                    <p:set>
                                      <p:cBhvr>
                                        <p:cTn id="58" dur="1" fill="hold">
                                          <p:stCondLst>
                                            <p:cond delay="0"/>
                                          </p:stCondLst>
                                        </p:cTn>
                                        <p:tgtEl>
                                          <p:spTgt spid="576524"/>
                                        </p:tgtEl>
                                        <p:attrNameLst>
                                          <p:attrName>style.visibility</p:attrName>
                                        </p:attrNameLst>
                                      </p:cBhvr>
                                      <p:to>
                                        <p:strVal val="visible"/>
                                      </p:to>
                                    </p:set>
                                    <p:anim calcmode="lin" valueType="num">
                                      <p:cBhvr>
                                        <p:cTn id="59" dur="500" fill="hold"/>
                                        <p:tgtEl>
                                          <p:spTgt spid="576524"/>
                                        </p:tgtEl>
                                        <p:attrNameLst>
                                          <p:attrName>ppt_w</p:attrName>
                                        </p:attrNameLst>
                                      </p:cBhvr>
                                      <p:tavLst>
                                        <p:tav tm="0">
                                          <p:val>
                                            <p:fltVal val="0"/>
                                          </p:val>
                                        </p:tav>
                                        <p:tav tm="100000">
                                          <p:val>
                                            <p:strVal val="#ppt_w"/>
                                          </p:val>
                                        </p:tav>
                                      </p:tavLst>
                                    </p:anim>
                                    <p:anim calcmode="lin" valueType="num">
                                      <p:cBhvr>
                                        <p:cTn id="60" dur="500" fill="hold"/>
                                        <p:tgtEl>
                                          <p:spTgt spid="576524"/>
                                        </p:tgtEl>
                                        <p:attrNameLst>
                                          <p:attrName>ppt_h</p:attrName>
                                        </p:attrNameLst>
                                      </p:cBhvr>
                                      <p:tavLst>
                                        <p:tav tm="0">
                                          <p:val>
                                            <p:fltVal val="0"/>
                                          </p:val>
                                        </p:tav>
                                        <p:tav tm="100000">
                                          <p:val>
                                            <p:strVal val="#ppt_h"/>
                                          </p:val>
                                        </p:tav>
                                      </p:tavLst>
                                    </p:anim>
                                    <p:anim calcmode="lin" valueType="num">
                                      <p:cBhvr>
                                        <p:cTn id="61" dur="500" fill="hold"/>
                                        <p:tgtEl>
                                          <p:spTgt spid="576524"/>
                                        </p:tgtEl>
                                        <p:attrNameLst>
                                          <p:attrName>ppt_x</p:attrName>
                                        </p:attrNameLst>
                                      </p:cBhvr>
                                      <p:tavLst>
                                        <p:tav tm="0">
                                          <p:val>
                                            <p:fltVal val="0.5"/>
                                          </p:val>
                                        </p:tav>
                                        <p:tav tm="100000">
                                          <p:val>
                                            <p:strVal val="#ppt_x"/>
                                          </p:val>
                                        </p:tav>
                                      </p:tavLst>
                                    </p:anim>
                                    <p:anim calcmode="lin" valueType="num">
                                      <p:cBhvr>
                                        <p:cTn id="62" dur="500" fill="hold"/>
                                        <p:tgtEl>
                                          <p:spTgt spid="576524"/>
                                        </p:tgtEl>
                                        <p:attrNameLst>
                                          <p:attrName>ppt_y</p:attrName>
                                        </p:attrNameLst>
                                      </p:cBhvr>
                                      <p:tavLst>
                                        <p:tav tm="0">
                                          <p:val>
                                            <p:fltVal val="0.5"/>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528" fill="hold" nodeType="clickEffect">
                                  <p:stCondLst>
                                    <p:cond delay="0"/>
                                  </p:stCondLst>
                                  <p:childTnLst>
                                    <p:set>
                                      <p:cBhvr>
                                        <p:cTn id="66" dur="1" fill="hold">
                                          <p:stCondLst>
                                            <p:cond delay="0"/>
                                          </p:stCondLst>
                                        </p:cTn>
                                        <p:tgtEl>
                                          <p:spTgt spid="576523"/>
                                        </p:tgtEl>
                                        <p:attrNameLst>
                                          <p:attrName>style.visibility</p:attrName>
                                        </p:attrNameLst>
                                      </p:cBhvr>
                                      <p:to>
                                        <p:strVal val="visible"/>
                                      </p:to>
                                    </p:set>
                                    <p:anim calcmode="lin" valueType="num">
                                      <p:cBhvr>
                                        <p:cTn id="67" dur="500" fill="hold"/>
                                        <p:tgtEl>
                                          <p:spTgt spid="576523"/>
                                        </p:tgtEl>
                                        <p:attrNameLst>
                                          <p:attrName>ppt_w</p:attrName>
                                        </p:attrNameLst>
                                      </p:cBhvr>
                                      <p:tavLst>
                                        <p:tav tm="0">
                                          <p:val>
                                            <p:fltVal val="0"/>
                                          </p:val>
                                        </p:tav>
                                        <p:tav tm="100000">
                                          <p:val>
                                            <p:strVal val="#ppt_w"/>
                                          </p:val>
                                        </p:tav>
                                      </p:tavLst>
                                    </p:anim>
                                    <p:anim calcmode="lin" valueType="num">
                                      <p:cBhvr>
                                        <p:cTn id="68" dur="500" fill="hold"/>
                                        <p:tgtEl>
                                          <p:spTgt spid="576523"/>
                                        </p:tgtEl>
                                        <p:attrNameLst>
                                          <p:attrName>ppt_h</p:attrName>
                                        </p:attrNameLst>
                                      </p:cBhvr>
                                      <p:tavLst>
                                        <p:tav tm="0">
                                          <p:val>
                                            <p:fltVal val="0"/>
                                          </p:val>
                                        </p:tav>
                                        <p:tav tm="100000">
                                          <p:val>
                                            <p:strVal val="#ppt_h"/>
                                          </p:val>
                                        </p:tav>
                                      </p:tavLst>
                                    </p:anim>
                                    <p:anim calcmode="lin" valueType="num">
                                      <p:cBhvr>
                                        <p:cTn id="69" dur="500" fill="hold"/>
                                        <p:tgtEl>
                                          <p:spTgt spid="576523"/>
                                        </p:tgtEl>
                                        <p:attrNameLst>
                                          <p:attrName>ppt_x</p:attrName>
                                        </p:attrNameLst>
                                      </p:cBhvr>
                                      <p:tavLst>
                                        <p:tav tm="0">
                                          <p:val>
                                            <p:fltVal val="0.5"/>
                                          </p:val>
                                        </p:tav>
                                        <p:tav tm="100000">
                                          <p:val>
                                            <p:strVal val="#ppt_x"/>
                                          </p:val>
                                        </p:tav>
                                      </p:tavLst>
                                    </p:anim>
                                    <p:anim calcmode="lin" valueType="num">
                                      <p:cBhvr>
                                        <p:cTn id="70" dur="500" fill="hold"/>
                                        <p:tgtEl>
                                          <p:spTgt spid="576523"/>
                                        </p:tgtEl>
                                        <p:attrNameLst>
                                          <p:attrName>ppt_y</p:attrName>
                                        </p:attrNameLst>
                                      </p:cBhvr>
                                      <p:tavLst>
                                        <p:tav tm="0">
                                          <p:val>
                                            <p:fltVal val="0.5"/>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528" fill="hold" nodeType="clickEffect">
                                  <p:stCondLst>
                                    <p:cond delay="0"/>
                                  </p:stCondLst>
                                  <p:childTnLst>
                                    <p:set>
                                      <p:cBhvr>
                                        <p:cTn id="74" dur="1" fill="hold">
                                          <p:stCondLst>
                                            <p:cond delay="0"/>
                                          </p:stCondLst>
                                        </p:cTn>
                                        <p:tgtEl>
                                          <p:spTgt spid="576520"/>
                                        </p:tgtEl>
                                        <p:attrNameLst>
                                          <p:attrName>style.visibility</p:attrName>
                                        </p:attrNameLst>
                                      </p:cBhvr>
                                      <p:to>
                                        <p:strVal val="visible"/>
                                      </p:to>
                                    </p:set>
                                    <p:anim calcmode="lin" valueType="num">
                                      <p:cBhvr>
                                        <p:cTn id="75" dur="500" fill="hold"/>
                                        <p:tgtEl>
                                          <p:spTgt spid="576520"/>
                                        </p:tgtEl>
                                        <p:attrNameLst>
                                          <p:attrName>ppt_w</p:attrName>
                                        </p:attrNameLst>
                                      </p:cBhvr>
                                      <p:tavLst>
                                        <p:tav tm="0">
                                          <p:val>
                                            <p:fltVal val="0"/>
                                          </p:val>
                                        </p:tav>
                                        <p:tav tm="100000">
                                          <p:val>
                                            <p:strVal val="#ppt_w"/>
                                          </p:val>
                                        </p:tav>
                                      </p:tavLst>
                                    </p:anim>
                                    <p:anim calcmode="lin" valueType="num">
                                      <p:cBhvr>
                                        <p:cTn id="76" dur="500" fill="hold"/>
                                        <p:tgtEl>
                                          <p:spTgt spid="576520"/>
                                        </p:tgtEl>
                                        <p:attrNameLst>
                                          <p:attrName>ppt_h</p:attrName>
                                        </p:attrNameLst>
                                      </p:cBhvr>
                                      <p:tavLst>
                                        <p:tav tm="0">
                                          <p:val>
                                            <p:fltVal val="0"/>
                                          </p:val>
                                        </p:tav>
                                        <p:tav tm="100000">
                                          <p:val>
                                            <p:strVal val="#ppt_h"/>
                                          </p:val>
                                        </p:tav>
                                      </p:tavLst>
                                    </p:anim>
                                    <p:anim calcmode="lin" valueType="num">
                                      <p:cBhvr>
                                        <p:cTn id="77" dur="500" fill="hold"/>
                                        <p:tgtEl>
                                          <p:spTgt spid="576520"/>
                                        </p:tgtEl>
                                        <p:attrNameLst>
                                          <p:attrName>ppt_x</p:attrName>
                                        </p:attrNameLst>
                                      </p:cBhvr>
                                      <p:tavLst>
                                        <p:tav tm="0">
                                          <p:val>
                                            <p:fltVal val="0.5"/>
                                          </p:val>
                                        </p:tav>
                                        <p:tav tm="100000">
                                          <p:val>
                                            <p:strVal val="#ppt_x"/>
                                          </p:val>
                                        </p:tav>
                                      </p:tavLst>
                                    </p:anim>
                                    <p:anim calcmode="lin" valueType="num">
                                      <p:cBhvr>
                                        <p:cTn id="78" dur="500" fill="hold"/>
                                        <p:tgtEl>
                                          <p:spTgt spid="576520"/>
                                        </p:tgtEl>
                                        <p:attrNameLst>
                                          <p:attrName>ppt_y</p:attrName>
                                        </p:attrNameLst>
                                      </p:cBhvr>
                                      <p:tavLst>
                                        <p:tav tm="0">
                                          <p:val>
                                            <p:fltVal val="0.5"/>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ntr" presetSubtype="528" fill="hold" nodeType="clickEffect">
                                  <p:stCondLst>
                                    <p:cond delay="0"/>
                                  </p:stCondLst>
                                  <p:childTnLst>
                                    <p:set>
                                      <p:cBhvr>
                                        <p:cTn id="82" dur="1" fill="hold">
                                          <p:stCondLst>
                                            <p:cond delay="0"/>
                                          </p:stCondLst>
                                        </p:cTn>
                                        <p:tgtEl>
                                          <p:spTgt spid="576521"/>
                                        </p:tgtEl>
                                        <p:attrNameLst>
                                          <p:attrName>style.visibility</p:attrName>
                                        </p:attrNameLst>
                                      </p:cBhvr>
                                      <p:to>
                                        <p:strVal val="visible"/>
                                      </p:to>
                                    </p:set>
                                    <p:anim calcmode="lin" valueType="num">
                                      <p:cBhvr>
                                        <p:cTn id="83" dur="500" fill="hold"/>
                                        <p:tgtEl>
                                          <p:spTgt spid="576521"/>
                                        </p:tgtEl>
                                        <p:attrNameLst>
                                          <p:attrName>ppt_w</p:attrName>
                                        </p:attrNameLst>
                                      </p:cBhvr>
                                      <p:tavLst>
                                        <p:tav tm="0">
                                          <p:val>
                                            <p:fltVal val="0"/>
                                          </p:val>
                                        </p:tav>
                                        <p:tav tm="100000">
                                          <p:val>
                                            <p:strVal val="#ppt_w"/>
                                          </p:val>
                                        </p:tav>
                                      </p:tavLst>
                                    </p:anim>
                                    <p:anim calcmode="lin" valueType="num">
                                      <p:cBhvr>
                                        <p:cTn id="84" dur="500" fill="hold"/>
                                        <p:tgtEl>
                                          <p:spTgt spid="576521"/>
                                        </p:tgtEl>
                                        <p:attrNameLst>
                                          <p:attrName>ppt_h</p:attrName>
                                        </p:attrNameLst>
                                      </p:cBhvr>
                                      <p:tavLst>
                                        <p:tav tm="0">
                                          <p:val>
                                            <p:fltVal val="0"/>
                                          </p:val>
                                        </p:tav>
                                        <p:tav tm="100000">
                                          <p:val>
                                            <p:strVal val="#ppt_h"/>
                                          </p:val>
                                        </p:tav>
                                      </p:tavLst>
                                    </p:anim>
                                    <p:anim calcmode="lin" valueType="num">
                                      <p:cBhvr>
                                        <p:cTn id="85" dur="500" fill="hold"/>
                                        <p:tgtEl>
                                          <p:spTgt spid="576521"/>
                                        </p:tgtEl>
                                        <p:attrNameLst>
                                          <p:attrName>ppt_x</p:attrName>
                                        </p:attrNameLst>
                                      </p:cBhvr>
                                      <p:tavLst>
                                        <p:tav tm="0">
                                          <p:val>
                                            <p:fltVal val="0.5"/>
                                          </p:val>
                                        </p:tav>
                                        <p:tav tm="100000">
                                          <p:val>
                                            <p:strVal val="#ppt_x"/>
                                          </p:val>
                                        </p:tav>
                                      </p:tavLst>
                                    </p:anim>
                                    <p:anim calcmode="lin" valueType="num">
                                      <p:cBhvr>
                                        <p:cTn id="86" dur="500" fill="hold"/>
                                        <p:tgtEl>
                                          <p:spTgt spid="576521"/>
                                        </p:tgtEl>
                                        <p:attrNameLst>
                                          <p:attrName>ppt_y</p:attrName>
                                        </p:attrNameLst>
                                      </p:cBhvr>
                                      <p:tavLst>
                                        <p:tav tm="0">
                                          <p:val>
                                            <p:fltVal val="0.5"/>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528" fill="hold" nodeType="clickEffect">
                                  <p:stCondLst>
                                    <p:cond delay="0"/>
                                  </p:stCondLst>
                                  <p:childTnLst>
                                    <p:set>
                                      <p:cBhvr>
                                        <p:cTn id="90" dur="1" fill="hold">
                                          <p:stCondLst>
                                            <p:cond delay="0"/>
                                          </p:stCondLst>
                                        </p:cTn>
                                        <p:tgtEl>
                                          <p:spTgt spid="576522"/>
                                        </p:tgtEl>
                                        <p:attrNameLst>
                                          <p:attrName>style.visibility</p:attrName>
                                        </p:attrNameLst>
                                      </p:cBhvr>
                                      <p:to>
                                        <p:strVal val="visible"/>
                                      </p:to>
                                    </p:set>
                                    <p:anim calcmode="lin" valueType="num">
                                      <p:cBhvr>
                                        <p:cTn id="91" dur="500" fill="hold"/>
                                        <p:tgtEl>
                                          <p:spTgt spid="576522"/>
                                        </p:tgtEl>
                                        <p:attrNameLst>
                                          <p:attrName>ppt_w</p:attrName>
                                        </p:attrNameLst>
                                      </p:cBhvr>
                                      <p:tavLst>
                                        <p:tav tm="0">
                                          <p:val>
                                            <p:fltVal val="0"/>
                                          </p:val>
                                        </p:tav>
                                        <p:tav tm="100000">
                                          <p:val>
                                            <p:strVal val="#ppt_w"/>
                                          </p:val>
                                        </p:tav>
                                      </p:tavLst>
                                    </p:anim>
                                    <p:anim calcmode="lin" valueType="num">
                                      <p:cBhvr>
                                        <p:cTn id="92" dur="500" fill="hold"/>
                                        <p:tgtEl>
                                          <p:spTgt spid="576522"/>
                                        </p:tgtEl>
                                        <p:attrNameLst>
                                          <p:attrName>ppt_h</p:attrName>
                                        </p:attrNameLst>
                                      </p:cBhvr>
                                      <p:tavLst>
                                        <p:tav tm="0">
                                          <p:val>
                                            <p:fltVal val="0"/>
                                          </p:val>
                                        </p:tav>
                                        <p:tav tm="100000">
                                          <p:val>
                                            <p:strVal val="#ppt_h"/>
                                          </p:val>
                                        </p:tav>
                                      </p:tavLst>
                                    </p:anim>
                                    <p:anim calcmode="lin" valueType="num">
                                      <p:cBhvr>
                                        <p:cTn id="93" dur="500" fill="hold"/>
                                        <p:tgtEl>
                                          <p:spTgt spid="576522"/>
                                        </p:tgtEl>
                                        <p:attrNameLst>
                                          <p:attrName>ppt_x</p:attrName>
                                        </p:attrNameLst>
                                      </p:cBhvr>
                                      <p:tavLst>
                                        <p:tav tm="0">
                                          <p:val>
                                            <p:fltVal val="0.5"/>
                                          </p:val>
                                        </p:tav>
                                        <p:tav tm="100000">
                                          <p:val>
                                            <p:strVal val="#ppt_x"/>
                                          </p:val>
                                        </p:tav>
                                      </p:tavLst>
                                    </p:anim>
                                    <p:anim calcmode="lin" valueType="num">
                                      <p:cBhvr>
                                        <p:cTn id="94" dur="500" fill="hold"/>
                                        <p:tgtEl>
                                          <p:spTgt spid="576522"/>
                                        </p:tgtEl>
                                        <p:attrNameLst>
                                          <p:attrName>ppt_y</p:attrName>
                                        </p:attrNameLst>
                                      </p:cBhvr>
                                      <p:tavLst>
                                        <p:tav tm="0">
                                          <p:val>
                                            <p:fltVal val="0.5"/>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3" presetClass="entr" presetSubtype="528" fill="hold" grpId="0" nodeType="clickEffect">
                                  <p:stCondLst>
                                    <p:cond delay="0"/>
                                  </p:stCondLst>
                                  <p:childTnLst>
                                    <p:set>
                                      <p:cBhvr>
                                        <p:cTn id="98" dur="1" fill="hold">
                                          <p:stCondLst>
                                            <p:cond delay="0"/>
                                          </p:stCondLst>
                                        </p:cTn>
                                        <p:tgtEl>
                                          <p:spTgt spid="576526"/>
                                        </p:tgtEl>
                                        <p:attrNameLst>
                                          <p:attrName>style.visibility</p:attrName>
                                        </p:attrNameLst>
                                      </p:cBhvr>
                                      <p:to>
                                        <p:strVal val="visible"/>
                                      </p:to>
                                    </p:set>
                                    <p:anim calcmode="lin" valueType="num">
                                      <p:cBhvr>
                                        <p:cTn id="99" dur="500" fill="hold"/>
                                        <p:tgtEl>
                                          <p:spTgt spid="576526"/>
                                        </p:tgtEl>
                                        <p:attrNameLst>
                                          <p:attrName>ppt_w</p:attrName>
                                        </p:attrNameLst>
                                      </p:cBhvr>
                                      <p:tavLst>
                                        <p:tav tm="0">
                                          <p:val>
                                            <p:fltVal val="0"/>
                                          </p:val>
                                        </p:tav>
                                        <p:tav tm="100000">
                                          <p:val>
                                            <p:strVal val="#ppt_w"/>
                                          </p:val>
                                        </p:tav>
                                      </p:tavLst>
                                    </p:anim>
                                    <p:anim calcmode="lin" valueType="num">
                                      <p:cBhvr>
                                        <p:cTn id="100" dur="500" fill="hold"/>
                                        <p:tgtEl>
                                          <p:spTgt spid="576526"/>
                                        </p:tgtEl>
                                        <p:attrNameLst>
                                          <p:attrName>ppt_h</p:attrName>
                                        </p:attrNameLst>
                                      </p:cBhvr>
                                      <p:tavLst>
                                        <p:tav tm="0">
                                          <p:val>
                                            <p:fltVal val="0"/>
                                          </p:val>
                                        </p:tav>
                                        <p:tav tm="100000">
                                          <p:val>
                                            <p:strVal val="#ppt_h"/>
                                          </p:val>
                                        </p:tav>
                                      </p:tavLst>
                                    </p:anim>
                                    <p:anim calcmode="lin" valueType="num">
                                      <p:cBhvr>
                                        <p:cTn id="101" dur="500" fill="hold"/>
                                        <p:tgtEl>
                                          <p:spTgt spid="576526"/>
                                        </p:tgtEl>
                                        <p:attrNameLst>
                                          <p:attrName>ppt_x</p:attrName>
                                        </p:attrNameLst>
                                      </p:cBhvr>
                                      <p:tavLst>
                                        <p:tav tm="0">
                                          <p:val>
                                            <p:fltVal val="0.5"/>
                                          </p:val>
                                        </p:tav>
                                        <p:tav tm="100000">
                                          <p:val>
                                            <p:strVal val="#ppt_x"/>
                                          </p:val>
                                        </p:tav>
                                      </p:tavLst>
                                    </p:anim>
                                    <p:anim calcmode="lin" valueType="num">
                                      <p:cBhvr>
                                        <p:cTn id="102" dur="500" fill="hold"/>
                                        <p:tgtEl>
                                          <p:spTgt spid="576526"/>
                                        </p:tgtEl>
                                        <p:attrNameLst>
                                          <p:attrName>ppt_y</p:attrName>
                                        </p:attrNameLst>
                                      </p:cBhvr>
                                      <p:tavLst>
                                        <p:tav tm="0">
                                          <p:val>
                                            <p:fltVal val="0.5"/>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7" presetClass="entr" presetSubtype="8" fill="hold" grpId="0" nodeType="clickEffect">
                                  <p:stCondLst>
                                    <p:cond delay="0"/>
                                  </p:stCondLst>
                                  <p:childTnLst>
                                    <p:set>
                                      <p:cBhvr>
                                        <p:cTn id="106" dur="1" fill="hold">
                                          <p:stCondLst>
                                            <p:cond delay="0"/>
                                          </p:stCondLst>
                                        </p:cTn>
                                        <p:tgtEl>
                                          <p:spTgt spid="2"/>
                                        </p:tgtEl>
                                        <p:attrNameLst>
                                          <p:attrName>style.visibility</p:attrName>
                                        </p:attrNameLst>
                                      </p:cBhvr>
                                      <p:to>
                                        <p:strVal val="visible"/>
                                      </p:to>
                                    </p:set>
                                    <p:anim calcmode="lin" valueType="num">
                                      <p:cBhvr>
                                        <p:cTn id="107" dur="500" fill="hold"/>
                                        <p:tgtEl>
                                          <p:spTgt spid="2"/>
                                        </p:tgtEl>
                                        <p:attrNameLst>
                                          <p:attrName>ppt_x</p:attrName>
                                        </p:attrNameLst>
                                      </p:cBhvr>
                                      <p:tavLst>
                                        <p:tav tm="0">
                                          <p:val>
                                            <p:strVal val="#ppt_x-#ppt_w/2"/>
                                          </p:val>
                                        </p:tav>
                                        <p:tav tm="100000">
                                          <p:val>
                                            <p:strVal val="#ppt_x"/>
                                          </p:val>
                                        </p:tav>
                                      </p:tavLst>
                                    </p:anim>
                                    <p:anim calcmode="lin" valueType="num">
                                      <p:cBhvr>
                                        <p:cTn id="108" dur="500" fill="hold"/>
                                        <p:tgtEl>
                                          <p:spTgt spid="2"/>
                                        </p:tgtEl>
                                        <p:attrNameLst>
                                          <p:attrName>ppt_y</p:attrName>
                                        </p:attrNameLst>
                                      </p:cBhvr>
                                      <p:tavLst>
                                        <p:tav tm="0">
                                          <p:val>
                                            <p:strVal val="#ppt_y"/>
                                          </p:val>
                                        </p:tav>
                                        <p:tav tm="100000">
                                          <p:val>
                                            <p:strVal val="#ppt_y"/>
                                          </p:val>
                                        </p:tav>
                                      </p:tavLst>
                                    </p:anim>
                                    <p:anim calcmode="lin" valueType="num">
                                      <p:cBhvr>
                                        <p:cTn id="109" dur="500" fill="hold"/>
                                        <p:tgtEl>
                                          <p:spTgt spid="2"/>
                                        </p:tgtEl>
                                        <p:attrNameLst>
                                          <p:attrName>ppt_w</p:attrName>
                                        </p:attrNameLst>
                                      </p:cBhvr>
                                      <p:tavLst>
                                        <p:tav tm="0">
                                          <p:val>
                                            <p:fltVal val="0"/>
                                          </p:val>
                                        </p:tav>
                                        <p:tav tm="100000">
                                          <p:val>
                                            <p:strVal val="#ppt_w"/>
                                          </p:val>
                                        </p:tav>
                                      </p:tavLst>
                                    </p:anim>
                                    <p:anim calcmode="lin" valueType="num">
                                      <p:cBhvr>
                                        <p:cTn id="110" dur="500" fill="hold"/>
                                        <p:tgtEl>
                                          <p:spTgt spid="2"/>
                                        </p:tgtEl>
                                        <p:attrNameLst>
                                          <p:attrName>ppt_h</p:attrName>
                                        </p:attrNameLst>
                                      </p:cBhvr>
                                      <p:tavLst>
                                        <p:tav tm="0">
                                          <p:val>
                                            <p:strVal val="#ppt_h"/>
                                          </p:val>
                                        </p:tav>
                                        <p:tav tm="100000">
                                          <p:val>
                                            <p:strVal val="#ppt_h"/>
                                          </p:val>
                                        </p:tav>
                                      </p:tavLst>
                                    </p:anim>
                                  </p:childTnLst>
                                </p:cTn>
                              </p:par>
                            </p:childTnLst>
                          </p:cTn>
                        </p:par>
                        <p:par>
                          <p:cTn id="111" fill="hold" nodeType="afterGroup">
                            <p:stCondLst>
                              <p:cond delay="500"/>
                            </p:stCondLst>
                            <p:childTnLst>
                              <p:par>
                                <p:cTn id="112" presetID="23" presetClass="entr" presetSubtype="272" fill="hold" grpId="0" nodeType="afterEffect">
                                  <p:stCondLst>
                                    <p:cond delay="0"/>
                                  </p:stCondLst>
                                  <p:childTnLst>
                                    <p:set>
                                      <p:cBhvr>
                                        <p:cTn id="113" dur="1" fill="hold">
                                          <p:stCondLst>
                                            <p:cond delay="0"/>
                                          </p:stCondLst>
                                        </p:cTn>
                                        <p:tgtEl>
                                          <p:spTgt spid="576533"/>
                                        </p:tgtEl>
                                        <p:attrNameLst>
                                          <p:attrName>style.visibility</p:attrName>
                                        </p:attrNameLst>
                                      </p:cBhvr>
                                      <p:to>
                                        <p:strVal val="visible"/>
                                      </p:to>
                                    </p:set>
                                    <p:anim calcmode="lin" valueType="num">
                                      <p:cBhvr>
                                        <p:cTn id="114" dur="500" fill="hold"/>
                                        <p:tgtEl>
                                          <p:spTgt spid="576533"/>
                                        </p:tgtEl>
                                        <p:attrNameLst>
                                          <p:attrName>ppt_w</p:attrName>
                                        </p:attrNameLst>
                                      </p:cBhvr>
                                      <p:tavLst>
                                        <p:tav tm="0">
                                          <p:val>
                                            <p:strVal val="2/3*#ppt_w"/>
                                          </p:val>
                                        </p:tav>
                                        <p:tav tm="100000">
                                          <p:val>
                                            <p:strVal val="#ppt_w"/>
                                          </p:val>
                                        </p:tav>
                                      </p:tavLst>
                                    </p:anim>
                                    <p:anim calcmode="lin" valueType="num">
                                      <p:cBhvr>
                                        <p:cTn id="115" dur="500" fill="hold"/>
                                        <p:tgtEl>
                                          <p:spTgt spid="576533"/>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76533"/>
                                        </p:tgtEl>
                                        <p:attrNameLst>
                                          <p:attrName>style.visibility</p:attrName>
                                        </p:attrNameLst>
                                      </p:cBhvr>
                                      <p:to>
                                        <p:strVal val="hidden"/>
                                      </p:to>
                                    </p:set>
                                  </p:sub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272" fill="hold" grpId="0" nodeType="clickEffect">
                                  <p:stCondLst>
                                    <p:cond delay="0"/>
                                  </p:stCondLst>
                                  <p:childTnLst>
                                    <p:set>
                                      <p:cBhvr>
                                        <p:cTn id="119" dur="1" fill="hold">
                                          <p:stCondLst>
                                            <p:cond delay="0"/>
                                          </p:stCondLst>
                                        </p:cTn>
                                        <p:tgtEl>
                                          <p:spTgt spid="576534"/>
                                        </p:tgtEl>
                                        <p:attrNameLst>
                                          <p:attrName>style.visibility</p:attrName>
                                        </p:attrNameLst>
                                      </p:cBhvr>
                                      <p:to>
                                        <p:strVal val="visible"/>
                                      </p:to>
                                    </p:set>
                                    <p:anim calcmode="lin" valueType="num">
                                      <p:cBhvr>
                                        <p:cTn id="120" dur="500" fill="hold"/>
                                        <p:tgtEl>
                                          <p:spTgt spid="576534"/>
                                        </p:tgtEl>
                                        <p:attrNameLst>
                                          <p:attrName>ppt_w</p:attrName>
                                        </p:attrNameLst>
                                      </p:cBhvr>
                                      <p:tavLst>
                                        <p:tav tm="0">
                                          <p:val>
                                            <p:strVal val="2/3*#ppt_w"/>
                                          </p:val>
                                        </p:tav>
                                        <p:tav tm="100000">
                                          <p:val>
                                            <p:strVal val="#ppt_w"/>
                                          </p:val>
                                        </p:tav>
                                      </p:tavLst>
                                    </p:anim>
                                    <p:anim calcmode="lin" valueType="num">
                                      <p:cBhvr>
                                        <p:cTn id="121" dur="500" fill="hold"/>
                                        <p:tgtEl>
                                          <p:spTgt spid="576534"/>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76534"/>
                                        </p:tgtEl>
                                        <p:attrNameLst>
                                          <p:attrName>style.visibility</p:attrName>
                                        </p:attrNameLst>
                                      </p:cBhvr>
                                      <p:to>
                                        <p:strVal val="hidden"/>
                                      </p:to>
                                    </p:set>
                                  </p:subTnLst>
                                </p:cTn>
                              </p:par>
                            </p:childTnLst>
                          </p:cTn>
                        </p:par>
                      </p:childTnLst>
                    </p:cTn>
                  </p:par>
                  <p:par>
                    <p:cTn id="122" fill="hold" nodeType="clickPar">
                      <p:stCondLst>
                        <p:cond delay="indefinite"/>
                      </p:stCondLst>
                      <p:childTnLst>
                        <p:par>
                          <p:cTn id="123" fill="hold" nodeType="withGroup">
                            <p:stCondLst>
                              <p:cond delay="0"/>
                            </p:stCondLst>
                            <p:childTnLst>
                              <p:par>
                                <p:cTn id="124" presetID="23" presetClass="entr" presetSubtype="272" fill="hold" grpId="0" nodeType="clickEffect">
                                  <p:stCondLst>
                                    <p:cond delay="0"/>
                                  </p:stCondLst>
                                  <p:childTnLst>
                                    <p:set>
                                      <p:cBhvr>
                                        <p:cTn id="125" dur="1" fill="hold">
                                          <p:stCondLst>
                                            <p:cond delay="0"/>
                                          </p:stCondLst>
                                        </p:cTn>
                                        <p:tgtEl>
                                          <p:spTgt spid="576535"/>
                                        </p:tgtEl>
                                        <p:attrNameLst>
                                          <p:attrName>style.visibility</p:attrName>
                                        </p:attrNameLst>
                                      </p:cBhvr>
                                      <p:to>
                                        <p:strVal val="visible"/>
                                      </p:to>
                                    </p:set>
                                    <p:anim calcmode="lin" valueType="num">
                                      <p:cBhvr>
                                        <p:cTn id="126" dur="500" fill="hold"/>
                                        <p:tgtEl>
                                          <p:spTgt spid="576535"/>
                                        </p:tgtEl>
                                        <p:attrNameLst>
                                          <p:attrName>ppt_w</p:attrName>
                                        </p:attrNameLst>
                                      </p:cBhvr>
                                      <p:tavLst>
                                        <p:tav tm="0">
                                          <p:val>
                                            <p:strVal val="2/3*#ppt_w"/>
                                          </p:val>
                                        </p:tav>
                                        <p:tav tm="100000">
                                          <p:val>
                                            <p:strVal val="#ppt_w"/>
                                          </p:val>
                                        </p:tav>
                                      </p:tavLst>
                                    </p:anim>
                                    <p:anim calcmode="lin" valueType="num">
                                      <p:cBhvr>
                                        <p:cTn id="127" dur="500" fill="hold"/>
                                        <p:tgtEl>
                                          <p:spTgt spid="576535"/>
                                        </p:tgtEl>
                                        <p:attrNameLst>
                                          <p:attrName>ppt_h</p:attrName>
                                        </p:attrNameLst>
                                      </p:cBhvr>
                                      <p:tavLst>
                                        <p:tav tm="0">
                                          <p:val>
                                            <p:strVal val="2/3*#ppt_h"/>
                                          </p:val>
                                        </p:tav>
                                        <p:tav tm="100000">
                                          <p:val>
                                            <p:strVal val="#ppt_h"/>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7" presetClass="entr" presetSubtype="8" fill="hold" grpId="0" nodeType="clickEffect">
                                  <p:stCondLst>
                                    <p:cond delay="0"/>
                                  </p:stCondLst>
                                  <p:childTnLst>
                                    <p:set>
                                      <p:cBhvr>
                                        <p:cTn id="131" dur="1" fill="hold">
                                          <p:stCondLst>
                                            <p:cond delay="0"/>
                                          </p:stCondLst>
                                        </p:cTn>
                                        <p:tgtEl>
                                          <p:spTgt spid="178197"/>
                                        </p:tgtEl>
                                        <p:attrNameLst>
                                          <p:attrName>style.visibility</p:attrName>
                                        </p:attrNameLst>
                                      </p:cBhvr>
                                      <p:to>
                                        <p:strVal val="visible"/>
                                      </p:to>
                                    </p:set>
                                    <p:anim calcmode="lin" valueType="num">
                                      <p:cBhvr>
                                        <p:cTn id="132" dur="500" fill="hold"/>
                                        <p:tgtEl>
                                          <p:spTgt spid="178197"/>
                                        </p:tgtEl>
                                        <p:attrNameLst>
                                          <p:attrName>ppt_x</p:attrName>
                                        </p:attrNameLst>
                                      </p:cBhvr>
                                      <p:tavLst>
                                        <p:tav tm="0">
                                          <p:val>
                                            <p:strVal val="#ppt_x-#ppt_w/2"/>
                                          </p:val>
                                        </p:tav>
                                        <p:tav tm="100000">
                                          <p:val>
                                            <p:strVal val="#ppt_x"/>
                                          </p:val>
                                        </p:tav>
                                      </p:tavLst>
                                    </p:anim>
                                    <p:anim calcmode="lin" valueType="num">
                                      <p:cBhvr>
                                        <p:cTn id="133" dur="500" fill="hold"/>
                                        <p:tgtEl>
                                          <p:spTgt spid="178197"/>
                                        </p:tgtEl>
                                        <p:attrNameLst>
                                          <p:attrName>ppt_y</p:attrName>
                                        </p:attrNameLst>
                                      </p:cBhvr>
                                      <p:tavLst>
                                        <p:tav tm="0">
                                          <p:val>
                                            <p:strVal val="#ppt_y"/>
                                          </p:val>
                                        </p:tav>
                                        <p:tav tm="100000">
                                          <p:val>
                                            <p:strVal val="#ppt_y"/>
                                          </p:val>
                                        </p:tav>
                                      </p:tavLst>
                                    </p:anim>
                                    <p:anim calcmode="lin" valueType="num">
                                      <p:cBhvr>
                                        <p:cTn id="134" dur="500" fill="hold"/>
                                        <p:tgtEl>
                                          <p:spTgt spid="178197"/>
                                        </p:tgtEl>
                                        <p:attrNameLst>
                                          <p:attrName>ppt_w</p:attrName>
                                        </p:attrNameLst>
                                      </p:cBhvr>
                                      <p:tavLst>
                                        <p:tav tm="0">
                                          <p:val>
                                            <p:fltVal val="0"/>
                                          </p:val>
                                        </p:tav>
                                        <p:tav tm="100000">
                                          <p:val>
                                            <p:strVal val="#ppt_w"/>
                                          </p:val>
                                        </p:tav>
                                      </p:tavLst>
                                    </p:anim>
                                    <p:anim calcmode="lin" valueType="num">
                                      <p:cBhvr>
                                        <p:cTn id="135" dur="500" fill="hold"/>
                                        <p:tgtEl>
                                          <p:spTgt spid="178197"/>
                                        </p:tgtEl>
                                        <p:attrNameLst>
                                          <p:attrName>ppt_h</p:attrName>
                                        </p:attrNameLst>
                                      </p:cBhvr>
                                      <p:tavLst>
                                        <p:tav tm="0">
                                          <p:val>
                                            <p:strVal val="#ppt_h"/>
                                          </p:val>
                                        </p:tav>
                                        <p:tav tm="100000">
                                          <p:val>
                                            <p:strVal val="#ppt_h"/>
                                          </p:val>
                                        </p:tav>
                                      </p:tavLst>
                                    </p:anim>
                                  </p:childTnLst>
                                </p:cTn>
                              </p:par>
                            </p:childTnLst>
                          </p:cTn>
                        </p:par>
                        <p:par>
                          <p:cTn id="136" fill="hold" nodeType="afterGroup">
                            <p:stCondLst>
                              <p:cond delay="500"/>
                            </p:stCondLst>
                            <p:childTnLst>
                              <p:par>
                                <p:cTn id="137" presetID="23" presetClass="entr" presetSubtype="272" fill="hold" grpId="0" nodeType="afterEffect">
                                  <p:stCondLst>
                                    <p:cond delay="0"/>
                                  </p:stCondLst>
                                  <p:childTnLst>
                                    <p:set>
                                      <p:cBhvr>
                                        <p:cTn id="138" dur="1" fill="hold">
                                          <p:stCondLst>
                                            <p:cond delay="0"/>
                                          </p:stCondLst>
                                        </p:cTn>
                                        <p:tgtEl>
                                          <p:spTgt spid="576537"/>
                                        </p:tgtEl>
                                        <p:attrNameLst>
                                          <p:attrName>style.visibility</p:attrName>
                                        </p:attrNameLst>
                                      </p:cBhvr>
                                      <p:to>
                                        <p:strVal val="visible"/>
                                      </p:to>
                                    </p:set>
                                    <p:anim calcmode="lin" valueType="num">
                                      <p:cBhvr>
                                        <p:cTn id="139" dur="500" fill="hold"/>
                                        <p:tgtEl>
                                          <p:spTgt spid="576537"/>
                                        </p:tgtEl>
                                        <p:attrNameLst>
                                          <p:attrName>ppt_w</p:attrName>
                                        </p:attrNameLst>
                                      </p:cBhvr>
                                      <p:tavLst>
                                        <p:tav tm="0">
                                          <p:val>
                                            <p:strVal val="2/3*#ppt_w"/>
                                          </p:val>
                                        </p:tav>
                                        <p:tav tm="100000">
                                          <p:val>
                                            <p:strVal val="#ppt_w"/>
                                          </p:val>
                                        </p:tav>
                                      </p:tavLst>
                                    </p:anim>
                                    <p:anim calcmode="lin" valueType="num">
                                      <p:cBhvr>
                                        <p:cTn id="140" dur="500" fill="hold"/>
                                        <p:tgtEl>
                                          <p:spTgt spid="57653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76537"/>
                                        </p:tgtEl>
                                        <p:attrNameLst>
                                          <p:attrName>style.visibility</p:attrName>
                                        </p:attrNameLst>
                                      </p:cBhvr>
                                      <p:to>
                                        <p:strVal val="hidden"/>
                                      </p:to>
                                    </p:set>
                                  </p:subTnLst>
                                </p:cTn>
                              </p:par>
                            </p:childTnLst>
                          </p:cTn>
                        </p:par>
                      </p:childTnLst>
                    </p:cTn>
                  </p:par>
                  <p:par>
                    <p:cTn id="141" fill="hold" nodeType="clickPar">
                      <p:stCondLst>
                        <p:cond delay="indefinite"/>
                      </p:stCondLst>
                      <p:childTnLst>
                        <p:par>
                          <p:cTn id="142" fill="hold" nodeType="withGroup">
                            <p:stCondLst>
                              <p:cond delay="0"/>
                            </p:stCondLst>
                            <p:childTnLst>
                              <p:par>
                                <p:cTn id="143" presetID="23" presetClass="entr" presetSubtype="272" fill="hold" grpId="0" nodeType="clickEffect">
                                  <p:stCondLst>
                                    <p:cond delay="0"/>
                                  </p:stCondLst>
                                  <p:childTnLst>
                                    <p:set>
                                      <p:cBhvr>
                                        <p:cTn id="144" dur="1" fill="hold">
                                          <p:stCondLst>
                                            <p:cond delay="0"/>
                                          </p:stCondLst>
                                        </p:cTn>
                                        <p:tgtEl>
                                          <p:spTgt spid="576538"/>
                                        </p:tgtEl>
                                        <p:attrNameLst>
                                          <p:attrName>style.visibility</p:attrName>
                                        </p:attrNameLst>
                                      </p:cBhvr>
                                      <p:to>
                                        <p:strVal val="visible"/>
                                      </p:to>
                                    </p:set>
                                    <p:anim calcmode="lin" valueType="num">
                                      <p:cBhvr>
                                        <p:cTn id="145" dur="500" fill="hold"/>
                                        <p:tgtEl>
                                          <p:spTgt spid="576538"/>
                                        </p:tgtEl>
                                        <p:attrNameLst>
                                          <p:attrName>ppt_w</p:attrName>
                                        </p:attrNameLst>
                                      </p:cBhvr>
                                      <p:tavLst>
                                        <p:tav tm="0">
                                          <p:val>
                                            <p:strVal val="2/3*#ppt_w"/>
                                          </p:val>
                                        </p:tav>
                                        <p:tav tm="100000">
                                          <p:val>
                                            <p:strVal val="#ppt_w"/>
                                          </p:val>
                                        </p:tav>
                                      </p:tavLst>
                                    </p:anim>
                                    <p:anim calcmode="lin" valueType="num">
                                      <p:cBhvr>
                                        <p:cTn id="146" dur="500" fill="hold"/>
                                        <p:tgtEl>
                                          <p:spTgt spid="576538"/>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76538"/>
                                        </p:tgtEl>
                                        <p:attrNameLst>
                                          <p:attrName>style.visibility</p:attrName>
                                        </p:attrNameLst>
                                      </p:cBhvr>
                                      <p:to>
                                        <p:strVal val="hidden"/>
                                      </p:to>
                                    </p:set>
                                  </p:subTnLst>
                                </p:cTn>
                              </p:par>
                            </p:childTnLst>
                          </p:cTn>
                        </p:par>
                      </p:childTnLst>
                    </p:cTn>
                  </p:par>
                  <p:par>
                    <p:cTn id="147" fill="hold" nodeType="clickPar">
                      <p:stCondLst>
                        <p:cond delay="indefinite"/>
                      </p:stCondLst>
                      <p:childTnLst>
                        <p:par>
                          <p:cTn id="148" fill="hold" nodeType="withGroup">
                            <p:stCondLst>
                              <p:cond delay="0"/>
                            </p:stCondLst>
                            <p:childTnLst>
                              <p:par>
                                <p:cTn id="149" presetID="23" presetClass="entr" presetSubtype="272" fill="hold" grpId="0" nodeType="clickEffect">
                                  <p:stCondLst>
                                    <p:cond delay="0"/>
                                  </p:stCondLst>
                                  <p:childTnLst>
                                    <p:set>
                                      <p:cBhvr>
                                        <p:cTn id="150" dur="1" fill="hold">
                                          <p:stCondLst>
                                            <p:cond delay="0"/>
                                          </p:stCondLst>
                                        </p:cTn>
                                        <p:tgtEl>
                                          <p:spTgt spid="576539"/>
                                        </p:tgtEl>
                                        <p:attrNameLst>
                                          <p:attrName>style.visibility</p:attrName>
                                        </p:attrNameLst>
                                      </p:cBhvr>
                                      <p:to>
                                        <p:strVal val="visible"/>
                                      </p:to>
                                    </p:set>
                                    <p:anim calcmode="lin" valueType="num">
                                      <p:cBhvr>
                                        <p:cTn id="151" dur="500" fill="hold"/>
                                        <p:tgtEl>
                                          <p:spTgt spid="576539"/>
                                        </p:tgtEl>
                                        <p:attrNameLst>
                                          <p:attrName>ppt_w</p:attrName>
                                        </p:attrNameLst>
                                      </p:cBhvr>
                                      <p:tavLst>
                                        <p:tav tm="0">
                                          <p:val>
                                            <p:strVal val="2/3*#ppt_w"/>
                                          </p:val>
                                        </p:tav>
                                        <p:tav tm="100000">
                                          <p:val>
                                            <p:strVal val="#ppt_w"/>
                                          </p:val>
                                        </p:tav>
                                      </p:tavLst>
                                    </p:anim>
                                    <p:anim calcmode="lin" valueType="num">
                                      <p:cBhvr>
                                        <p:cTn id="152" dur="500" fill="hold"/>
                                        <p:tgtEl>
                                          <p:spTgt spid="576539"/>
                                        </p:tgtEl>
                                        <p:attrNameLst>
                                          <p:attrName>ppt_h</p:attrName>
                                        </p:attrNameLst>
                                      </p:cBhvr>
                                      <p:tavLst>
                                        <p:tav tm="0">
                                          <p:val>
                                            <p:strVal val="2/3*#ppt_h"/>
                                          </p:val>
                                        </p:tav>
                                        <p:tav tm="100000">
                                          <p:val>
                                            <p:strVal val="#ppt_h"/>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 presetClass="exit" presetSubtype="0" fill="hold" grpId="1" nodeType="clickEffect">
                                  <p:stCondLst>
                                    <p:cond delay="0"/>
                                  </p:stCondLst>
                                  <p:childTnLst>
                                    <p:set>
                                      <p:cBhvr>
                                        <p:cTn id="156" dur="1" fill="hold">
                                          <p:stCondLst>
                                            <p:cond delay="499"/>
                                          </p:stCondLst>
                                        </p:cTn>
                                        <p:tgtEl>
                                          <p:spTgt spid="576535"/>
                                        </p:tgtEl>
                                        <p:attrNameLst>
                                          <p:attrName>style.visibility</p:attrName>
                                        </p:attrNameLst>
                                      </p:cBhvr>
                                      <p:to>
                                        <p:strVal val="hidden"/>
                                      </p:to>
                                    </p:set>
                                  </p:childTnLst>
                                </p:cTn>
                              </p:par>
                            </p:childTnLst>
                          </p:cTn>
                        </p:par>
                        <p:par>
                          <p:cTn id="157" fill="hold" nodeType="afterGroup">
                            <p:stCondLst>
                              <p:cond delay="500"/>
                            </p:stCondLst>
                            <p:childTnLst>
                              <p:par>
                                <p:cTn id="158" presetID="23" presetClass="entr" presetSubtype="272" fill="hold" grpId="0" nodeType="afterEffect">
                                  <p:stCondLst>
                                    <p:cond delay="0"/>
                                  </p:stCondLst>
                                  <p:childTnLst>
                                    <p:set>
                                      <p:cBhvr>
                                        <p:cTn id="159" dur="1" fill="hold">
                                          <p:stCondLst>
                                            <p:cond delay="0"/>
                                          </p:stCondLst>
                                        </p:cTn>
                                        <p:tgtEl>
                                          <p:spTgt spid="576536"/>
                                        </p:tgtEl>
                                        <p:attrNameLst>
                                          <p:attrName>style.visibility</p:attrName>
                                        </p:attrNameLst>
                                      </p:cBhvr>
                                      <p:to>
                                        <p:strVal val="visible"/>
                                      </p:to>
                                    </p:set>
                                    <p:anim calcmode="lin" valueType="num">
                                      <p:cBhvr>
                                        <p:cTn id="160" dur="500" fill="hold"/>
                                        <p:tgtEl>
                                          <p:spTgt spid="576536"/>
                                        </p:tgtEl>
                                        <p:attrNameLst>
                                          <p:attrName>ppt_w</p:attrName>
                                        </p:attrNameLst>
                                      </p:cBhvr>
                                      <p:tavLst>
                                        <p:tav tm="0">
                                          <p:val>
                                            <p:strVal val="2/3*#ppt_w"/>
                                          </p:val>
                                        </p:tav>
                                        <p:tav tm="100000">
                                          <p:val>
                                            <p:strVal val="#ppt_w"/>
                                          </p:val>
                                        </p:tav>
                                      </p:tavLst>
                                    </p:anim>
                                    <p:anim calcmode="lin" valueType="num">
                                      <p:cBhvr>
                                        <p:cTn id="161" dur="500" fill="hold"/>
                                        <p:tgtEl>
                                          <p:spTgt spid="576536"/>
                                        </p:tgtEl>
                                        <p:attrNameLst>
                                          <p:attrName>ppt_h</p:attrName>
                                        </p:attrNameLst>
                                      </p:cBhvr>
                                      <p:tavLst>
                                        <p:tav tm="0">
                                          <p:val>
                                            <p:strVal val="2/3*#ppt_h"/>
                                          </p:val>
                                        </p:tav>
                                        <p:tav tm="100000">
                                          <p:val>
                                            <p:strVal val="#ppt_h"/>
                                          </p:val>
                                        </p:tav>
                                      </p:tavLst>
                                    </p:anim>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grpId="1" nodeType="clickEffect">
                                  <p:stCondLst>
                                    <p:cond delay="0"/>
                                  </p:stCondLst>
                                  <p:childTnLst>
                                    <p:set>
                                      <p:cBhvr>
                                        <p:cTn id="165" dur="1" fill="hold">
                                          <p:stCondLst>
                                            <p:cond delay="499"/>
                                          </p:stCondLst>
                                        </p:cTn>
                                        <p:tgtEl>
                                          <p:spTgt spid="576539"/>
                                        </p:tgtEl>
                                        <p:attrNameLst>
                                          <p:attrName>style.visibility</p:attrName>
                                        </p:attrNameLst>
                                      </p:cBhvr>
                                      <p:to>
                                        <p:strVal val="hidden"/>
                                      </p:to>
                                    </p:set>
                                  </p:childTnLst>
                                </p:cTn>
                              </p:par>
                            </p:childTnLst>
                          </p:cTn>
                        </p:par>
                        <p:par>
                          <p:cTn id="166" fill="hold" nodeType="afterGroup">
                            <p:stCondLst>
                              <p:cond delay="500"/>
                            </p:stCondLst>
                            <p:childTnLst>
                              <p:par>
                                <p:cTn id="167" presetID="23" presetClass="entr" presetSubtype="272" fill="hold" grpId="0" nodeType="afterEffect">
                                  <p:stCondLst>
                                    <p:cond delay="0"/>
                                  </p:stCondLst>
                                  <p:childTnLst>
                                    <p:set>
                                      <p:cBhvr>
                                        <p:cTn id="168" dur="1" fill="hold">
                                          <p:stCondLst>
                                            <p:cond delay="0"/>
                                          </p:stCondLst>
                                        </p:cTn>
                                        <p:tgtEl>
                                          <p:spTgt spid="576540"/>
                                        </p:tgtEl>
                                        <p:attrNameLst>
                                          <p:attrName>style.visibility</p:attrName>
                                        </p:attrNameLst>
                                      </p:cBhvr>
                                      <p:to>
                                        <p:strVal val="visible"/>
                                      </p:to>
                                    </p:set>
                                    <p:anim calcmode="lin" valueType="num">
                                      <p:cBhvr>
                                        <p:cTn id="169" dur="500" fill="hold"/>
                                        <p:tgtEl>
                                          <p:spTgt spid="576540"/>
                                        </p:tgtEl>
                                        <p:attrNameLst>
                                          <p:attrName>ppt_w</p:attrName>
                                        </p:attrNameLst>
                                      </p:cBhvr>
                                      <p:tavLst>
                                        <p:tav tm="0">
                                          <p:val>
                                            <p:strVal val="2/3*#ppt_w"/>
                                          </p:val>
                                        </p:tav>
                                        <p:tav tm="100000">
                                          <p:val>
                                            <p:strVal val="#ppt_w"/>
                                          </p:val>
                                        </p:tav>
                                      </p:tavLst>
                                    </p:anim>
                                    <p:anim calcmode="lin" valueType="num">
                                      <p:cBhvr>
                                        <p:cTn id="170" dur="500" fill="hold"/>
                                        <p:tgtEl>
                                          <p:spTgt spid="57654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5" grpId="0" autoUpdateAnimBg="0"/>
      <p:bldP spid="576516" grpId="0" autoUpdateAnimBg="0"/>
      <p:bldP spid="576517" grpId="0" autoUpdateAnimBg="0"/>
      <p:bldP spid="576518" grpId="0" autoUpdateAnimBg="0"/>
      <p:bldP spid="576526" grpId="0" autoUpdateAnimBg="0"/>
      <p:bldP spid="576530" grpId="0" animBg="1" autoUpdateAnimBg="0"/>
      <p:bldP spid="576530" grpId="1" animBg="1" autoUpdateAnimBg="0"/>
      <p:bldP spid="576533" grpId="0" autoUpdateAnimBg="0"/>
      <p:bldP spid="576534" grpId="0" autoUpdateAnimBg="0"/>
      <p:bldP spid="576535" grpId="0" autoUpdateAnimBg="0"/>
      <p:bldP spid="576535" grpId="1" autoUpdateAnimBg="0"/>
      <p:bldP spid="576536" grpId="0" autoUpdateAnimBg="0"/>
      <p:bldP spid="576537" grpId="0" autoUpdateAnimBg="0"/>
      <p:bldP spid="576538" grpId="0" autoUpdateAnimBg="0"/>
      <p:bldP spid="576539" grpId="0" autoUpdateAnimBg="0"/>
      <p:bldP spid="576539" grpId="1" autoUpdateAnimBg="0"/>
      <p:bldP spid="576540" grpId="0" autoUpdateAnimBg="0"/>
      <p:bldP spid="178197" grpId="0" autoUpdateAnimBg="0"/>
      <p:bldP spid="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a:extLst>
              <a:ext uri="{FF2B5EF4-FFF2-40B4-BE49-F238E27FC236}">
                <a16:creationId xmlns:a16="http://schemas.microsoft.com/office/drawing/2014/main" id="{58ADEF3B-C6AC-F24D-8D5B-359DC89EC2FF}"/>
              </a:ext>
            </a:extLst>
          </p:cNvPr>
          <p:cNvSpPr>
            <a:spLocks noChangeArrowheads="1"/>
          </p:cNvSpPr>
          <p:nvPr/>
        </p:nvSpPr>
        <p:spPr bwMode="auto">
          <a:xfrm>
            <a:off x="990600" y="552450"/>
            <a:ext cx="7083425" cy="8191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2400">
                <a:solidFill>
                  <a:srgbClr val="DDEE5E"/>
                </a:solidFill>
                <a:latin typeface="Helvetica" pitchFamily="2" charset="0"/>
              </a:rPr>
              <a:t>PENOPANG wahyu Allah :</a:t>
            </a:r>
          </a:p>
          <a:p>
            <a:pPr algn="ctr"/>
            <a:r>
              <a:rPr lang="en-US" altLang="en-US" sz="2400">
                <a:solidFill>
                  <a:srgbClr val="DDEE5E"/>
                </a:solidFill>
                <a:latin typeface="Helvetica" pitchFamily="2" charset="0"/>
              </a:rPr>
              <a:t>Program Perjanjian Allah yang tidak bersyarat</a:t>
            </a:r>
          </a:p>
        </p:txBody>
      </p:sp>
      <p:sp>
        <p:nvSpPr>
          <p:cNvPr id="16390" name="Text Box 6">
            <a:extLst>
              <a:ext uri="{FF2B5EF4-FFF2-40B4-BE49-F238E27FC236}">
                <a16:creationId xmlns:a16="http://schemas.microsoft.com/office/drawing/2014/main" id="{95080ACB-AA4B-C040-8577-A8916261C8D7}"/>
              </a:ext>
            </a:extLst>
          </p:cNvPr>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16392" name="Rectangle 8">
            <a:extLst>
              <a:ext uri="{FF2B5EF4-FFF2-40B4-BE49-F238E27FC236}">
                <a16:creationId xmlns:a16="http://schemas.microsoft.com/office/drawing/2014/main" id="{B9D5A1E8-8F6A-8B4D-9792-03153C69FCE9}"/>
              </a:ext>
            </a:extLst>
          </p:cNvPr>
          <p:cNvSpPr>
            <a:spLocks noChangeArrowheads="1"/>
          </p:cNvSpPr>
          <p:nvPr/>
        </p:nvSpPr>
        <p:spPr bwMode="auto">
          <a:xfrm>
            <a:off x="1262063" y="1854200"/>
            <a:ext cx="6915150" cy="42005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en-US" altLang="en-US" sz="5400" i="1">
                <a:solidFill>
                  <a:srgbClr val="66FF78"/>
                </a:solidFill>
                <a:latin typeface="Helvetica" pitchFamily="2" charset="0"/>
              </a:rPr>
              <a:t>PERJANJIAN SAH DAN                    KONTRAK          PADA JAMAN PURBAKALA</a:t>
            </a:r>
            <a:r>
              <a:rPr lang="en-US" altLang="en-US" sz="5400" i="1">
                <a:solidFill>
                  <a:srgbClr val="FFFF00"/>
                </a:solidFill>
                <a:latin typeface="Helvetica" pitchFamily="2" charset="0"/>
              </a:rPr>
              <a:t> </a:t>
            </a:r>
            <a:endParaRPr lang="en-US" altLang="en-US" sz="5400" i="1">
              <a:latin typeface="Helvetica" pitchFamily="2" charset="0"/>
            </a:endParaRPr>
          </a:p>
        </p:txBody>
      </p:sp>
      <p:sp>
        <p:nvSpPr>
          <p:cNvPr id="16394" name="Rectangle 10">
            <a:extLst>
              <a:ext uri="{FF2B5EF4-FFF2-40B4-BE49-F238E27FC236}">
                <a16:creationId xmlns:a16="http://schemas.microsoft.com/office/drawing/2014/main" id="{833028AD-696A-0B4C-919B-843026E6BF98}"/>
              </a:ext>
            </a:extLst>
          </p:cNvPr>
          <p:cNvSpPr>
            <a:spLocks noChangeArrowheads="1"/>
          </p:cNvSpPr>
          <p:nvPr/>
        </p:nvSpPr>
        <p:spPr bwMode="auto">
          <a:xfrm>
            <a:off x="8639175" y="5146675"/>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b="0"/>
          </a:p>
        </p:txBody>
      </p:sp>
      <p:sp>
        <p:nvSpPr>
          <p:cNvPr id="16397" name="Rectangle 13">
            <a:extLst>
              <a:ext uri="{FF2B5EF4-FFF2-40B4-BE49-F238E27FC236}">
                <a16:creationId xmlns:a16="http://schemas.microsoft.com/office/drawing/2014/main" id="{CFEEF108-234D-304F-AA3A-7DB2793D7370}"/>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21</a:t>
            </a:r>
          </a:p>
        </p:txBody>
      </p:sp>
    </p:spTree>
  </p:cSld>
  <p:clrMapOvr>
    <a:masterClrMapping/>
  </p:clrMapOvr>
  <p:transition>
    <p:wheel spokes="0"/>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a:extLst>
              <a:ext uri="{FF2B5EF4-FFF2-40B4-BE49-F238E27FC236}">
                <a16:creationId xmlns:a16="http://schemas.microsoft.com/office/drawing/2014/main" id="{D275D4F5-AEC1-3A4B-B601-0095A3235505}"/>
              </a:ext>
            </a:extLst>
          </p:cNvPr>
          <p:cNvSpPr>
            <a:spLocks noChangeArrowheads="1"/>
          </p:cNvSpPr>
          <p:nvPr/>
        </p:nvSpPr>
        <p:spPr bwMode="auto">
          <a:xfrm>
            <a:off x="990600" y="552450"/>
            <a:ext cx="7083425" cy="8191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2400">
                <a:solidFill>
                  <a:srgbClr val="DDEE5E"/>
                </a:solidFill>
                <a:latin typeface="Helvetica" pitchFamily="2" charset="0"/>
                <a:ea typeface="Gulim" panose="020B0600000101010101" pitchFamily="34" charset="-127"/>
              </a:rPr>
              <a:t>PENOPANG dari Wahyu Allah:</a:t>
            </a:r>
          </a:p>
          <a:p>
            <a:pPr algn="ctr"/>
            <a:r>
              <a:rPr lang="en-US" altLang="ko-KR" sz="2400">
                <a:solidFill>
                  <a:srgbClr val="DDEE5E"/>
                </a:solidFill>
                <a:latin typeface="Helvetica" pitchFamily="2" charset="0"/>
                <a:ea typeface="Gulim" panose="020B0600000101010101" pitchFamily="34" charset="-127"/>
              </a:rPr>
              <a:t>Program Perjanjian Allah yang tidak bersyarat</a:t>
            </a:r>
          </a:p>
        </p:txBody>
      </p:sp>
      <p:graphicFrame>
        <p:nvGraphicFramePr>
          <p:cNvPr id="480260" name="Object 4">
            <a:extLst>
              <a:ext uri="{FF2B5EF4-FFF2-40B4-BE49-F238E27FC236}">
                <a16:creationId xmlns:a16="http://schemas.microsoft.com/office/drawing/2014/main" id="{7B3B722A-510D-2B45-B3B0-3B6761EFCD82}"/>
              </a:ext>
            </a:extLst>
          </p:cNvPr>
          <p:cNvGraphicFramePr>
            <a:graphicFrameLocks noChangeAspect="1"/>
          </p:cNvGraphicFramePr>
          <p:nvPr/>
        </p:nvGraphicFramePr>
        <p:xfrm>
          <a:off x="285750" y="3833813"/>
          <a:ext cx="3186113" cy="2616200"/>
        </p:xfrm>
        <a:graphic>
          <a:graphicData uri="http://schemas.openxmlformats.org/presentationml/2006/ole">
            <mc:AlternateContent xmlns:mc="http://schemas.openxmlformats.org/markup-compatibility/2006">
              <mc:Choice xmlns:v="urn:schemas-microsoft-com:vml" Requires="v">
                <p:oleObj name="Document" r:id="rId3" imgW="19748500" imgH="16230600" progId="Word.Document.8">
                  <p:embed/>
                </p:oleObj>
              </mc:Choice>
              <mc:Fallback>
                <p:oleObj name="Document" r:id="rId3" imgW="19748500" imgH="16230600"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3833813"/>
                        <a:ext cx="3186113" cy="2616200"/>
                      </a:xfrm>
                      <a:prstGeom prst="rect">
                        <a:avLst/>
                      </a:prstGeom>
                      <a:noFill/>
                      <a:ln>
                        <a:noFill/>
                      </a:ln>
                      <a:effectLst>
                        <a:outerShdw dist="135003" dir="292884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480261" name="Picture 5">
            <a:extLst>
              <a:ext uri="{FF2B5EF4-FFF2-40B4-BE49-F238E27FC236}">
                <a16:creationId xmlns:a16="http://schemas.microsoft.com/office/drawing/2014/main" id="{03892393-5C2C-864D-881E-93C38CF91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523" t="28613" r="28113" b="30777"/>
          <a:stretch>
            <a:fillRect/>
          </a:stretch>
        </p:blipFill>
        <p:spPr bwMode="auto">
          <a:xfrm>
            <a:off x="3084513" y="2638425"/>
            <a:ext cx="5521325" cy="3476625"/>
          </a:xfrm>
          <a:prstGeom prst="rect">
            <a:avLst/>
          </a:prstGeom>
          <a:noFill/>
          <a:effectLst>
            <a:outerShdw dist="152928" dir="2901988"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sp>
        <p:nvSpPr>
          <p:cNvPr id="480267" name="Text Box 11">
            <a:extLst>
              <a:ext uri="{FF2B5EF4-FFF2-40B4-BE49-F238E27FC236}">
                <a16:creationId xmlns:a16="http://schemas.microsoft.com/office/drawing/2014/main" id="{F6D0702B-9319-3D45-86EF-47DB655B2794}"/>
              </a:ext>
            </a:extLst>
          </p:cNvPr>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80269" name="Rectangle 13">
            <a:extLst>
              <a:ext uri="{FF2B5EF4-FFF2-40B4-BE49-F238E27FC236}">
                <a16:creationId xmlns:a16="http://schemas.microsoft.com/office/drawing/2014/main" id="{8C964FC6-939E-1240-80BD-1DFF74A40FCE}"/>
              </a:ext>
            </a:extLst>
          </p:cNvPr>
          <p:cNvSpPr>
            <a:spLocks noChangeArrowheads="1"/>
          </p:cNvSpPr>
          <p:nvPr/>
        </p:nvSpPr>
        <p:spPr bwMode="auto">
          <a:xfrm>
            <a:off x="819150" y="1384300"/>
            <a:ext cx="8069263" cy="25590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4800" i="1">
                <a:solidFill>
                  <a:srgbClr val="FFFF00"/>
                </a:solidFill>
                <a:latin typeface="Helvetica" pitchFamily="2" charset="0"/>
                <a:ea typeface="Gulim" panose="020B0600000101010101" pitchFamily="34" charset="-127"/>
              </a:rPr>
              <a:t>PERJANJIAN PURBAKALA</a:t>
            </a:r>
            <a:endParaRPr lang="en-US" altLang="ko-KR" sz="4000" i="1">
              <a:solidFill>
                <a:srgbClr val="FFFF00"/>
              </a:solidFill>
              <a:latin typeface="Helvetica" pitchFamily="2" charset="0"/>
              <a:ea typeface="Gulim" panose="020B0600000101010101" pitchFamily="34" charset="-127"/>
            </a:endParaRPr>
          </a:p>
          <a:p>
            <a:pPr>
              <a:spcBef>
                <a:spcPct val="50000"/>
              </a:spcBef>
            </a:pPr>
            <a:r>
              <a:rPr lang="en-US" altLang="ko-KR" sz="4000" i="1">
                <a:solidFill>
                  <a:srgbClr val="FFFF00"/>
                </a:solidFill>
                <a:latin typeface="Helvetica" pitchFamily="2" charset="0"/>
                <a:ea typeface="Gulim" panose="020B0600000101010101" pitchFamily="34" charset="-127"/>
              </a:rPr>
              <a:t>	</a:t>
            </a:r>
            <a:endParaRPr lang="en-US" altLang="ko-KR" sz="3600" i="1">
              <a:solidFill>
                <a:srgbClr val="FFFF00"/>
              </a:solidFill>
              <a:latin typeface="Helvetica" pitchFamily="2" charset="0"/>
              <a:ea typeface="Gulim" panose="020B0600000101010101" pitchFamily="34" charset="-127"/>
            </a:endParaRPr>
          </a:p>
          <a:p>
            <a:pPr>
              <a:spcBef>
                <a:spcPct val="50000"/>
              </a:spcBef>
            </a:pPr>
            <a:r>
              <a:rPr lang="en-US" altLang="ko-KR" sz="3600" i="1">
                <a:solidFill>
                  <a:srgbClr val="FFFF00"/>
                </a:solidFill>
                <a:latin typeface="Helvetica" pitchFamily="2" charset="0"/>
                <a:ea typeface="Gulim" panose="020B0600000101010101" pitchFamily="34" charset="-127"/>
              </a:rPr>
              <a:t>           	</a:t>
            </a:r>
            <a:endParaRPr lang="en-US" altLang="ko-KR" sz="5400" i="1">
              <a:latin typeface="Helvetica" pitchFamily="2" charset="0"/>
              <a:ea typeface="Gulim" panose="020B0600000101010101" pitchFamily="34" charset="-127"/>
            </a:endParaRPr>
          </a:p>
        </p:txBody>
      </p:sp>
      <p:sp>
        <p:nvSpPr>
          <p:cNvPr id="480274" name="Rectangle 18">
            <a:extLst>
              <a:ext uri="{FF2B5EF4-FFF2-40B4-BE49-F238E27FC236}">
                <a16:creationId xmlns:a16="http://schemas.microsoft.com/office/drawing/2014/main" id="{80B5A4CF-7146-8642-BFEA-784ECE189020}"/>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22</a:t>
            </a:r>
          </a:p>
        </p:txBody>
      </p:sp>
      <p:sp>
        <p:nvSpPr>
          <p:cNvPr id="480275" name="Text Box 19">
            <a:extLst>
              <a:ext uri="{FF2B5EF4-FFF2-40B4-BE49-F238E27FC236}">
                <a16:creationId xmlns:a16="http://schemas.microsoft.com/office/drawing/2014/main" id="{E320AC8D-9285-3E48-A3D2-DB65C699BB5F}"/>
              </a:ext>
            </a:extLst>
          </p:cNvPr>
          <p:cNvSpPr txBox="1">
            <a:spLocks noChangeArrowheads="1"/>
          </p:cNvSpPr>
          <p:nvPr/>
        </p:nvSpPr>
        <p:spPr bwMode="auto">
          <a:xfrm>
            <a:off x="8567738" y="64293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1800">
              <a:solidFill>
                <a:srgbClr val="FFFFFF"/>
              </a:solidFill>
              <a:ea typeface="Gulim" panose="020B0600000101010101" pitchFamily="34" charset="-127"/>
            </a:endParaRPr>
          </a:p>
        </p:txBody>
      </p:sp>
      <p:sp>
        <p:nvSpPr>
          <p:cNvPr id="480276" name="Text Box 20">
            <a:extLst>
              <a:ext uri="{FF2B5EF4-FFF2-40B4-BE49-F238E27FC236}">
                <a16:creationId xmlns:a16="http://schemas.microsoft.com/office/drawing/2014/main" id="{223273AF-8CB9-3C46-AA99-575B0816DC59}"/>
              </a:ext>
            </a:extLst>
          </p:cNvPr>
          <p:cNvSpPr txBox="1">
            <a:spLocks noChangeArrowheads="1"/>
          </p:cNvSpPr>
          <p:nvPr/>
        </p:nvSpPr>
        <p:spPr bwMode="auto">
          <a:xfrm>
            <a:off x="3944938" y="5811838"/>
            <a:ext cx="4991100" cy="636587"/>
          </a:xfrm>
          <a:prstGeom prst="rect">
            <a:avLst/>
          </a:prstGeom>
          <a:solidFill>
            <a:srgbClr val="291EFF"/>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ko-KR" sz="3200">
                <a:solidFill>
                  <a:srgbClr val="FFFF00"/>
                </a:solidFill>
                <a:ea typeface="Gulim" panose="020B0600000101010101" pitchFamily="34" charset="-127"/>
              </a:rPr>
              <a:t>LEMBAR KERJA #13</a:t>
            </a:r>
          </a:p>
        </p:txBody>
      </p:sp>
      <p:sp>
        <p:nvSpPr>
          <p:cNvPr id="480277" name="Text Box 21">
            <a:extLst>
              <a:ext uri="{FF2B5EF4-FFF2-40B4-BE49-F238E27FC236}">
                <a16:creationId xmlns:a16="http://schemas.microsoft.com/office/drawing/2014/main" id="{4361C043-09B8-1046-A7C3-5BE6AC88978D}"/>
              </a:ext>
            </a:extLst>
          </p:cNvPr>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80276"/>
                                        </p:tgtEl>
                                        <p:attrNameLst>
                                          <p:attrName>style.visibility</p:attrName>
                                        </p:attrNameLst>
                                      </p:cBhvr>
                                      <p:to>
                                        <p:strVal val="visible"/>
                                      </p:to>
                                    </p:set>
                                    <p:anim calcmode="lin" valueType="num">
                                      <p:cBhvr>
                                        <p:cTn id="7" dur="500" fill="hold"/>
                                        <p:tgtEl>
                                          <p:spTgt spid="480276"/>
                                        </p:tgtEl>
                                        <p:attrNameLst>
                                          <p:attrName>ppt_w</p:attrName>
                                        </p:attrNameLst>
                                      </p:cBhvr>
                                      <p:tavLst>
                                        <p:tav tm="0">
                                          <p:val>
                                            <p:fltVal val="0"/>
                                          </p:val>
                                        </p:tav>
                                        <p:tav tm="100000">
                                          <p:val>
                                            <p:strVal val="#ppt_w"/>
                                          </p:val>
                                        </p:tav>
                                      </p:tavLst>
                                    </p:anim>
                                    <p:anim calcmode="lin" valueType="num">
                                      <p:cBhvr>
                                        <p:cTn id="8" dur="500" fill="hold"/>
                                        <p:tgtEl>
                                          <p:spTgt spid="480276"/>
                                        </p:tgtEl>
                                        <p:attrNameLst>
                                          <p:attrName>ppt_h</p:attrName>
                                        </p:attrNameLst>
                                      </p:cBhvr>
                                      <p:tavLst>
                                        <p:tav tm="0">
                                          <p:val>
                                            <p:fltVal val="0"/>
                                          </p:val>
                                        </p:tav>
                                        <p:tav tm="100000">
                                          <p:val>
                                            <p:strVal val="#ppt_h"/>
                                          </p:val>
                                        </p:tav>
                                      </p:tavLst>
                                    </p:anim>
                                    <p:anim calcmode="lin" valueType="num">
                                      <p:cBhvr>
                                        <p:cTn id="9" dur="500" fill="hold"/>
                                        <p:tgtEl>
                                          <p:spTgt spid="480276"/>
                                        </p:tgtEl>
                                        <p:attrNameLst>
                                          <p:attrName>ppt_x</p:attrName>
                                        </p:attrNameLst>
                                      </p:cBhvr>
                                      <p:tavLst>
                                        <p:tav tm="0">
                                          <p:val>
                                            <p:fltVal val="0.5"/>
                                          </p:val>
                                        </p:tav>
                                        <p:tav tm="100000">
                                          <p:val>
                                            <p:strVal val="#ppt_x"/>
                                          </p:val>
                                        </p:tav>
                                      </p:tavLst>
                                    </p:anim>
                                    <p:anim calcmode="lin" valueType="num">
                                      <p:cBhvr>
                                        <p:cTn id="10" dur="500" fill="hold"/>
                                        <p:tgtEl>
                                          <p:spTgt spid="48027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6" presetClass="entr" presetSubtype="37" fill="hold" nodeType="afterEffect">
                                  <p:stCondLst>
                                    <p:cond delay="0"/>
                                  </p:stCondLst>
                                  <p:childTnLst>
                                    <p:set>
                                      <p:cBhvr>
                                        <p:cTn id="13" dur="1" fill="hold">
                                          <p:stCondLst>
                                            <p:cond delay="0"/>
                                          </p:stCondLst>
                                        </p:cTn>
                                        <p:tgtEl>
                                          <p:spTgt spid="480260"/>
                                        </p:tgtEl>
                                        <p:attrNameLst>
                                          <p:attrName>style.visibility</p:attrName>
                                        </p:attrNameLst>
                                      </p:cBhvr>
                                      <p:to>
                                        <p:strVal val="visible"/>
                                      </p:to>
                                    </p:set>
                                    <p:animEffect transition="in" filter="barn(outVertical)">
                                      <p:cBhvr>
                                        <p:cTn id="14" dur="500"/>
                                        <p:tgtEl>
                                          <p:spTgt spid="48026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37" fill="hold" nodeType="clickEffect">
                                  <p:stCondLst>
                                    <p:cond delay="0"/>
                                  </p:stCondLst>
                                  <p:childTnLst>
                                    <p:set>
                                      <p:cBhvr>
                                        <p:cTn id="18" dur="1" fill="hold">
                                          <p:stCondLst>
                                            <p:cond delay="0"/>
                                          </p:stCondLst>
                                        </p:cTn>
                                        <p:tgtEl>
                                          <p:spTgt spid="480261"/>
                                        </p:tgtEl>
                                        <p:attrNameLst>
                                          <p:attrName>style.visibility</p:attrName>
                                        </p:attrNameLst>
                                      </p:cBhvr>
                                      <p:to>
                                        <p:strVal val="visible"/>
                                      </p:to>
                                    </p:set>
                                    <p:animEffect transition="in" filter="barn(outVertical)">
                                      <p:cBhvr>
                                        <p:cTn id="19" dur="500"/>
                                        <p:tgtEl>
                                          <p:spTgt spid="480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276"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9422" name="Group 14">
            <a:extLst>
              <a:ext uri="{FF2B5EF4-FFF2-40B4-BE49-F238E27FC236}">
                <a16:creationId xmlns:a16="http://schemas.microsoft.com/office/drawing/2014/main" id="{AD4B701B-E703-704C-A84B-907AB64D11DB}"/>
              </a:ext>
            </a:extLst>
          </p:cNvPr>
          <p:cNvGrpSpPr>
            <a:grpSpLocks/>
          </p:cNvGrpSpPr>
          <p:nvPr/>
        </p:nvGrpSpPr>
        <p:grpSpPr bwMode="auto">
          <a:xfrm>
            <a:off x="285750" y="2638425"/>
            <a:ext cx="8320088" cy="3811588"/>
            <a:chOff x="180" y="1662"/>
            <a:chExt cx="5241" cy="2401"/>
          </a:xfrm>
        </p:grpSpPr>
        <p:graphicFrame>
          <p:nvGraphicFramePr>
            <p:cNvPr id="529420" name="Object 12">
              <a:extLst>
                <a:ext uri="{FF2B5EF4-FFF2-40B4-BE49-F238E27FC236}">
                  <a16:creationId xmlns:a16="http://schemas.microsoft.com/office/drawing/2014/main" id="{F3973D97-AA42-E84A-BD66-1EED2F20538F}"/>
                </a:ext>
              </a:extLst>
            </p:cNvPr>
            <p:cNvGraphicFramePr>
              <a:graphicFrameLocks noChangeAspect="1"/>
            </p:cNvGraphicFramePr>
            <p:nvPr/>
          </p:nvGraphicFramePr>
          <p:xfrm>
            <a:off x="180" y="2415"/>
            <a:ext cx="2007" cy="1648"/>
          </p:xfrm>
          <a:graphic>
            <a:graphicData uri="http://schemas.openxmlformats.org/presentationml/2006/ole">
              <mc:AlternateContent xmlns:mc="http://schemas.openxmlformats.org/markup-compatibility/2006">
                <mc:Choice xmlns:v="urn:schemas-microsoft-com:vml" Requires="v">
                  <p:oleObj name="Document" r:id="rId3" imgW="19748500" imgH="16230600" progId="Word.Document.8">
                    <p:embed/>
                  </p:oleObj>
                </mc:Choice>
                <mc:Fallback>
                  <p:oleObj name="Document" r:id="rId3" imgW="19748500" imgH="16230600" progId="Word.Document.8">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 y="2415"/>
                          <a:ext cx="2007" cy="1648"/>
                        </a:xfrm>
                        <a:prstGeom prst="rect">
                          <a:avLst/>
                        </a:prstGeom>
                        <a:noFill/>
                        <a:ln>
                          <a:noFill/>
                        </a:ln>
                        <a:effectLst>
                          <a:outerShdw dist="135003" dir="292884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529421" name="Picture 13">
              <a:extLst>
                <a:ext uri="{FF2B5EF4-FFF2-40B4-BE49-F238E27FC236}">
                  <a16:creationId xmlns:a16="http://schemas.microsoft.com/office/drawing/2014/main" id="{902F3191-0109-CA4C-8A70-96EE5BF9D6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523" t="28613" r="28113" b="30777"/>
            <a:stretch>
              <a:fillRect/>
            </a:stretch>
          </p:blipFill>
          <p:spPr bwMode="auto">
            <a:xfrm>
              <a:off x="1943" y="1662"/>
              <a:ext cx="3478" cy="2190"/>
            </a:xfrm>
            <a:prstGeom prst="rect">
              <a:avLst/>
            </a:prstGeom>
            <a:noFill/>
            <a:effectLst>
              <a:outerShdw dist="152928" dir="2901988"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grpSp>
      <p:sp>
        <p:nvSpPr>
          <p:cNvPr id="529410" name="Rectangle 2">
            <a:extLst>
              <a:ext uri="{FF2B5EF4-FFF2-40B4-BE49-F238E27FC236}">
                <a16:creationId xmlns:a16="http://schemas.microsoft.com/office/drawing/2014/main" id="{EE5F7624-168A-D44B-88F0-663085BD427F}"/>
              </a:ext>
            </a:extLst>
          </p:cNvPr>
          <p:cNvSpPr>
            <a:spLocks noChangeArrowheads="1"/>
          </p:cNvSpPr>
          <p:nvPr/>
        </p:nvSpPr>
        <p:spPr bwMode="auto">
          <a:xfrm>
            <a:off x="990600" y="552450"/>
            <a:ext cx="7083425" cy="8191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2400">
                <a:solidFill>
                  <a:srgbClr val="DDEE5E"/>
                </a:solidFill>
                <a:latin typeface="Helvetica" pitchFamily="2" charset="0"/>
              </a:rPr>
              <a:t>PENOPANG dari Wahyu Alkitab :</a:t>
            </a:r>
          </a:p>
          <a:p>
            <a:pPr algn="ctr"/>
            <a:r>
              <a:rPr lang="en-US" altLang="en-US" sz="2400">
                <a:solidFill>
                  <a:srgbClr val="DDEE5E"/>
                </a:solidFill>
                <a:latin typeface="Helvetica" pitchFamily="2" charset="0"/>
              </a:rPr>
              <a:t>Program Perjanjian Allah yang tidak bersyarat</a:t>
            </a:r>
          </a:p>
        </p:txBody>
      </p:sp>
      <p:sp>
        <p:nvSpPr>
          <p:cNvPr id="529415" name="Text Box 7">
            <a:extLst>
              <a:ext uri="{FF2B5EF4-FFF2-40B4-BE49-F238E27FC236}">
                <a16:creationId xmlns:a16="http://schemas.microsoft.com/office/drawing/2014/main" id="{CC7B5C05-3CEC-0A42-A6B6-98E8D2DC4938}"/>
              </a:ext>
            </a:extLst>
          </p:cNvPr>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529417" name="Rectangle 9">
            <a:extLst>
              <a:ext uri="{FF2B5EF4-FFF2-40B4-BE49-F238E27FC236}">
                <a16:creationId xmlns:a16="http://schemas.microsoft.com/office/drawing/2014/main" id="{38960C0D-A6F7-6E42-AF33-271686E261A1}"/>
              </a:ext>
            </a:extLst>
          </p:cNvPr>
          <p:cNvSpPr>
            <a:spLocks noChangeArrowheads="1"/>
          </p:cNvSpPr>
          <p:nvPr/>
        </p:nvSpPr>
        <p:spPr bwMode="auto">
          <a:xfrm>
            <a:off x="819150" y="1384300"/>
            <a:ext cx="8239125" cy="27432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4800" i="1">
                <a:solidFill>
                  <a:srgbClr val="FFFF00"/>
                </a:solidFill>
                <a:latin typeface="Helvetica" pitchFamily="2" charset="0"/>
              </a:rPr>
              <a:t>PERJANJIAN PURBAKALA </a:t>
            </a:r>
            <a:endParaRPr lang="en-US" altLang="en-US" sz="4000" i="1">
              <a:solidFill>
                <a:srgbClr val="FFFF00"/>
              </a:solidFill>
              <a:latin typeface="Helvetica" pitchFamily="2" charset="0"/>
            </a:endParaRPr>
          </a:p>
          <a:p>
            <a:pPr>
              <a:spcBef>
                <a:spcPct val="50000"/>
              </a:spcBef>
            </a:pPr>
            <a:r>
              <a:rPr lang="en-US" altLang="en-US" sz="4000" i="1">
                <a:solidFill>
                  <a:srgbClr val="FFFF00"/>
                </a:solidFill>
                <a:latin typeface="Helvetica" pitchFamily="2" charset="0"/>
              </a:rPr>
              <a:t>	 </a:t>
            </a:r>
            <a:r>
              <a:rPr lang="en-US" altLang="en-US" sz="4800" i="1">
                <a:solidFill>
                  <a:srgbClr val="FFFF00"/>
                </a:solidFill>
                <a:latin typeface="Helvetica" pitchFamily="2" charset="0"/>
              </a:rPr>
              <a:t>•</a:t>
            </a:r>
            <a:r>
              <a:rPr lang="en-US" altLang="en-US" sz="3600" i="1">
                <a:solidFill>
                  <a:srgbClr val="FFFF00"/>
                </a:solidFill>
                <a:latin typeface="Helvetica" pitchFamily="2" charset="0"/>
              </a:rPr>
              <a:t> </a:t>
            </a:r>
            <a:r>
              <a:rPr lang="en-US" altLang="en-US" sz="4800" i="1">
                <a:solidFill>
                  <a:srgbClr val="FFFF00"/>
                </a:solidFill>
                <a:latin typeface="Helvetica" pitchFamily="2" charset="0"/>
              </a:rPr>
              <a:t>TANGAN</a:t>
            </a:r>
            <a:endParaRPr lang="en-US" altLang="en-US" sz="3600" i="1">
              <a:solidFill>
                <a:srgbClr val="FFFF00"/>
              </a:solidFill>
              <a:latin typeface="Helvetica" pitchFamily="2" charset="0"/>
            </a:endParaRPr>
          </a:p>
          <a:p>
            <a:pPr>
              <a:spcBef>
                <a:spcPct val="50000"/>
              </a:spcBef>
            </a:pPr>
            <a:r>
              <a:rPr lang="en-US" altLang="en-US" sz="3600" i="1">
                <a:solidFill>
                  <a:srgbClr val="FFFF00"/>
                </a:solidFill>
                <a:latin typeface="Helvetica" pitchFamily="2" charset="0"/>
              </a:rPr>
              <a:t>           	</a:t>
            </a:r>
            <a:endParaRPr lang="en-US" altLang="en-US" sz="5400" i="1">
              <a:latin typeface="Helvetica" pitchFamily="2" charset="0"/>
            </a:endParaRPr>
          </a:p>
        </p:txBody>
      </p:sp>
      <p:sp>
        <p:nvSpPr>
          <p:cNvPr id="529424" name="Rectangle 16">
            <a:extLst>
              <a:ext uri="{FF2B5EF4-FFF2-40B4-BE49-F238E27FC236}">
                <a16:creationId xmlns:a16="http://schemas.microsoft.com/office/drawing/2014/main" id="{207F11A2-4DC2-8548-9978-7FC975AAAA5A}"/>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23</a:t>
            </a:r>
          </a:p>
        </p:txBody>
      </p:sp>
    </p:spTree>
  </p:cSld>
  <p:clrMapOvr>
    <a:masterClrMapping/>
  </p:clrMapOvr>
  <p:transition>
    <p:wheel spokes="0"/>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7441" name="Group 17">
            <a:extLst>
              <a:ext uri="{FF2B5EF4-FFF2-40B4-BE49-F238E27FC236}">
                <a16:creationId xmlns:a16="http://schemas.microsoft.com/office/drawing/2014/main" id="{CE6B6194-E720-C740-B83B-3D40C9889598}"/>
              </a:ext>
            </a:extLst>
          </p:cNvPr>
          <p:cNvGrpSpPr>
            <a:grpSpLocks/>
          </p:cNvGrpSpPr>
          <p:nvPr/>
        </p:nvGrpSpPr>
        <p:grpSpPr bwMode="auto">
          <a:xfrm>
            <a:off x="285750" y="2638425"/>
            <a:ext cx="8320088" cy="3811588"/>
            <a:chOff x="180" y="1662"/>
            <a:chExt cx="5241" cy="2401"/>
          </a:xfrm>
        </p:grpSpPr>
        <p:graphicFrame>
          <p:nvGraphicFramePr>
            <p:cNvPr id="487442" name="Object 18">
              <a:extLst>
                <a:ext uri="{FF2B5EF4-FFF2-40B4-BE49-F238E27FC236}">
                  <a16:creationId xmlns:a16="http://schemas.microsoft.com/office/drawing/2014/main" id="{0DE3D185-A1C6-1E4D-836B-17C962276F13}"/>
                </a:ext>
              </a:extLst>
            </p:cNvPr>
            <p:cNvGraphicFramePr>
              <a:graphicFrameLocks noChangeAspect="1"/>
            </p:cNvGraphicFramePr>
            <p:nvPr/>
          </p:nvGraphicFramePr>
          <p:xfrm>
            <a:off x="180" y="2415"/>
            <a:ext cx="2007" cy="1648"/>
          </p:xfrm>
          <a:graphic>
            <a:graphicData uri="http://schemas.openxmlformats.org/presentationml/2006/ole">
              <mc:AlternateContent xmlns:mc="http://schemas.openxmlformats.org/markup-compatibility/2006">
                <mc:Choice xmlns:v="urn:schemas-microsoft-com:vml" Requires="v">
                  <p:oleObj name="Document" r:id="rId3" imgW="19748500" imgH="16230600" progId="Word.Document.8">
                    <p:embed/>
                  </p:oleObj>
                </mc:Choice>
                <mc:Fallback>
                  <p:oleObj name="Document" r:id="rId3" imgW="19748500" imgH="16230600" progId="Word.Document.8">
                    <p:embed/>
                    <p:pic>
                      <p:nvPicPr>
                        <p:cNvPr id="0" name="Objec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 y="2415"/>
                          <a:ext cx="2007" cy="1648"/>
                        </a:xfrm>
                        <a:prstGeom prst="rect">
                          <a:avLst/>
                        </a:prstGeom>
                        <a:noFill/>
                        <a:ln>
                          <a:noFill/>
                        </a:ln>
                        <a:effectLst>
                          <a:outerShdw dist="135003" dir="292884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487443" name="Picture 19">
              <a:extLst>
                <a:ext uri="{FF2B5EF4-FFF2-40B4-BE49-F238E27FC236}">
                  <a16:creationId xmlns:a16="http://schemas.microsoft.com/office/drawing/2014/main" id="{EA1AA157-403F-5340-9CD3-E5D6DEC1A2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523" t="28613" r="28113" b="30777"/>
            <a:stretch>
              <a:fillRect/>
            </a:stretch>
          </p:blipFill>
          <p:spPr bwMode="auto">
            <a:xfrm>
              <a:off x="1943" y="1662"/>
              <a:ext cx="3478" cy="2190"/>
            </a:xfrm>
            <a:prstGeom prst="rect">
              <a:avLst/>
            </a:prstGeom>
            <a:noFill/>
            <a:effectLst>
              <a:outerShdw dist="152928" dir="2901988"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grpSp>
      <p:sp>
        <p:nvSpPr>
          <p:cNvPr id="487426" name="Rectangle 2">
            <a:extLst>
              <a:ext uri="{FF2B5EF4-FFF2-40B4-BE49-F238E27FC236}">
                <a16:creationId xmlns:a16="http://schemas.microsoft.com/office/drawing/2014/main" id="{1FCFF98F-6A9F-2E48-B70C-0CE0ACF8759E}"/>
              </a:ext>
            </a:extLst>
          </p:cNvPr>
          <p:cNvSpPr>
            <a:spLocks noChangeArrowheads="1"/>
          </p:cNvSpPr>
          <p:nvPr/>
        </p:nvSpPr>
        <p:spPr bwMode="auto">
          <a:xfrm>
            <a:off x="990600" y="552450"/>
            <a:ext cx="7083425" cy="8191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2400">
                <a:solidFill>
                  <a:srgbClr val="DDEE5E"/>
                </a:solidFill>
                <a:latin typeface="Helvetica" pitchFamily="2" charset="0"/>
              </a:rPr>
              <a:t>PENOPANG Wahyu Allah :</a:t>
            </a:r>
          </a:p>
          <a:p>
            <a:pPr algn="ctr"/>
            <a:r>
              <a:rPr lang="en-US" altLang="en-US" sz="2400">
                <a:solidFill>
                  <a:srgbClr val="DDEE5E"/>
                </a:solidFill>
                <a:latin typeface="Helvetica" pitchFamily="2" charset="0"/>
              </a:rPr>
              <a:t>Program Perjanjian Allah Yang tidak bersyarat</a:t>
            </a:r>
          </a:p>
        </p:txBody>
      </p:sp>
      <p:sp>
        <p:nvSpPr>
          <p:cNvPr id="487435" name="Text Box 11">
            <a:extLst>
              <a:ext uri="{FF2B5EF4-FFF2-40B4-BE49-F238E27FC236}">
                <a16:creationId xmlns:a16="http://schemas.microsoft.com/office/drawing/2014/main" id="{1522835A-EF2A-5246-9063-D4334CA8A031}"/>
              </a:ext>
            </a:extLst>
          </p:cNvPr>
          <p:cNvSpPr txBox="1">
            <a:spLocks noChangeArrowheads="1"/>
          </p:cNvSpPr>
          <p:nvPr/>
        </p:nvSpPr>
        <p:spPr bwMode="auto">
          <a:xfrm>
            <a:off x="8856663"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487438" name="Rectangle 14">
            <a:extLst>
              <a:ext uri="{FF2B5EF4-FFF2-40B4-BE49-F238E27FC236}">
                <a16:creationId xmlns:a16="http://schemas.microsoft.com/office/drawing/2014/main" id="{5E2E3E89-D440-9341-B0A7-965713081A30}"/>
              </a:ext>
            </a:extLst>
          </p:cNvPr>
          <p:cNvSpPr>
            <a:spLocks noChangeArrowheads="1"/>
          </p:cNvSpPr>
          <p:nvPr/>
        </p:nvSpPr>
        <p:spPr bwMode="auto">
          <a:xfrm>
            <a:off x="819150" y="1384300"/>
            <a:ext cx="8069263" cy="38417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4800" i="1">
                <a:solidFill>
                  <a:srgbClr val="FFFF00"/>
                </a:solidFill>
                <a:latin typeface="Helvetica" pitchFamily="2" charset="0"/>
              </a:rPr>
              <a:t>PERJANJIAN PURBAKALA</a:t>
            </a:r>
            <a:endParaRPr lang="en-US" altLang="en-US" sz="4000" i="1">
              <a:solidFill>
                <a:srgbClr val="FFFF00"/>
              </a:solidFill>
              <a:latin typeface="Helvetica" pitchFamily="2" charset="0"/>
            </a:endParaRPr>
          </a:p>
          <a:p>
            <a:pPr>
              <a:spcBef>
                <a:spcPct val="50000"/>
              </a:spcBef>
            </a:pPr>
            <a:r>
              <a:rPr lang="en-US" altLang="en-US" sz="4000" i="1">
                <a:solidFill>
                  <a:srgbClr val="FFFF00"/>
                </a:solidFill>
                <a:latin typeface="Helvetica" pitchFamily="2" charset="0"/>
              </a:rPr>
              <a:t>	 </a:t>
            </a:r>
            <a:r>
              <a:rPr lang="en-US" altLang="en-US" sz="4800" i="1">
                <a:solidFill>
                  <a:srgbClr val="8C8073"/>
                </a:solidFill>
                <a:latin typeface="Helvetica" pitchFamily="2" charset="0"/>
              </a:rPr>
              <a:t>•</a:t>
            </a:r>
            <a:r>
              <a:rPr lang="en-US" altLang="en-US" sz="3600" i="1">
                <a:solidFill>
                  <a:srgbClr val="8C8073"/>
                </a:solidFill>
                <a:latin typeface="Helvetica" pitchFamily="2" charset="0"/>
              </a:rPr>
              <a:t> </a:t>
            </a:r>
            <a:r>
              <a:rPr lang="en-US" altLang="en-US" sz="4800" i="1">
                <a:solidFill>
                  <a:srgbClr val="8C8073"/>
                </a:solidFill>
                <a:latin typeface="Helvetica" pitchFamily="2" charset="0"/>
              </a:rPr>
              <a:t>TANGAN</a:t>
            </a:r>
            <a:endParaRPr lang="en-US" altLang="en-US" sz="3600" i="1">
              <a:solidFill>
                <a:srgbClr val="FFFF00"/>
              </a:solidFill>
              <a:latin typeface="Helvetica" pitchFamily="2" charset="0"/>
            </a:endParaRPr>
          </a:p>
          <a:p>
            <a:pPr>
              <a:spcBef>
                <a:spcPct val="50000"/>
              </a:spcBef>
            </a:pPr>
            <a:r>
              <a:rPr lang="en-US" altLang="en-US" sz="3600" i="1">
                <a:solidFill>
                  <a:srgbClr val="FFFF00"/>
                </a:solidFill>
                <a:latin typeface="Helvetica" pitchFamily="2" charset="0"/>
              </a:rPr>
              <a:t>           	</a:t>
            </a:r>
            <a:r>
              <a:rPr lang="en-US" altLang="en-US" sz="4800" i="1">
                <a:solidFill>
                  <a:srgbClr val="FFFF00"/>
                </a:solidFill>
                <a:latin typeface="Helvetica" pitchFamily="2" charset="0"/>
              </a:rPr>
              <a:t>•</a:t>
            </a:r>
            <a:r>
              <a:rPr lang="en-US" altLang="en-US" sz="3600" i="1">
                <a:solidFill>
                  <a:srgbClr val="FFFF00"/>
                </a:solidFill>
                <a:latin typeface="Helvetica" pitchFamily="2" charset="0"/>
              </a:rPr>
              <a:t> </a:t>
            </a:r>
            <a:r>
              <a:rPr lang="en-US" altLang="en-US" sz="4800" i="1">
                <a:solidFill>
                  <a:srgbClr val="FFFF00"/>
                </a:solidFill>
                <a:latin typeface="Helvetica" pitchFamily="2" charset="0"/>
              </a:rPr>
              <a:t>SANDAL</a:t>
            </a:r>
          </a:p>
          <a:p>
            <a:pPr>
              <a:spcBef>
                <a:spcPct val="50000"/>
              </a:spcBef>
            </a:pPr>
            <a:r>
              <a:rPr lang="en-US" altLang="en-US" sz="3600" i="1">
                <a:solidFill>
                  <a:srgbClr val="FFFF00"/>
                </a:solidFill>
                <a:latin typeface="Helvetica" pitchFamily="2" charset="0"/>
              </a:rPr>
              <a:t>	</a:t>
            </a:r>
            <a:endParaRPr lang="en-US" altLang="en-US" sz="5400" i="1">
              <a:latin typeface="Helvetica" pitchFamily="2" charset="0"/>
            </a:endParaRPr>
          </a:p>
        </p:txBody>
      </p:sp>
      <p:sp>
        <p:nvSpPr>
          <p:cNvPr id="487445" name="Rectangle 21">
            <a:extLst>
              <a:ext uri="{FF2B5EF4-FFF2-40B4-BE49-F238E27FC236}">
                <a16:creationId xmlns:a16="http://schemas.microsoft.com/office/drawing/2014/main" id="{E53BAF53-37E6-E746-8085-582812EA8037}"/>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24</a:t>
            </a:r>
          </a:p>
        </p:txBody>
      </p:sp>
      <p:sp>
        <p:nvSpPr>
          <p:cNvPr id="487447" name="Text Box 23">
            <a:extLst>
              <a:ext uri="{FF2B5EF4-FFF2-40B4-BE49-F238E27FC236}">
                <a16:creationId xmlns:a16="http://schemas.microsoft.com/office/drawing/2014/main" id="{BC189686-C1D5-0C44-AED9-77173965EDB4}"/>
              </a:ext>
            </a:extLst>
          </p:cNvPr>
          <p:cNvSpPr txBox="1">
            <a:spLocks noChangeArrowheads="1"/>
          </p:cNvSpPr>
          <p:nvPr/>
        </p:nvSpPr>
        <p:spPr bwMode="auto">
          <a:xfrm>
            <a:off x="663575" y="76200"/>
            <a:ext cx="3657600"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400"/>
              <a:t> Rut 4:7</a:t>
            </a:r>
            <a:endParaRPr lang="en-US" altLang="en-US" sz="1400">
              <a:latin typeface="Times New Roman" panose="02020603050405020304" pitchFamily="18" charset="0"/>
            </a:endParaRPr>
          </a:p>
        </p:txBody>
      </p:sp>
      <p:sp>
        <p:nvSpPr>
          <p:cNvPr id="487448" name="Oval 24">
            <a:extLst>
              <a:ext uri="{FF2B5EF4-FFF2-40B4-BE49-F238E27FC236}">
                <a16:creationId xmlns:a16="http://schemas.microsoft.com/office/drawing/2014/main" id="{3C2B9FCE-8A69-C24A-8E0E-22516577B162}"/>
              </a:ext>
            </a:extLst>
          </p:cNvPr>
          <p:cNvSpPr>
            <a:spLocks noChangeArrowheads="1"/>
          </p:cNvSpPr>
          <p:nvPr/>
        </p:nvSpPr>
        <p:spPr bwMode="auto">
          <a:xfrm>
            <a:off x="557213" y="50800"/>
            <a:ext cx="1341437" cy="404813"/>
          </a:xfrm>
          <a:prstGeom prst="ellipse">
            <a:avLst/>
          </a:prstGeom>
          <a:noFill/>
          <a:ln w="57150">
            <a:solidFill>
              <a:srgbClr val="FF0000"/>
            </a:solidFill>
            <a:round/>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a:solidFill>
                <a:srgbClr val="FF0000"/>
              </a:solidFill>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87448"/>
                                        </p:tgtEl>
                                        <p:attrNameLst>
                                          <p:attrName>style.visibility</p:attrName>
                                        </p:attrNameLst>
                                      </p:cBhvr>
                                      <p:to>
                                        <p:strVal val="visible"/>
                                      </p:to>
                                    </p:set>
                                    <p:anim calcmode="lin" valueType="num">
                                      <p:cBhvr>
                                        <p:cTn id="7" dur="500" fill="hold"/>
                                        <p:tgtEl>
                                          <p:spTgt spid="487448"/>
                                        </p:tgtEl>
                                        <p:attrNameLst>
                                          <p:attrName>ppt_w</p:attrName>
                                        </p:attrNameLst>
                                      </p:cBhvr>
                                      <p:tavLst>
                                        <p:tav tm="0">
                                          <p:val>
                                            <p:fltVal val="0"/>
                                          </p:val>
                                        </p:tav>
                                        <p:tav tm="100000">
                                          <p:val>
                                            <p:strVal val="#ppt_w"/>
                                          </p:val>
                                        </p:tav>
                                      </p:tavLst>
                                    </p:anim>
                                    <p:anim calcmode="lin" valueType="num">
                                      <p:cBhvr>
                                        <p:cTn id="8" dur="500" fill="hold"/>
                                        <p:tgtEl>
                                          <p:spTgt spid="487448"/>
                                        </p:tgtEl>
                                        <p:attrNameLst>
                                          <p:attrName>ppt_h</p:attrName>
                                        </p:attrNameLst>
                                      </p:cBhvr>
                                      <p:tavLst>
                                        <p:tav tm="0">
                                          <p:val>
                                            <p:fltVal val="0"/>
                                          </p:val>
                                        </p:tav>
                                        <p:tav tm="100000">
                                          <p:val>
                                            <p:strVal val="#ppt_h"/>
                                          </p:val>
                                        </p:tav>
                                      </p:tavLst>
                                    </p:anim>
                                    <p:anim calcmode="lin" valueType="num">
                                      <p:cBhvr>
                                        <p:cTn id="9" dur="500" fill="hold"/>
                                        <p:tgtEl>
                                          <p:spTgt spid="487448"/>
                                        </p:tgtEl>
                                        <p:attrNameLst>
                                          <p:attrName>ppt_x</p:attrName>
                                        </p:attrNameLst>
                                      </p:cBhvr>
                                      <p:tavLst>
                                        <p:tav tm="0">
                                          <p:val>
                                            <p:fltVal val="0.5"/>
                                          </p:val>
                                        </p:tav>
                                        <p:tav tm="100000">
                                          <p:val>
                                            <p:strVal val="#ppt_x"/>
                                          </p:val>
                                        </p:tav>
                                      </p:tavLst>
                                    </p:anim>
                                    <p:anim calcmode="lin" valueType="num">
                                      <p:cBhvr>
                                        <p:cTn id="10" dur="500" fill="hold"/>
                                        <p:tgtEl>
                                          <p:spTgt spid="4874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48"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50" name="Group 18">
            <a:extLst>
              <a:ext uri="{FF2B5EF4-FFF2-40B4-BE49-F238E27FC236}">
                <a16:creationId xmlns:a16="http://schemas.microsoft.com/office/drawing/2014/main" id="{40C1520C-0198-1C49-AE3E-96C9B19E6090}"/>
              </a:ext>
            </a:extLst>
          </p:cNvPr>
          <p:cNvGrpSpPr>
            <a:grpSpLocks/>
          </p:cNvGrpSpPr>
          <p:nvPr/>
        </p:nvGrpSpPr>
        <p:grpSpPr bwMode="auto">
          <a:xfrm>
            <a:off x="285750" y="2638425"/>
            <a:ext cx="8320088" cy="3811588"/>
            <a:chOff x="180" y="1662"/>
            <a:chExt cx="5241" cy="2401"/>
          </a:xfrm>
        </p:grpSpPr>
        <p:graphicFrame>
          <p:nvGraphicFramePr>
            <p:cNvPr id="18451" name="Object 19">
              <a:extLst>
                <a:ext uri="{FF2B5EF4-FFF2-40B4-BE49-F238E27FC236}">
                  <a16:creationId xmlns:a16="http://schemas.microsoft.com/office/drawing/2014/main" id="{EAB4F003-A5D4-784C-AB84-EAF8170D3F21}"/>
                </a:ext>
              </a:extLst>
            </p:cNvPr>
            <p:cNvGraphicFramePr>
              <a:graphicFrameLocks noChangeAspect="1"/>
            </p:cNvGraphicFramePr>
            <p:nvPr/>
          </p:nvGraphicFramePr>
          <p:xfrm>
            <a:off x="180" y="2415"/>
            <a:ext cx="2007" cy="1648"/>
          </p:xfrm>
          <a:graphic>
            <a:graphicData uri="http://schemas.openxmlformats.org/presentationml/2006/ole">
              <mc:AlternateContent xmlns:mc="http://schemas.openxmlformats.org/markup-compatibility/2006">
                <mc:Choice xmlns:v="urn:schemas-microsoft-com:vml" Requires="v">
                  <p:oleObj name="Document" r:id="rId3" imgW="19748500" imgH="16230600" progId="Word.Document.8">
                    <p:embed/>
                  </p:oleObj>
                </mc:Choice>
                <mc:Fallback>
                  <p:oleObj name="Document" r:id="rId3" imgW="19748500" imgH="16230600" progId="Word.Document.8">
                    <p:embed/>
                    <p:pic>
                      <p:nvPicPr>
                        <p:cNvPr id="0" name="Object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 y="2415"/>
                          <a:ext cx="2007" cy="1648"/>
                        </a:xfrm>
                        <a:prstGeom prst="rect">
                          <a:avLst/>
                        </a:prstGeom>
                        <a:noFill/>
                        <a:ln>
                          <a:noFill/>
                        </a:ln>
                        <a:effectLst>
                          <a:outerShdw dist="135003" dir="292884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18452" name="Picture 20">
              <a:extLst>
                <a:ext uri="{FF2B5EF4-FFF2-40B4-BE49-F238E27FC236}">
                  <a16:creationId xmlns:a16="http://schemas.microsoft.com/office/drawing/2014/main" id="{13DC191A-B648-1846-AA89-060CB9D818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523" t="28613" r="28113" b="30777"/>
            <a:stretch>
              <a:fillRect/>
            </a:stretch>
          </p:blipFill>
          <p:spPr bwMode="auto">
            <a:xfrm>
              <a:off x="1943" y="1662"/>
              <a:ext cx="3478" cy="2190"/>
            </a:xfrm>
            <a:prstGeom prst="rect">
              <a:avLst/>
            </a:prstGeom>
            <a:noFill/>
            <a:effectLst>
              <a:outerShdw dist="152928" dir="2901988"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grpSp>
      <p:sp>
        <p:nvSpPr>
          <p:cNvPr id="18435" name="Rectangle 3">
            <a:extLst>
              <a:ext uri="{FF2B5EF4-FFF2-40B4-BE49-F238E27FC236}">
                <a16:creationId xmlns:a16="http://schemas.microsoft.com/office/drawing/2014/main" id="{FF6C9536-96DA-A140-B5ED-A50652D750EC}"/>
              </a:ext>
            </a:extLst>
          </p:cNvPr>
          <p:cNvSpPr>
            <a:spLocks noChangeArrowheads="1"/>
          </p:cNvSpPr>
          <p:nvPr/>
        </p:nvSpPr>
        <p:spPr bwMode="auto">
          <a:xfrm>
            <a:off x="990600" y="552450"/>
            <a:ext cx="7083425" cy="8191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2400">
                <a:solidFill>
                  <a:srgbClr val="DDEE5E"/>
                </a:solidFill>
                <a:latin typeface="Helvetica" pitchFamily="2" charset="0"/>
              </a:rPr>
              <a:t> PENOPANG Wahyu Allah :</a:t>
            </a:r>
          </a:p>
          <a:p>
            <a:pPr algn="ctr"/>
            <a:r>
              <a:rPr lang="en-US" altLang="en-US" sz="2400">
                <a:solidFill>
                  <a:srgbClr val="DDEE5E"/>
                </a:solidFill>
                <a:latin typeface="Helvetica" pitchFamily="2" charset="0"/>
              </a:rPr>
              <a:t>Program Perjanjian Allah yang tidak bersyarat</a:t>
            </a:r>
          </a:p>
        </p:txBody>
      </p:sp>
      <p:sp>
        <p:nvSpPr>
          <p:cNvPr id="18443" name="Text Box 11">
            <a:extLst>
              <a:ext uri="{FF2B5EF4-FFF2-40B4-BE49-F238E27FC236}">
                <a16:creationId xmlns:a16="http://schemas.microsoft.com/office/drawing/2014/main" id="{2EEB5E1F-7FD3-0C48-8A8D-1C533E7B22C6}"/>
              </a:ext>
            </a:extLst>
          </p:cNvPr>
          <p:cNvSpPr txBox="1">
            <a:spLocks noChangeArrowheads="1"/>
          </p:cNvSpPr>
          <p:nvPr/>
        </p:nvSpPr>
        <p:spPr bwMode="auto">
          <a:xfrm>
            <a:off x="742950" y="57150"/>
            <a:ext cx="5397500"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400"/>
              <a:t>Imamat. 2:13; Bilangan. 18:19; 2 Korintus 13:5</a:t>
            </a:r>
            <a:endParaRPr lang="en-US" altLang="en-US" sz="1400">
              <a:latin typeface="Times New Roman" panose="02020603050405020304" pitchFamily="18" charset="0"/>
            </a:endParaRPr>
          </a:p>
        </p:txBody>
      </p:sp>
      <p:sp>
        <p:nvSpPr>
          <p:cNvPr id="18444" name="Text Box 12">
            <a:extLst>
              <a:ext uri="{FF2B5EF4-FFF2-40B4-BE49-F238E27FC236}">
                <a16:creationId xmlns:a16="http://schemas.microsoft.com/office/drawing/2014/main" id="{C794CD42-6A03-A140-9B56-57A3C6F6C97B}"/>
              </a:ext>
            </a:extLst>
          </p:cNvPr>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18446" name="Rectangle 14">
            <a:extLst>
              <a:ext uri="{FF2B5EF4-FFF2-40B4-BE49-F238E27FC236}">
                <a16:creationId xmlns:a16="http://schemas.microsoft.com/office/drawing/2014/main" id="{E10D64FC-2B22-D34D-9BFE-33A39C73340B}"/>
              </a:ext>
            </a:extLst>
          </p:cNvPr>
          <p:cNvSpPr>
            <a:spLocks noGrp="1" noChangeArrowheads="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 </a:t>
            </a:r>
          </a:p>
        </p:txBody>
      </p:sp>
      <p:sp>
        <p:nvSpPr>
          <p:cNvPr id="18447" name="Rectangle 15">
            <a:extLst>
              <a:ext uri="{FF2B5EF4-FFF2-40B4-BE49-F238E27FC236}">
                <a16:creationId xmlns:a16="http://schemas.microsoft.com/office/drawing/2014/main" id="{77272F7F-C375-A145-A336-21AB132E0C84}"/>
              </a:ext>
            </a:extLst>
          </p:cNvPr>
          <p:cNvSpPr>
            <a:spLocks noChangeArrowheads="1"/>
          </p:cNvSpPr>
          <p:nvPr/>
        </p:nvSpPr>
        <p:spPr bwMode="auto">
          <a:xfrm>
            <a:off x="819150" y="1384300"/>
            <a:ext cx="8069263" cy="49403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4800" i="1">
                <a:solidFill>
                  <a:srgbClr val="FFFF00"/>
                </a:solidFill>
                <a:latin typeface="Helvetica" pitchFamily="2" charset="0"/>
              </a:rPr>
              <a:t>PERJANJIAN PURBAKALA</a:t>
            </a:r>
            <a:endParaRPr lang="en-US" altLang="en-US" sz="4000" i="1">
              <a:solidFill>
                <a:srgbClr val="FFFF00"/>
              </a:solidFill>
              <a:latin typeface="Helvetica" pitchFamily="2" charset="0"/>
            </a:endParaRPr>
          </a:p>
          <a:p>
            <a:pPr>
              <a:spcBef>
                <a:spcPct val="50000"/>
              </a:spcBef>
            </a:pPr>
            <a:r>
              <a:rPr lang="en-US" altLang="en-US" sz="4000" i="1">
                <a:solidFill>
                  <a:srgbClr val="8C8073"/>
                </a:solidFill>
                <a:latin typeface="Helvetica" pitchFamily="2" charset="0"/>
              </a:rPr>
              <a:t>	 </a:t>
            </a:r>
            <a:r>
              <a:rPr lang="en-US" altLang="en-US" sz="4800" i="1">
                <a:solidFill>
                  <a:srgbClr val="8C8073"/>
                </a:solidFill>
                <a:latin typeface="Helvetica" pitchFamily="2" charset="0"/>
              </a:rPr>
              <a:t>•</a:t>
            </a:r>
            <a:r>
              <a:rPr lang="en-US" altLang="en-US" sz="3600" i="1">
                <a:solidFill>
                  <a:srgbClr val="8C8073"/>
                </a:solidFill>
                <a:latin typeface="Helvetica" pitchFamily="2" charset="0"/>
              </a:rPr>
              <a:t> </a:t>
            </a:r>
            <a:r>
              <a:rPr lang="en-US" altLang="en-US" sz="4800" i="1">
                <a:solidFill>
                  <a:srgbClr val="8C8073"/>
                </a:solidFill>
                <a:latin typeface="Helvetica" pitchFamily="2" charset="0"/>
              </a:rPr>
              <a:t>TANGAN</a:t>
            </a:r>
            <a:endParaRPr lang="en-US" altLang="en-US" sz="3600" i="1">
              <a:solidFill>
                <a:srgbClr val="8C8073"/>
              </a:solidFill>
              <a:latin typeface="Helvetica" pitchFamily="2" charset="0"/>
            </a:endParaRPr>
          </a:p>
          <a:p>
            <a:pPr>
              <a:spcBef>
                <a:spcPct val="50000"/>
              </a:spcBef>
            </a:pPr>
            <a:r>
              <a:rPr lang="en-US" altLang="en-US" sz="3600" i="1">
                <a:solidFill>
                  <a:srgbClr val="8C8073"/>
                </a:solidFill>
                <a:latin typeface="Helvetica" pitchFamily="2" charset="0"/>
              </a:rPr>
              <a:t>           	</a:t>
            </a:r>
            <a:r>
              <a:rPr lang="en-US" altLang="en-US" sz="4800" i="1">
                <a:solidFill>
                  <a:srgbClr val="8C8073"/>
                </a:solidFill>
                <a:latin typeface="Helvetica" pitchFamily="2" charset="0"/>
              </a:rPr>
              <a:t>•</a:t>
            </a:r>
            <a:r>
              <a:rPr lang="en-US" altLang="en-US" sz="3600" i="1">
                <a:solidFill>
                  <a:srgbClr val="8C8073"/>
                </a:solidFill>
                <a:latin typeface="Helvetica" pitchFamily="2" charset="0"/>
              </a:rPr>
              <a:t> </a:t>
            </a:r>
            <a:r>
              <a:rPr lang="en-US" altLang="en-US" sz="4800" i="1">
                <a:solidFill>
                  <a:srgbClr val="8C8073"/>
                </a:solidFill>
                <a:latin typeface="Helvetica" pitchFamily="2" charset="0"/>
              </a:rPr>
              <a:t>SANDAL</a:t>
            </a:r>
            <a:endParaRPr lang="en-US" altLang="en-US" sz="4800" i="1">
              <a:solidFill>
                <a:srgbClr val="FFFF00"/>
              </a:solidFill>
              <a:latin typeface="Helvetica" pitchFamily="2" charset="0"/>
            </a:endParaRPr>
          </a:p>
          <a:p>
            <a:pPr>
              <a:spcBef>
                <a:spcPct val="50000"/>
              </a:spcBef>
            </a:pPr>
            <a:r>
              <a:rPr lang="en-US" altLang="en-US" sz="3600" i="1">
                <a:solidFill>
                  <a:srgbClr val="FFFF00"/>
                </a:solidFill>
                <a:latin typeface="Helvetica" pitchFamily="2" charset="0"/>
              </a:rPr>
              <a:t>		       </a:t>
            </a:r>
            <a:r>
              <a:rPr lang="en-US" altLang="en-US" sz="4800" i="1">
                <a:solidFill>
                  <a:srgbClr val="FFFF00"/>
                </a:solidFill>
                <a:latin typeface="Helvetica" pitchFamily="2" charset="0"/>
              </a:rPr>
              <a:t>•</a:t>
            </a:r>
            <a:r>
              <a:rPr lang="en-US" altLang="en-US" sz="3600" i="1">
                <a:solidFill>
                  <a:srgbClr val="FFFF00"/>
                </a:solidFill>
                <a:latin typeface="Helvetica" pitchFamily="2" charset="0"/>
              </a:rPr>
              <a:t> </a:t>
            </a:r>
            <a:r>
              <a:rPr lang="en-US" altLang="en-US" sz="4800" i="1">
                <a:solidFill>
                  <a:srgbClr val="FFFF00"/>
                </a:solidFill>
                <a:latin typeface="Helvetica" pitchFamily="2" charset="0"/>
              </a:rPr>
              <a:t>GARAM</a:t>
            </a:r>
          </a:p>
          <a:p>
            <a:pPr>
              <a:spcBef>
                <a:spcPct val="50000"/>
              </a:spcBef>
            </a:pPr>
            <a:r>
              <a:rPr lang="en-US" altLang="en-US" sz="3600" i="1">
                <a:solidFill>
                  <a:srgbClr val="FFFF00"/>
                </a:solidFill>
                <a:latin typeface="Helvetica" pitchFamily="2" charset="0"/>
              </a:rPr>
              <a:t>				</a:t>
            </a:r>
            <a:endParaRPr lang="en-US" altLang="en-US" sz="5400" i="1">
              <a:latin typeface="Helvetica" pitchFamily="2" charset="0"/>
            </a:endParaRPr>
          </a:p>
        </p:txBody>
      </p:sp>
      <p:sp>
        <p:nvSpPr>
          <p:cNvPr id="18453" name="Rectangle 21">
            <a:extLst>
              <a:ext uri="{FF2B5EF4-FFF2-40B4-BE49-F238E27FC236}">
                <a16:creationId xmlns:a16="http://schemas.microsoft.com/office/drawing/2014/main" id="{71AD7DC6-6E7A-3F41-A701-71C7ED7B5019}"/>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25</a:t>
            </a:r>
          </a:p>
        </p:txBody>
      </p:sp>
    </p:spTree>
  </p:cSld>
  <p:clrMapOvr>
    <a:masterClrMapping/>
  </p:clrMapOvr>
  <p:transition>
    <p:wheel spokes="0"/>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7412" name="Group 52">
            <a:extLst>
              <a:ext uri="{FF2B5EF4-FFF2-40B4-BE49-F238E27FC236}">
                <a16:creationId xmlns:a16="http://schemas.microsoft.com/office/drawing/2014/main" id="{6004AE0A-4824-1848-82CF-0D80FBC2A185}"/>
              </a:ext>
            </a:extLst>
          </p:cNvPr>
          <p:cNvGrpSpPr>
            <a:grpSpLocks/>
          </p:cNvGrpSpPr>
          <p:nvPr/>
        </p:nvGrpSpPr>
        <p:grpSpPr bwMode="auto">
          <a:xfrm>
            <a:off x="285750" y="2638425"/>
            <a:ext cx="8320088" cy="3811588"/>
            <a:chOff x="180" y="1662"/>
            <a:chExt cx="5241" cy="2401"/>
          </a:xfrm>
        </p:grpSpPr>
        <p:graphicFrame>
          <p:nvGraphicFramePr>
            <p:cNvPr id="527413" name="Object 53">
              <a:extLst>
                <a:ext uri="{FF2B5EF4-FFF2-40B4-BE49-F238E27FC236}">
                  <a16:creationId xmlns:a16="http://schemas.microsoft.com/office/drawing/2014/main" id="{7A7CC990-6F3D-A542-8D45-92DFED937FBB}"/>
                </a:ext>
              </a:extLst>
            </p:cNvPr>
            <p:cNvGraphicFramePr>
              <a:graphicFrameLocks noChangeAspect="1"/>
            </p:cNvGraphicFramePr>
            <p:nvPr/>
          </p:nvGraphicFramePr>
          <p:xfrm>
            <a:off x="180" y="2415"/>
            <a:ext cx="2007" cy="1648"/>
          </p:xfrm>
          <a:graphic>
            <a:graphicData uri="http://schemas.openxmlformats.org/presentationml/2006/ole">
              <mc:AlternateContent xmlns:mc="http://schemas.openxmlformats.org/markup-compatibility/2006">
                <mc:Choice xmlns:v="urn:schemas-microsoft-com:vml" Requires="v">
                  <p:oleObj name="Document" r:id="rId3" imgW="19748500" imgH="16230600" progId="Word.Document.8">
                    <p:embed/>
                  </p:oleObj>
                </mc:Choice>
                <mc:Fallback>
                  <p:oleObj name="Document" r:id="rId3" imgW="19748500" imgH="16230600" progId="Word.Document.8">
                    <p:embed/>
                    <p:pic>
                      <p:nvPicPr>
                        <p:cNvPr id="0" name="Object 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 y="2415"/>
                          <a:ext cx="2007" cy="1648"/>
                        </a:xfrm>
                        <a:prstGeom prst="rect">
                          <a:avLst/>
                        </a:prstGeom>
                        <a:noFill/>
                        <a:ln>
                          <a:noFill/>
                        </a:ln>
                        <a:effectLst>
                          <a:outerShdw dist="135003" dir="292884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527414" name="Picture 54">
              <a:extLst>
                <a:ext uri="{FF2B5EF4-FFF2-40B4-BE49-F238E27FC236}">
                  <a16:creationId xmlns:a16="http://schemas.microsoft.com/office/drawing/2014/main" id="{95CCDF05-ED2C-1944-BDD0-E1B2026107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523" t="28613" r="28113" b="30777"/>
            <a:stretch>
              <a:fillRect/>
            </a:stretch>
          </p:blipFill>
          <p:spPr bwMode="auto">
            <a:xfrm>
              <a:off x="1943" y="1662"/>
              <a:ext cx="3478" cy="2190"/>
            </a:xfrm>
            <a:prstGeom prst="rect">
              <a:avLst/>
            </a:prstGeom>
            <a:noFill/>
            <a:effectLst>
              <a:outerShdw dist="152928" dir="2901988"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grpSp>
      <p:sp>
        <p:nvSpPr>
          <p:cNvPr id="527365" name="Rectangle 5">
            <a:extLst>
              <a:ext uri="{FF2B5EF4-FFF2-40B4-BE49-F238E27FC236}">
                <a16:creationId xmlns:a16="http://schemas.microsoft.com/office/drawing/2014/main" id="{468CFF87-0356-914C-8E94-63D5D4317E87}"/>
              </a:ext>
            </a:extLst>
          </p:cNvPr>
          <p:cNvSpPr>
            <a:spLocks noChangeArrowheads="1"/>
          </p:cNvSpPr>
          <p:nvPr/>
        </p:nvSpPr>
        <p:spPr bwMode="auto">
          <a:xfrm>
            <a:off x="990600" y="552450"/>
            <a:ext cx="7083425" cy="8191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2400">
                <a:solidFill>
                  <a:srgbClr val="DDEE5E"/>
                </a:solidFill>
                <a:latin typeface="Helvetica" pitchFamily="2" charset="0"/>
                <a:ea typeface="Gulim" panose="020B0600000101010101" pitchFamily="34" charset="-127"/>
              </a:rPr>
              <a:t>PENOPANG Wahyu Alkitab :</a:t>
            </a:r>
          </a:p>
          <a:p>
            <a:pPr algn="ctr"/>
            <a:r>
              <a:rPr lang="en-US" altLang="ko-KR" sz="2400">
                <a:solidFill>
                  <a:srgbClr val="DDEE5E"/>
                </a:solidFill>
                <a:latin typeface="Helvetica" pitchFamily="2" charset="0"/>
                <a:ea typeface="Gulim" panose="020B0600000101010101" pitchFamily="34" charset="-127"/>
              </a:rPr>
              <a:t>Program Perjanjian Allah yang tidak bersyarat</a:t>
            </a:r>
          </a:p>
        </p:txBody>
      </p:sp>
      <p:sp>
        <p:nvSpPr>
          <p:cNvPr id="527367" name="Oval 7">
            <a:extLst>
              <a:ext uri="{FF2B5EF4-FFF2-40B4-BE49-F238E27FC236}">
                <a16:creationId xmlns:a16="http://schemas.microsoft.com/office/drawing/2014/main" id="{1C11D5D6-A7BA-7F45-8CE6-BF65C57FF69F}"/>
              </a:ext>
            </a:extLst>
          </p:cNvPr>
          <p:cNvSpPr>
            <a:spLocks noChangeArrowheads="1"/>
          </p:cNvSpPr>
          <p:nvPr/>
        </p:nvSpPr>
        <p:spPr bwMode="auto">
          <a:xfrm>
            <a:off x="3665538" y="5634038"/>
            <a:ext cx="4816475" cy="1058862"/>
          </a:xfrm>
          <a:prstGeom prst="ellipse">
            <a:avLst/>
          </a:prstGeom>
          <a:noFill/>
          <a:ln w="76200">
            <a:solidFill>
              <a:srgbClr val="FF0000"/>
            </a:solidFill>
            <a:round/>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7368" name="Text Box 8">
            <a:extLst>
              <a:ext uri="{FF2B5EF4-FFF2-40B4-BE49-F238E27FC236}">
                <a16:creationId xmlns:a16="http://schemas.microsoft.com/office/drawing/2014/main" id="{01C3371B-FA45-0241-87D9-A602710924A7}"/>
              </a:ext>
            </a:extLst>
          </p:cNvPr>
          <p:cNvSpPr txBox="1">
            <a:spLocks noChangeArrowheads="1"/>
          </p:cNvSpPr>
          <p:nvPr/>
        </p:nvSpPr>
        <p:spPr bwMode="auto">
          <a:xfrm>
            <a:off x="752475" y="66675"/>
            <a:ext cx="3543300"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1400">
                <a:ea typeface="Gulim" panose="020B0600000101010101" pitchFamily="34" charset="-127"/>
              </a:rPr>
              <a:t>Kejadian 15:9-21</a:t>
            </a:r>
            <a:endParaRPr lang="en-US" altLang="ko-KR" sz="1400">
              <a:latin typeface="Times New Roman" panose="02020603050405020304" pitchFamily="18" charset="0"/>
              <a:ea typeface="Gulim" panose="020B0600000101010101" pitchFamily="34" charset="-127"/>
            </a:endParaRPr>
          </a:p>
        </p:txBody>
      </p:sp>
      <p:sp>
        <p:nvSpPr>
          <p:cNvPr id="527369" name="AutoShape 9">
            <a:extLst>
              <a:ext uri="{FF2B5EF4-FFF2-40B4-BE49-F238E27FC236}">
                <a16:creationId xmlns:a16="http://schemas.microsoft.com/office/drawing/2014/main" id="{8DA6E376-7B9A-CC4D-AB9D-A12D359E03F4}"/>
              </a:ext>
            </a:extLst>
          </p:cNvPr>
          <p:cNvSpPr>
            <a:spLocks noChangeArrowheads="1"/>
          </p:cNvSpPr>
          <p:nvPr/>
        </p:nvSpPr>
        <p:spPr bwMode="auto">
          <a:xfrm rot="4670237">
            <a:off x="510382" y="4377531"/>
            <a:ext cx="1104900" cy="414337"/>
          </a:xfrm>
          <a:prstGeom prst="rightArrow">
            <a:avLst>
              <a:gd name="adj1" fmla="val 50000"/>
              <a:gd name="adj2" fmla="val 66667"/>
            </a:avLst>
          </a:prstGeom>
          <a:solidFill>
            <a:srgbClr val="FF3300"/>
          </a:solidFill>
          <a:ln w="9525">
            <a:solidFill>
              <a:schemeClr val="tx1"/>
            </a:solidFill>
            <a:miter lim="800000"/>
            <a:headEnd/>
            <a:tailEnd/>
          </a:ln>
          <a:effectLst>
            <a:outerShdw dist="81320" dir="3080412" algn="ctr" rotWithShape="0">
              <a:schemeClr val="bg2"/>
            </a:outerShdw>
          </a:effectLst>
        </p:spPr>
        <p:txBody>
          <a:bodyPr wrap="none" anchor="ctr"/>
          <a:lstStyle/>
          <a:p>
            <a:endParaRPr lang="en-US"/>
          </a:p>
        </p:txBody>
      </p:sp>
      <p:sp>
        <p:nvSpPr>
          <p:cNvPr id="527370" name="AutoShape 10">
            <a:extLst>
              <a:ext uri="{FF2B5EF4-FFF2-40B4-BE49-F238E27FC236}">
                <a16:creationId xmlns:a16="http://schemas.microsoft.com/office/drawing/2014/main" id="{420BE1B2-DA9C-504A-885C-C7EC8CBE3F5D}"/>
              </a:ext>
            </a:extLst>
          </p:cNvPr>
          <p:cNvSpPr>
            <a:spLocks noChangeArrowheads="1"/>
          </p:cNvSpPr>
          <p:nvPr/>
        </p:nvSpPr>
        <p:spPr bwMode="auto">
          <a:xfrm rot="6436271">
            <a:off x="1929607" y="4320381"/>
            <a:ext cx="1104900" cy="414337"/>
          </a:xfrm>
          <a:prstGeom prst="rightArrow">
            <a:avLst>
              <a:gd name="adj1" fmla="val 50000"/>
              <a:gd name="adj2" fmla="val 66667"/>
            </a:avLst>
          </a:prstGeom>
          <a:solidFill>
            <a:srgbClr val="FF3300"/>
          </a:solidFill>
          <a:ln w="9525">
            <a:solidFill>
              <a:schemeClr val="tx1"/>
            </a:solidFill>
            <a:miter lim="800000"/>
            <a:headEnd/>
            <a:tailEnd/>
          </a:ln>
          <a:effectLst>
            <a:outerShdw dist="81320" dir="3080412" algn="ctr" rotWithShape="0">
              <a:schemeClr val="bg2"/>
            </a:outerShdw>
          </a:effectLst>
        </p:spPr>
        <p:txBody>
          <a:bodyPr wrap="none" anchor="ctr"/>
          <a:lstStyle/>
          <a:p>
            <a:endParaRPr lang="en-US"/>
          </a:p>
        </p:txBody>
      </p:sp>
      <p:sp>
        <p:nvSpPr>
          <p:cNvPr id="527371" name="Text Box 11">
            <a:extLst>
              <a:ext uri="{FF2B5EF4-FFF2-40B4-BE49-F238E27FC236}">
                <a16:creationId xmlns:a16="http://schemas.microsoft.com/office/drawing/2014/main" id="{A0660C4D-1524-7243-8DB8-E77DFF25D5C6}"/>
              </a:ext>
            </a:extLst>
          </p:cNvPr>
          <p:cNvSpPr txBox="1">
            <a:spLocks noChangeArrowheads="1"/>
          </p:cNvSpPr>
          <p:nvPr/>
        </p:nvSpPr>
        <p:spPr bwMode="auto">
          <a:xfrm>
            <a:off x="2112963" y="4937125"/>
            <a:ext cx="566737" cy="823913"/>
          </a:xfrm>
          <a:prstGeom prst="rect">
            <a:avLst/>
          </a:prstGeom>
          <a:noFill/>
          <a:ln>
            <a:noFill/>
          </a:ln>
          <a:effectLst>
            <a:outerShdw dist="56796" dir="3806097"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4800">
                <a:solidFill>
                  <a:srgbClr val="0000FF"/>
                </a:solidFill>
                <a:ea typeface="Gulim" panose="020B0600000101010101" pitchFamily="34" charset="-127"/>
              </a:rPr>
              <a:t>X</a:t>
            </a:r>
          </a:p>
        </p:txBody>
      </p:sp>
      <p:sp>
        <p:nvSpPr>
          <p:cNvPr id="527372" name="Text Box 12">
            <a:extLst>
              <a:ext uri="{FF2B5EF4-FFF2-40B4-BE49-F238E27FC236}">
                <a16:creationId xmlns:a16="http://schemas.microsoft.com/office/drawing/2014/main" id="{B8F8CB8B-AE5E-C246-AFDB-F7B2346AAEAE}"/>
              </a:ext>
            </a:extLst>
          </p:cNvPr>
          <p:cNvSpPr txBox="1">
            <a:spLocks noChangeArrowheads="1"/>
          </p:cNvSpPr>
          <p:nvPr/>
        </p:nvSpPr>
        <p:spPr bwMode="auto">
          <a:xfrm>
            <a:off x="968375" y="4922838"/>
            <a:ext cx="552450" cy="823912"/>
          </a:xfrm>
          <a:prstGeom prst="rect">
            <a:avLst/>
          </a:prstGeom>
          <a:noFill/>
          <a:ln>
            <a:noFill/>
          </a:ln>
          <a:effectLst>
            <a:outerShdw dist="68392" dir="4091915"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4800">
                <a:solidFill>
                  <a:srgbClr val="0000FF"/>
                </a:solidFill>
                <a:ea typeface="Gulim" panose="020B0600000101010101" pitchFamily="34" charset="-127"/>
              </a:rPr>
              <a:t>X</a:t>
            </a:r>
          </a:p>
        </p:txBody>
      </p:sp>
      <p:sp>
        <p:nvSpPr>
          <p:cNvPr id="527382" name="Text Box 22">
            <a:extLst>
              <a:ext uri="{FF2B5EF4-FFF2-40B4-BE49-F238E27FC236}">
                <a16:creationId xmlns:a16="http://schemas.microsoft.com/office/drawing/2014/main" id="{295D3A5B-479D-A448-87CF-215C92C840E0}"/>
              </a:ext>
            </a:extLst>
          </p:cNvPr>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527385" name="AutoShape 25">
            <a:extLst>
              <a:ext uri="{FF2B5EF4-FFF2-40B4-BE49-F238E27FC236}">
                <a16:creationId xmlns:a16="http://schemas.microsoft.com/office/drawing/2014/main" id="{59CF5000-6FE6-6842-8399-CA717C940846}"/>
              </a:ext>
            </a:extLst>
          </p:cNvPr>
          <p:cNvSpPr>
            <a:spLocks noChangeArrowheads="1"/>
          </p:cNvSpPr>
          <p:nvPr/>
        </p:nvSpPr>
        <p:spPr bwMode="auto">
          <a:xfrm>
            <a:off x="958850" y="5324475"/>
            <a:ext cx="1698625" cy="384175"/>
          </a:xfrm>
          <a:prstGeom prst="triangle">
            <a:avLst>
              <a:gd name="adj" fmla="val 51065"/>
            </a:avLst>
          </a:prstGeom>
          <a:gradFill rotWithShape="0">
            <a:gsLst>
              <a:gs pos="0">
                <a:schemeClr val="accent1"/>
              </a:gs>
              <a:gs pos="100000">
                <a:schemeClr val="accent1">
                  <a:gamma/>
                  <a:shade val="46275"/>
                  <a:invGamma/>
                </a:schemeClr>
              </a:gs>
            </a:gsLst>
            <a:lin ang="5400000" scaled="1"/>
          </a:gradFill>
          <a:ln w="9525">
            <a:solidFill>
              <a:schemeClr val="tx1"/>
            </a:solidFill>
            <a:miter lim="800000"/>
            <a:headEnd/>
            <a:tailEnd/>
          </a:ln>
          <a:effectLst>
            <a:outerShdw dist="89803" dir="2700000" algn="ctr" rotWithShape="0">
              <a:schemeClr val="bg2"/>
            </a:outerShdw>
          </a:effectLst>
        </p:spPr>
        <p:txBody>
          <a:bodyPr wrap="none" anchor="ctr"/>
          <a:lstStyle/>
          <a:p>
            <a:pPr algn="ctr"/>
            <a:endParaRPr lang="ko-KR" altLang="en-US" b="0">
              <a:latin typeface="Arial Black" panose="020B0604020202020204" pitchFamily="34" charset="0"/>
              <a:ea typeface="Gulim" panose="020B0600000101010101" pitchFamily="34" charset="-127"/>
            </a:endParaRPr>
          </a:p>
        </p:txBody>
      </p:sp>
      <p:sp>
        <p:nvSpPr>
          <p:cNvPr id="527386" name="AutoShape 26">
            <a:extLst>
              <a:ext uri="{FF2B5EF4-FFF2-40B4-BE49-F238E27FC236}">
                <a16:creationId xmlns:a16="http://schemas.microsoft.com/office/drawing/2014/main" id="{A9C30C56-74CD-F840-9A9B-8564694EE039}"/>
              </a:ext>
            </a:extLst>
          </p:cNvPr>
          <p:cNvSpPr>
            <a:spLocks noChangeArrowheads="1"/>
          </p:cNvSpPr>
          <p:nvPr/>
        </p:nvSpPr>
        <p:spPr bwMode="auto">
          <a:xfrm>
            <a:off x="1138238" y="5089525"/>
            <a:ext cx="1338262" cy="371475"/>
          </a:xfrm>
          <a:prstGeom prst="triangle">
            <a:avLst>
              <a:gd name="adj" fmla="val 51065"/>
            </a:avLst>
          </a:prstGeom>
          <a:gradFill rotWithShape="0">
            <a:gsLst>
              <a:gs pos="0">
                <a:schemeClr val="accent1"/>
              </a:gs>
              <a:gs pos="100000">
                <a:schemeClr val="accent1">
                  <a:gamma/>
                  <a:shade val="46275"/>
                  <a:invGamma/>
                </a:schemeClr>
              </a:gs>
            </a:gsLst>
            <a:lin ang="5400000" scaled="1"/>
          </a:gradFill>
          <a:ln w="9525">
            <a:solidFill>
              <a:schemeClr val="tx1"/>
            </a:solidFill>
            <a:miter lim="800000"/>
            <a:headEnd/>
            <a:tailEnd/>
          </a:ln>
          <a:effectLst>
            <a:outerShdw dist="89803" dir="2700000" algn="ctr" rotWithShape="0">
              <a:schemeClr val="bg2"/>
            </a:outerShdw>
          </a:effectLst>
        </p:spPr>
        <p:txBody>
          <a:bodyPr wrap="none" anchor="ctr"/>
          <a:lstStyle/>
          <a:p>
            <a:endParaRPr lang="en-US"/>
          </a:p>
        </p:txBody>
      </p:sp>
      <p:sp>
        <p:nvSpPr>
          <p:cNvPr id="527387" name="AutoShape 27">
            <a:extLst>
              <a:ext uri="{FF2B5EF4-FFF2-40B4-BE49-F238E27FC236}">
                <a16:creationId xmlns:a16="http://schemas.microsoft.com/office/drawing/2014/main" id="{89B250FF-CA14-3B41-9D58-D0CC1227ADA5}"/>
              </a:ext>
            </a:extLst>
          </p:cNvPr>
          <p:cNvSpPr>
            <a:spLocks noChangeArrowheads="1"/>
          </p:cNvSpPr>
          <p:nvPr/>
        </p:nvSpPr>
        <p:spPr bwMode="auto">
          <a:xfrm>
            <a:off x="1270000" y="4876800"/>
            <a:ext cx="1077913" cy="357188"/>
          </a:xfrm>
          <a:prstGeom prst="triangle">
            <a:avLst>
              <a:gd name="adj" fmla="val 51065"/>
            </a:avLst>
          </a:prstGeom>
          <a:gradFill rotWithShape="0">
            <a:gsLst>
              <a:gs pos="0">
                <a:schemeClr val="accent1"/>
              </a:gs>
              <a:gs pos="100000">
                <a:schemeClr val="accent1">
                  <a:gamma/>
                  <a:shade val="46275"/>
                  <a:invGamma/>
                </a:schemeClr>
              </a:gs>
            </a:gsLst>
            <a:lin ang="5400000" scaled="1"/>
          </a:gradFill>
          <a:ln w="9525">
            <a:solidFill>
              <a:schemeClr val="tx1"/>
            </a:solidFill>
            <a:miter lim="800000"/>
            <a:headEnd/>
            <a:tailEnd/>
          </a:ln>
          <a:effectLst>
            <a:outerShdw dist="89803" dir="2700000" algn="ctr" rotWithShape="0">
              <a:schemeClr val="bg2"/>
            </a:outerShdw>
          </a:effectLst>
        </p:spPr>
        <p:txBody>
          <a:bodyPr wrap="none" anchor="ctr"/>
          <a:lstStyle/>
          <a:p>
            <a:endParaRPr lang="en-US"/>
          </a:p>
        </p:txBody>
      </p:sp>
      <p:sp>
        <p:nvSpPr>
          <p:cNvPr id="527388" name="AutoShape 28">
            <a:extLst>
              <a:ext uri="{FF2B5EF4-FFF2-40B4-BE49-F238E27FC236}">
                <a16:creationId xmlns:a16="http://schemas.microsoft.com/office/drawing/2014/main" id="{855BB292-2B06-EB49-BFFB-533A8F6B99D6}"/>
              </a:ext>
            </a:extLst>
          </p:cNvPr>
          <p:cNvSpPr>
            <a:spLocks noChangeArrowheads="1"/>
          </p:cNvSpPr>
          <p:nvPr/>
        </p:nvSpPr>
        <p:spPr bwMode="auto">
          <a:xfrm>
            <a:off x="1443038" y="4768850"/>
            <a:ext cx="731837" cy="204788"/>
          </a:xfrm>
          <a:prstGeom prst="triangle">
            <a:avLst>
              <a:gd name="adj" fmla="val 51065"/>
            </a:avLst>
          </a:prstGeom>
          <a:gradFill rotWithShape="0">
            <a:gsLst>
              <a:gs pos="0">
                <a:schemeClr val="accent1"/>
              </a:gs>
              <a:gs pos="100000">
                <a:schemeClr val="accent1">
                  <a:gamma/>
                  <a:shade val="46275"/>
                  <a:invGamma/>
                </a:schemeClr>
              </a:gs>
            </a:gsLst>
            <a:lin ang="5400000" scaled="1"/>
          </a:gradFill>
          <a:ln w="9525">
            <a:solidFill>
              <a:schemeClr val="tx1"/>
            </a:solidFill>
            <a:miter lim="800000"/>
            <a:headEnd/>
            <a:tailEnd/>
          </a:ln>
          <a:effectLst>
            <a:outerShdw dist="89803" dir="2700000" algn="ctr" rotWithShape="0">
              <a:schemeClr val="bg2"/>
            </a:outerShdw>
          </a:effectLst>
        </p:spPr>
        <p:txBody>
          <a:bodyPr wrap="none" anchor="ctr"/>
          <a:lstStyle/>
          <a:p>
            <a:endParaRPr lang="en-US"/>
          </a:p>
        </p:txBody>
      </p:sp>
      <p:sp>
        <p:nvSpPr>
          <p:cNvPr id="527389" name="AutoShape 29">
            <a:extLst>
              <a:ext uri="{FF2B5EF4-FFF2-40B4-BE49-F238E27FC236}">
                <a16:creationId xmlns:a16="http://schemas.microsoft.com/office/drawing/2014/main" id="{58B528BF-C492-C94A-8905-01DAF75A90A9}"/>
              </a:ext>
            </a:extLst>
          </p:cNvPr>
          <p:cNvSpPr>
            <a:spLocks noChangeArrowheads="1"/>
          </p:cNvSpPr>
          <p:nvPr/>
        </p:nvSpPr>
        <p:spPr bwMode="auto">
          <a:xfrm>
            <a:off x="1568450" y="4578350"/>
            <a:ext cx="482600" cy="176213"/>
          </a:xfrm>
          <a:prstGeom prst="triangle">
            <a:avLst>
              <a:gd name="adj" fmla="val 51065"/>
            </a:avLst>
          </a:prstGeom>
          <a:gradFill rotWithShape="0">
            <a:gsLst>
              <a:gs pos="0">
                <a:schemeClr val="accent1"/>
              </a:gs>
              <a:gs pos="100000">
                <a:schemeClr val="accent1">
                  <a:gamma/>
                  <a:shade val="46275"/>
                  <a:invGamma/>
                </a:schemeClr>
              </a:gs>
            </a:gsLst>
            <a:lin ang="5400000" scaled="1"/>
          </a:gradFill>
          <a:ln w="9525">
            <a:solidFill>
              <a:schemeClr val="tx1"/>
            </a:solidFill>
            <a:miter lim="800000"/>
            <a:headEnd/>
            <a:tailEnd/>
          </a:ln>
          <a:effectLst>
            <a:outerShdw dist="89803" dir="2700000" algn="ctr" rotWithShape="0">
              <a:schemeClr val="bg2"/>
            </a:outerShdw>
          </a:effectLst>
        </p:spPr>
        <p:txBody>
          <a:bodyPr wrap="none" anchor="ctr"/>
          <a:lstStyle/>
          <a:p>
            <a:endParaRPr lang="en-US"/>
          </a:p>
        </p:txBody>
      </p:sp>
      <p:sp>
        <p:nvSpPr>
          <p:cNvPr id="527390" name="AutoShape 30">
            <a:extLst>
              <a:ext uri="{FF2B5EF4-FFF2-40B4-BE49-F238E27FC236}">
                <a16:creationId xmlns:a16="http://schemas.microsoft.com/office/drawing/2014/main" id="{1D1480A6-C1AB-7249-AA94-246B0823AC8F}"/>
              </a:ext>
            </a:extLst>
          </p:cNvPr>
          <p:cNvSpPr>
            <a:spLocks noChangeArrowheads="1"/>
          </p:cNvSpPr>
          <p:nvPr/>
        </p:nvSpPr>
        <p:spPr bwMode="auto">
          <a:xfrm>
            <a:off x="1665288" y="4421188"/>
            <a:ext cx="288925" cy="134937"/>
          </a:xfrm>
          <a:prstGeom prst="triangle">
            <a:avLst>
              <a:gd name="adj" fmla="val 51065"/>
            </a:avLst>
          </a:prstGeom>
          <a:gradFill rotWithShape="0">
            <a:gsLst>
              <a:gs pos="0">
                <a:schemeClr val="accent1"/>
              </a:gs>
              <a:gs pos="100000">
                <a:schemeClr val="accent1">
                  <a:gamma/>
                  <a:shade val="46275"/>
                  <a:invGamma/>
                </a:schemeClr>
              </a:gs>
            </a:gsLst>
            <a:lin ang="5400000" scaled="1"/>
          </a:gradFill>
          <a:ln w="9525">
            <a:solidFill>
              <a:schemeClr val="tx1"/>
            </a:solidFill>
            <a:miter lim="800000"/>
            <a:headEnd/>
            <a:tailEnd/>
          </a:ln>
          <a:effectLst>
            <a:outerShdw dist="89803" dir="2700000" algn="ctr" rotWithShape="0">
              <a:schemeClr val="bg2"/>
            </a:outerShdw>
          </a:effectLst>
        </p:spPr>
        <p:txBody>
          <a:bodyPr wrap="none" anchor="ctr"/>
          <a:lstStyle/>
          <a:p>
            <a:endParaRPr lang="en-US"/>
          </a:p>
        </p:txBody>
      </p:sp>
      <p:sp>
        <p:nvSpPr>
          <p:cNvPr id="527391" name="AutoShape 31">
            <a:extLst>
              <a:ext uri="{FF2B5EF4-FFF2-40B4-BE49-F238E27FC236}">
                <a16:creationId xmlns:a16="http://schemas.microsoft.com/office/drawing/2014/main" id="{203E9293-85F9-5748-9CC7-5529C7D2175E}"/>
              </a:ext>
            </a:extLst>
          </p:cNvPr>
          <p:cNvSpPr>
            <a:spLocks noChangeArrowheads="1"/>
          </p:cNvSpPr>
          <p:nvPr/>
        </p:nvSpPr>
        <p:spPr bwMode="auto">
          <a:xfrm>
            <a:off x="954088" y="5332413"/>
            <a:ext cx="1698625" cy="384175"/>
          </a:xfrm>
          <a:prstGeom prst="triangle">
            <a:avLst>
              <a:gd name="adj" fmla="val 51065"/>
            </a:avLst>
          </a:prstGeom>
          <a:gradFill rotWithShape="0">
            <a:gsLst>
              <a:gs pos="0">
                <a:schemeClr val="accent1"/>
              </a:gs>
              <a:gs pos="100000">
                <a:schemeClr val="accent1">
                  <a:gamma/>
                  <a:shade val="46275"/>
                  <a:invGamma/>
                </a:schemeClr>
              </a:gs>
            </a:gsLst>
            <a:lin ang="5400000" scaled="1"/>
          </a:gradFill>
          <a:ln w="9525">
            <a:solidFill>
              <a:schemeClr val="tx1"/>
            </a:solidFill>
            <a:miter lim="800000"/>
            <a:headEnd/>
            <a:tailEnd/>
          </a:ln>
          <a:effectLst>
            <a:outerShdw dist="89803" dir="2700000" algn="ctr" rotWithShape="0">
              <a:schemeClr val="bg2"/>
            </a:outerShdw>
          </a:effectLst>
        </p:spPr>
        <p:txBody>
          <a:bodyPr wrap="none" anchor="ctr"/>
          <a:lstStyle/>
          <a:p>
            <a:pPr algn="ctr"/>
            <a:endParaRPr lang="ko-KR" altLang="en-US" b="0">
              <a:latin typeface="Arial Black" panose="020B0604020202020204" pitchFamily="34" charset="0"/>
              <a:ea typeface="Gulim" panose="020B0600000101010101" pitchFamily="34" charset="-127"/>
            </a:endParaRPr>
          </a:p>
        </p:txBody>
      </p:sp>
      <p:sp>
        <p:nvSpPr>
          <p:cNvPr id="527392" name="AutoShape 32">
            <a:extLst>
              <a:ext uri="{FF2B5EF4-FFF2-40B4-BE49-F238E27FC236}">
                <a16:creationId xmlns:a16="http://schemas.microsoft.com/office/drawing/2014/main" id="{638CBDE0-6113-3B44-A364-00E13F42E4CE}"/>
              </a:ext>
            </a:extLst>
          </p:cNvPr>
          <p:cNvSpPr>
            <a:spLocks noChangeArrowheads="1"/>
          </p:cNvSpPr>
          <p:nvPr/>
        </p:nvSpPr>
        <p:spPr bwMode="auto">
          <a:xfrm>
            <a:off x="1133475" y="5097463"/>
            <a:ext cx="1338263" cy="371475"/>
          </a:xfrm>
          <a:prstGeom prst="triangle">
            <a:avLst>
              <a:gd name="adj" fmla="val 51065"/>
            </a:avLst>
          </a:prstGeom>
          <a:gradFill rotWithShape="0">
            <a:gsLst>
              <a:gs pos="0">
                <a:schemeClr val="accent1"/>
              </a:gs>
              <a:gs pos="100000">
                <a:schemeClr val="accent1">
                  <a:gamma/>
                  <a:shade val="46275"/>
                  <a:invGamma/>
                </a:schemeClr>
              </a:gs>
            </a:gsLst>
            <a:lin ang="5400000" scaled="1"/>
          </a:gradFill>
          <a:ln w="9525">
            <a:solidFill>
              <a:schemeClr val="tx1"/>
            </a:solidFill>
            <a:miter lim="800000"/>
            <a:headEnd/>
            <a:tailEnd/>
          </a:ln>
          <a:effectLst>
            <a:outerShdw dist="89803" dir="2700000" algn="ctr" rotWithShape="0">
              <a:schemeClr val="bg2"/>
            </a:outerShdw>
          </a:effectLst>
        </p:spPr>
        <p:txBody>
          <a:bodyPr wrap="none" anchor="ctr"/>
          <a:lstStyle/>
          <a:p>
            <a:endParaRPr lang="en-US"/>
          </a:p>
        </p:txBody>
      </p:sp>
      <p:sp>
        <p:nvSpPr>
          <p:cNvPr id="527393" name="AutoShape 33">
            <a:extLst>
              <a:ext uri="{FF2B5EF4-FFF2-40B4-BE49-F238E27FC236}">
                <a16:creationId xmlns:a16="http://schemas.microsoft.com/office/drawing/2014/main" id="{3F5C0185-3316-B548-8203-F39407055F33}"/>
              </a:ext>
            </a:extLst>
          </p:cNvPr>
          <p:cNvSpPr>
            <a:spLocks noChangeArrowheads="1"/>
          </p:cNvSpPr>
          <p:nvPr/>
        </p:nvSpPr>
        <p:spPr bwMode="auto">
          <a:xfrm>
            <a:off x="1265238" y="4884738"/>
            <a:ext cx="1077912" cy="357187"/>
          </a:xfrm>
          <a:prstGeom prst="triangle">
            <a:avLst>
              <a:gd name="adj" fmla="val 51065"/>
            </a:avLst>
          </a:prstGeom>
          <a:gradFill rotWithShape="0">
            <a:gsLst>
              <a:gs pos="0">
                <a:schemeClr val="accent1"/>
              </a:gs>
              <a:gs pos="100000">
                <a:schemeClr val="accent1">
                  <a:gamma/>
                  <a:shade val="46275"/>
                  <a:invGamma/>
                </a:schemeClr>
              </a:gs>
            </a:gsLst>
            <a:lin ang="5400000" scaled="1"/>
          </a:gradFill>
          <a:ln w="9525">
            <a:solidFill>
              <a:schemeClr val="tx1"/>
            </a:solidFill>
            <a:miter lim="800000"/>
            <a:headEnd/>
            <a:tailEnd/>
          </a:ln>
          <a:effectLst>
            <a:outerShdw dist="89803" dir="2700000" algn="ctr" rotWithShape="0">
              <a:schemeClr val="bg2"/>
            </a:outerShdw>
          </a:effectLst>
        </p:spPr>
        <p:txBody>
          <a:bodyPr wrap="none" anchor="ctr"/>
          <a:lstStyle/>
          <a:p>
            <a:endParaRPr lang="en-US"/>
          </a:p>
        </p:txBody>
      </p:sp>
      <p:sp>
        <p:nvSpPr>
          <p:cNvPr id="527394" name="AutoShape 34">
            <a:extLst>
              <a:ext uri="{FF2B5EF4-FFF2-40B4-BE49-F238E27FC236}">
                <a16:creationId xmlns:a16="http://schemas.microsoft.com/office/drawing/2014/main" id="{9B33A3B3-B02B-8240-9BE5-D10688892BF6}"/>
              </a:ext>
            </a:extLst>
          </p:cNvPr>
          <p:cNvSpPr>
            <a:spLocks noChangeArrowheads="1"/>
          </p:cNvSpPr>
          <p:nvPr/>
        </p:nvSpPr>
        <p:spPr bwMode="auto">
          <a:xfrm>
            <a:off x="1438275" y="4776788"/>
            <a:ext cx="731838" cy="204787"/>
          </a:xfrm>
          <a:prstGeom prst="triangle">
            <a:avLst>
              <a:gd name="adj" fmla="val 51065"/>
            </a:avLst>
          </a:prstGeom>
          <a:gradFill rotWithShape="0">
            <a:gsLst>
              <a:gs pos="0">
                <a:schemeClr val="accent1"/>
              </a:gs>
              <a:gs pos="100000">
                <a:schemeClr val="accent1">
                  <a:gamma/>
                  <a:shade val="46275"/>
                  <a:invGamma/>
                </a:schemeClr>
              </a:gs>
            </a:gsLst>
            <a:lin ang="5400000" scaled="1"/>
          </a:gradFill>
          <a:ln w="9525">
            <a:solidFill>
              <a:schemeClr val="tx1"/>
            </a:solidFill>
            <a:miter lim="800000"/>
            <a:headEnd/>
            <a:tailEnd/>
          </a:ln>
          <a:effectLst>
            <a:outerShdw dist="89803" dir="2700000" algn="ctr" rotWithShape="0">
              <a:schemeClr val="bg2"/>
            </a:outerShdw>
          </a:effectLst>
        </p:spPr>
        <p:txBody>
          <a:bodyPr wrap="none" anchor="ctr"/>
          <a:lstStyle/>
          <a:p>
            <a:endParaRPr lang="en-US"/>
          </a:p>
        </p:txBody>
      </p:sp>
      <p:sp>
        <p:nvSpPr>
          <p:cNvPr id="527395" name="AutoShape 35">
            <a:extLst>
              <a:ext uri="{FF2B5EF4-FFF2-40B4-BE49-F238E27FC236}">
                <a16:creationId xmlns:a16="http://schemas.microsoft.com/office/drawing/2014/main" id="{A2A219C7-C96A-0347-B486-F6373867654B}"/>
              </a:ext>
            </a:extLst>
          </p:cNvPr>
          <p:cNvSpPr>
            <a:spLocks noChangeArrowheads="1"/>
          </p:cNvSpPr>
          <p:nvPr/>
        </p:nvSpPr>
        <p:spPr bwMode="auto">
          <a:xfrm>
            <a:off x="1563688" y="4586288"/>
            <a:ext cx="482600" cy="176212"/>
          </a:xfrm>
          <a:prstGeom prst="triangle">
            <a:avLst>
              <a:gd name="adj" fmla="val 51065"/>
            </a:avLst>
          </a:prstGeom>
          <a:gradFill rotWithShape="0">
            <a:gsLst>
              <a:gs pos="0">
                <a:schemeClr val="accent1"/>
              </a:gs>
              <a:gs pos="100000">
                <a:schemeClr val="accent1">
                  <a:gamma/>
                  <a:shade val="46275"/>
                  <a:invGamma/>
                </a:schemeClr>
              </a:gs>
            </a:gsLst>
            <a:lin ang="5400000" scaled="1"/>
          </a:gradFill>
          <a:ln w="9525">
            <a:solidFill>
              <a:schemeClr val="tx1"/>
            </a:solidFill>
            <a:miter lim="800000"/>
            <a:headEnd/>
            <a:tailEnd/>
          </a:ln>
          <a:effectLst>
            <a:outerShdw dist="89803" dir="2700000" algn="ctr" rotWithShape="0">
              <a:schemeClr val="bg2"/>
            </a:outerShdw>
          </a:effectLst>
        </p:spPr>
        <p:txBody>
          <a:bodyPr wrap="none" anchor="ctr"/>
          <a:lstStyle/>
          <a:p>
            <a:endParaRPr lang="en-US"/>
          </a:p>
        </p:txBody>
      </p:sp>
      <p:sp>
        <p:nvSpPr>
          <p:cNvPr id="527396" name="AutoShape 36">
            <a:extLst>
              <a:ext uri="{FF2B5EF4-FFF2-40B4-BE49-F238E27FC236}">
                <a16:creationId xmlns:a16="http://schemas.microsoft.com/office/drawing/2014/main" id="{978A7515-1CED-314D-BD79-43B13FE5F30F}"/>
              </a:ext>
            </a:extLst>
          </p:cNvPr>
          <p:cNvSpPr>
            <a:spLocks noChangeArrowheads="1"/>
          </p:cNvSpPr>
          <p:nvPr/>
        </p:nvSpPr>
        <p:spPr bwMode="auto">
          <a:xfrm>
            <a:off x="1660525" y="4429125"/>
            <a:ext cx="288925" cy="134938"/>
          </a:xfrm>
          <a:prstGeom prst="triangle">
            <a:avLst>
              <a:gd name="adj" fmla="val 51065"/>
            </a:avLst>
          </a:prstGeom>
          <a:gradFill rotWithShape="0">
            <a:gsLst>
              <a:gs pos="0">
                <a:schemeClr val="accent1"/>
              </a:gs>
              <a:gs pos="100000">
                <a:schemeClr val="accent1">
                  <a:gamma/>
                  <a:shade val="46275"/>
                  <a:invGamma/>
                </a:schemeClr>
              </a:gs>
            </a:gsLst>
            <a:lin ang="5400000" scaled="1"/>
          </a:gradFill>
          <a:ln w="9525">
            <a:solidFill>
              <a:schemeClr val="tx1"/>
            </a:solidFill>
            <a:miter lim="800000"/>
            <a:headEnd/>
            <a:tailEnd/>
          </a:ln>
          <a:effectLst>
            <a:outerShdw dist="89803" dir="2700000" algn="ctr" rotWithShape="0">
              <a:schemeClr val="bg2"/>
            </a:outerShdw>
          </a:effectLst>
        </p:spPr>
        <p:txBody>
          <a:bodyPr wrap="none" anchor="ctr"/>
          <a:lstStyle/>
          <a:p>
            <a:endParaRPr lang="en-US"/>
          </a:p>
        </p:txBody>
      </p:sp>
      <p:sp>
        <p:nvSpPr>
          <p:cNvPr id="527397" name="AutoShape 37">
            <a:extLst>
              <a:ext uri="{FF2B5EF4-FFF2-40B4-BE49-F238E27FC236}">
                <a16:creationId xmlns:a16="http://schemas.microsoft.com/office/drawing/2014/main" id="{302F3496-B1AD-2045-823F-A2C9A36059D8}"/>
              </a:ext>
            </a:extLst>
          </p:cNvPr>
          <p:cNvSpPr>
            <a:spLocks noChangeArrowheads="1"/>
          </p:cNvSpPr>
          <p:nvPr/>
        </p:nvSpPr>
        <p:spPr bwMode="auto">
          <a:xfrm>
            <a:off x="958850" y="5311775"/>
            <a:ext cx="1698625" cy="384175"/>
          </a:xfrm>
          <a:prstGeom prst="triangle">
            <a:avLst>
              <a:gd name="adj" fmla="val 51065"/>
            </a:avLst>
          </a:prstGeom>
          <a:gradFill rotWithShape="0">
            <a:gsLst>
              <a:gs pos="0">
                <a:schemeClr val="accent1"/>
              </a:gs>
              <a:gs pos="100000">
                <a:schemeClr val="accent1">
                  <a:gamma/>
                  <a:shade val="46275"/>
                  <a:invGamma/>
                </a:schemeClr>
              </a:gs>
            </a:gsLst>
            <a:lin ang="5400000" scaled="1"/>
          </a:gradFill>
          <a:ln w="9525">
            <a:solidFill>
              <a:schemeClr val="tx1"/>
            </a:solidFill>
            <a:miter lim="800000"/>
            <a:headEnd/>
            <a:tailEnd/>
          </a:ln>
          <a:effectLst>
            <a:outerShdw dist="89803" dir="2700000" algn="ctr" rotWithShape="0">
              <a:schemeClr val="bg2"/>
            </a:outerShdw>
          </a:effectLst>
        </p:spPr>
        <p:txBody>
          <a:bodyPr wrap="none" anchor="ctr"/>
          <a:lstStyle/>
          <a:p>
            <a:pPr algn="ctr"/>
            <a:endParaRPr lang="ko-KR" altLang="en-US" b="0">
              <a:latin typeface="Arial Black" panose="020B0604020202020204" pitchFamily="34" charset="0"/>
              <a:ea typeface="Gulim" panose="020B0600000101010101" pitchFamily="34" charset="-127"/>
            </a:endParaRPr>
          </a:p>
        </p:txBody>
      </p:sp>
      <p:sp>
        <p:nvSpPr>
          <p:cNvPr id="527398" name="AutoShape 38">
            <a:extLst>
              <a:ext uri="{FF2B5EF4-FFF2-40B4-BE49-F238E27FC236}">
                <a16:creationId xmlns:a16="http://schemas.microsoft.com/office/drawing/2014/main" id="{88EA2C60-2C9E-C447-B6D8-2135225D3EA2}"/>
              </a:ext>
            </a:extLst>
          </p:cNvPr>
          <p:cNvSpPr>
            <a:spLocks noChangeArrowheads="1"/>
          </p:cNvSpPr>
          <p:nvPr/>
        </p:nvSpPr>
        <p:spPr bwMode="auto">
          <a:xfrm>
            <a:off x="1138238" y="5076825"/>
            <a:ext cx="1338262" cy="371475"/>
          </a:xfrm>
          <a:prstGeom prst="triangle">
            <a:avLst>
              <a:gd name="adj" fmla="val 51065"/>
            </a:avLst>
          </a:prstGeom>
          <a:gradFill rotWithShape="0">
            <a:gsLst>
              <a:gs pos="0">
                <a:schemeClr val="accent1"/>
              </a:gs>
              <a:gs pos="100000">
                <a:schemeClr val="accent1">
                  <a:gamma/>
                  <a:shade val="46275"/>
                  <a:invGamma/>
                </a:schemeClr>
              </a:gs>
            </a:gsLst>
            <a:lin ang="5400000" scaled="1"/>
          </a:gradFill>
          <a:ln w="9525">
            <a:solidFill>
              <a:schemeClr val="tx1"/>
            </a:solidFill>
            <a:miter lim="800000"/>
            <a:headEnd/>
            <a:tailEnd/>
          </a:ln>
          <a:effectLst>
            <a:outerShdw dist="89803" dir="2700000" algn="ctr" rotWithShape="0">
              <a:schemeClr val="bg2"/>
            </a:outerShdw>
          </a:effectLst>
        </p:spPr>
        <p:txBody>
          <a:bodyPr wrap="none" anchor="ctr"/>
          <a:lstStyle/>
          <a:p>
            <a:endParaRPr lang="en-US"/>
          </a:p>
        </p:txBody>
      </p:sp>
      <p:sp>
        <p:nvSpPr>
          <p:cNvPr id="527399" name="AutoShape 39">
            <a:extLst>
              <a:ext uri="{FF2B5EF4-FFF2-40B4-BE49-F238E27FC236}">
                <a16:creationId xmlns:a16="http://schemas.microsoft.com/office/drawing/2014/main" id="{AC6ECBF0-1DF1-8444-B69A-D322EDEC4F75}"/>
              </a:ext>
            </a:extLst>
          </p:cNvPr>
          <p:cNvSpPr>
            <a:spLocks noChangeArrowheads="1"/>
          </p:cNvSpPr>
          <p:nvPr/>
        </p:nvSpPr>
        <p:spPr bwMode="auto">
          <a:xfrm>
            <a:off x="1270000" y="4864100"/>
            <a:ext cx="1077913" cy="357188"/>
          </a:xfrm>
          <a:prstGeom prst="triangle">
            <a:avLst>
              <a:gd name="adj" fmla="val 51065"/>
            </a:avLst>
          </a:prstGeom>
          <a:gradFill rotWithShape="0">
            <a:gsLst>
              <a:gs pos="0">
                <a:schemeClr val="accent1"/>
              </a:gs>
              <a:gs pos="100000">
                <a:schemeClr val="accent1">
                  <a:gamma/>
                  <a:shade val="46275"/>
                  <a:invGamma/>
                </a:schemeClr>
              </a:gs>
            </a:gsLst>
            <a:lin ang="5400000" scaled="1"/>
          </a:gradFill>
          <a:ln w="9525">
            <a:solidFill>
              <a:schemeClr val="tx1"/>
            </a:solidFill>
            <a:miter lim="800000"/>
            <a:headEnd/>
            <a:tailEnd/>
          </a:ln>
          <a:effectLst>
            <a:outerShdw dist="89803" dir="2700000" algn="ctr" rotWithShape="0">
              <a:schemeClr val="bg2"/>
            </a:outerShdw>
          </a:effectLst>
        </p:spPr>
        <p:txBody>
          <a:bodyPr wrap="none" anchor="ctr"/>
          <a:lstStyle/>
          <a:p>
            <a:endParaRPr lang="en-US"/>
          </a:p>
        </p:txBody>
      </p:sp>
      <p:sp>
        <p:nvSpPr>
          <p:cNvPr id="527400" name="AutoShape 40">
            <a:extLst>
              <a:ext uri="{FF2B5EF4-FFF2-40B4-BE49-F238E27FC236}">
                <a16:creationId xmlns:a16="http://schemas.microsoft.com/office/drawing/2014/main" id="{56AE9A03-3438-7845-84E9-9A6477CBFF54}"/>
              </a:ext>
            </a:extLst>
          </p:cNvPr>
          <p:cNvSpPr>
            <a:spLocks noChangeArrowheads="1"/>
          </p:cNvSpPr>
          <p:nvPr/>
        </p:nvSpPr>
        <p:spPr bwMode="auto">
          <a:xfrm>
            <a:off x="1443038" y="4756150"/>
            <a:ext cx="731837" cy="204788"/>
          </a:xfrm>
          <a:prstGeom prst="triangle">
            <a:avLst>
              <a:gd name="adj" fmla="val 51065"/>
            </a:avLst>
          </a:prstGeom>
          <a:gradFill rotWithShape="0">
            <a:gsLst>
              <a:gs pos="0">
                <a:schemeClr val="accent1"/>
              </a:gs>
              <a:gs pos="100000">
                <a:schemeClr val="accent1">
                  <a:gamma/>
                  <a:shade val="46275"/>
                  <a:invGamma/>
                </a:schemeClr>
              </a:gs>
            </a:gsLst>
            <a:lin ang="5400000" scaled="1"/>
          </a:gradFill>
          <a:ln w="9525">
            <a:solidFill>
              <a:schemeClr val="tx1"/>
            </a:solidFill>
            <a:miter lim="800000"/>
            <a:headEnd/>
            <a:tailEnd/>
          </a:ln>
          <a:effectLst>
            <a:outerShdw dist="89803" dir="2700000" algn="ctr" rotWithShape="0">
              <a:schemeClr val="bg2"/>
            </a:outerShdw>
          </a:effectLst>
        </p:spPr>
        <p:txBody>
          <a:bodyPr wrap="none" anchor="ctr"/>
          <a:lstStyle/>
          <a:p>
            <a:endParaRPr lang="en-US"/>
          </a:p>
        </p:txBody>
      </p:sp>
      <p:sp>
        <p:nvSpPr>
          <p:cNvPr id="527401" name="AutoShape 41">
            <a:extLst>
              <a:ext uri="{FF2B5EF4-FFF2-40B4-BE49-F238E27FC236}">
                <a16:creationId xmlns:a16="http://schemas.microsoft.com/office/drawing/2014/main" id="{135BFBDF-35F6-184D-A082-A471BE18E5CE}"/>
              </a:ext>
            </a:extLst>
          </p:cNvPr>
          <p:cNvSpPr>
            <a:spLocks noChangeArrowheads="1"/>
          </p:cNvSpPr>
          <p:nvPr/>
        </p:nvSpPr>
        <p:spPr bwMode="auto">
          <a:xfrm>
            <a:off x="1568450" y="4565650"/>
            <a:ext cx="482600" cy="176213"/>
          </a:xfrm>
          <a:prstGeom prst="triangle">
            <a:avLst>
              <a:gd name="adj" fmla="val 51065"/>
            </a:avLst>
          </a:prstGeom>
          <a:gradFill rotWithShape="0">
            <a:gsLst>
              <a:gs pos="0">
                <a:schemeClr val="accent1"/>
              </a:gs>
              <a:gs pos="100000">
                <a:schemeClr val="accent1">
                  <a:gamma/>
                  <a:shade val="46275"/>
                  <a:invGamma/>
                </a:schemeClr>
              </a:gs>
            </a:gsLst>
            <a:lin ang="5400000" scaled="1"/>
          </a:gradFill>
          <a:ln w="9525">
            <a:solidFill>
              <a:schemeClr val="tx1"/>
            </a:solidFill>
            <a:miter lim="800000"/>
            <a:headEnd/>
            <a:tailEnd/>
          </a:ln>
          <a:effectLst>
            <a:outerShdw dist="89803" dir="2700000" algn="ctr" rotWithShape="0">
              <a:schemeClr val="bg2"/>
            </a:outerShdw>
          </a:effectLst>
        </p:spPr>
        <p:txBody>
          <a:bodyPr wrap="none" anchor="ctr"/>
          <a:lstStyle/>
          <a:p>
            <a:endParaRPr lang="en-US"/>
          </a:p>
        </p:txBody>
      </p:sp>
      <p:sp>
        <p:nvSpPr>
          <p:cNvPr id="527402" name="AutoShape 42">
            <a:extLst>
              <a:ext uri="{FF2B5EF4-FFF2-40B4-BE49-F238E27FC236}">
                <a16:creationId xmlns:a16="http://schemas.microsoft.com/office/drawing/2014/main" id="{6A4797AE-0892-3440-B6FA-4AA3FD88136E}"/>
              </a:ext>
            </a:extLst>
          </p:cNvPr>
          <p:cNvSpPr>
            <a:spLocks noChangeArrowheads="1"/>
          </p:cNvSpPr>
          <p:nvPr/>
        </p:nvSpPr>
        <p:spPr bwMode="auto">
          <a:xfrm>
            <a:off x="1665288" y="4408488"/>
            <a:ext cx="288925" cy="134937"/>
          </a:xfrm>
          <a:prstGeom prst="triangle">
            <a:avLst>
              <a:gd name="adj" fmla="val 51065"/>
            </a:avLst>
          </a:prstGeom>
          <a:gradFill rotWithShape="0">
            <a:gsLst>
              <a:gs pos="0">
                <a:schemeClr val="accent1"/>
              </a:gs>
              <a:gs pos="100000">
                <a:schemeClr val="accent1">
                  <a:gamma/>
                  <a:shade val="46275"/>
                  <a:invGamma/>
                </a:schemeClr>
              </a:gs>
            </a:gsLst>
            <a:lin ang="5400000" scaled="1"/>
          </a:gradFill>
          <a:ln w="9525">
            <a:solidFill>
              <a:schemeClr val="tx1"/>
            </a:solidFill>
            <a:miter lim="800000"/>
            <a:headEnd/>
            <a:tailEnd/>
          </a:ln>
          <a:effectLst>
            <a:outerShdw dist="89803" dir="2700000" algn="ctr" rotWithShape="0">
              <a:schemeClr val="bg2"/>
            </a:outerShdw>
          </a:effectLst>
        </p:spPr>
        <p:txBody>
          <a:bodyPr wrap="none" anchor="ctr"/>
          <a:lstStyle/>
          <a:p>
            <a:endParaRPr lang="en-US"/>
          </a:p>
        </p:txBody>
      </p:sp>
      <p:sp>
        <p:nvSpPr>
          <p:cNvPr id="527409" name="Rectangle 49">
            <a:extLst>
              <a:ext uri="{FF2B5EF4-FFF2-40B4-BE49-F238E27FC236}">
                <a16:creationId xmlns:a16="http://schemas.microsoft.com/office/drawing/2014/main" id="{B547F9F8-F529-9847-923A-FCCED5A6DCFD}"/>
              </a:ext>
            </a:extLst>
          </p:cNvPr>
          <p:cNvSpPr>
            <a:spLocks noChangeArrowheads="1"/>
          </p:cNvSpPr>
          <p:nvPr/>
        </p:nvSpPr>
        <p:spPr bwMode="auto">
          <a:xfrm>
            <a:off x="819150" y="1384300"/>
            <a:ext cx="6376988" cy="5214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4800" i="1">
                <a:solidFill>
                  <a:srgbClr val="FFFF00"/>
                </a:solidFill>
                <a:latin typeface="Helvetica" pitchFamily="2" charset="0"/>
                <a:ea typeface="Gulim" panose="020B0600000101010101" pitchFamily="34" charset="-127"/>
              </a:rPr>
              <a:t>Perjanjian Purbakala</a:t>
            </a:r>
            <a:endParaRPr lang="en-US" altLang="ko-KR" sz="4000" i="1">
              <a:solidFill>
                <a:srgbClr val="FFFF00"/>
              </a:solidFill>
              <a:latin typeface="Helvetica" pitchFamily="2" charset="0"/>
              <a:ea typeface="Gulim" panose="020B0600000101010101" pitchFamily="34" charset="-127"/>
            </a:endParaRPr>
          </a:p>
          <a:p>
            <a:pPr>
              <a:spcBef>
                <a:spcPct val="50000"/>
              </a:spcBef>
            </a:pPr>
            <a:r>
              <a:rPr lang="en-US" altLang="ko-KR" sz="4000" i="1">
                <a:solidFill>
                  <a:srgbClr val="FFFF00"/>
                </a:solidFill>
                <a:latin typeface="Helvetica" pitchFamily="2" charset="0"/>
                <a:ea typeface="Gulim" panose="020B0600000101010101" pitchFamily="34" charset="-127"/>
              </a:rPr>
              <a:t>	 </a:t>
            </a:r>
            <a:r>
              <a:rPr lang="en-US" altLang="ko-KR" sz="4800" i="1">
                <a:solidFill>
                  <a:srgbClr val="8C8073"/>
                </a:solidFill>
                <a:latin typeface="Helvetica" pitchFamily="2" charset="0"/>
                <a:ea typeface="Gulim" panose="020B0600000101010101" pitchFamily="34" charset="-127"/>
              </a:rPr>
              <a:t>•</a:t>
            </a:r>
            <a:r>
              <a:rPr lang="en-US" altLang="ko-KR" sz="3600" i="1">
                <a:solidFill>
                  <a:srgbClr val="8C8073"/>
                </a:solidFill>
                <a:latin typeface="Helvetica" pitchFamily="2" charset="0"/>
                <a:ea typeface="Gulim" panose="020B0600000101010101" pitchFamily="34" charset="-127"/>
              </a:rPr>
              <a:t> </a:t>
            </a:r>
            <a:r>
              <a:rPr lang="en-US" altLang="ko-KR" sz="4800" i="1">
                <a:solidFill>
                  <a:srgbClr val="8C8073"/>
                </a:solidFill>
                <a:latin typeface="Helvetica" pitchFamily="2" charset="0"/>
                <a:ea typeface="Gulim" panose="020B0600000101010101" pitchFamily="34" charset="-127"/>
              </a:rPr>
              <a:t>TANGAN</a:t>
            </a:r>
            <a:r>
              <a:rPr lang="en-US" altLang="ko-KR" sz="3600" i="1">
                <a:solidFill>
                  <a:srgbClr val="8C8073"/>
                </a:solidFill>
                <a:latin typeface="Helvetica" pitchFamily="2" charset="0"/>
                <a:ea typeface="Gulim" panose="020B0600000101010101" pitchFamily="34" charset="-127"/>
              </a:rPr>
              <a:t> </a:t>
            </a:r>
          </a:p>
          <a:p>
            <a:pPr>
              <a:spcBef>
                <a:spcPct val="50000"/>
              </a:spcBef>
            </a:pPr>
            <a:r>
              <a:rPr lang="en-US" altLang="ko-KR" sz="3600" i="1">
                <a:solidFill>
                  <a:srgbClr val="8C8073"/>
                </a:solidFill>
                <a:latin typeface="Helvetica" pitchFamily="2" charset="0"/>
                <a:ea typeface="Gulim" panose="020B0600000101010101" pitchFamily="34" charset="-127"/>
              </a:rPr>
              <a:t>           	</a:t>
            </a:r>
            <a:r>
              <a:rPr lang="en-US" altLang="ko-KR" sz="4800" i="1">
                <a:solidFill>
                  <a:srgbClr val="8C8073"/>
                </a:solidFill>
                <a:latin typeface="Helvetica" pitchFamily="2" charset="0"/>
                <a:ea typeface="Gulim" panose="020B0600000101010101" pitchFamily="34" charset="-127"/>
              </a:rPr>
              <a:t>•</a:t>
            </a:r>
            <a:r>
              <a:rPr lang="en-US" altLang="ko-KR" sz="3600" i="1">
                <a:solidFill>
                  <a:srgbClr val="8C8073"/>
                </a:solidFill>
                <a:latin typeface="Helvetica" pitchFamily="2" charset="0"/>
                <a:ea typeface="Gulim" panose="020B0600000101010101" pitchFamily="34" charset="-127"/>
              </a:rPr>
              <a:t> </a:t>
            </a:r>
            <a:r>
              <a:rPr lang="en-US" altLang="ko-KR" sz="4800" i="1">
                <a:solidFill>
                  <a:srgbClr val="8C8073"/>
                </a:solidFill>
                <a:latin typeface="Helvetica" pitchFamily="2" charset="0"/>
                <a:ea typeface="Gulim" panose="020B0600000101010101" pitchFamily="34" charset="-127"/>
              </a:rPr>
              <a:t>SANDAL</a:t>
            </a:r>
          </a:p>
          <a:p>
            <a:pPr>
              <a:spcBef>
                <a:spcPct val="50000"/>
              </a:spcBef>
            </a:pPr>
            <a:r>
              <a:rPr lang="en-US" altLang="ko-KR" sz="3600" i="1">
                <a:solidFill>
                  <a:srgbClr val="8C8073"/>
                </a:solidFill>
                <a:latin typeface="Helvetica" pitchFamily="2" charset="0"/>
                <a:ea typeface="Gulim" panose="020B0600000101010101" pitchFamily="34" charset="-127"/>
              </a:rPr>
              <a:t>		       </a:t>
            </a:r>
            <a:r>
              <a:rPr lang="en-US" altLang="ko-KR" sz="4800" i="1">
                <a:solidFill>
                  <a:srgbClr val="8C8073"/>
                </a:solidFill>
                <a:latin typeface="Helvetica" pitchFamily="2" charset="0"/>
                <a:ea typeface="Gulim" panose="020B0600000101010101" pitchFamily="34" charset="-127"/>
              </a:rPr>
              <a:t>•</a:t>
            </a:r>
            <a:r>
              <a:rPr lang="en-US" altLang="ko-KR" sz="3600" i="1">
                <a:solidFill>
                  <a:srgbClr val="8C8073"/>
                </a:solidFill>
                <a:latin typeface="Helvetica" pitchFamily="2" charset="0"/>
                <a:ea typeface="Gulim" panose="020B0600000101010101" pitchFamily="34" charset="-127"/>
              </a:rPr>
              <a:t> </a:t>
            </a:r>
            <a:r>
              <a:rPr lang="en-US" altLang="ko-KR" sz="4800" i="1">
                <a:solidFill>
                  <a:srgbClr val="8C8073"/>
                </a:solidFill>
                <a:latin typeface="Helvetica" pitchFamily="2" charset="0"/>
                <a:ea typeface="Gulim" panose="020B0600000101010101" pitchFamily="34" charset="-127"/>
              </a:rPr>
              <a:t>GARAM</a:t>
            </a:r>
            <a:endParaRPr lang="en-US" altLang="ko-KR" sz="4800" i="1">
              <a:solidFill>
                <a:srgbClr val="FFFF00"/>
              </a:solidFill>
              <a:latin typeface="Helvetica" pitchFamily="2" charset="0"/>
              <a:ea typeface="Gulim" panose="020B0600000101010101" pitchFamily="34" charset="-127"/>
            </a:endParaRPr>
          </a:p>
          <a:p>
            <a:pPr>
              <a:spcBef>
                <a:spcPct val="50000"/>
              </a:spcBef>
            </a:pPr>
            <a:r>
              <a:rPr lang="en-US" altLang="ko-KR" sz="3600" i="1">
                <a:solidFill>
                  <a:srgbClr val="FFFF00"/>
                </a:solidFill>
                <a:latin typeface="Helvetica" pitchFamily="2" charset="0"/>
                <a:ea typeface="Gulim" panose="020B0600000101010101" pitchFamily="34" charset="-127"/>
              </a:rPr>
              <a:t>				</a:t>
            </a:r>
            <a:r>
              <a:rPr lang="en-US" altLang="ko-KR" sz="4800" i="1">
                <a:latin typeface="Helvetica" pitchFamily="2" charset="0"/>
                <a:ea typeface="Gulim" panose="020B0600000101010101" pitchFamily="34" charset="-127"/>
              </a:rPr>
              <a:t>•</a:t>
            </a:r>
            <a:r>
              <a:rPr lang="en-US" altLang="ko-KR" sz="3600" i="1">
                <a:latin typeface="Helvetica" pitchFamily="2" charset="0"/>
                <a:ea typeface="Gulim" panose="020B0600000101010101" pitchFamily="34" charset="-127"/>
              </a:rPr>
              <a:t> </a:t>
            </a:r>
            <a:r>
              <a:rPr lang="en-US" altLang="ko-KR" sz="4800" i="1">
                <a:latin typeface="Helvetica" pitchFamily="2" charset="0"/>
                <a:ea typeface="Gulim" panose="020B0600000101010101" pitchFamily="34" charset="-127"/>
              </a:rPr>
              <a:t>DARAH</a:t>
            </a:r>
            <a:endParaRPr lang="en-US" altLang="ko-KR" sz="5400" i="1">
              <a:latin typeface="Helvetica" pitchFamily="2" charset="0"/>
              <a:ea typeface="Gulim" panose="020B0600000101010101" pitchFamily="34" charset="-127"/>
            </a:endParaRPr>
          </a:p>
        </p:txBody>
      </p:sp>
      <p:grpSp>
        <p:nvGrpSpPr>
          <p:cNvPr id="527379" name="Group 19">
            <a:extLst>
              <a:ext uri="{FF2B5EF4-FFF2-40B4-BE49-F238E27FC236}">
                <a16:creationId xmlns:a16="http://schemas.microsoft.com/office/drawing/2014/main" id="{F06E8540-591F-5147-94B6-373C6EA56A0E}"/>
              </a:ext>
            </a:extLst>
          </p:cNvPr>
          <p:cNvGrpSpPr>
            <a:grpSpLocks/>
          </p:cNvGrpSpPr>
          <p:nvPr/>
        </p:nvGrpSpPr>
        <p:grpSpPr bwMode="auto">
          <a:xfrm>
            <a:off x="460375" y="857250"/>
            <a:ext cx="8372475" cy="5051425"/>
            <a:chOff x="204" y="1055"/>
            <a:chExt cx="5369" cy="2878"/>
          </a:xfrm>
        </p:grpSpPr>
        <p:sp>
          <p:nvSpPr>
            <p:cNvPr id="527380" name="AutoShape 20">
              <a:extLst>
                <a:ext uri="{FF2B5EF4-FFF2-40B4-BE49-F238E27FC236}">
                  <a16:creationId xmlns:a16="http://schemas.microsoft.com/office/drawing/2014/main" id="{ACF89A73-CFDC-224E-A420-B685366EE5EE}"/>
                </a:ext>
              </a:extLst>
            </p:cNvPr>
            <p:cNvSpPr>
              <a:spLocks noChangeArrowheads="1"/>
            </p:cNvSpPr>
            <p:nvPr/>
          </p:nvSpPr>
          <p:spPr bwMode="auto">
            <a:xfrm>
              <a:off x="204" y="1055"/>
              <a:ext cx="5369" cy="2878"/>
            </a:xfrm>
            <a:prstGeom prst="roundRect">
              <a:avLst>
                <a:gd name="adj" fmla="val 16667"/>
              </a:avLst>
            </a:prstGeom>
            <a:gradFill rotWithShape="0">
              <a:gsLst>
                <a:gs pos="0">
                  <a:srgbClr val="FF3300">
                    <a:gamma/>
                    <a:shade val="46275"/>
                    <a:invGamma/>
                  </a:srgbClr>
                </a:gs>
                <a:gs pos="50000">
                  <a:srgbClr val="FF3300"/>
                </a:gs>
                <a:gs pos="100000">
                  <a:srgbClr val="FF3300">
                    <a:gamma/>
                    <a:shade val="46275"/>
                    <a:invGamma/>
                  </a:srgbClr>
                </a:gs>
              </a:gsLst>
              <a:lin ang="5400000" scaled="1"/>
            </a:gradFill>
            <a:ln w="762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7381" name="Text Box 21">
              <a:extLst>
                <a:ext uri="{FF2B5EF4-FFF2-40B4-BE49-F238E27FC236}">
                  <a16:creationId xmlns:a16="http://schemas.microsoft.com/office/drawing/2014/main" id="{3537EDED-F887-9B4E-B42B-50ADCE11A286}"/>
                </a:ext>
              </a:extLst>
            </p:cNvPr>
            <p:cNvSpPr txBox="1">
              <a:spLocks noChangeArrowheads="1"/>
            </p:cNvSpPr>
            <p:nvPr/>
          </p:nvSpPr>
          <p:spPr bwMode="auto">
            <a:xfrm>
              <a:off x="859" y="1367"/>
              <a:ext cx="4112" cy="178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4000">
                  <a:ea typeface="Gulim" panose="020B0600000101010101" pitchFamily="34" charset="-127"/>
                </a:rPr>
                <a:t>“PERJANJIAN DARAH”: MENGIKAT HINGGA KEMATIAN SALAH SATU PIHAK “PENANDATANGAN”!</a:t>
              </a:r>
              <a:endParaRPr lang="en-US" altLang="ko-KR" sz="4000">
                <a:solidFill>
                  <a:srgbClr val="0000FF"/>
                </a:solidFill>
                <a:ea typeface="Gulim" panose="020B0600000101010101" pitchFamily="34" charset="-127"/>
              </a:endParaRPr>
            </a:p>
          </p:txBody>
        </p:sp>
      </p:grpSp>
      <p:sp>
        <p:nvSpPr>
          <p:cNvPr id="527415" name="Rectangle 55">
            <a:extLst>
              <a:ext uri="{FF2B5EF4-FFF2-40B4-BE49-F238E27FC236}">
                <a16:creationId xmlns:a16="http://schemas.microsoft.com/office/drawing/2014/main" id="{3DD6BA24-DD1F-2541-9FAA-8CC76B38249A}"/>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26</a:t>
            </a:r>
          </a:p>
        </p:txBody>
      </p:sp>
      <p:sp>
        <p:nvSpPr>
          <p:cNvPr id="527416" name="Text Box 56">
            <a:extLst>
              <a:ext uri="{FF2B5EF4-FFF2-40B4-BE49-F238E27FC236}">
                <a16:creationId xmlns:a16="http://schemas.microsoft.com/office/drawing/2014/main" id="{88659894-87B5-8842-A051-16EE26183BC1}"/>
              </a:ext>
            </a:extLst>
          </p:cNvPr>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5</a:t>
            </a:r>
          </a:p>
        </p:txBody>
      </p:sp>
      <p:grpSp>
        <p:nvGrpSpPr>
          <p:cNvPr id="527421" name="Group 61">
            <a:extLst>
              <a:ext uri="{FF2B5EF4-FFF2-40B4-BE49-F238E27FC236}">
                <a16:creationId xmlns:a16="http://schemas.microsoft.com/office/drawing/2014/main" id="{DF847365-E0CB-5746-9A61-FB7E53757F1F}"/>
              </a:ext>
            </a:extLst>
          </p:cNvPr>
          <p:cNvGrpSpPr>
            <a:grpSpLocks/>
          </p:cNvGrpSpPr>
          <p:nvPr/>
        </p:nvGrpSpPr>
        <p:grpSpPr bwMode="auto">
          <a:xfrm>
            <a:off x="407988" y="868363"/>
            <a:ext cx="8372475" cy="5051425"/>
            <a:chOff x="283" y="978"/>
            <a:chExt cx="5274" cy="3182"/>
          </a:xfrm>
        </p:grpSpPr>
        <p:sp>
          <p:nvSpPr>
            <p:cNvPr id="527418" name="AutoShape 58">
              <a:extLst>
                <a:ext uri="{FF2B5EF4-FFF2-40B4-BE49-F238E27FC236}">
                  <a16:creationId xmlns:a16="http://schemas.microsoft.com/office/drawing/2014/main" id="{1A180CB8-CED0-3A4B-843A-0E322078A849}"/>
                </a:ext>
              </a:extLst>
            </p:cNvPr>
            <p:cNvSpPr>
              <a:spLocks noChangeArrowheads="1"/>
            </p:cNvSpPr>
            <p:nvPr/>
          </p:nvSpPr>
          <p:spPr bwMode="auto">
            <a:xfrm>
              <a:off x="283" y="978"/>
              <a:ext cx="5274" cy="3182"/>
            </a:xfrm>
            <a:prstGeom prst="roundRect">
              <a:avLst>
                <a:gd name="adj" fmla="val 16667"/>
              </a:avLst>
            </a:prstGeom>
            <a:gradFill rotWithShape="0">
              <a:gsLst>
                <a:gs pos="0">
                  <a:srgbClr val="2D26FF"/>
                </a:gs>
                <a:gs pos="50000">
                  <a:srgbClr val="2D26FF">
                    <a:gamma/>
                    <a:shade val="0"/>
                    <a:invGamma/>
                  </a:srgbClr>
                </a:gs>
                <a:gs pos="100000">
                  <a:srgbClr val="2D26FF"/>
                </a:gs>
              </a:gsLst>
              <a:lin ang="5400000" scaled="1"/>
            </a:gradFill>
            <a:ln w="762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7419" name="Text Box 59">
              <a:extLst>
                <a:ext uri="{FF2B5EF4-FFF2-40B4-BE49-F238E27FC236}">
                  <a16:creationId xmlns:a16="http://schemas.microsoft.com/office/drawing/2014/main" id="{33F45630-EE1F-4849-ACB2-222C41D7BD0C}"/>
                </a:ext>
              </a:extLst>
            </p:cNvPr>
            <p:cNvSpPr txBox="1">
              <a:spLocks noChangeArrowheads="1"/>
            </p:cNvSpPr>
            <p:nvPr/>
          </p:nvSpPr>
          <p:spPr bwMode="auto">
            <a:xfrm>
              <a:off x="438" y="1177"/>
              <a:ext cx="4917" cy="2715"/>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gradFill rotWithShape="0">
                    <a:gsLst>
                      <a:gs pos="0">
                        <a:srgbClr val="2D26FF">
                          <a:gamma/>
                          <a:shade val="0"/>
                          <a:invGamma/>
                        </a:srgbClr>
                      </a:gs>
                      <a:gs pos="50000">
                        <a:srgbClr val="2D26FF"/>
                      </a:gs>
                      <a:gs pos="100000">
                        <a:srgbClr val="2D26FF">
                          <a:gamma/>
                          <a:shade val="0"/>
                          <a:invGamma/>
                        </a:srgb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3200">
                  <a:latin typeface="Arial" panose="020B0604020202020204" pitchFamily="34" charset="0"/>
                  <a:ea typeface="Gulim" panose="020B0600000101010101" pitchFamily="34" charset="-127"/>
                </a:rPr>
                <a:t>[Tuhan]</a:t>
              </a:r>
              <a:r>
                <a:rPr lang="en-US" altLang="ko-KR" sz="2400">
                  <a:latin typeface="Arial" panose="020B0604020202020204" pitchFamily="34" charset="0"/>
                  <a:ea typeface="Gulim" panose="020B0600000101010101" pitchFamily="34" charset="-127"/>
                </a:rPr>
                <a:t> datang dan membuat </a:t>
              </a:r>
              <a:r>
                <a:rPr lang="en-US" altLang="ko-KR" sz="3200">
                  <a:latin typeface="Arial" panose="020B0604020202020204" pitchFamily="34" charset="0"/>
                  <a:ea typeface="Gulim" panose="020B0600000101010101" pitchFamily="34" charset="-127"/>
                </a:rPr>
                <a:t>(lit. “memotong”) perjanjian formal dengan Abraham.  Sejak Allah bersumpah (menegaskan perjanjian), “Ia bersumpah atas diri Nya” (Ibrani 6:13). Dengan kata lain ini adalah perjanjian sepihak. Perjanjiannya yakin secara absolut.”</a:t>
              </a:r>
              <a:endParaRPr lang="en-US" altLang="ko-KR" sz="2400">
                <a:latin typeface="Arial" panose="020B0604020202020204" pitchFamily="34" charset="0"/>
                <a:ea typeface="Gulim" panose="020B0600000101010101" pitchFamily="34" charset="-127"/>
              </a:endParaRPr>
            </a:p>
            <a:p>
              <a:pPr algn="ctr">
                <a:spcBef>
                  <a:spcPct val="50000"/>
                </a:spcBef>
              </a:pPr>
              <a:r>
                <a:rPr lang="en-US" altLang="ko-KR" sz="1400">
                  <a:latin typeface="Arial" panose="020B0604020202020204" pitchFamily="34" charset="0"/>
                  <a:ea typeface="Gulim" panose="020B0600000101010101" pitchFamily="34" charset="-127"/>
                </a:rPr>
                <a:t>                                           Walvoord/Zuck, </a:t>
              </a:r>
              <a:r>
                <a:rPr lang="en-US" altLang="ko-KR" sz="1400" i="1">
                  <a:latin typeface="Arial" panose="020B0604020202020204" pitchFamily="34" charset="0"/>
                  <a:ea typeface="Gulim" panose="020B0600000101010101" pitchFamily="34" charset="-127"/>
                </a:rPr>
                <a:t>The Bible Knowledge Commentary</a:t>
              </a:r>
              <a:endParaRPr lang="en-US" altLang="ko-KR" sz="4000">
                <a:solidFill>
                  <a:srgbClr val="0000FF"/>
                </a:solidFill>
                <a:latin typeface="Arial" panose="020B0604020202020204" pitchFamily="34" charset="0"/>
                <a:ea typeface="Gulim" panose="020B0600000101010101" pitchFamily="34" charset="-127"/>
              </a:endParaRP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527367"/>
                                        </p:tgtEl>
                                        <p:attrNameLst>
                                          <p:attrName>style.visibility</p:attrName>
                                        </p:attrNameLst>
                                      </p:cBhvr>
                                      <p:to>
                                        <p:strVal val="visible"/>
                                      </p:to>
                                    </p:set>
                                    <p:anim calcmode="lin" valueType="num">
                                      <p:cBhvr>
                                        <p:cTn id="7" dur="500" fill="hold"/>
                                        <p:tgtEl>
                                          <p:spTgt spid="527367"/>
                                        </p:tgtEl>
                                        <p:attrNameLst>
                                          <p:attrName>ppt_w</p:attrName>
                                        </p:attrNameLst>
                                      </p:cBhvr>
                                      <p:tavLst>
                                        <p:tav tm="0">
                                          <p:val>
                                            <p:fltVal val="0"/>
                                          </p:val>
                                        </p:tav>
                                        <p:tav tm="100000">
                                          <p:val>
                                            <p:strVal val="#ppt_w"/>
                                          </p:val>
                                        </p:tav>
                                      </p:tavLst>
                                    </p:anim>
                                    <p:anim calcmode="lin" valueType="num">
                                      <p:cBhvr>
                                        <p:cTn id="8" dur="500" fill="hold"/>
                                        <p:tgtEl>
                                          <p:spTgt spid="527367"/>
                                        </p:tgtEl>
                                        <p:attrNameLst>
                                          <p:attrName>ppt_h</p:attrName>
                                        </p:attrNameLst>
                                      </p:cBhvr>
                                      <p:tavLst>
                                        <p:tav tm="0">
                                          <p:val>
                                            <p:fltVal val="0"/>
                                          </p:val>
                                        </p:tav>
                                        <p:tav tm="100000">
                                          <p:val>
                                            <p:strVal val="#ppt_h"/>
                                          </p:val>
                                        </p:tav>
                                      </p:tavLst>
                                    </p:anim>
                                    <p:anim calcmode="lin" valueType="num">
                                      <p:cBhvr>
                                        <p:cTn id="9" dur="500" fill="hold"/>
                                        <p:tgtEl>
                                          <p:spTgt spid="527367"/>
                                        </p:tgtEl>
                                        <p:attrNameLst>
                                          <p:attrName>ppt_x</p:attrName>
                                        </p:attrNameLst>
                                      </p:cBhvr>
                                      <p:tavLst>
                                        <p:tav tm="0">
                                          <p:val>
                                            <p:fltVal val="0.5"/>
                                          </p:val>
                                        </p:tav>
                                        <p:tav tm="100000">
                                          <p:val>
                                            <p:strVal val="#ppt_x"/>
                                          </p:val>
                                        </p:tav>
                                      </p:tavLst>
                                    </p:anim>
                                    <p:anim calcmode="lin" valueType="num">
                                      <p:cBhvr>
                                        <p:cTn id="10" dur="500" fill="hold"/>
                                        <p:tgtEl>
                                          <p:spTgt spid="527367"/>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527367"/>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527369"/>
                                        </p:tgtEl>
                                        <p:attrNameLst>
                                          <p:attrName>style.visibility</p:attrName>
                                        </p:attrNameLst>
                                      </p:cBhvr>
                                      <p:to>
                                        <p:strVal val="visible"/>
                                      </p:to>
                                    </p:set>
                                    <p:animEffect transition="in" filter="dissolve">
                                      <p:cBhvr>
                                        <p:cTn id="15" dur="500"/>
                                        <p:tgtEl>
                                          <p:spTgt spid="527369"/>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527370"/>
                                        </p:tgtEl>
                                        <p:attrNameLst>
                                          <p:attrName>style.visibility</p:attrName>
                                        </p:attrNameLst>
                                      </p:cBhvr>
                                      <p:to>
                                        <p:strVal val="visible"/>
                                      </p:to>
                                    </p:set>
                                    <p:animEffect transition="in" filter="dissolve">
                                      <p:cBhvr>
                                        <p:cTn id="19" dur="500"/>
                                        <p:tgtEl>
                                          <p:spTgt spid="52737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27372"/>
                                        </p:tgtEl>
                                        <p:attrNameLst>
                                          <p:attrName>style.visibility</p:attrName>
                                        </p:attrNameLst>
                                      </p:cBhvr>
                                      <p:to>
                                        <p:strVal val="visible"/>
                                      </p:to>
                                    </p:set>
                                    <p:animEffect transition="in" filter="dissolve">
                                      <p:cBhvr>
                                        <p:cTn id="24" dur="500"/>
                                        <p:tgtEl>
                                          <p:spTgt spid="527372"/>
                                        </p:tgtEl>
                                      </p:cBhvr>
                                    </p:animEffect>
                                  </p:childTnLst>
                                </p:cTn>
                              </p:par>
                            </p:childTnLst>
                          </p:cTn>
                        </p:par>
                        <p:par>
                          <p:cTn id="25" fill="hold" nodeType="afterGroup">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527371"/>
                                        </p:tgtEl>
                                        <p:attrNameLst>
                                          <p:attrName>style.visibility</p:attrName>
                                        </p:attrNameLst>
                                      </p:cBhvr>
                                      <p:to>
                                        <p:strVal val="visible"/>
                                      </p:to>
                                    </p:set>
                                    <p:animEffect transition="in" filter="dissolve">
                                      <p:cBhvr>
                                        <p:cTn id="28" dur="500"/>
                                        <p:tgtEl>
                                          <p:spTgt spid="52737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27385"/>
                                        </p:tgtEl>
                                        <p:attrNameLst>
                                          <p:attrName>style.visibility</p:attrName>
                                        </p:attrNameLst>
                                      </p:cBhvr>
                                      <p:to>
                                        <p:strVal val="visible"/>
                                      </p:to>
                                    </p:set>
                                    <p:animEffect transition="in" filter="dissolve">
                                      <p:cBhvr>
                                        <p:cTn id="33" dur="500"/>
                                        <p:tgtEl>
                                          <p:spTgt spid="527385"/>
                                        </p:tgtEl>
                                      </p:cBhvr>
                                    </p:animEffect>
                                  </p:childTnLst>
                                  <p:subTnLst>
                                    <p:set>
                                      <p:cBhvr override="childStyle">
                                        <p:cTn dur="1" fill="hold" display="0" masterRel="nextClick" afterEffect="1"/>
                                        <p:tgtEl>
                                          <p:spTgt spid="527385"/>
                                        </p:tgtEl>
                                        <p:attrNameLst>
                                          <p:attrName>style.visibility</p:attrName>
                                        </p:attrNameLst>
                                      </p:cBhvr>
                                      <p:to>
                                        <p:strVal val="hidden"/>
                                      </p:to>
                                    </p:set>
                                  </p:subTnLst>
                                </p:cTn>
                              </p:par>
                            </p:childTnLst>
                          </p:cTn>
                        </p:par>
                        <p:par>
                          <p:cTn id="34" fill="hold" nodeType="afterGroup">
                            <p:stCondLst>
                              <p:cond delay="500"/>
                            </p:stCondLst>
                            <p:childTnLst>
                              <p:par>
                                <p:cTn id="35" presetID="9" presetClass="entr" presetSubtype="0" fill="hold" nodeType="afterEffect">
                                  <p:stCondLst>
                                    <p:cond delay="0"/>
                                  </p:stCondLst>
                                  <p:childTnLst>
                                    <p:set>
                                      <p:cBhvr>
                                        <p:cTn id="36" dur="1" fill="hold">
                                          <p:stCondLst>
                                            <p:cond delay="0"/>
                                          </p:stCondLst>
                                        </p:cTn>
                                        <p:tgtEl>
                                          <p:spTgt spid="527386"/>
                                        </p:tgtEl>
                                        <p:attrNameLst>
                                          <p:attrName>style.visibility</p:attrName>
                                        </p:attrNameLst>
                                      </p:cBhvr>
                                      <p:to>
                                        <p:strVal val="visible"/>
                                      </p:to>
                                    </p:set>
                                    <p:animEffect transition="in" filter="dissolve">
                                      <p:cBhvr>
                                        <p:cTn id="37" dur="500"/>
                                        <p:tgtEl>
                                          <p:spTgt spid="527386"/>
                                        </p:tgtEl>
                                      </p:cBhvr>
                                    </p:animEffect>
                                  </p:childTnLst>
                                  <p:subTnLst>
                                    <p:set>
                                      <p:cBhvr override="childStyle">
                                        <p:cTn dur="1" fill="hold" display="0" masterRel="nextClick" afterEffect="1"/>
                                        <p:tgtEl>
                                          <p:spTgt spid="527386"/>
                                        </p:tgtEl>
                                        <p:attrNameLst>
                                          <p:attrName>style.visibility</p:attrName>
                                        </p:attrNameLst>
                                      </p:cBhvr>
                                      <p:to>
                                        <p:strVal val="hidden"/>
                                      </p:to>
                                    </p:set>
                                  </p:subTnLst>
                                </p:cTn>
                              </p:par>
                            </p:childTnLst>
                          </p:cTn>
                        </p:par>
                        <p:par>
                          <p:cTn id="38" fill="hold" nodeType="afterGroup">
                            <p:stCondLst>
                              <p:cond delay="1000"/>
                            </p:stCondLst>
                            <p:childTnLst>
                              <p:par>
                                <p:cTn id="39" presetID="9" presetClass="entr" presetSubtype="0" fill="hold" nodeType="afterEffect">
                                  <p:stCondLst>
                                    <p:cond delay="0"/>
                                  </p:stCondLst>
                                  <p:childTnLst>
                                    <p:set>
                                      <p:cBhvr>
                                        <p:cTn id="40" dur="1" fill="hold">
                                          <p:stCondLst>
                                            <p:cond delay="0"/>
                                          </p:stCondLst>
                                        </p:cTn>
                                        <p:tgtEl>
                                          <p:spTgt spid="527387"/>
                                        </p:tgtEl>
                                        <p:attrNameLst>
                                          <p:attrName>style.visibility</p:attrName>
                                        </p:attrNameLst>
                                      </p:cBhvr>
                                      <p:to>
                                        <p:strVal val="visible"/>
                                      </p:to>
                                    </p:set>
                                    <p:animEffect transition="in" filter="dissolve">
                                      <p:cBhvr>
                                        <p:cTn id="41" dur="500"/>
                                        <p:tgtEl>
                                          <p:spTgt spid="527387"/>
                                        </p:tgtEl>
                                      </p:cBhvr>
                                    </p:animEffect>
                                  </p:childTnLst>
                                  <p:subTnLst>
                                    <p:set>
                                      <p:cBhvr override="childStyle">
                                        <p:cTn dur="1" fill="hold" display="0" masterRel="nextClick" afterEffect="1"/>
                                        <p:tgtEl>
                                          <p:spTgt spid="527387"/>
                                        </p:tgtEl>
                                        <p:attrNameLst>
                                          <p:attrName>style.visibility</p:attrName>
                                        </p:attrNameLst>
                                      </p:cBhvr>
                                      <p:to>
                                        <p:strVal val="hidden"/>
                                      </p:to>
                                    </p:set>
                                  </p:subTnLst>
                                </p:cTn>
                              </p:par>
                            </p:childTnLst>
                          </p:cTn>
                        </p:par>
                        <p:par>
                          <p:cTn id="42" fill="hold" nodeType="afterGroup">
                            <p:stCondLst>
                              <p:cond delay="1500"/>
                            </p:stCondLst>
                            <p:childTnLst>
                              <p:par>
                                <p:cTn id="43" presetID="9" presetClass="entr" presetSubtype="0" fill="hold" nodeType="afterEffect">
                                  <p:stCondLst>
                                    <p:cond delay="0"/>
                                  </p:stCondLst>
                                  <p:childTnLst>
                                    <p:set>
                                      <p:cBhvr>
                                        <p:cTn id="44" dur="1" fill="hold">
                                          <p:stCondLst>
                                            <p:cond delay="0"/>
                                          </p:stCondLst>
                                        </p:cTn>
                                        <p:tgtEl>
                                          <p:spTgt spid="527388"/>
                                        </p:tgtEl>
                                        <p:attrNameLst>
                                          <p:attrName>style.visibility</p:attrName>
                                        </p:attrNameLst>
                                      </p:cBhvr>
                                      <p:to>
                                        <p:strVal val="visible"/>
                                      </p:to>
                                    </p:set>
                                    <p:animEffect transition="in" filter="dissolve">
                                      <p:cBhvr>
                                        <p:cTn id="45" dur="500"/>
                                        <p:tgtEl>
                                          <p:spTgt spid="527388"/>
                                        </p:tgtEl>
                                      </p:cBhvr>
                                    </p:animEffect>
                                  </p:childTnLst>
                                  <p:subTnLst>
                                    <p:set>
                                      <p:cBhvr override="childStyle">
                                        <p:cTn dur="1" fill="hold" display="0" masterRel="nextClick" afterEffect="1"/>
                                        <p:tgtEl>
                                          <p:spTgt spid="527388"/>
                                        </p:tgtEl>
                                        <p:attrNameLst>
                                          <p:attrName>style.visibility</p:attrName>
                                        </p:attrNameLst>
                                      </p:cBhvr>
                                      <p:to>
                                        <p:strVal val="hidden"/>
                                      </p:to>
                                    </p:set>
                                  </p:subTnLst>
                                </p:cTn>
                              </p:par>
                            </p:childTnLst>
                          </p:cTn>
                        </p:par>
                        <p:par>
                          <p:cTn id="46" fill="hold" nodeType="afterGroup">
                            <p:stCondLst>
                              <p:cond delay="2000"/>
                            </p:stCondLst>
                            <p:childTnLst>
                              <p:par>
                                <p:cTn id="47" presetID="9" presetClass="entr" presetSubtype="0" fill="hold" nodeType="afterEffect">
                                  <p:stCondLst>
                                    <p:cond delay="0"/>
                                  </p:stCondLst>
                                  <p:childTnLst>
                                    <p:set>
                                      <p:cBhvr>
                                        <p:cTn id="48" dur="1" fill="hold">
                                          <p:stCondLst>
                                            <p:cond delay="0"/>
                                          </p:stCondLst>
                                        </p:cTn>
                                        <p:tgtEl>
                                          <p:spTgt spid="527389"/>
                                        </p:tgtEl>
                                        <p:attrNameLst>
                                          <p:attrName>style.visibility</p:attrName>
                                        </p:attrNameLst>
                                      </p:cBhvr>
                                      <p:to>
                                        <p:strVal val="visible"/>
                                      </p:to>
                                    </p:set>
                                    <p:animEffect transition="in" filter="dissolve">
                                      <p:cBhvr>
                                        <p:cTn id="49" dur="500"/>
                                        <p:tgtEl>
                                          <p:spTgt spid="527389"/>
                                        </p:tgtEl>
                                      </p:cBhvr>
                                    </p:animEffect>
                                  </p:childTnLst>
                                  <p:subTnLst>
                                    <p:set>
                                      <p:cBhvr override="childStyle">
                                        <p:cTn dur="1" fill="hold" display="0" masterRel="nextClick" afterEffect="1"/>
                                        <p:tgtEl>
                                          <p:spTgt spid="527389"/>
                                        </p:tgtEl>
                                        <p:attrNameLst>
                                          <p:attrName>style.visibility</p:attrName>
                                        </p:attrNameLst>
                                      </p:cBhvr>
                                      <p:to>
                                        <p:strVal val="hidden"/>
                                      </p:to>
                                    </p:set>
                                  </p:subTnLst>
                                </p:cTn>
                              </p:par>
                            </p:childTnLst>
                          </p:cTn>
                        </p:par>
                        <p:par>
                          <p:cTn id="50" fill="hold" nodeType="afterGroup">
                            <p:stCondLst>
                              <p:cond delay="2500"/>
                            </p:stCondLst>
                            <p:childTnLst>
                              <p:par>
                                <p:cTn id="51" presetID="9" presetClass="entr" presetSubtype="0" fill="hold" nodeType="afterEffect">
                                  <p:stCondLst>
                                    <p:cond delay="0"/>
                                  </p:stCondLst>
                                  <p:childTnLst>
                                    <p:set>
                                      <p:cBhvr>
                                        <p:cTn id="52" dur="1" fill="hold">
                                          <p:stCondLst>
                                            <p:cond delay="0"/>
                                          </p:stCondLst>
                                        </p:cTn>
                                        <p:tgtEl>
                                          <p:spTgt spid="527390"/>
                                        </p:tgtEl>
                                        <p:attrNameLst>
                                          <p:attrName>style.visibility</p:attrName>
                                        </p:attrNameLst>
                                      </p:cBhvr>
                                      <p:to>
                                        <p:strVal val="visible"/>
                                      </p:to>
                                    </p:set>
                                    <p:animEffect transition="in" filter="dissolve">
                                      <p:cBhvr>
                                        <p:cTn id="53" dur="500"/>
                                        <p:tgtEl>
                                          <p:spTgt spid="527390"/>
                                        </p:tgtEl>
                                      </p:cBhvr>
                                    </p:animEffect>
                                  </p:childTnLst>
                                  <p:subTnLst>
                                    <p:set>
                                      <p:cBhvr override="childStyle">
                                        <p:cTn dur="1" fill="hold" display="0" masterRel="nextClick" afterEffect="1"/>
                                        <p:tgtEl>
                                          <p:spTgt spid="527390"/>
                                        </p:tgtEl>
                                        <p:attrNameLst>
                                          <p:attrName>style.visibility</p:attrName>
                                        </p:attrNameLst>
                                      </p:cBhvr>
                                      <p:to>
                                        <p:strVal val="hidden"/>
                                      </p:to>
                                    </p:set>
                                  </p:subTnLst>
                                </p:cTn>
                              </p:par>
                            </p:childTnLst>
                          </p:cTn>
                        </p:par>
                        <p:par>
                          <p:cTn id="54" fill="hold" nodeType="afterGroup">
                            <p:stCondLst>
                              <p:cond delay="3000"/>
                            </p:stCondLst>
                            <p:childTnLst>
                              <p:par>
                                <p:cTn id="55" presetID="9" presetClass="entr" presetSubtype="0" fill="hold" grpId="0" nodeType="afterEffect">
                                  <p:stCondLst>
                                    <p:cond delay="0"/>
                                  </p:stCondLst>
                                  <p:childTnLst>
                                    <p:set>
                                      <p:cBhvr>
                                        <p:cTn id="56" dur="1" fill="hold">
                                          <p:stCondLst>
                                            <p:cond delay="0"/>
                                          </p:stCondLst>
                                        </p:cTn>
                                        <p:tgtEl>
                                          <p:spTgt spid="527391"/>
                                        </p:tgtEl>
                                        <p:attrNameLst>
                                          <p:attrName>style.visibility</p:attrName>
                                        </p:attrNameLst>
                                      </p:cBhvr>
                                      <p:to>
                                        <p:strVal val="visible"/>
                                      </p:to>
                                    </p:set>
                                    <p:animEffect transition="in" filter="dissolve">
                                      <p:cBhvr>
                                        <p:cTn id="57" dur="500"/>
                                        <p:tgtEl>
                                          <p:spTgt spid="527391"/>
                                        </p:tgtEl>
                                      </p:cBhvr>
                                    </p:animEffect>
                                  </p:childTnLst>
                                  <p:subTnLst>
                                    <p:set>
                                      <p:cBhvr override="childStyle">
                                        <p:cTn dur="1" fill="hold" display="0" masterRel="nextClick" afterEffect="1"/>
                                        <p:tgtEl>
                                          <p:spTgt spid="527391"/>
                                        </p:tgtEl>
                                        <p:attrNameLst>
                                          <p:attrName>style.visibility</p:attrName>
                                        </p:attrNameLst>
                                      </p:cBhvr>
                                      <p:to>
                                        <p:strVal val="hidden"/>
                                      </p:to>
                                    </p:set>
                                  </p:subTnLst>
                                </p:cTn>
                              </p:par>
                            </p:childTnLst>
                          </p:cTn>
                        </p:par>
                        <p:par>
                          <p:cTn id="58" fill="hold" nodeType="afterGroup">
                            <p:stCondLst>
                              <p:cond delay="3500"/>
                            </p:stCondLst>
                            <p:childTnLst>
                              <p:par>
                                <p:cTn id="59" presetID="9" presetClass="entr" presetSubtype="0" fill="hold" nodeType="afterEffect">
                                  <p:stCondLst>
                                    <p:cond delay="0"/>
                                  </p:stCondLst>
                                  <p:childTnLst>
                                    <p:set>
                                      <p:cBhvr>
                                        <p:cTn id="60" dur="1" fill="hold">
                                          <p:stCondLst>
                                            <p:cond delay="0"/>
                                          </p:stCondLst>
                                        </p:cTn>
                                        <p:tgtEl>
                                          <p:spTgt spid="527392"/>
                                        </p:tgtEl>
                                        <p:attrNameLst>
                                          <p:attrName>style.visibility</p:attrName>
                                        </p:attrNameLst>
                                      </p:cBhvr>
                                      <p:to>
                                        <p:strVal val="visible"/>
                                      </p:to>
                                    </p:set>
                                    <p:animEffect transition="in" filter="dissolve">
                                      <p:cBhvr>
                                        <p:cTn id="61" dur="500"/>
                                        <p:tgtEl>
                                          <p:spTgt spid="527392"/>
                                        </p:tgtEl>
                                      </p:cBhvr>
                                    </p:animEffect>
                                  </p:childTnLst>
                                  <p:subTnLst>
                                    <p:set>
                                      <p:cBhvr override="childStyle">
                                        <p:cTn dur="1" fill="hold" display="0" masterRel="nextClick" afterEffect="1"/>
                                        <p:tgtEl>
                                          <p:spTgt spid="527392"/>
                                        </p:tgtEl>
                                        <p:attrNameLst>
                                          <p:attrName>style.visibility</p:attrName>
                                        </p:attrNameLst>
                                      </p:cBhvr>
                                      <p:to>
                                        <p:strVal val="hidden"/>
                                      </p:to>
                                    </p:set>
                                  </p:sub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527393"/>
                                        </p:tgtEl>
                                        <p:attrNameLst>
                                          <p:attrName>style.visibility</p:attrName>
                                        </p:attrNameLst>
                                      </p:cBhvr>
                                      <p:to>
                                        <p:strVal val="visible"/>
                                      </p:to>
                                    </p:set>
                                    <p:animEffect transition="in" filter="dissolve">
                                      <p:cBhvr>
                                        <p:cTn id="65" dur="500"/>
                                        <p:tgtEl>
                                          <p:spTgt spid="527393"/>
                                        </p:tgtEl>
                                      </p:cBhvr>
                                    </p:animEffect>
                                  </p:childTnLst>
                                  <p:subTnLst>
                                    <p:set>
                                      <p:cBhvr override="childStyle">
                                        <p:cTn dur="1" fill="hold" display="0" masterRel="nextClick" afterEffect="1"/>
                                        <p:tgtEl>
                                          <p:spTgt spid="527393"/>
                                        </p:tgtEl>
                                        <p:attrNameLst>
                                          <p:attrName>style.visibility</p:attrName>
                                        </p:attrNameLst>
                                      </p:cBhvr>
                                      <p:to>
                                        <p:strVal val="hidden"/>
                                      </p:to>
                                    </p:set>
                                  </p:subTnLst>
                                </p:cTn>
                              </p:par>
                            </p:childTnLst>
                          </p:cTn>
                        </p:par>
                        <p:par>
                          <p:cTn id="66" fill="hold" nodeType="afterGroup">
                            <p:stCondLst>
                              <p:cond delay="4500"/>
                            </p:stCondLst>
                            <p:childTnLst>
                              <p:par>
                                <p:cTn id="67" presetID="9" presetClass="entr" presetSubtype="0" fill="hold" nodeType="afterEffect">
                                  <p:stCondLst>
                                    <p:cond delay="0"/>
                                  </p:stCondLst>
                                  <p:childTnLst>
                                    <p:set>
                                      <p:cBhvr>
                                        <p:cTn id="68" dur="1" fill="hold">
                                          <p:stCondLst>
                                            <p:cond delay="0"/>
                                          </p:stCondLst>
                                        </p:cTn>
                                        <p:tgtEl>
                                          <p:spTgt spid="527394"/>
                                        </p:tgtEl>
                                        <p:attrNameLst>
                                          <p:attrName>style.visibility</p:attrName>
                                        </p:attrNameLst>
                                      </p:cBhvr>
                                      <p:to>
                                        <p:strVal val="visible"/>
                                      </p:to>
                                    </p:set>
                                    <p:animEffect transition="in" filter="dissolve">
                                      <p:cBhvr>
                                        <p:cTn id="69" dur="500"/>
                                        <p:tgtEl>
                                          <p:spTgt spid="527394"/>
                                        </p:tgtEl>
                                      </p:cBhvr>
                                    </p:animEffect>
                                  </p:childTnLst>
                                  <p:subTnLst>
                                    <p:set>
                                      <p:cBhvr override="childStyle">
                                        <p:cTn dur="1" fill="hold" display="0" masterRel="nextClick" afterEffect="1"/>
                                        <p:tgtEl>
                                          <p:spTgt spid="527394"/>
                                        </p:tgtEl>
                                        <p:attrNameLst>
                                          <p:attrName>style.visibility</p:attrName>
                                        </p:attrNameLst>
                                      </p:cBhvr>
                                      <p:to>
                                        <p:strVal val="hidden"/>
                                      </p:to>
                                    </p:set>
                                  </p:subTnLst>
                                </p:cTn>
                              </p:par>
                            </p:childTnLst>
                          </p:cTn>
                        </p:par>
                        <p:par>
                          <p:cTn id="70" fill="hold" nodeType="afterGroup">
                            <p:stCondLst>
                              <p:cond delay="5000"/>
                            </p:stCondLst>
                            <p:childTnLst>
                              <p:par>
                                <p:cTn id="71" presetID="9" presetClass="entr" presetSubtype="0" fill="hold" nodeType="afterEffect">
                                  <p:stCondLst>
                                    <p:cond delay="0"/>
                                  </p:stCondLst>
                                  <p:childTnLst>
                                    <p:set>
                                      <p:cBhvr>
                                        <p:cTn id="72" dur="1" fill="hold">
                                          <p:stCondLst>
                                            <p:cond delay="0"/>
                                          </p:stCondLst>
                                        </p:cTn>
                                        <p:tgtEl>
                                          <p:spTgt spid="527395"/>
                                        </p:tgtEl>
                                        <p:attrNameLst>
                                          <p:attrName>style.visibility</p:attrName>
                                        </p:attrNameLst>
                                      </p:cBhvr>
                                      <p:to>
                                        <p:strVal val="visible"/>
                                      </p:to>
                                    </p:set>
                                    <p:animEffect transition="in" filter="dissolve">
                                      <p:cBhvr>
                                        <p:cTn id="73" dur="500"/>
                                        <p:tgtEl>
                                          <p:spTgt spid="527395"/>
                                        </p:tgtEl>
                                      </p:cBhvr>
                                    </p:animEffect>
                                  </p:childTnLst>
                                  <p:subTnLst>
                                    <p:set>
                                      <p:cBhvr override="childStyle">
                                        <p:cTn dur="1" fill="hold" display="0" masterRel="nextClick" afterEffect="1"/>
                                        <p:tgtEl>
                                          <p:spTgt spid="527395"/>
                                        </p:tgtEl>
                                        <p:attrNameLst>
                                          <p:attrName>style.visibility</p:attrName>
                                        </p:attrNameLst>
                                      </p:cBhvr>
                                      <p:to>
                                        <p:strVal val="hidden"/>
                                      </p:to>
                                    </p:set>
                                  </p:subTnLst>
                                </p:cTn>
                              </p:par>
                            </p:childTnLst>
                          </p:cTn>
                        </p:par>
                        <p:par>
                          <p:cTn id="74" fill="hold" nodeType="afterGroup">
                            <p:stCondLst>
                              <p:cond delay="5500"/>
                            </p:stCondLst>
                            <p:childTnLst>
                              <p:par>
                                <p:cTn id="75" presetID="9" presetClass="entr" presetSubtype="0" fill="hold" nodeType="afterEffect">
                                  <p:stCondLst>
                                    <p:cond delay="0"/>
                                  </p:stCondLst>
                                  <p:childTnLst>
                                    <p:set>
                                      <p:cBhvr>
                                        <p:cTn id="76" dur="1" fill="hold">
                                          <p:stCondLst>
                                            <p:cond delay="0"/>
                                          </p:stCondLst>
                                        </p:cTn>
                                        <p:tgtEl>
                                          <p:spTgt spid="527396"/>
                                        </p:tgtEl>
                                        <p:attrNameLst>
                                          <p:attrName>style.visibility</p:attrName>
                                        </p:attrNameLst>
                                      </p:cBhvr>
                                      <p:to>
                                        <p:strVal val="visible"/>
                                      </p:to>
                                    </p:set>
                                    <p:animEffect transition="in" filter="dissolve">
                                      <p:cBhvr>
                                        <p:cTn id="77" dur="500"/>
                                        <p:tgtEl>
                                          <p:spTgt spid="527396"/>
                                        </p:tgtEl>
                                      </p:cBhvr>
                                    </p:animEffect>
                                  </p:childTnLst>
                                  <p:subTnLst>
                                    <p:set>
                                      <p:cBhvr override="childStyle">
                                        <p:cTn dur="1" fill="hold" display="0" masterRel="nextClick" afterEffect="1"/>
                                        <p:tgtEl>
                                          <p:spTgt spid="527396"/>
                                        </p:tgtEl>
                                        <p:attrNameLst>
                                          <p:attrName>style.visibility</p:attrName>
                                        </p:attrNameLst>
                                      </p:cBhvr>
                                      <p:to>
                                        <p:strVal val="hidden"/>
                                      </p:to>
                                    </p:set>
                                  </p:subTnLst>
                                </p:cTn>
                              </p:par>
                            </p:childTnLst>
                          </p:cTn>
                        </p:par>
                        <p:par>
                          <p:cTn id="78" fill="hold" nodeType="afterGroup">
                            <p:stCondLst>
                              <p:cond delay="6000"/>
                            </p:stCondLst>
                            <p:childTnLst>
                              <p:par>
                                <p:cTn id="79" presetID="9" presetClass="entr" presetSubtype="0" fill="hold" grpId="0" nodeType="afterEffect">
                                  <p:stCondLst>
                                    <p:cond delay="0"/>
                                  </p:stCondLst>
                                  <p:childTnLst>
                                    <p:set>
                                      <p:cBhvr>
                                        <p:cTn id="80" dur="1" fill="hold">
                                          <p:stCondLst>
                                            <p:cond delay="0"/>
                                          </p:stCondLst>
                                        </p:cTn>
                                        <p:tgtEl>
                                          <p:spTgt spid="527397"/>
                                        </p:tgtEl>
                                        <p:attrNameLst>
                                          <p:attrName>style.visibility</p:attrName>
                                        </p:attrNameLst>
                                      </p:cBhvr>
                                      <p:to>
                                        <p:strVal val="visible"/>
                                      </p:to>
                                    </p:set>
                                    <p:animEffect transition="in" filter="dissolve">
                                      <p:cBhvr>
                                        <p:cTn id="81" dur="500"/>
                                        <p:tgtEl>
                                          <p:spTgt spid="527397"/>
                                        </p:tgtEl>
                                      </p:cBhvr>
                                    </p:animEffect>
                                  </p:childTnLst>
                                  <p:subTnLst>
                                    <p:set>
                                      <p:cBhvr override="childStyle">
                                        <p:cTn dur="1" fill="hold" display="0" masterRel="nextClick" afterEffect="1"/>
                                        <p:tgtEl>
                                          <p:spTgt spid="527397"/>
                                        </p:tgtEl>
                                        <p:attrNameLst>
                                          <p:attrName>style.visibility</p:attrName>
                                        </p:attrNameLst>
                                      </p:cBhvr>
                                      <p:to>
                                        <p:strVal val="hidden"/>
                                      </p:to>
                                    </p:set>
                                  </p:subTnLst>
                                </p:cTn>
                              </p:par>
                            </p:childTnLst>
                          </p:cTn>
                        </p:par>
                        <p:par>
                          <p:cTn id="82" fill="hold" nodeType="afterGroup">
                            <p:stCondLst>
                              <p:cond delay="6500"/>
                            </p:stCondLst>
                            <p:childTnLst>
                              <p:par>
                                <p:cTn id="83" presetID="9" presetClass="entr" presetSubtype="0" fill="hold" nodeType="afterEffect">
                                  <p:stCondLst>
                                    <p:cond delay="0"/>
                                  </p:stCondLst>
                                  <p:childTnLst>
                                    <p:set>
                                      <p:cBhvr>
                                        <p:cTn id="84" dur="1" fill="hold">
                                          <p:stCondLst>
                                            <p:cond delay="0"/>
                                          </p:stCondLst>
                                        </p:cTn>
                                        <p:tgtEl>
                                          <p:spTgt spid="527398"/>
                                        </p:tgtEl>
                                        <p:attrNameLst>
                                          <p:attrName>style.visibility</p:attrName>
                                        </p:attrNameLst>
                                      </p:cBhvr>
                                      <p:to>
                                        <p:strVal val="visible"/>
                                      </p:to>
                                    </p:set>
                                    <p:animEffect transition="in" filter="dissolve">
                                      <p:cBhvr>
                                        <p:cTn id="85" dur="500"/>
                                        <p:tgtEl>
                                          <p:spTgt spid="527398"/>
                                        </p:tgtEl>
                                      </p:cBhvr>
                                    </p:animEffect>
                                  </p:childTnLst>
                                  <p:subTnLst>
                                    <p:set>
                                      <p:cBhvr override="childStyle">
                                        <p:cTn dur="1" fill="hold" display="0" masterRel="nextClick" afterEffect="1"/>
                                        <p:tgtEl>
                                          <p:spTgt spid="527398"/>
                                        </p:tgtEl>
                                        <p:attrNameLst>
                                          <p:attrName>style.visibility</p:attrName>
                                        </p:attrNameLst>
                                      </p:cBhvr>
                                      <p:to>
                                        <p:strVal val="hidden"/>
                                      </p:to>
                                    </p:set>
                                  </p:subTnLst>
                                </p:cTn>
                              </p:par>
                            </p:childTnLst>
                          </p:cTn>
                        </p:par>
                        <p:par>
                          <p:cTn id="86" fill="hold" nodeType="afterGroup">
                            <p:stCondLst>
                              <p:cond delay="7000"/>
                            </p:stCondLst>
                            <p:childTnLst>
                              <p:par>
                                <p:cTn id="87" presetID="9" presetClass="entr" presetSubtype="0" fill="hold" nodeType="afterEffect">
                                  <p:stCondLst>
                                    <p:cond delay="0"/>
                                  </p:stCondLst>
                                  <p:childTnLst>
                                    <p:set>
                                      <p:cBhvr>
                                        <p:cTn id="88" dur="1" fill="hold">
                                          <p:stCondLst>
                                            <p:cond delay="0"/>
                                          </p:stCondLst>
                                        </p:cTn>
                                        <p:tgtEl>
                                          <p:spTgt spid="527399"/>
                                        </p:tgtEl>
                                        <p:attrNameLst>
                                          <p:attrName>style.visibility</p:attrName>
                                        </p:attrNameLst>
                                      </p:cBhvr>
                                      <p:to>
                                        <p:strVal val="visible"/>
                                      </p:to>
                                    </p:set>
                                    <p:animEffect transition="in" filter="dissolve">
                                      <p:cBhvr>
                                        <p:cTn id="89" dur="500"/>
                                        <p:tgtEl>
                                          <p:spTgt spid="527399"/>
                                        </p:tgtEl>
                                      </p:cBhvr>
                                    </p:animEffect>
                                  </p:childTnLst>
                                  <p:subTnLst>
                                    <p:set>
                                      <p:cBhvr override="childStyle">
                                        <p:cTn dur="1" fill="hold" display="0" masterRel="nextClick" afterEffect="1"/>
                                        <p:tgtEl>
                                          <p:spTgt spid="527399"/>
                                        </p:tgtEl>
                                        <p:attrNameLst>
                                          <p:attrName>style.visibility</p:attrName>
                                        </p:attrNameLst>
                                      </p:cBhvr>
                                      <p:to>
                                        <p:strVal val="hidden"/>
                                      </p:to>
                                    </p:set>
                                  </p:subTnLst>
                                </p:cTn>
                              </p:par>
                            </p:childTnLst>
                          </p:cTn>
                        </p:par>
                        <p:par>
                          <p:cTn id="90" fill="hold" nodeType="afterGroup">
                            <p:stCondLst>
                              <p:cond delay="7500"/>
                            </p:stCondLst>
                            <p:childTnLst>
                              <p:par>
                                <p:cTn id="91" presetID="9" presetClass="entr" presetSubtype="0" fill="hold" nodeType="afterEffect">
                                  <p:stCondLst>
                                    <p:cond delay="0"/>
                                  </p:stCondLst>
                                  <p:childTnLst>
                                    <p:set>
                                      <p:cBhvr>
                                        <p:cTn id="92" dur="1" fill="hold">
                                          <p:stCondLst>
                                            <p:cond delay="0"/>
                                          </p:stCondLst>
                                        </p:cTn>
                                        <p:tgtEl>
                                          <p:spTgt spid="527400"/>
                                        </p:tgtEl>
                                        <p:attrNameLst>
                                          <p:attrName>style.visibility</p:attrName>
                                        </p:attrNameLst>
                                      </p:cBhvr>
                                      <p:to>
                                        <p:strVal val="visible"/>
                                      </p:to>
                                    </p:set>
                                    <p:animEffect transition="in" filter="dissolve">
                                      <p:cBhvr>
                                        <p:cTn id="93" dur="500"/>
                                        <p:tgtEl>
                                          <p:spTgt spid="527400"/>
                                        </p:tgtEl>
                                      </p:cBhvr>
                                    </p:animEffect>
                                  </p:childTnLst>
                                  <p:subTnLst>
                                    <p:set>
                                      <p:cBhvr override="childStyle">
                                        <p:cTn dur="1" fill="hold" display="0" masterRel="nextClick" afterEffect="1"/>
                                        <p:tgtEl>
                                          <p:spTgt spid="527400"/>
                                        </p:tgtEl>
                                        <p:attrNameLst>
                                          <p:attrName>style.visibility</p:attrName>
                                        </p:attrNameLst>
                                      </p:cBhvr>
                                      <p:to>
                                        <p:strVal val="hidden"/>
                                      </p:to>
                                    </p:set>
                                  </p:subTnLst>
                                </p:cTn>
                              </p:par>
                            </p:childTnLst>
                          </p:cTn>
                        </p:par>
                        <p:par>
                          <p:cTn id="94" fill="hold" nodeType="afterGroup">
                            <p:stCondLst>
                              <p:cond delay="8000"/>
                            </p:stCondLst>
                            <p:childTnLst>
                              <p:par>
                                <p:cTn id="95" presetID="9" presetClass="entr" presetSubtype="0" fill="hold" nodeType="afterEffect">
                                  <p:stCondLst>
                                    <p:cond delay="0"/>
                                  </p:stCondLst>
                                  <p:childTnLst>
                                    <p:set>
                                      <p:cBhvr>
                                        <p:cTn id="96" dur="1" fill="hold">
                                          <p:stCondLst>
                                            <p:cond delay="0"/>
                                          </p:stCondLst>
                                        </p:cTn>
                                        <p:tgtEl>
                                          <p:spTgt spid="527401"/>
                                        </p:tgtEl>
                                        <p:attrNameLst>
                                          <p:attrName>style.visibility</p:attrName>
                                        </p:attrNameLst>
                                      </p:cBhvr>
                                      <p:to>
                                        <p:strVal val="visible"/>
                                      </p:to>
                                    </p:set>
                                    <p:animEffect transition="in" filter="dissolve">
                                      <p:cBhvr>
                                        <p:cTn id="97" dur="500"/>
                                        <p:tgtEl>
                                          <p:spTgt spid="527401"/>
                                        </p:tgtEl>
                                      </p:cBhvr>
                                    </p:animEffect>
                                  </p:childTnLst>
                                  <p:subTnLst>
                                    <p:set>
                                      <p:cBhvr override="childStyle">
                                        <p:cTn dur="1" fill="hold" display="0" masterRel="nextClick" afterEffect="1"/>
                                        <p:tgtEl>
                                          <p:spTgt spid="527401"/>
                                        </p:tgtEl>
                                        <p:attrNameLst>
                                          <p:attrName>style.visibility</p:attrName>
                                        </p:attrNameLst>
                                      </p:cBhvr>
                                      <p:to>
                                        <p:strVal val="hidden"/>
                                      </p:to>
                                    </p:set>
                                  </p:subTnLst>
                                </p:cTn>
                              </p:par>
                            </p:childTnLst>
                          </p:cTn>
                        </p:par>
                        <p:par>
                          <p:cTn id="98" fill="hold" nodeType="afterGroup">
                            <p:stCondLst>
                              <p:cond delay="8500"/>
                            </p:stCondLst>
                            <p:childTnLst>
                              <p:par>
                                <p:cTn id="99" presetID="9" presetClass="entr" presetSubtype="0" fill="hold" nodeType="afterEffect">
                                  <p:stCondLst>
                                    <p:cond delay="0"/>
                                  </p:stCondLst>
                                  <p:childTnLst>
                                    <p:set>
                                      <p:cBhvr>
                                        <p:cTn id="100" dur="1" fill="hold">
                                          <p:stCondLst>
                                            <p:cond delay="0"/>
                                          </p:stCondLst>
                                        </p:cTn>
                                        <p:tgtEl>
                                          <p:spTgt spid="527402"/>
                                        </p:tgtEl>
                                        <p:attrNameLst>
                                          <p:attrName>style.visibility</p:attrName>
                                        </p:attrNameLst>
                                      </p:cBhvr>
                                      <p:to>
                                        <p:strVal val="visible"/>
                                      </p:to>
                                    </p:set>
                                    <p:animEffect transition="in" filter="dissolve">
                                      <p:cBhvr>
                                        <p:cTn id="101" dur="500"/>
                                        <p:tgtEl>
                                          <p:spTgt spid="527402"/>
                                        </p:tgtEl>
                                      </p:cBhvr>
                                    </p:animEffect>
                                  </p:childTnLst>
                                  <p:subTnLst>
                                    <p:set>
                                      <p:cBhvr override="childStyle">
                                        <p:cTn dur="1" fill="hold" display="0" masterRel="nextClick" afterEffect="1"/>
                                        <p:tgtEl>
                                          <p:spTgt spid="527402"/>
                                        </p:tgtEl>
                                        <p:attrNameLst>
                                          <p:attrName>style.visibility</p:attrName>
                                        </p:attrNameLst>
                                      </p:cBhvr>
                                      <p:to>
                                        <p:strVal val="hidden"/>
                                      </p:to>
                                    </p:set>
                                  </p:subTnLst>
                                </p:cTn>
                              </p:par>
                            </p:childTnLst>
                          </p:cTn>
                        </p:par>
                      </p:childTnLst>
                    </p:cTn>
                  </p:par>
                  <p:par>
                    <p:cTn id="102" fill="hold" nodeType="clickPar">
                      <p:stCondLst>
                        <p:cond delay="indefinite"/>
                      </p:stCondLst>
                      <p:childTnLst>
                        <p:par>
                          <p:cTn id="103" fill="hold" nodeType="withGroup">
                            <p:stCondLst>
                              <p:cond delay="0"/>
                            </p:stCondLst>
                            <p:childTnLst>
                              <p:par>
                                <p:cTn id="104" presetID="9" presetClass="entr" presetSubtype="0" fill="hold" nodeType="clickEffect">
                                  <p:stCondLst>
                                    <p:cond delay="0"/>
                                  </p:stCondLst>
                                  <p:childTnLst>
                                    <p:set>
                                      <p:cBhvr>
                                        <p:cTn id="105" dur="1" fill="hold">
                                          <p:stCondLst>
                                            <p:cond delay="0"/>
                                          </p:stCondLst>
                                        </p:cTn>
                                        <p:tgtEl>
                                          <p:spTgt spid="527379"/>
                                        </p:tgtEl>
                                        <p:attrNameLst>
                                          <p:attrName>style.visibility</p:attrName>
                                        </p:attrNameLst>
                                      </p:cBhvr>
                                      <p:to>
                                        <p:strVal val="visible"/>
                                      </p:to>
                                    </p:set>
                                    <p:animEffect transition="in" filter="dissolve">
                                      <p:cBhvr>
                                        <p:cTn id="106" dur="500"/>
                                        <p:tgtEl>
                                          <p:spTgt spid="527379"/>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9" presetClass="entr" presetSubtype="0" fill="hold" nodeType="clickEffect">
                                  <p:stCondLst>
                                    <p:cond delay="0"/>
                                  </p:stCondLst>
                                  <p:childTnLst>
                                    <p:set>
                                      <p:cBhvr>
                                        <p:cTn id="110" dur="1" fill="hold">
                                          <p:stCondLst>
                                            <p:cond delay="0"/>
                                          </p:stCondLst>
                                        </p:cTn>
                                        <p:tgtEl>
                                          <p:spTgt spid="527421"/>
                                        </p:tgtEl>
                                        <p:attrNameLst>
                                          <p:attrName>style.visibility</p:attrName>
                                        </p:attrNameLst>
                                      </p:cBhvr>
                                      <p:to>
                                        <p:strVal val="visible"/>
                                      </p:to>
                                    </p:set>
                                    <p:animEffect transition="in" filter="dissolve">
                                      <p:cBhvr>
                                        <p:cTn id="111" dur="500"/>
                                        <p:tgtEl>
                                          <p:spTgt spid="527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71" grpId="0" autoUpdateAnimBg="0"/>
      <p:bldP spid="527372" grpId="0" autoUpdateAnimBg="0"/>
      <p:bldP spid="527385" grpId="0" animBg="1" autoUpdateAnimBg="0"/>
      <p:bldP spid="527391" grpId="0" animBg="1" autoUpdateAnimBg="0"/>
      <p:bldP spid="527397"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Line 2">
            <a:extLst>
              <a:ext uri="{FF2B5EF4-FFF2-40B4-BE49-F238E27FC236}">
                <a16:creationId xmlns:a16="http://schemas.microsoft.com/office/drawing/2014/main" id="{E4D675B3-55AC-7148-AF77-C6F6417A75C2}"/>
              </a:ext>
            </a:extLst>
          </p:cNvPr>
          <p:cNvSpPr>
            <a:spLocks noChangeShapeType="1"/>
          </p:cNvSpPr>
          <p:nvPr/>
        </p:nvSpPr>
        <p:spPr bwMode="auto">
          <a:xfrm>
            <a:off x="2119313" y="39624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33795" name="Line 3">
            <a:extLst>
              <a:ext uri="{FF2B5EF4-FFF2-40B4-BE49-F238E27FC236}">
                <a16:creationId xmlns:a16="http://schemas.microsoft.com/office/drawing/2014/main" id="{BA4E9A0D-8735-334D-912F-D108A4E9AE3D}"/>
              </a:ext>
            </a:extLst>
          </p:cNvPr>
          <p:cNvSpPr>
            <a:spLocks noChangeShapeType="1"/>
          </p:cNvSpPr>
          <p:nvPr/>
        </p:nvSpPr>
        <p:spPr bwMode="auto">
          <a:xfrm>
            <a:off x="2119313" y="28956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33797" name="Line 5">
            <a:extLst>
              <a:ext uri="{FF2B5EF4-FFF2-40B4-BE49-F238E27FC236}">
                <a16:creationId xmlns:a16="http://schemas.microsoft.com/office/drawing/2014/main" id="{4536B330-356E-8445-AADF-351E74D7E6A9}"/>
              </a:ext>
            </a:extLst>
          </p:cNvPr>
          <p:cNvSpPr>
            <a:spLocks noChangeShapeType="1"/>
          </p:cNvSpPr>
          <p:nvPr/>
        </p:nvSpPr>
        <p:spPr bwMode="auto">
          <a:xfrm>
            <a:off x="2119313" y="39624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33798" name="Line 6">
            <a:extLst>
              <a:ext uri="{FF2B5EF4-FFF2-40B4-BE49-F238E27FC236}">
                <a16:creationId xmlns:a16="http://schemas.microsoft.com/office/drawing/2014/main" id="{A54F86D3-018B-3945-A338-530DC43986E4}"/>
              </a:ext>
            </a:extLst>
          </p:cNvPr>
          <p:cNvSpPr>
            <a:spLocks noChangeShapeType="1"/>
          </p:cNvSpPr>
          <p:nvPr/>
        </p:nvSpPr>
        <p:spPr bwMode="auto">
          <a:xfrm>
            <a:off x="2119313" y="28956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pic>
        <p:nvPicPr>
          <p:cNvPr id="33807" name="Picture 15">
            <a:extLst>
              <a:ext uri="{FF2B5EF4-FFF2-40B4-BE49-F238E27FC236}">
                <a16:creationId xmlns:a16="http://schemas.microsoft.com/office/drawing/2014/main" id="{AD934F19-DEA6-EF4C-AEC1-88E85503C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243" t="22478" r="32263" b="26430"/>
          <a:stretch>
            <a:fillRect/>
          </a:stretch>
        </p:blipFill>
        <p:spPr bwMode="auto">
          <a:xfrm>
            <a:off x="5784850" y="3430588"/>
            <a:ext cx="3181350" cy="2159000"/>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33812" name="Picture 20">
            <a:extLst>
              <a:ext uri="{FF2B5EF4-FFF2-40B4-BE49-F238E27FC236}">
                <a16:creationId xmlns:a16="http://schemas.microsoft.com/office/drawing/2014/main" id="{AE5CAEAA-90B6-8040-8AED-76CF7C9831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531" t="29182" r="24866" b="14841"/>
          <a:stretch>
            <a:fillRect/>
          </a:stretch>
        </p:blipFill>
        <p:spPr bwMode="auto">
          <a:xfrm>
            <a:off x="3322638" y="3481388"/>
            <a:ext cx="3962400" cy="2992437"/>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33826" name="Picture 34">
            <a:extLst>
              <a:ext uri="{FF2B5EF4-FFF2-40B4-BE49-F238E27FC236}">
                <a16:creationId xmlns:a16="http://schemas.microsoft.com/office/drawing/2014/main" id="{56E50A71-63E3-1A4E-89F5-BF1898F998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238" y="3276600"/>
            <a:ext cx="2130425" cy="3181350"/>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33827" name="Picture 35">
            <a:extLst>
              <a:ext uri="{FF2B5EF4-FFF2-40B4-BE49-F238E27FC236}">
                <a16:creationId xmlns:a16="http://schemas.microsoft.com/office/drawing/2014/main" id="{E0E57B0F-8058-304E-8FB0-26F37EEB41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50" y="280988"/>
            <a:ext cx="4116388" cy="2755900"/>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33828" name="Picture 36">
            <a:extLst>
              <a:ext uri="{FF2B5EF4-FFF2-40B4-BE49-F238E27FC236}">
                <a16:creationId xmlns:a16="http://schemas.microsoft.com/office/drawing/2014/main" id="{C2BEF27F-2D11-D742-9AF7-E3093595CF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6350" y="2571750"/>
            <a:ext cx="3600450" cy="2409825"/>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33829" name="Picture 37">
            <a:extLst>
              <a:ext uri="{FF2B5EF4-FFF2-40B4-BE49-F238E27FC236}">
                <a16:creationId xmlns:a16="http://schemas.microsoft.com/office/drawing/2014/main" id="{60855723-F245-5E45-8235-6391601DB7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8713" y="0"/>
            <a:ext cx="3089275" cy="2066925"/>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33810" name="Picture 18">
            <a:extLst>
              <a:ext uri="{FF2B5EF4-FFF2-40B4-BE49-F238E27FC236}">
                <a16:creationId xmlns:a16="http://schemas.microsoft.com/office/drawing/2014/main" id="{628CF895-F415-8C46-8EF3-0DF91AB721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3130" t="32338" r="35803" b="14844"/>
          <a:stretch>
            <a:fillRect/>
          </a:stretch>
        </p:blipFill>
        <p:spPr bwMode="auto">
          <a:xfrm>
            <a:off x="7050088" y="1244600"/>
            <a:ext cx="1727200" cy="2201863"/>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33825" name="Picture 33">
            <a:extLst>
              <a:ext uri="{FF2B5EF4-FFF2-40B4-BE49-F238E27FC236}">
                <a16:creationId xmlns:a16="http://schemas.microsoft.com/office/drawing/2014/main" id="{CF646865-F5AB-5843-8B5F-9E84735266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84800" y="415925"/>
            <a:ext cx="2992438" cy="2001838"/>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33806" name="Picture 14">
            <a:extLst>
              <a:ext uri="{FF2B5EF4-FFF2-40B4-BE49-F238E27FC236}">
                <a16:creationId xmlns:a16="http://schemas.microsoft.com/office/drawing/2014/main" id="{D34CCF9C-C1A6-424D-82E1-DB6C3FF076E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0176" t="40234" r="34216" b="23566"/>
          <a:stretch>
            <a:fillRect/>
          </a:stretch>
        </p:blipFill>
        <p:spPr bwMode="auto">
          <a:xfrm>
            <a:off x="2184400" y="1443038"/>
            <a:ext cx="4902200" cy="3733800"/>
          </a:xfrm>
          <a:prstGeom prst="rect">
            <a:avLst/>
          </a:prstGeom>
          <a:noFill/>
          <a:ln w="57150">
            <a:solidFill>
              <a:schemeClr val="folHlink"/>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grpSp>
        <p:nvGrpSpPr>
          <p:cNvPr id="33830" name="Group 38">
            <a:extLst>
              <a:ext uri="{FF2B5EF4-FFF2-40B4-BE49-F238E27FC236}">
                <a16:creationId xmlns:a16="http://schemas.microsoft.com/office/drawing/2014/main" id="{F246FE99-5D1B-F141-8F37-09109948F48B}"/>
              </a:ext>
            </a:extLst>
          </p:cNvPr>
          <p:cNvGrpSpPr>
            <a:grpSpLocks/>
          </p:cNvGrpSpPr>
          <p:nvPr/>
        </p:nvGrpSpPr>
        <p:grpSpPr bwMode="auto">
          <a:xfrm>
            <a:off x="536575" y="4586288"/>
            <a:ext cx="8170863" cy="1682750"/>
            <a:chOff x="644" y="2697"/>
            <a:chExt cx="4516" cy="1060"/>
          </a:xfrm>
        </p:grpSpPr>
        <p:grpSp>
          <p:nvGrpSpPr>
            <p:cNvPr id="33831" name="Group 39">
              <a:extLst>
                <a:ext uri="{FF2B5EF4-FFF2-40B4-BE49-F238E27FC236}">
                  <a16:creationId xmlns:a16="http://schemas.microsoft.com/office/drawing/2014/main" id="{E7E517F7-30FA-3747-B170-22811CC8BE5E}"/>
                </a:ext>
              </a:extLst>
            </p:cNvPr>
            <p:cNvGrpSpPr>
              <a:grpSpLocks/>
            </p:cNvGrpSpPr>
            <p:nvPr/>
          </p:nvGrpSpPr>
          <p:grpSpPr bwMode="auto">
            <a:xfrm>
              <a:off x="644" y="2697"/>
              <a:ext cx="4516" cy="1060"/>
              <a:chOff x="674" y="2802"/>
              <a:chExt cx="4516" cy="1037"/>
            </a:xfrm>
          </p:grpSpPr>
          <p:sp>
            <p:nvSpPr>
              <p:cNvPr id="33832" name="Rectangle 40">
                <a:extLst>
                  <a:ext uri="{FF2B5EF4-FFF2-40B4-BE49-F238E27FC236}">
                    <a16:creationId xmlns:a16="http://schemas.microsoft.com/office/drawing/2014/main" id="{AC616740-0B04-5046-9698-A572BEF651C9}"/>
                  </a:ext>
                </a:extLst>
              </p:cNvPr>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dist="71842" dir="2700000" algn="ctr" rotWithShape="0">
                  <a:schemeClr val="bg2"/>
                </a:outerShdw>
              </a:effectLst>
            </p:spPr>
            <p:txBody>
              <a:bodyPr wrap="none" anchor="ctr"/>
              <a:lstStyle/>
              <a:p>
                <a:pPr algn="ctr"/>
                <a:endParaRPr lang="en-US" altLang="en-US" sz="2400" b="0">
                  <a:latin typeface="Times" pitchFamily="2" charset="0"/>
                </a:endParaRPr>
              </a:p>
            </p:txBody>
          </p:sp>
          <p:sp>
            <p:nvSpPr>
              <p:cNvPr id="33833" name="Rectangle 41">
                <a:extLst>
                  <a:ext uri="{FF2B5EF4-FFF2-40B4-BE49-F238E27FC236}">
                    <a16:creationId xmlns:a16="http://schemas.microsoft.com/office/drawing/2014/main" id="{4992D59A-AF18-9042-AAB8-100AEF4CE5F6}"/>
                  </a:ext>
                </a:extLst>
              </p:cNvPr>
              <p:cNvSpPr>
                <a:spLocks noChangeArrowheads="1"/>
              </p:cNvSpPr>
              <p:nvPr/>
            </p:nvSpPr>
            <p:spPr bwMode="auto">
              <a:xfrm>
                <a:off x="729" y="2990"/>
                <a:ext cx="4461" cy="467"/>
              </a:xfrm>
              <a:prstGeom prst="rect">
                <a:avLst/>
              </a:prstGeom>
              <a:noFill/>
              <a:ln>
                <a:noFill/>
              </a:ln>
              <a:effectLst>
                <a:outerShdw dist="119812" dir="192032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endParaRPr lang="en-US" altLang="en-US" sz="4400">
                  <a:solidFill>
                    <a:schemeClr val="folHlink"/>
                  </a:solidFill>
                  <a:latin typeface="Helvetica" pitchFamily="2" charset="0"/>
                </a:endParaRPr>
              </a:p>
            </p:txBody>
          </p:sp>
        </p:grpSp>
        <p:sp>
          <p:nvSpPr>
            <p:cNvPr id="33834" name="Text Box 42">
              <a:extLst>
                <a:ext uri="{FF2B5EF4-FFF2-40B4-BE49-F238E27FC236}">
                  <a16:creationId xmlns:a16="http://schemas.microsoft.com/office/drawing/2014/main" id="{5954F3B2-281A-2144-AF00-9FCD8D8EF8DB}"/>
                </a:ext>
              </a:extLst>
            </p:cNvPr>
            <p:cNvSpPr txBox="1">
              <a:spLocks noChangeArrowheads="1"/>
            </p:cNvSpPr>
            <p:nvPr/>
          </p:nvSpPr>
          <p:spPr bwMode="auto">
            <a:xfrm>
              <a:off x="785" y="2753"/>
              <a:ext cx="4202" cy="98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4800">
                  <a:solidFill>
                    <a:schemeClr val="folHlink"/>
                  </a:solidFill>
                  <a:latin typeface="Helvetica" pitchFamily="2" charset="0"/>
                </a:rPr>
                <a:t>SIAPA YANG MENOPANG SEMUA INI?</a:t>
              </a:r>
            </a:p>
          </p:txBody>
        </p:sp>
      </p:grpSp>
      <p:sp>
        <p:nvSpPr>
          <p:cNvPr id="33835" name="Text Box 43">
            <a:extLst>
              <a:ext uri="{FF2B5EF4-FFF2-40B4-BE49-F238E27FC236}">
                <a16:creationId xmlns:a16="http://schemas.microsoft.com/office/drawing/2014/main" id="{0FDA3DA9-F0AC-7F4B-9ED4-193364FD00EC}"/>
              </a:ext>
            </a:extLst>
          </p:cNvPr>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33841" name="Rectangle 49">
            <a:extLst>
              <a:ext uri="{FF2B5EF4-FFF2-40B4-BE49-F238E27FC236}">
                <a16:creationId xmlns:a16="http://schemas.microsoft.com/office/drawing/2014/main" id="{20E8E0B2-B8AD-5648-8F0E-00F8D2B1D1D3}"/>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27</a:t>
            </a:r>
          </a:p>
        </p:txBody>
      </p:sp>
      <p:sp>
        <p:nvSpPr>
          <p:cNvPr id="33842" name="Text Box 50">
            <a:extLst>
              <a:ext uri="{FF2B5EF4-FFF2-40B4-BE49-F238E27FC236}">
                <a16:creationId xmlns:a16="http://schemas.microsoft.com/office/drawing/2014/main" id="{4B5620C5-FF94-7C4D-96C6-4BA940725627}"/>
              </a:ext>
            </a:extLst>
          </p:cNvPr>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500"/>
                                  </p:stCondLst>
                                  <p:childTnLst>
                                    <p:set>
                                      <p:cBhvr>
                                        <p:cTn id="6" dur="1" fill="hold">
                                          <p:stCondLst>
                                            <p:cond delay="0"/>
                                          </p:stCondLst>
                                        </p:cTn>
                                        <p:tgtEl>
                                          <p:spTgt spid="33807"/>
                                        </p:tgtEl>
                                        <p:attrNameLst>
                                          <p:attrName>style.visibility</p:attrName>
                                        </p:attrNameLst>
                                      </p:cBhvr>
                                      <p:to>
                                        <p:strVal val="visible"/>
                                      </p:to>
                                    </p:set>
                                    <p:anim calcmode="lin" valueType="num">
                                      <p:cBhvr>
                                        <p:cTn id="7" dur="500" fill="hold"/>
                                        <p:tgtEl>
                                          <p:spTgt spid="33807"/>
                                        </p:tgtEl>
                                        <p:attrNameLst>
                                          <p:attrName>ppt_w</p:attrName>
                                        </p:attrNameLst>
                                      </p:cBhvr>
                                      <p:tavLst>
                                        <p:tav tm="0">
                                          <p:val>
                                            <p:fltVal val="0"/>
                                          </p:val>
                                        </p:tav>
                                        <p:tav tm="100000">
                                          <p:val>
                                            <p:strVal val="#ppt_w"/>
                                          </p:val>
                                        </p:tav>
                                      </p:tavLst>
                                    </p:anim>
                                    <p:anim calcmode="lin" valueType="num">
                                      <p:cBhvr>
                                        <p:cTn id="8" dur="500" fill="hold"/>
                                        <p:tgtEl>
                                          <p:spTgt spid="33807"/>
                                        </p:tgtEl>
                                        <p:attrNameLst>
                                          <p:attrName>ppt_h</p:attrName>
                                        </p:attrNameLst>
                                      </p:cBhvr>
                                      <p:tavLst>
                                        <p:tav tm="0">
                                          <p:val>
                                            <p:fltVal val="0"/>
                                          </p:val>
                                        </p:tav>
                                        <p:tav tm="100000">
                                          <p:val>
                                            <p:strVal val="#ppt_h"/>
                                          </p:val>
                                        </p:tav>
                                      </p:tavLst>
                                    </p:anim>
                                    <p:anim calcmode="lin" valueType="num">
                                      <p:cBhvr>
                                        <p:cTn id="9" dur="500" fill="hold"/>
                                        <p:tgtEl>
                                          <p:spTgt spid="33807"/>
                                        </p:tgtEl>
                                        <p:attrNameLst>
                                          <p:attrName>ppt_x</p:attrName>
                                        </p:attrNameLst>
                                      </p:cBhvr>
                                      <p:tavLst>
                                        <p:tav tm="0">
                                          <p:val>
                                            <p:fltVal val="0.5"/>
                                          </p:val>
                                        </p:tav>
                                        <p:tav tm="100000">
                                          <p:val>
                                            <p:strVal val="#ppt_x"/>
                                          </p:val>
                                        </p:tav>
                                      </p:tavLst>
                                    </p:anim>
                                    <p:anim calcmode="lin" valueType="num">
                                      <p:cBhvr>
                                        <p:cTn id="10" dur="500" fill="hold"/>
                                        <p:tgtEl>
                                          <p:spTgt spid="3380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nodeType="afterEffect">
                                  <p:stCondLst>
                                    <p:cond delay="500"/>
                                  </p:stCondLst>
                                  <p:childTnLst>
                                    <p:set>
                                      <p:cBhvr>
                                        <p:cTn id="13" dur="1" fill="hold">
                                          <p:stCondLst>
                                            <p:cond delay="0"/>
                                          </p:stCondLst>
                                        </p:cTn>
                                        <p:tgtEl>
                                          <p:spTgt spid="33810"/>
                                        </p:tgtEl>
                                        <p:attrNameLst>
                                          <p:attrName>style.visibility</p:attrName>
                                        </p:attrNameLst>
                                      </p:cBhvr>
                                      <p:to>
                                        <p:strVal val="visible"/>
                                      </p:to>
                                    </p:set>
                                    <p:anim calcmode="lin" valueType="num">
                                      <p:cBhvr>
                                        <p:cTn id="14" dur="500" fill="hold"/>
                                        <p:tgtEl>
                                          <p:spTgt spid="33810"/>
                                        </p:tgtEl>
                                        <p:attrNameLst>
                                          <p:attrName>ppt_w</p:attrName>
                                        </p:attrNameLst>
                                      </p:cBhvr>
                                      <p:tavLst>
                                        <p:tav tm="0">
                                          <p:val>
                                            <p:fltVal val="0"/>
                                          </p:val>
                                        </p:tav>
                                        <p:tav tm="100000">
                                          <p:val>
                                            <p:strVal val="#ppt_w"/>
                                          </p:val>
                                        </p:tav>
                                      </p:tavLst>
                                    </p:anim>
                                    <p:anim calcmode="lin" valueType="num">
                                      <p:cBhvr>
                                        <p:cTn id="15" dur="500" fill="hold"/>
                                        <p:tgtEl>
                                          <p:spTgt spid="33810"/>
                                        </p:tgtEl>
                                        <p:attrNameLst>
                                          <p:attrName>ppt_h</p:attrName>
                                        </p:attrNameLst>
                                      </p:cBhvr>
                                      <p:tavLst>
                                        <p:tav tm="0">
                                          <p:val>
                                            <p:fltVal val="0"/>
                                          </p:val>
                                        </p:tav>
                                        <p:tav tm="100000">
                                          <p:val>
                                            <p:strVal val="#ppt_h"/>
                                          </p:val>
                                        </p:tav>
                                      </p:tavLst>
                                    </p:anim>
                                    <p:anim calcmode="lin" valueType="num">
                                      <p:cBhvr>
                                        <p:cTn id="16" dur="500" fill="hold"/>
                                        <p:tgtEl>
                                          <p:spTgt spid="33810"/>
                                        </p:tgtEl>
                                        <p:attrNameLst>
                                          <p:attrName>ppt_x</p:attrName>
                                        </p:attrNameLst>
                                      </p:cBhvr>
                                      <p:tavLst>
                                        <p:tav tm="0">
                                          <p:val>
                                            <p:fltVal val="0.5"/>
                                          </p:val>
                                        </p:tav>
                                        <p:tav tm="100000">
                                          <p:val>
                                            <p:strVal val="#ppt_x"/>
                                          </p:val>
                                        </p:tav>
                                      </p:tavLst>
                                    </p:anim>
                                    <p:anim calcmode="lin" valueType="num">
                                      <p:cBhvr>
                                        <p:cTn id="17" dur="500" fill="hold"/>
                                        <p:tgtEl>
                                          <p:spTgt spid="338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nodeType="afterEffect">
                                  <p:stCondLst>
                                    <p:cond delay="500"/>
                                  </p:stCondLst>
                                  <p:childTnLst>
                                    <p:set>
                                      <p:cBhvr>
                                        <p:cTn id="20" dur="1" fill="hold">
                                          <p:stCondLst>
                                            <p:cond delay="0"/>
                                          </p:stCondLst>
                                        </p:cTn>
                                        <p:tgtEl>
                                          <p:spTgt spid="33812"/>
                                        </p:tgtEl>
                                        <p:attrNameLst>
                                          <p:attrName>style.visibility</p:attrName>
                                        </p:attrNameLst>
                                      </p:cBhvr>
                                      <p:to>
                                        <p:strVal val="visible"/>
                                      </p:to>
                                    </p:set>
                                    <p:anim calcmode="lin" valueType="num">
                                      <p:cBhvr>
                                        <p:cTn id="21" dur="500" fill="hold"/>
                                        <p:tgtEl>
                                          <p:spTgt spid="33812"/>
                                        </p:tgtEl>
                                        <p:attrNameLst>
                                          <p:attrName>ppt_w</p:attrName>
                                        </p:attrNameLst>
                                      </p:cBhvr>
                                      <p:tavLst>
                                        <p:tav tm="0">
                                          <p:val>
                                            <p:fltVal val="0"/>
                                          </p:val>
                                        </p:tav>
                                        <p:tav tm="100000">
                                          <p:val>
                                            <p:strVal val="#ppt_w"/>
                                          </p:val>
                                        </p:tav>
                                      </p:tavLst>
                                    </p:anim>
                                    <p:anim calcmode="lin" valueType="num">
                                      <p:cBhvr>
                                        <p:cTn id="22" dur="500" fill="hold"/>
                                        <p:tgtEl>
                                          <p:spTgt spid="33812"/>
                                        </p:tgtEl>
                                        <p:attrNameLst>
                                          <p:attrName>ppt_h</p:attrName>
                                        </p:attrNameLst>
                                      </p:cBhvr>
                                      <p:tavLst>
                                        <p:tav tm="0">
                                          <p:val>
                                            <p:fltVal val="0"/>
                                          </p:val>
                                        </p:tav>
                                        <p:tav tm="100000">
                                          <p:val>
                                            <p:strVal val="#ppt_h"/>
                                          </p:val>
                                        </p:tav>
                                      </p:tavLst>
                                    </p:anim>
                                    <p:anim calcmode="lin" valueType="num">
                                      <p:cBhvr>
                                        <p:cTn id="23" dur="500" fill="hold"/>
                                        <p:tgtEl>
                                          <p:spTgt spid="33812"/>
                                        </p:tgtEl>
                                        <p:attrNameLst>
                                          <p:attrName>ppt_x</p:attrName>
                                        </p:attrNameLst>
                                      </p:cBhvr>
                                      <p:tavLst>
                                        <p:tav tm="0">
                                          <p:val>
                                            <p:fltVal val="0.5"/>
                                          </p:val>
                                        </p:tav>
                                        <p:tav tm="100000">
                                          <p:val>
                                            <p:strVal val="#ppt_x"/>
                                          </p:val>
                                        </p:tav>
                                      </p:tavLst>
                                    </p:anim>
                                    <p:anim calcmode="lin" valueType="num">
                                      <p:cBhvr>
                                        <p:cTn id="24" dur="500" fill="hold"/>
                                        <p:tgtEl>
                                          <p:spTgt spid="3381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3" presetClass="entr" presetSubtype="528" fill="hold" nodeType="afterEffect">
                                  <p:stCondLst>
                                    <p:cond delay="100"/>
                                  </p:stCondLst>
                                  <p:childTnLst>
                                    <p:set>
                                      <p:cBhvr>
                                        <p:cTn id="27" dur="1" fill="hold">
                                          <p:stCondLst>
                                            <p:cond delay="0"/>
                                          </p:stCondLst>
                                        </p:cTn>
                                        <p:tgtEl>
                                          <p:spTgt spid="33826"/>
                                        </p:tgtEl>
                                        <p:attrNameLst>
                                          <p:attrName>style.visibility</p:attrName>
                                        </p:attrNameLst>
                                      </p:cBhvr>
                                      <p:to>
                                        <p:strVal val="visible"/>
                                      </p:to>
                                    </p:set>
                                    <p:anim calcmode="lin" valueType="num">
                                      <p:cBhvr>
                                        <p:cTn id="28" dur="500" fill="hold"/>
                                        <p:tgtEl>
                                          <p:spTgt spid="33826"/>
                                        </p:tgtEl>
                                        <p:attrNameLst>
                                          <p:attrName>ppt_w</p:attrName>
                                        </p:attrNameLst>
                                      </p:cBhvr>
                                      <p:tavLst>
                                        <p:tav tm="0">
                                          <p:val>
                                            <p:fltVal val="0"/>
                                          </p:val>
                                        </p:tav>
                                        <p:tav tm="100000">
                                          <p:val>
                                            <p:strVal val="#ppt_w"/>
                                          </p:val>
                                        </p:tav>
                                      </p:tavLst>
                                    </p:anim>
                                    <p:anim calcmode="lin" valueType="num">
                                      <p:cBhvr>
                                        <p:cTn id="29" dur="500" fill="hold"/>
                                        <p:tgtEl>
                                          <p:spTgt spid="33826"/>
                                        </p:tgtEl>
                                        <p:attrNameLst>
                                          <p:attrName>ppt_h</p:attrName>
                                        </p:attrNameLst>
                                      </p:cBhvr>
                                      <p:tavLst>
                                        <p:tav tm="0">
                                          <p:val>
                                            <p:fltVal val="0"/>
                                          </p:val>
                                        </p:tav>
                                        <p:tav tm="100000">
                                          <p:val>
                                            <p:strVal val="#ppt_h"/>
                                          </p:val>
                                        </p:tav>
                                      </p:tavLst>
                                    </p:anim>
                                    <p:anim calcmode="lin" valueType="num">
                                      <p:cBhvr>
                                        <p:cTn id="30" dur="500" fill="hold"/>
                                        <p:tgtEl>
                                          <p:spTgt spid="33826"/>
                                        </p:tgtEl>
                                        <p:attrNameLst>
                                          <p:attrName>ppt_x</p:attrName>
                                        </p:attrNameLst>
                                      </p:cBhvr>
                                      <p:tavLst>
                                        <p:tav tm="0">
                                          <p:val>
                                            <p:fltVal val="0.5"/>
                                          </p:val>
                                        </p:tav>
                                        <p:tav tm="100000">
                                          <p:val>
                                            <p:strVal val="#ppt_x"/>
                                          </p:val>
                                        </p:tav>
                                      </p:tavLst>
                                    </p:anim>
                                    <p:anim calcmode="lin" valueType="num">
                                      <p:cBhvr>
                                        <p:cTn id="31" dur="500" fill="hold"/>
                                        <p:tgtEl>
                                          <p:spTgt spid="3382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600"/>
                            </p:stCondLst>
                            <p:childTnLst>
                              <p:par>
                                <p:cTn id="33" presetID="23" presetClass="entr" presetSubtype="528" fill="hold" nodeType="afterEffect">
                                  <p:stCondLst>
                                    <p:cond delay="100"/>
                                  </p:stCondLst>
                                  <p:childTnLst>
                                    <p:set>
                                      <p:cBhvr>
                                        <p:cTn id="34" dur="1" fill="hold">
                                          <p:stCondLst>
                                            <p:cond delay="0"/>
                                          </p:stCondLst>
                                        </p:cTn>
                                        <p:tgtEl>
                                          <p:spTgt spid="33827"/>
                                        </p:tgtEl>
                                        <p:attrNameLst>
                                          <p:attrName>style.visibility</p:attrName>
                                        </p:attrNameLst>
                                      </p:cBhvr>
                                      <p:to>
                                        <p:strVal val="visible"/>
                                      </p:to>
                                    </p:set>
                                    <p:anim calcmode="lin" valueType="num">
                                      <p:cBhvr>
                                        <p:cTn id="35" dur="500" fill="hold"/>
                                        <p:tgtEl>
                                          <p:spTgt spid="33827"/>
                                        </p:tgtEl>
                                        <p:attrNameLst>
                                          <p:attrName>ppt_w</p:attrName>
                                        </p:attrNameLst>
                                      </p:cBhvr>
                                      <p:tavLst>
                                        <p:tav tm="0">
                                          <p:val>
                                            <p:fltVal val="0"/>
                                          </p:val>
                                        </p:tav>
                                        <p:tav tm="100000">
                                          <p:val>
                                            <p:strVal val="#ppt_w"/>
                                          </p:val>
                                        </p:tav>
                                      </p:tavLst>
                                    </p:anim>
                                    <p:anim calcmode="lin" valueType="num">
                                      <p:cBhvr>
                                        <p:cTn id="36" dur="500" fill="hold"/>
                                        <p:tgtEl>
                                          <p:spTgt spid="33827"/>
                                        </p:tgtEl>
                                        <p:attrNameLst>
                                          <p:attrName>ppt_h</p:attrName>
                                        </p:attrNameLst>
                                      </p:cBhvr>
                                      <p:tavLst>
                                        <p:tav tm="0">
                                          <p:val>
                                            <p:fltVal val="0"/>
                                          </p:val>
                                        </p:tav>
                                        <p:tav tm="100000">
                                          <p:val>
                                            <p:strVal val="#ppt_h"/>
                                          </p:val>
                                        </p:tav>
                                      </p:tavLst>
                                    </p:anim>
                                    <p:anim calcmode="lin" valueType="num">
                                      <p:cBhvr>
                                        <p:cTn id="37" dur="500" fill="hold"/>
                                        <p:tgtEl>
                                          <p:spTgt spid="33827"/>
                                        </p:tgtEl>
                                        <p:attrNameLst>
                                          <p:attrName>ppt_x</p:attrName>
                                        </p:attrNameLst>
                                      </p:cBhvr>
                                      <p:tavLst>
                                        <p:tav tm="0">
                                          <p:val>
                                            <p:fltVal val="0.5"/>
                                          </p:val>
                                        </p:tav>
                                        <p:tav tm="100000">
                                          <p:val>
                                            <p:strVal val="#ppt_x"/>
                                          </p:val>
                                        </p:tav>
                                      </p:tavLst>
                                    </p:anim>
                                    <p:anim calcmode="lin" valueType="num">
                                      <p:cBhvr>
                                        <p:cTn id="38" dur="500" fill="hold"/>
                                        <p:tgtEl>
                                          <p:spTgt spid="3382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4200"/>
                            </p:stCondLst>
                            <p:childTnLst>
                              <p:par>
                                <p:cTn id="40" presetID="23" presetClass="entr" presetSubtype="528" fill="hold" nodeType="afterEffect">
                                  <p:stCondLst>
                                    <p:cond delay="100"/>
                                  </p:stCondLst>
                                  <p:childTnLst>
                                    <p:set>
                                      <p:cBhvr>
                                        <p:cTn id="41" dur="1" fill="hold">
                                          <p:stCondLst>
                                            <p:cond delay="0"/>
                                          </p:stCondLst>
                                        </p:cTn>
                                        <p:tgtEl>
                                          <p:spTgt spid="33828"/>
                                        </p:tgtEl>
                                        <p:attrNameLst>
                                          <p:attrName>style.visibility</p:attrName>
                                        </p:attrNameLst>
                                      </p:cBhvr>
                                      <p:to>
                                        <p:strVal val="visible"/>
                                      </p:to>
                                    </p:set>
                                    <p:anim calcmode="lin" valueType="num">
                                      <p:cBhvr>
                                        <p:cTn id="42" dur="500" fill="hold"/>
                                        <p:tgtEl>
                                          <p:spTgt spid="33828"/>
                                        </p:tgtEl>
                                        <p:attrNameLst>
                                          <p:attrName>ppt_w</p:attrName>
                                        </p:attrNameLst>
                                      </p:cBhvr>
                                      <p:tavLst>
                                        <p:tav tm="0">
                                          <p:val>
                                            <p:fltVal val="0"/>
                                          </p:val>
                                        </p:tav>
                                        <p:tav tm="100000">
                                          <p:val>
                                            <p:strVal val="#ppt_w"/>
                                          </p:val>
                                        </p:tav>
                                      </p:tavLst>
                                    </p:anim>
                                    <p:anim calcmode="lin" valueType="num">
                                      <p:cBhvr>
                                        <p:cTn id="43" dur="500" fill="hold"/>
                                        <p:tgtEl>
                                          <p:spTgt spid="33828"/>
                                        </p:tgtEl>
                                        <p:attrNameLst>
                                          <p:attrName>ppt_h</p:attrName>
                                        </p:attrNameLst>
                                      </p:cBhvr>
                                      <p:tavLst>
                                        <p:tav tm="0">
                                          <p:val>
                                            <p:fltVal val="0"/>
                                          </p:val>
                                        </p:tav>
                                        <p:tav tm="100000">
                                          <p:val>
                                            <p:strVal val="#ppt_h"/>
                                          </p:val>
                                        </p:tav>
                                      </p:tavLst>
                                    </p:anim>
                                    <p:anim calcmode="lin" valueType="num">
                                      <p:cBhvr>
                                        <p:cTn id="44" dur="500" fill="hold"/>
                                        <p:tgtEl>
                                          <p:spTgt spid="33828"/>
                                        </p:tgtEl>
                                        <p:attrNameLst>
                                          <p:attrName>ppt_x</p:attrName>
                                        </p:attrNameLst>
                                      </p:cBhvr>
                                      <p:tavLst>
                                        <p:tav tm="0">
                                          <p:val>
                                            <p:fltVal val="0.5"/>
                                          </p:val>
                                        </p:tav>
                                        <p:tav tm="100000">
                                          <p:val>
                                            <p:strVal val="#ppt_x"/>
                                          </p:val>
                                        </p:tav>
                                      </p:tavLst>
                                    </p:anim>
                                    <p:anim calcmode="lin" valueType="num">
                                      <p:cBhvr>
                                        <p:cTn id="45" dur="500" fill="hold"/>
                                        <p:tgtEl>
                                          <p:spTgt spid="3382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800"/>
                            </p:stCondLst>
                            <p:childTnLst>
                              <p:par>
                                <p:cTn id="47" presetID="23" presetClass="entr" presetSubtype="528" fill="hold" nodeType="afterEffect">
                                  <p:stCondLst>
                                    <p:cond delay="100"/>
                                  </p:stCondLst>
                                  <p:childTnLst>
                                    <p:set>
                                      <p:cBhvr>
                                        <p:cTn id="48" dur="1" fill="hold">
                                          <p:stCondLst>
                                            <p:cond delay="0"/>
                                          </p:stCondLst>
                                        </p:cTn>
                                        <p:tgtEl>
                                          <p:spTgt spid="33829"/>
                                        </p:tgtEl>
                                        <p:attrNameLst>
                                          <p:attrName>style.visibility</p:attrName>
                                        </p:attrNameLst>
                                      </p:cBhvr>
                                      <p:to>
                                        <p:strVal val="visible"/>
                                      </p:to>
                                    </p:set>
                                    <p:anim calcmode="lin" valueType="num">
                                      <p:cBhvr>
                                        <p:cTn id="49" dur="500" fill="hold"/>
                                        <p:tgtEl>
                                          <p:spTgt spid="33829"/>
                                        </p:tgtEl>
                                        <p:attrNameLst>
                                          <p:attrName>ppt_w</p:attrName>
                                        </p:attrNameLst>
                                      </p:cBhvr>
                                      <p:tavLst>
                                        <p:tav tm="0">
                                          <p:val>
                                            <p:fltVal val="0"/>
                                          </p:val>
                                        </p:tav>
                                        <p:tav tm="100000">
                                          <p:val>
                                            <p:strVal val="#ppt_w"/>
                                          </p:val>
                                        </p:tav>
                                      </p:tavLst>
                                    </p:anim>
                                    <p:anim calcmode="lin" valueType="num">
                                      <p:cBhvr>
                                        <p:cTn id="50" dur="500" fill="hold"/>
                                        <p:tgtEl>
                                          <p:spTgt spid="33829"/>
                                        </p:tgtEl>
                                        <p:attrNameLst>
                                          <p:attrName>ppt_h</p:attrName>
                                        </p:attrNameLst>
                                      </p:cBhvr>
                                      <p:tavLst>
                                        <p:tav tm="0">
                                          <p:val>
                                            <p:fltVal val="0"/>
                                          </p:val>
                                        </p:tav>
                                        <p:tav tm="100000">
                                          <p:val>
                                            <p:strVal val="#ppt_h"/>
                                          </p:val>
                                        </p:tav>
                                      </p:tavLst>
                                    </p:anim>
                                    <p:anim calcmode="lin" valueType="num">
                                      <p:cBhvr>
                                        <p:cTn id="51" dur="500" fill="hold"/>
                                        <p:tgtEl>
                                          <p:spTgt spid="33829"/>
                                        </p:tgtEl>
                                        <p:attrNameLst>
                                          <p:attrName>ppt_x</p:attrName>
                                        </p:attrNameLst>
                                      </p:cBhvr>
                                      <p:tavLst>
                                        <p:tav tm="0">
                                          <p:val>
                                            <p:fltVal val="0.5"/>
                                          </p:val>
                                        </p:tav>
                                        <p:tav tm="100000">
                                          <p:val>
                                            <p:strVal val="#ppt_x"/>
                                          </p:val>
                                        </p:tav>
                                      </p:tavLst>
                                    </p:anim>
                                    <p:anim calcmode="lin" valueType="num">
                                      <p:cBhvr>
                                        <p:cTn id="52" dur="500" fill="hold"/>
                                        <p:tgtEl>
                                          <p:spTgt spid="33829"/>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5400"/>
                            </p:stCondLst>
                            <p:childTnLst>
                              <p:par>
                                <p:cTn id="54" presetID="23" presetClass="entr" presetSubtype="528" fill="hold" nodeType="afterEffect">
                                  <p:stCondLst>
                                    <p:cond delay="100"/>
                                  </p:stCondLst>
                                  <p:childTnLst>
                                    <p:set>
                                      <p:cBhvr>
                                        <p:cTn id="55" dur="1" fill="hold">
                                          <p:stCondLst>
                                            <p:cond delay="0"/>
                                          </p:stCondLst>
                                        </p:cTn>
                                        <p:tgtEl>
                                          <p:spTgt spid="33825"/>
                                        </p:tgtEl>
                                        <p:attrNameLst>
                                          <p:attrName>style.visibility</p:attrName>
                                        </p:attrNameLst>
                                      </p:cBhvr>
                                      <p:to>
                                        <p:strVal val="visible"/>
                                      </p:to>
                                    </p:set>
                                    <p:anim calcmode="lin" valueType="num">
                                      <p:cBhvr>
                                        <p:cTn id="56" dur="500" fill="hold"/>
                                        <p:tgtEl>
                                          <p:spTgt spid="33825"/>
                                        </p:tgtEl>
                                        <p:attrNameLst>
                                          <p:attrName>ppt_w</p:attrName>
                                        </p:attrNameLst>
                                      </p:cBhvr>
                                      <p:tavLst>
                                        <p:tav tm="0">
                                          <p:val>
                                            <p:fltVal val="0"/>
                                          </p:val>
                                        </p:tav>
                                        <p:tav tm="100000">
                                          <p:val>
                                            <p:strVal val="#ppt_w"/>
                                          </p:val>
                                        </p:tav>
                                      </p:tavLst>
                                    </p:anim>
                                    <p:anim calcmode="lin" valueType="num">
                                      <p:cBhvr>
                                        <p:cTn id="57" dur="500" fill="hold"/>
                                        <p:tgtEl>
                                          <p:spTgt spid="33825"/>
                                        </p:tgtEl>
                                        <p:attrNameLst>
                                          <p:attrName>ppt_h</p:attrName>
                                        </p:attrNameLst>
                                      </p:cBhvr>
                                      <p:tavLst>
                                        <p:tav tm="0">
                                          <p:val>
                                            <p:fltVal val="0"/>
                                          </p:val>
                                        </p:tav>
                                        <p:tav tm="100000">
                                          <p:val>
                                            <p:strVal val="#ppt_h"/>
                                          </p:val>
                                        </p:tav>
                                      </p:tavLst>
                                    </p:anim>
                                    <p:anim calcmode="lin" valueType="num">
                                      <p:cBhvr>
                                        <p:cTn id="58" dur="500" fill="hold"/>
                                        <p:tgtEl>
                                          <p:spTgt spid="33825"/>
                                        </p:tgtEl>
                                        <p:attrNameLst>
                                          <p:attrName>ppt_x</p:attrName>
                                        </p:attrNameLst>
                                      </p:cBhvr>
                                      <p:tavLst>
                                        <p:tav tm="0">
                                          <p:val>
                                            <p:fltVal val="0.5"/>
                                          </p:val>
                                        </p:tav>
                                        <p:tav tm="100000">
                                          <p:val>
                                            <p:strVal val="#ppt_x"/>
                                          </p:val>
                                        </p:tav>
                                      </p:tavLst>
                                    </p:anim>
                                    <p:anim calcmode="lin" valueType="num">
                                      <p:cBhvr>
                                        <p:cTn id="59" dur="500" fill="hold"/>
                                        <p:tgtEl>
                                          <p:spTgt spid="33825"/>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6000"/>
                            </p:stCondLst>
                            <p:childTnLst>
                              <p:par>
                                <p:cTn id="61" presetID="7" presetClass="entr" presetSubtype="4" fill="hold" nodeType="afterEffect">
                                  <p:stCondLst>
                                    <p:cond delay="500"/>
                                  </p:stCondLst>
                                  <p:childTnLst>
                                    <p:set>
                                      <p:cBhvr>
                                        <p:cTn id="62" dur="1" fill="hold">
                                          <p:stCondLst>
                                            <p:cond delay="0"/>
                                          </p:stCondLst>
                                        </p:cTn>
                                        <p:tgtEl>
                                          <p:spTgt spid="33806"/>
                                        </p:tgtEl>
                                        <p:attrNameLst>
                                          <p:attrName>style.visibility</p:attrName>
                                        </p:attrNameLst>
                                      </p:cBhvr>
                                      <p:to>
                                        <p:strVal val="visible"/>
                                      </p:to>
                                    </p:set>
                                    <p:anim calcmode="lin" valueType="num">
                                      <p:cBhvr additive="base">
                                        <p:cTn id="63" dur="5000" fill="hold"/>
                                        <p:tgtEl>
                                          <p:spTgt spid="33806"/>
                                        </p:tgtEl>
                                        <p:attrNameLst>
                                          <p:attrName>ppt_x</p:attrName>
                                        </p:attrNameLst>
                                      </p:cBhvr>
                                      <p:tavLst>
                                        <p:tav tm="0">
                                          <p:val>
                                            <p:strVal val="#ppt_x"/>
                                          </p:val>
                                        </p:tav>
                                        <p:tav tm="100000">
                                          <p:val>
                                            <p:strVal val="#ppt_x"/>
                                          </p:val>
                                        </p:tav>
                                      </p:tavLst>
                                    </p:anim>
                                    <p:anim calcmode="lin" valueType="num">
                                      <p:cBhvr additive="base">
                                        <p:cTn id="64" dur="5000" fill="hold"/>
                                        <p:tgtEl>
                                          <p:spTgt spid="33806"/>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7" presetClass="entr" presetSubtype="4" fill="hold" nodeType="clickEffect">
                                  <p:stCondLst>
                                    <p:cond delay="0"/>
                                  </p:stCondLst>
                                  <p:childTnLst>
                                    <p:set>
                                      <p:cBhvr>
                                        <p:cTn id="68" dur="1" fill="hold">
                                          <p:stCondLst>
                                            <p:cond delay="0"/>
                                          </p:stCondLst>
                                        </p:cTn>
                                        <p:tgtEl>
                                          <p:spTgt spid="33830"/>
                                        </p:tgtEl>
                                        <p:attrNameLst>
                                          <p:attrName>style.visibility</p:attrName>
                                        </p:attrNameLst>
                                      </p:cBhvr>
                                      <p:to>
                                        <p:strVal val="visible"/>
                                      </p:to>
                                    </p:set>
                                    <p:anim calcmode="lin" valueType="num">
                                      <p:cBhvr additive="base">
                                        <p:cTn id="69" dur="5000" fill="hold"/>
                                        <p:tgtEl>
                                          <p:spTgt spid="33830"/>
                                        </p:tgtEl>
                                        <p:attrNameLst>
                                          <p:attrName>ppt_x</p:attrName>
                                        </p:attrNameLst>
                                      </p:cBhvr>
                                      <p:tavLst>
                                        <p:tav tm="0">
                                          <p:val>
                                            <p:strVal val="#ppt_x"/>
                                          </p:val>
                                        </p:tav>
                                        <p:tav tm="100000">
                                          <p:val>
                                            <p:strVal val="#ppt_x"/>
                                          </p:val>
                                        </p:tav>
                                      </p:tavLst>
                                    </p:anim>
                                    <p:anim calcmode="lin" valueType="num">
                                      <p:cBhvr additive="base">
                                        <p:cTn id="70" dur="5000" fill="hold"/>
                                        <p:tgtEl>
                                          <p:spTgt spid="338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6" name="Picture 2">
            <a:extLst>
              <a:ext uri="{FF2B5EF4-FFF2-40B4-BE49-F238E27FC236}">
                <a16:creationId xmlns:a16="http://schemas.microsoft.com/office/drawing/2014/main" id="{6F2C3275-1D90-654F-8F6C-FA56CD7F73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376" t="14693" r="12500" b="11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1507" name="Rectangle 3">
            <a:extLst>
              <a:ext uri="{FF2B5EF4-FFF2-40B4-BE49-F238E27FC236}">
                <a16:creationId xmlns:a16="http://schemas.microsoft.com/office/drawing/2014/main" id="{502F8E49-E143-A640-9194-872429136C2D}"/>
              </a:ext>
            </a:extLst>
          </p:cNvPr>
          <p:cNvSpPr>
            <a:spLocks noChangeArrowheads="1"/>
          </p:cNvSpPr>
          <p:nvPr/>
        </p:nvSpPr>
        <p:spPr bwMode="auto">
          <a:xfrm>
            <a:off x="0" y="2533650"/>
            <a:ext cx="1738313" cy="43386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pic>
        <p:nvPicPr>
          <p:cNvPr id="661508" name="Picture 4" descr="Northern Negev wadis aerial">
            <a:extLst>
              <a:ext uri="{FF2B5EF4-FFF2-40B4-BE49-F238E27FC236}">
                <a16:creationId xmlns:a16="http://schemas.microsoft.com/office/drawing/2014/main" id="{069EC1C5-CF0D-3A4D-8219-8BBA92A2BBEF}"/>
              </a:ext>
            </a:extLst>
          </p:cNvP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r="-11"/>
          <a:stretch>
            <a:fillRect/>
          </a:stretch>
        </p:blipFill>
        <p:spPr bwMode="auto">
          <a:xfrm>
            <a:off x="-22225" y="2220913"/>
            <a:ext cx="9166225"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48197" name="Text Box 5">
            <a:extLst>
              <a:ext uri="{FF2B5EF4-FFF2-40B4-BE49-F238E27FC236}">
                <a16:creationId xmlns:a16="http://schemas.microsoft.com/office/drawing/2014/main" id="{DF145B29-60B9-364B-80B5-566A56B5AF60}"/>
              </a:ext>
            </a:extLst>
          </p:cNvPr>
          <p:cNvSpPr txBox="1">
            <a:spLocks noChangeArrowheads="1"/>
          </p:cNvSpPr>
          <p:nvPr/>
        </p:nvSpPr>
        <p:spPr bwMode="auto">
          <a:xfrm>
            <a:off x="388938" y="3103563"/>
            <a:ext cx="8626475" cy="36004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300">
                <a:solidFill>
                  <a:srgbClr val="FFFF00"/>
                </a:solidFill>
                <a:latin typeface="Papyrus" panose="020B0602040200020303" pitchFamily="34" charset="77"/>
                <a:ea typeface="ＭＳ Ｐゴシック" panose="020B0600070205080204" pitchFamily="34" charset="-128"/>
              </a:rPr>
              <a:t>Dalam pelayanan ini kami sangat berhutang budi pada Todd Bolen, yang membuat </a:t>
            </a:r>
            <a:r>
              <a:rPr lang="en-US" altLang="en-US" sz="2300" i="1">
                <a:solidFill>
                  <a:srgbClr val="FFFF00"/>
                </a:solidFill>
                <a:latin typeface="Papyrus" panose="020B0602040200020303" pitchFamily="34" charset="77"/>
                <a:ea typeface="ＭＳ Ｐゴシック" panose="020B0600070205080204" pitchFamily="34" charset="-128"/>
              </a:rPr>
              <a:t>Pictorial Library of Bible Lands</a:t>
            </a:r>
            <a:r>
              <a:rPr lang="en-US" altLang="en-US" sz="2300">
                <a:solidFill>
                  <a:srgbClr val="FFFF00"/>
                </a:solidFill>
                <a:latin typeface="Papyrus" panose="020B0602040200020303" pitchFamily="34" charset="77"/>
                <a:ea typeface="ＭＳ Ｐゴシック" panose="020B0600070205080204" pitchFamily="34" charset="-128"/>
              </a:rPr>
              <a:t>, atas kebaikannya dalam memberikan ijin untuk memakai foto-fotonya di INTISARI ALKITAB®.  Pemakai INTISARI ALKITAB disarankan untuk mengunjungi BiblePlaces.com dan menelusuri ribuan foto-foto yang tersedia:  dari Tanah Suci, sampai ke Aegean dan Lembah Mediterania sampai ke Eropa Selatan dimana iman Kekristenan berakar. BiblePlaces.com menawarkan sumber foto-foto dengan resolusi tinggi kepada guru-guru dan produser materi visual.  Kunjungilah!                         Terima kasih, Todd!</a:t>
            </a:r>
          </a:p>
        </p:txBody>
      </p:sp>
      <p:sp>
        <p:nvSpPr>
          <p:cNvPr id="661510" name="Rectangle 6">
            <a:extLst>
              <a:ext uri="{FF2B5EF4-FFF2-40B4-BE49-F238E27FC236}">
                <a16:creationId xmlns:a16="http://schemas.microsoft.com/office/drawing/2014/main" id="{DB25F3EF-D858-4B40-81DF-175D152BF9AD}"/>
              </a:ext>
            </a:extLst>
          </p:cNvPr>
          <p:cNvSpPr>
            <a:spLocks noChangeArrowheads="1"/>
          </p:cNvSpPr>
          <p:nvPr/>
        </p:nvSpPr>
        <p:spPr bwMode="auto">
          <a:xfrm>
            <a:off x="6807200" y="1944688"/>
            <a:ext cx="2351088" cy="9874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61511" name="Oval 7">
            <a:extLst>
              <a:ext uri="{FF2B5EF4-FFF2-40B4-BE49-F238E27FC236}">
                <a16:creationId xmlns:a16="http://schemas.microsoft.com/office/drawing/2014/main" id="{5D8ACB64-92FB-8445-A6FF-314DDF0F2895}"/>
              </a:ext>
            </a:extLst>
          </p:cNvPr>
          <p:cNvSpPr>
            <a:spLocks noChangeArrowheads="1"/>
          </p:cNvSpPr>
          <p:nvPr/>
        </p:nvSpPr>
        <p:spPr bwMode="auto">
          <a:xfrm rot="-244415">
            <a:off x="-14288" y="1582738"/>
            <a:ext cx="3208338" cy="65405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61512" name="Rectangle 8">
            <a:extLst>
              <a:ext uri="{FF2B5EF4-FFF2-40B4-BE49-F238E27FC236}">
                <a16:creationId xmlns:a16="http://schemas.microsoft.com/office/drawing/2014/main" id="{28953B9E-C3B5-5C45-8AAA-5F3ADD94CE64}"/>
              </a:ext>
            </a:extLst>
          </p:cNvPr>
          <p:cNvSpPr>
            <a:spLocks noChangeArrowheads="1"/>
          </p:cNvSpPr>
          <p:nvPr/>
        </p:nvSpPr>
        <p:spPr bwMode="auto">
          <a:xfrm>
            <a:off x="-22225" y="2085975"/>
            <a:ext cx="1697038" cy="611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61513" name="Rectangle 9">
            <a:extLst>
              <a:ext uri="{FF2B5EF4-FFF2-40B4-BE49-F238E27FC236}">
                <a16:creationId xmlns:a16="http://schemas.microsoft.com/office/drawing/2014/main" id="{0657D512-E8E9-364A-B15C-5940EC672460}"/>
              </a:ext>
            </a:extLst>
          </p:cNvPr>
          <p:cNvSpPr>
            <a:spLocks noChangeArrowheads="1"/>
          </p:cNvSpPr>
          <p:nvPr/>
        </p:nvSpPr>
        <p:spPr bwMode="auto">
          <a:xfrm>
            <a:off x="2020888" y="1592263"/>
            <a:ext cx="6621462" cy="958850"/>
          </a:xfrm>
          <a:prstGeom prst="rect">
            <a:avLst/>
          </a:prstGeom>
          <a:solidFill>
            <a:schemeClr val="tx1"/>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48202" name="Text Box 10">
            <a:extLst>
              <a:ext uri="{FF2B5EF4-FFF2-40B4-BE49-F238E27FC236}">
                <a16:creationId xmlns:a16="http://schemas.microsoft.com/office/drawing/2014/main" id="{6733192E-5807-4A43-9146-19A47BE1ED89}"/>
              </a:ext>
            </a:extLst>
          </p:cNvPr>
          <p:cNvSpPr txBox="1">
            <a:spLocks noChangeArrowheads="1"/>
          </p:cNvSpPr>
          <p:nvPr/>
        </p:nvSpPr>
        <p:spPr bwMode="auto">
          <a:xfrm>
            <a:off x="0" y="1862138"/>
            <a:ext cx="91440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a:solidFill>
                  <a:srgbClr val="00CC00"/>
                </a:solidFill>
                <a:latin typeface="Ligurino" pitchFamily="2" charset="0"/>
                <a:ea typeface="ＭＳ Ｐゴシック" panose="020B0600070205080204" pitchFamily="34" charset="-128"/>
              </a:rPr>
              <a:t>The Pictorial Library of Bible Lands</a:t>
            </a:r>
          </a:p>
        </p:txBody>
      </p:sp>
    </p:spTree>
  </p:cSld>
  <p:clrMapOvr>
    <a:masterClrMapping/>
  </p:clrMapOvr>
  <p:transition>
    <p:wheel spokes="0"/>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Line 2">
            <a:extLst>
              <a:ext uri="{FF2B5EF4-FFF2-40B4-BE49-F238E27FC236}">
                <a16:creationId xmlns:a16="http://schemas.microsoft.com/office/drawing/2014/main" id="{0CAF399A-9B3A-C942-A001-DC530B737F52}"/>
              </a:ext>
            </a:extLst>
          </p:cNvPr>
          <p:cNvSpPr>
            <a:spLocks noChangeShapeType="1"/>
          </p:cNvSpPr>
          <p:nvPr/>
        </p:nvSpPr>
        <p:spPr bwMode="auto">
          <a:xfrm>
            <a:off x="2119313" y="39624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43395" name="Line 3">
            <a:extLst>
              <a:ext uri="{FF2B5EF4-FFF2-40B4-BE49-F238E27FC236}">
                <a16:creationId xmlns:a16="http://schemas.microsoft.com/office/drawing/2014/main" id="{81C5F163-C956-984E-B028-EAFD814D93D2}"/>
              </a:ext>
            </a:extLst>
          </p:cNvPr>
          <p:cNvSpPr>
            <a:spLocks noChangeShapeType="1"/>
          </p:cNvSpPr>
          <p:nvPr/>
        </p:nvSpPr>
        <p:spPr bwMode="auto">
          <a:xfrm>
            <a:off x="2119313" y="28956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43396" name="Line 4">
            <a:extLst>
              <a:ext uri="{FF2B5EF4-FFF2-40B4-BE49-F238E27FC236}">
                <a16:creationId xmlns:a16="http://schemas.microsoft.com/office/drawing/2014/main" id="{39F7D5EA-F6E5-974A-ADE7-DECFFBDCC8AA}"/>
              </a:ext>
            </a:extLst>
          </p:cNvPr>
          <p:cNvSpPr>
            <a:spLocks noChangeShapeType="1"/>
          </p:cNvSpPr>
          <p:nvPr/>
        </p:nvSpPr>
        <p:spPr bwMode="auto">
          <a:xfrm>
            <a:off x="2119313" y="39624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43397" name="Line 5">
            <a:extLst>
              <a:ext uri="{FF2B5EF4-FFF2-40B4-BE49-F238E27FC236}">
                <a16:creationId xmlns:a16="http://schemas.microsoft.com/office/drawing/2014/main" id="{16055363-C5BA-834A-A8F2-A94182205CD4}"/>
              </a:ext>
            </a:extLst>
          </p:cNvPr>
          <p:cNvSpPr>
            <a:spLocks noChangeShapeType="1"/>
          </p:cNvSpPr>
          <p:nvPr/>
        </p:nvSpPr>
        <p:spPr bwMode="auto">
          <a:xfrm>
            <a:off x="2119313" y="28956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pic>
        <p:nvPicPr>
          <p:cNvPr id="443398" name="Picture 6">
            <a:extLst>
              <a:ext uri="{FF2B5EF4-FFF2-40B4-BE49-F238E27FC236}">
                <a16:creationId xmlns:a16="http://schemas.microsoft.com/office/drawing/2014/main" id="{65482A40-FC34-9D49-B970-3610A933E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243" t="22478" r="32263" b="26430"/>
          <a:stretch>
            <a:fillRect/>
          </a:stretch>
        </p:blipFill>
        <p:spPr bwMode="auto">
          <a:xfrm>
            <a:off x="5784850" y="3430588"/>
            <a:ext cx="3181350" cy="2159000"/>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443399" name="Picture 7">
            <a:extLst>
              <a:ext uri="{FF2B5EF4-FFF2-40B4-BE49-F238E27FC236}">
                <a16:creationId xmlns:a16="http://schemas.microsoft.com/office/drawing/2014/main" id="{C1391F5F-12F4-7846-9794-07A021300F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531" t="29182" r="24866" b="14841"/>
          <a:stretch>
            <a:fillRect/>
          </a:stretch>
        </p:blipFill>
        <p:spPr bwMode="auto">
          <a:xfrm>
            <a:off x="3322638" y="3481388"/>
            <a:ext cx="3962400" cy="2992437"/>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443401" name="Picture 9">
            <a:extLst>
              <a:ext uri="{FF2B5EF4-FFF2-40B4-BE49-F238E27FC236}">
                <a16:creationId xmlns:a16="http://schemas.microsoft.com/office/drawing/2014/main" id="{D2DC3E69-AAE9-D942-8C60-F6160D1C5E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238" y="3276600"/>
            <a:ext cx="2130425" cy="3181350"/>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443402" name="Picture 10">
            <a:extLst>
              <a:ext uri="{FF2B5EF4-FFF2-40B4-BE49-F238E27FC236}">
                <a16:creationId xmlns:a16="http://schemas.microsoft.com/office/drawing/2014/main" id="{B0CA3811-D279-0144-98C2-4E375EA37B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50" y="280988"/>
            <a:ext cx="4116388" cy="2755900"/>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443403" name="Picture 11">
            <a:extLst>
              <a:ext uri="{FF2B5EF4-FFF2-40B4-BE49-F238E27FC236}">
                <a16:creationId xmlns:a16="http://schemas.microsoft.com/office/drawing/2014/main" id="{A02CDE18-CFB4-FB45-90A9-3398FF0E16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6350" y="2571750"/>
            <a:ext cx="3600450" cy="2409825"/>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443404" name="Picture 12">
            <a:extLst>
              <a:ext uri="{FF2B5EF4-FFF2-40B4-BE49-F238E27FC236}">
                <a16:creationId xmlns:a16="http://schemas.microsoft.com/office/drawing/2014/main" id="{76CEDE83-3887-374A-B081-5FA36D2291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8713" y="0"/>
            <a:ext cx="3089275" cy="2066925"/>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443405" name="Picture 13">
            <a:extLst>
              <a:ext uri="{FF2B5EF4-FFF2-40B4-BE49-F238E27FC236}">
                <a16:creationId xmlns:a16="http://schemas.microsoft.com/office/drawing/2014/main" id="{26A30322-4C50-334F-8782-31A55891DF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3130" t="32338" r="35803" b="14844"/>
          <a:stretch>
            <a:fillRect/>
          </a:stretch>
        </p:blipFill>
        <p:spPr bwMode="auto">
          <a:xfrm>
            <a:off x="7050088" y="1244600"/>
            <a:ext cx="1727200" cy="2201863"/>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443406" name="Picture 14">
            <a:extLst>
              <a:ext uri="{FF2B5EF4-FFF2-40B4-BE49-F238E27FC236}">
                <a16:creationId xmlns:a16="http://schemas.microsoft.com/office/drawing/2014/main" id="{3570A96D-E5D7-6A4F-9D4A-F95E88525A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84800" y="415925"/>
            <a:ext cx="2992438" cy="2001838"/>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443407" name="Picture 15">
            <a:extLst>
              <a:ext uri="{FF2B5EF4-FFF2-40B4-BE49-F238E27FC236}">
                <a16:creationId xmlns:a16="http://schemas.microsoft.com/office/drawing/2014/main" id="{9989C7F1-935B-5C4D-A03F-33A5E5F91C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0176" t="40234" r="34216" b="23566"/>
          <a:stretch>
            <a:fillRect/>
          </a:stretch>
        </p:blipFill>
        <p:spPr bwMode="auto">
          <a:xfrm>
            <a:off x="2184400" y="1443038"/>
            <a:ext cx="4902200" cy="3733800"/>
          </a:xfrm>
          <a:prstGeom prst="rect">
            <a:avLst/>
          </a:prstGeom>
          <a:noFill/>
          <a:ln w="57150">
            <a:solidFill>
              <a:schemeClr val="folHlink"/>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43419" name="Text Box 27">
            <a:extLst>
              <a:ext uri="{FF2B5EF4-FFF2-40B4-BE49-F238E27FC236}">
                <a16:creationId xmlns:a16="http://schemas.microsoft.com/office/drawing/2014/main" id="{9723413E-ADC8-9C46-80FA-43C280E79E2E}"/>
              </a:ext>
            </a:extLst>
          </p:cNvPr>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443425" name="Rectangle 33">
            <a:extLst>
              <a:ext uri="{FF2B5EF4-FFF2-40B4-BE49-F238E27FC236}">
                <a16:creationId xmlns:a16="http://schemas.microsoft.com/office/drawing/2014/main" id="{546D04F6-981E-0F45-A5C5-E99AC9089958}"/>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28</a:t>
            </a:r>
          </a:p>
        </p:txBody>
      </p:sp>
      <p:grpSp>
        <p:nvGrpSpPr>
          <p:cNvPr id="443426" name="Group 34">
            <a:extLst>
              <a:ext uri="{FF2B5EF4-FFF2-40B4-BE49-F238E27FC236}">
                <a16:creationId xmlns:a16="http://schemas.microsoft.com/office/drawing/2014/main" id="{863C2EB5-C839-E944-A034-B743CC15BF19}"/>
              </a:ext>
            </a:extLst>
          </p:cNvPr>
          <p:cNvGrpSpPr>
            <a:grpSpLocks/>
          </p:cNvGrpSpPr>
          <p:nvPr/>
        </p:nvGrpSpPr>
        <p:grpSpPr bwMode="auto">
          <a:xfrm>
            <a:off x="1225550" y="4738688"/>
            <a:ext cx="7169150" cy="1682750"/>
            <a:chOff x="644" y="2697"/>
            <a:chExt cx="4516" cy="1060"/>
          </a:xfrm>
        </p:grpSpPr>
        <p:grpSp>
          <p:nvGrpSpPr>
            <p:cNvPr id="443427" name="Group 35">
              <a:extLst>
                <a:ext uri="{FF2B5EF4-FFF2-40B4-BE49-F238E27FC236}">
                  <a16:creationId xmlns:a16="http://schemas.microsoft.com/office/drawing/2014/main" id="{4C2BE703-F32F-8540-8A07-A057E43F4A15}"/>
                </a:ext>
              </a:extLst>
            </p:cNvPr>
            <p:cNvGrpSpPr>
              <a:grpSpLocks/>
            </p:cNvGrpSpPr>
            <p:nvPr/>
          </p:nvGrpSpPr>
          <p:grpSpPr bwMode="auto">
            <a:xfrm>
              <a:off x="644" y="2697"/>
              <a:ext cx="4516" cy="1060"/>
              <a:chOff x="674" y="2802"/>
              <a:chExt cx="4516" cy="1037"/>
            </a:xfrm>
          </p:grpSpPr>
          <p:sp>
            <p:nvSpPr>
              <p:cNvPr id="443428" name="Rectangle 36">
                <a:extLst>
                  <a:ext uri="{FF2B5EF4-FFF2-40B4-BE49-F238E27FC236}">
                    <a16:creationId xmlns:a16="http://schemas.microsoft.com/office/drawing/2014/main" id="{22AFABE8-0681-7741-A717-838254231B49}"/>
                  </a:ext>
                </a:extLst>
              </p:cNvPr>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dist="71842" dir="2700000" algn="ctr" rotWithShape="0">
                  <a:schemeClr val="bg2"/>
                </a:outerShdw>
              </a:effectLst>
            </p:spPr>
            <p:txBody>
              <a:bodyPr wrap="none" anchor="ctr"/>
              <a:lstStyle/>
              <a:p>
                <a:pPr algn="ctr"/>
                <a:endParaRPr lang="ko-KR" altLang="en-US" sz="2400" b="0">
                  <a:latin typeface="Times" pitchFamily="2" charset="0"/>
                  <a:ea typeface="Gulim" panose="020B0600000101010101" pitchFamily="34" charset="-127"/>
                </a:endParaRPr>
              </a:p>
            </p:txBody>
          </p:sp>
          <p:sp>
            <p:nvSpPr>
              <p:cNvPr id="443429" name="Rectangle 37">
                <a:extLst>
                  <a:ext uri="{FF2B5EF4-FFF2-40B4-BE49-F238E27FC236}">
                    <a16:creationId xmlns:a16="http://schemas.microsoft.com/office/drawing/2014/main" id="{31EEE372-B724-1B4E-8A8B-8AD8681DE9CB}"/>
                  </a:ext>
                </a:extLst>
              </p:cNvPr>
              <p:cNvSpPr>
                <a:spLocks noChangeArrowheads="1"/>
              </p:cNvSpPr>
              <p:nvPr/>
            </p:nvSpPr>
            <p:spPr bwMode="auto">
              <a:xfrm>
                <a:off x="729" y="2990"/>
                <a:ext cx="4461" cy="467"/>
              </a:xfrm>
              <a:prstGeom prst="rect">
                <a:avLst/>
              </a:prstGeom>
              <a:noFill/>
              <a:ln>
                <a:noFill/>
              </a:ln>
              <a:effectLst>
                <a:outerShdw dist="119812" dir="192032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endParaRPr lang="ko-KR" altLang="en-US" sz="4400">
                  <a:solidFill>
                    <a:schemeClr val="folHlink"/>
                  </a:solidFill>
                  <a:latin typeface="Helvetica" pitchFamily="2" charset="0"/>
                  <a:ea typeface="Gulim" panose="020B0600000101010101" pitchFamily="34" charset="-127"/>
                </a:endParaRPr>
              </a:p>
            </p:txBody>
          </p:sp>
        </p:grpSp>
        <p:sp>
          <p:nvSpPr>
            <p:cNvPr id="443430" name="Text Box 38">
              <a:extLst>
                <a:ext uri="{FF2B5EF4-FFF2-40B4-BE49-F238E27FC236}">
                  <a16:creationId xmlns:a16="http://schemas.microsoft.com/office/drawing/2014/main" id="{FD53A9A8-9AC4-B747-84CF-7CD79D32157F}"/>
                </a:ext>
              </a:extLst>
            </p:cNvPr>
            <p:cNvSpPr txBox="1">
              <a:spLocks noChangeArrowheads="1"/>
            </p:cNvSpPr>
            <p:nvPr/>
          </p:nvSpPr>
          <p:spPr bwMode="auto">
            <a:xfrm>
              <a:off x="785" y="2753"/>
              <a:ext cx="4202" cy="519"/>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endParaRPr lang="ko-KR" altLang="en-US" sz="4800">
                <a:solidFill>
                  <a:schemeClr val="folHlink"/>
                </a:solidFill>
                <a:latin typeface="Helvetica" pitchFamily="2" charset="0"/>
                <a:ea typeface="Gulim" panose="020B0600000101010101" pitchFamily="34" charset="-127"/>
              </a:endParaRPr>
            </a:p>
          </p:txBody>
        </p:sp>
      </p:grpSp>
      <p:sp>
        <p:nvSpPr>
          <p:cNvPr id="443431" name="Rectangle 39">
            <a:extLst>
              <a:ext uri="{FF2B5EF4-FFF2-40B4-BE49-F238E27FC236}">
                <a16:creationId xmlns:a16="http://schemas.microsoft.com/office/drawing/2014/main" id="{B9909D76-3431-864E-9E2F-1D53341555CA}"/>
              </a:ext>
            </a:extLst>
          </p:cNvPr>
          <p:cNvSpPr>
            <a:spLocks noChangeArrowheads="1"/>
          </p:cNvSpPr>
          <p:nvPr/>
        </p:nvSpPr>
        <p:spPr bwMode="auto">
          <a:xfrm>
            <a:off x="1182688" y="4975225"/>
            <a:ext cx="7081837" cy="1185863"/>
          </a:xfrm>
          <a:prstGeom prst="rect">
            <a:avLst/>
          </a:prstGeom>
          <a:noFill/>
          <a:ln>
            <a:noFill/>
          </a:ln>
          <a:effectLst>
            <a:outerShdw dist="119812" dir="192032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4400">
                <a:solidFill>
                  <a:schemeClr val="folHlink"/>
                </a:solidFill>
                <a:latin typeface="Helvetica" pitchFamily="2" charset="0"/>
                <a:ea typeface="Gulim" panose="020B0600000101010101" pitchFamily="34" charset="-127"/>
              </a:rPr>
              <a:t>PARLEMEN AMERIKA                              </a:t>
            </a:r>
            <a:r>
              <a:rPr lang="en-US" altLang="ko-KR" sz="2800">
                <a:solidFill>
                  <a:schemeClr val="folHlink"/>
                </a:solidFill>
                <a:latin typeface="Helvetica" pitchFamily="2" charset="0"/>
                <a:ea typeface="Gulim" panose="020B0600000101010101" pitchFamily="34" charset="-127"/>
              </a:rPr>
              <a:t>PENOPANG dari kehidupan Amerika</a:t>
            </a:r>
            <a:endParaRPr lang="en-US" altLang="ko-KR" sz="4400">
              <a:solidFill>
                <a:schemeClr val="folHlink"/>
              </a:solidFill>
              <a:latin typeface="Helvetica" pitchFamily="2" charset="0"/>
              <a:ea typeface="Gulim" panose="020B0600000101010101" pitchFamily="34" charset="-127"/>
            </a:endParaRPr>
          </a:p>
        </p:txBody>
      </p:sp>
    </p:spTree>
  </p:cSld>
  <p:clrMapOvr>
    <a:masterClrMapping/>
  </p:clrMapOvr>
  <p:transition>
    <p:wheel spokes="0"/>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a:extLst>
              <a:ext uri="{FF2B5EF4-FFF2-40B4-BE49-F238E27FC236}">
                <a16:creationId xmlns:a16="http://schemas.microsoft.com/office/drawing/2014/main" id="{6EE85AFA-D026-4541-8641-D3AD894E65B7}"/>
              </a:ext>
            </a:extLst>
          </p:cNvPr>
          <p:cNvSpPr>
            <a:spLocks noChangeShapeType="1"/>
          </p:cNvSpPr>
          <p:nvPr/>
        </p:nvSpPr>
        <p:spPr bwMode="auto">
          <a:xfrm>
            <a:off x="2119313" y="39624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44419" name="Line 3">
            <a:extLst>
              <a:ext uri="{FF2B5EF4-FFF2-40B4-BE49-F238E27FC236}">
                <a16:creationId xmlns:a16="http://schemas.microsoft.com/office/drawing/2014/main" id="{4493BF6F-9C48-D344-B8C7-54AA865183F9}"/>
              </a:ext>
            </a:extLst>
          </p:cNvPr>
          <p:cNvSpPr>
            <a:spLocks noChangeShapeType="1"/>
          </p:cNvSpPr>
          <p:nvPr/>
        </p:nvSpPr>
        <p:spPr bwMode="auto">
          <a:xfrm>
            <a:off x="2119313" y="28956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44420" name="Line 4">
            <a:extLst>
              <a:ext uri="{FF2B5EF4-FFF2-40B4-BE49-F238E27FC236}">
                <a16:creationId xmlns:a16="http://schemas.microsoft.com/office/drawing/2014/main" id="{5D7F67FE-A036-F04B-B443-0E4045AB90B5}"/>
              </a:ext>
            </a:extLst>
          </p:cNvPr>
          <p:cNvSpPr>
            <a:spLocks noChangeShapeType="1"/>
          </p:cNvSpPr>
          <p:nvPr/>
        </p:nvSpPr>
        <p:spPr bwMode="auto">
          <a:xfrm>
            <a:off x="2119313" y="39624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44421" name="Line 5">
            <a:extLst>
              <a:ext uri="{FF2B5EF4-FFF2-40B4-BE49-F238E27FC236}">
                <a16:creationId xmlns:a16="http://schemas.microsoft.com/office/drawing/2014/main" id="{32376D9E-5F20-ED48-8816-776CF470DE1A}"/>
              </a:ext>
            </a:extLst>
          </p:cNvPr>
          <p:cNvSpPr>
            <a:spLocks noChangeShapeType="1"/>
          </p:cNvSpPr>
          <p:nvPr/>
        </p:nvSpPr>
        <p:spPr bwMode="auto">
          <a:xfrm>
            <a:off x="2119313" y="28956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pic>
        <p:nvPicPr>
          <p:cNvPr id="444422" name="Picture 6">
            <a:extLst>
              <a:ext uri="{FF2B5EF4-FFF2-40B4-BE49-F238E27FC236}">
                <a16:creationId xmlns:a16="http://schemas.microsoft.com/office/drawing/2014/main" id="{630244BC-0168-374E-85A7-D398A2B8C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243" t="22478" r="32263" b="26430"/>
          <a:stretch>
            <a:fillRect/>
          </a:stretch>
        </p:blipFill>
        <p:spPr bwMode="auto">
          <a:xfrm>
            <a:off x="5784850" y="3430588"/>
            <a:ext cx="3181350" cy="2159000"/>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444423" name="Picture 7">
            <a:extLst>
              <a:ext uri="{FF2B5EF4-FFF2-40B4-BE49-F238E27FC236}">
                <a16:creationId xmlns:a16="http://schemas.microsoft.com/office/drawing/2014/main" id="{04C46200-DAEC-AB4F-A135-83AAD73CD3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531" t="29182" r="24866" b="14841"/>
          <a:stretch>
            <a:fillRect/>
          </a:stretch>
        </p:blipFill>
        <p:spPr bwMode="auto">
          <a:xfrm>
            <a:off x="3322638" y="3481388"/>
            <a:ext cx="3962400" cy="2992437"/>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444425" name="Picture 9">
            <a:extLst>
              <a:ext uri="{FF2B5EF4-FFF2-40B4-BE49-F238E27FC236}">
                <a16:creationId xmlns:a16="http://schemas.microsoft.com/office/drawing/2014/main" id="{147482F7-F1B4-7148-A900-B914832CCD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238" y="3276600"/>
            <a:ext cx="2130425" cy="3181350"/>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444426" name="Picture 10">
            <a:extLst>
              <a:ext uri="{FF2B5EF4-FFF2-40B4-BE49-F238E27FC236}">
                <a16:creationId xmlns:a16="http://schemas.microsoft.com/office/drawing/2014/main" id="{E05E8E3F-C19C-B44F-A1E3-6928103C4C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50" y="280988"/>
            <a:ext cx="4116388" cy="2755900"/>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444427" name="Picture 11">
            <a:extLst>
              <a:ext uri="{FF2B5EF4-FFF2-40B4-BE49-F238E27FC236}">
                <a16:creationId xmlns:a16="http://schemas.microsoft.com/office/drawing/2014/main" id="{9B9B9A55-46CE-3D42-85D3-AA072C53AB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6350" y="2571750"/>
            <a:ext cx="3600450" cy="2409825"/>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444428" name="Picture 12">
            <a:extLst>
              <a:ext uri="{FF2B5EF4-FFF2-40B4-BE49-F238E27FC236}">
                <a16:creationId xmlns:a16="http://schemas.microsoft.com/office/drawing/2014/main" id="{DB4668E9-1637-E345-8E78-D7A920CD8B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8713" y="0"/>
            <a:ext cx="3089275" cy="2066925"/>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444429" name="Picture 13">
            <a:extLst>
              <a:ext uri="{FF2B5EF4-FFF2-40B4-BE49-F238E27FC236}">
                <a16:creationId xmlns:a16="http://schemas.microsoft.com/office/drawing/2014/main" id="{91C3FAA8-3D27-0544-B71B-69F31C491C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3130" t="32338" r="35803" b="14844"/>
          <a:stretch>
            <a:fillRect/>
          </a:stretch>
        </p:blipFill>
        <p:spPr bwMode="auto">
          <a:xfrm>
            <a:off x="7050088" y="1244600"/>
            <a:ext cx="1727200" cy="2201863"/>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444430" name="Picture 14">
            <a:extLst>
              <a:ext uri="{FF2B5EF4-FFF2-40B4-BE49-F238E27FC236}">
                <a16:creationId xmlns:a16="http://schemas.microsoft.com/office/drawing/2014/main" id="{DB640078-6E10-1F49-B10B-D1C16619E9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84800" y="415925"/>
            <a:ext cx="2992438" cy="2001838"/>
          </a:xfrm>
          <a:prstGeom prst="rect">
            <a:avLst/>
          </a:prstGeom>
          <a:noFill/>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444431" name="Picture 15">
            <a:extLst>
              <a:ext uri="{FF2B5EF4-FFF2-40B4-BE49-F238E27FC236}">
                <a16:creationId xmlns:a16="http://schemas.microsoft.com/office/drawing/2014/main" id="{7C0AD94E-36C3-5648-842A-27310C568B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0176" t="40234" r="34216" b="23566"/>
          <a:stretch>
            <a:fillRect/>
          </a:stretch>
        </p:blipFill>
        <p:spPr bwMode="auto">
          <a:xfrm>
            <a:off x="2184400" y="1443038"/>
            <a:ext cx="4902200" cy="3733800"/>
          </a:xfrm>
          <a:prstGeom prst="rect">
            <a:avLst/>
          </a:prstGeom>
          <a:noFill/>
          <a:ln w="57150">
            <a:solidFill>
              <a:schemeClr val="folHlink"/>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444438" name="Picture 22">
            <a:extLst>
              <a:ext uri="{FF2B5EF4-FFF2-40B4-BE49-F238E27FC236}">
                <a16:creationId xmlns:a16="http://schemas.microsoft.com/office/drawing/2014/main" id="{3F90A90E-03BF-994D-A7CD-66C1FC6CB11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76438" y="298450"/>
            <a:ext cx="5189537" cy="6262688"/>
          </a:xfrm>
          <a:prstGeom prst="rect">
            <a:avLst/>
          </a:prstGeom>
          <a:noFill/>
          <a:ln w="76200">
            <a:solidFill>
              <a:schemeClr val="tx1"/>
            </a:solidFill>
            <a:miter lim="800000"/>
            <a:headEnd/>
            <a:tailEnd/>
          </a:ln>
          <a:effectLst>
            <a:outerShdw dist="135003" dir="2928844" algn="ctr" rotWithShape="0">
              <a:schemeClr val="bg2"/>
            </a:outerShdw>
          </a:effectLst>
          <a:extLst>
            <a:ext uri="{909E8E84-426E-40DD-AFC4-6F175D3DCCD1}">
              <a14:hiddenFill xmlns:a14="http://schemas.microsoft.com/office/drawing/2010/main">
                <a:solidFill>
                  <a:srgbClr val="FFFFFF"/>
                </a:solidFill>
              </a14:hiddenFill>
            </a:ext>
          </a:extLst>
        </p:spPr>
      </p:pic>
      <p:grpSp>
        <p:nvGrpSpPr>
          <p:cNvPr id="444432" name="Group 16">
            <a:extLst>
              <a:ext uri="{FF2B5EF4-FFF2-40B4-BE49-F238E27FC236}">
                <a16:creationId xmlns:a16="http://schemas.microsoft.com/office/drawing/2014/main" id="{DD9B3259-37C9-D04B-A263-B85BB0C1D5E4}"/>
              </a:ext>
            </a:extLst>
          </p:cNvPr>
          <p:cNvGrpSpPr>
            <a:grpSpLocks/>
          </p:cNvGrpSpPr>
          <p:nvPr/>
        </p:nvGrpSpPr>
        <p:grpSpPr bwMode="auto">
          <a:xfrm>
            <a:off x="1073150" y="4586288"/>
            <a:ext cx="7169150" cy="1682750"/>
            <a:chOff x="644" y="2697"/>
            <a:chExt cx="4516" cy="1060"/>
          </a:xfrm>
        </p:grpSpPr>
        <p:grpSp>
          <p:nvGrpSpPr>
            <p:cNvPr id="444433" name="Group 17">
              <a:extLst>
                <a:ext uri="{FF2B5EF4-FFF2-40B4-BE49-F238E27FC236}">
                  <a16:creationId xmlns:a16="http://schemas.microsoft.com/office/drawing/2014/main" id="{04F1B579-918C-1D47-98A8-2599B84FBF30}"/>
                </a:ext>
              </a:extLst>
            </p:cNvPr>
            <p:cNvGrpSpPr>
              <a:grpSpLocks/>
            </p:cNvGrpSpPr>
            <p:nvPr/>
          </p:nvGrpSpPr>
          <p:grpSpPr bwMode="auto">
            <a:xfrm>
              <a:off x="644" y="2697"/>
              <a:ext cx="4516" cy="1060"/>
              <a:chOff x="674" y="2802"/>
              <a:chExt cx="4516" cy="1037"/>
            </a:xfrm>
          </p:grpSpPr>
          <p:sp>
            <p:nvSpPr>
              <p:cNvPr id="444434" name="Rectangle 18">
                <a:extLst>
                  <a:ext uri="{FF2B5EF4-FFF2-40B4-BE49-F238E27FC236}">
                    <a16:creationId xmlns:a16="http://schemas.microsoft.com/office/drawing/2014/main" id="{FE2F077F-74C4-BB48-8903-232AFC9F8F14}"/>
                  </a:ext>
                </a:extLst>
              </p:cNvPr>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dist="71842" dir="2700000" algn="ctr" rotWithShape="0">
                  <a:schemeClr val="bg2"/>
                </a:outerShdw>
              </a:effectLst>
            </p:spPr>
            <p:txBody>
              <a:bodyPr wrap="none" anchor="ctr"/>
              <a:lstStyle/>
              <a:p>
                <a:pPr algn="ctr"/>
                <a:endParaRPr lang="ko-KR" altLang="en-US" sz="2400" b="0">
                  <a:latin typeface="Times" pitchFamily="2" charset="0"/>
                  <a:ea typeface="Gulim" panose="020B0600000101010101" pitchFamily="34" charset="-127"/>
                </a:endParaRPr>
              </a:p>
            </p:txBody>
          </p:sp>
          <p:sp>
            <p:nvSpPr>
              <p:cNvPr id="444435" name="Rectangle 19">
                <a:extLst>
                  <a:ext uri="{FF2B5EF4-FFF2-40B4-BE49-F238E27FC236}">
                    <a16:creationId xmlns:a16="http://schemas.microsoft.com/office/drawing/2014/main" id="{8A0EF2D5-A464-874E-8385-F5FA384DF72F}"/>
                  </a:ext>
                </a:extLst>
              </p:cNvPr>
              <p:cNvSpPr>
                <a:spLocks noChangeArrowheads="1"/>
              </p:cNvSpPr>
              <p:nvPr/>
            </p:nvSpPr>
            <p:spPr bwMode="auto">
              <a:xfrm>
                <a:off x="729" y="2990"/>
                <a:ext cx="4461" cy="467"/>
              </a:xfrm>
              <a:prstGeom prst="rect">
                <a:avLst/>
              </a:prstGeom>
              <a:noFill/>
              <a:ln>
                <a:noFill/>
              </a:ln>
              <a:effectLst>
                <a:outerShdw dist="119812" dir="192032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endParaRPr lang="ko-KR" altLang="en-US" sz="4400">
                  <a:solidFill>
                    <a:schemeClr val="folHlink"/>
                  </a:solidFill>
                  <a:latin typeface="Helvetica" pitchFamily="2" charset="0"/>
                  <a:ea typeface="Gulim" panose="020B0600000101010101" pitchFamily="34" charset="-127"/>
                </a:endParaRPr>
              </a:p>
            </p:txBody>
          </p:sp>
        </p:grpSp>
        <p:sp>
          <p:nvSpPr>
            <p:cNvPr id="444436" name="Text Box 20">
              <a:extLst>
                <a:ext uri="{FF2B5EF4-FFF2-40B4-BE49-F238E27FC236}">
                  <a16:creationId xmlns:a16="http://schemas.microsoft.com/office/drawing/2014/main" id="{941ADBE5-4DEF-AF4A-BAD9-61D1B515FFBB}"/>
                </a:ext>
              </a:extLst>
            </p:cNvPr>
            <p:cNvSpPr txBox="1">
              <a:spLocks noChangeArrowheads="1"/>
            </p:cNvSpPr>
            <p:nvPr/>
          </p:nvSpPr>
          <p:spPr bwMode="auto">
            <a:xfrm>
              <a:off x="785" y="2753"/>
              <a:ext cx="4202" cy="519"/>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endParaRPr lang="ko-KR" altLang="en-US" sz="4800">
                <a:solidFill>
                  <a:schemeClr val="folHlink"/>
                </a:solidFill>
                <a:latin typeface="Helvetica" pitchFamily="2" charset="0"/>
                <a:ea typeface="Gulim" panose="020B0600000101010101" pitchFamily="34" charset="-127"/>
              </a:endParaRPr>
            </a:p>
          </p:txBody>
        </p:sp>
      </p:grpSp>
      <p:sp>
        <p:nvSpPr>
          <p:cNvPr id="444437" name="Rectangle 21">
            <a:extLst>
              <a:ext uri="{FF2B5EF4-FFF2-40B4-BE49-F238E27FC236}">
                <a16:creationId xmlns:a16="http://schemas.microsoft.com/office/drawing/2014/main" id="{CAA3344B-9083-AF44-9A91-EB75EF17D556}"/>
              </a:ext>
            </a:extLst>
          </p:cNvPr>
          <p:cNvSpPr>
            <a:spLocks noChangeArrowheads="1"/>
          </p:cNvSpPr>
          <p:nvPr/>
        </p:nvSpPr>
        <p:spPr bwMode="auto">
          <a:xfrm>
            <a:off x="1030288" y="4822825"/>
            <a:ext cx="7081837" cy="1185863"/>
          </a:xfrm>
          <a:prstGeom prst="rect">
            <a:avLst/>
          </a:prstGeom>
          <a:noFill/>
          <a:ln>
            <a:noFill/>
          </a:ln>
          <a:effectLst>
            <a:outerShdw dist="119812" dir="192032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4400">
                <a:solidFill>
                  <a:schemeClr val="folHlink"/>
                </a:solidFill>
                <a:latin typeface="Helvetica" pitchFamily="2" charset="0"/>
                <a:ea typeface="Gulim" panose="020B0600000101010101" pitchFamily="34" charset="-127"/>
              </a:rPr>
              <a:t>PARLEMEN AMERIKA                              </a:t>
            </a:r>
            <a:r>
              <a:rPr lang="en-US" altLang="ko-KR" sz="2800">
                <a:solidFill>
                  <a:schemeClr val="folHlink"/>
                </a:solidFill>
                <a:latin typeface="Helvetica" pitchFamily="2" charset="0"/>
                <a:ea typeface="Gulim" panose="020B0600000101010101" pitchFamily="34" charset="-127"/>
              </a:rPr>
              <a:t>PENOPANG dari kehidupan Amerika</a:t>
            </a:r>
            <a:endParaRPr lang="en-US" altLang="ko-KR" sz="4400">
              <a:solidFill>
                <a:schemeClr val="folHlink"/>
              </a:solidFill>
              <a:latin typeface="Helvetica" pitchFamily="2" charset="0"/>
              <a:ea typeface="Gulim" panose="020B0600000101010101" pitchFamily="34" charset="-127"/>
            </a:endParaRPr>
          </a:p>
        </p:txBody>
      </p:sp>
      <p:grpSp>
        <p:nvGrpSpPr>
          <p:cNvPr id="444441" name="Group 25">
            <a:extLst>
              <a:ext uri="{FF2B5EF4-FFF2-40B4-BE49-F238E27FC236}">
                <a16:creationId xmlns:a16="http://schemas.microsoft.com/office/drawing/2014/main" id="{05B87C0E-832E-1647-99F8-495E7741D589}"/>
              </a:ext>
            </a:extLst>
          </p:cNvPr>
          <p:cNvGrpSpPr>
            <a:grpSpLocks/>
          </p:cNvGrpSpPr>
          <p:nvPr/>
        </p:nvGrpSpPr>
        <p:grpSpPr bwMode="auto">
          <a:xfrm>
            <a:off x="534988" y="1682750"/>
            <a:ext cx="8102600" cy="1836738"/>
            <a:chOff x="337" y="1060"/>
            <a:chExt cx="5104" cy="1157"/>
          </a:xfrm>
        </p:grpSpPr>
        <p:sp>
          <p:nvSpPr>
            <p:cNvPr id="444439" name="Rectangle 23">
              <a:extLst>
                <a:ext uri="{FF2B5EF4-FFF2-40B4-BE49-F238E27FC236}">
                  <a16:creationId xmlns:a16="http://schemas.microsoft.com/office/drawing/2014/main" id="{71C668CF-10E3-C34E-84C6-29D7558501B7}"/>
                </a:ext>
              </a:extLst>
            </p:cNvPr>
            <p:cNvSpPr>
              <a:spLocks noChangeArrowheads="1"/>
            </p:cNvSpPr>
            <p:nvPr/>
          </p:nvSpPr>
          <p:spPr bwMode="auto">
            <a:xfrm>
              <a:off x="337" y="1060"/>
              <a:ext cx="5104" cy="1157"/>
            </a:xfrm>
            <a:prstGeom prst="rect">
              <a:avLst/>
            </a:prstGeom>
            <a:gradFill rotWithShape="0">
              <a:gsLst>
                <a:gs pos="0">
                  <a:srgbClr val="0000FF"/>
                </a:gs>
                <a:gs pos="100000">
                  <a:srgbClr val="0000FF">
                    <a:gamma/>
                    <a:shade val="0"/>
                    <a:invGamma/>
                  </a:srgbClr>
                </a:gs>
              </a:gsLst>
              <a:lin ang="5400000" scaled="1"/>
            </a:gradFill>
            <a:ln w="762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40" name="Text Box 24">
              <a:extLst>
                <a:ext uri="{FF2B5EF4-FFF2-40B4-BE49-F238E27FC236}">
                  <a16:creationId xmlns:a16="http://schemas.microsoft.com/office/drawing/2014/main" id="{89B20758-DCA9-8C41-B2C3-72125194D394}"/>
                </a:ext>
              </a:extLst>
            </p:cNvPr>
            <p:cNvSpPr txBox="1">
              <a:spLocks noChangeArrowheads="1"/>
            </p:cNvSpPr>
            <p:nvPr/>
          </p:nvSpPr>
          <p:spPr bwMode="auto">
            <a:xfrm>
              <a:off x="584" y="1135"/>
              <a:ext cx="4609" cy="979"/>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ko-KR" altLang="en-US" sz="3200">
                  <a:solidFill>
                    <a:schemeClr val="folHlink"/>
                  </a:solidFill>
                  <a:latin typeface="Arial" panose="020B0604020202020204" pitchFamily="34" charset="0"/>
                  <a:ea typeface="Gulim" panose="020B0600000101010101" pitchFamily="34" charset="-127"/>
                </a:rPr>
                <a:t> </a:t>
              </a:r>
              <a:r>
                <a:rPr lang="en-US" altLang="ko-KR" sz="3200">
                  <a:solidFill>
                    <a:schemeClr val="folHlink"/>
                  </a:solidFill>
                  <a:latin typeface="Arial" panose="020B0604020202020204" pitchFamily="34" charset="0"/>
                  <a:ea typeface="Gulim" panose="020B0600000101010101" pitchFamily="34" charset="-127"/>
                </a:rPr>
                <a:t>DOKUMEN LEGAL ATAS PERSETUJUAN RAKYAT DAN PEMERINTAH !</a:t>
              </a:r>
            </a:p>
          </p:txBody>
        </p:sp>
      </p:grpSp>
      <p:sp>
        <p:nvSpPr>
          <p:cNvPr id="444442" name="Text Box 26">
            <a:extLst>
              <a:ext uri="{FF2B5EF4-FFF2-40B4-BE49-F238E27FC236}">
                <a16:creationId xmlns:a16="http://schemas.microsoft.com/office/drawing/2014/main" id="{54A6F548-F4E5-D044-A833-563C9AEB4E9B}"/>
              </a:ext>
            </a:extLst>
          </p:cNvPr>
          <p:cNvSpPr txBox="1">
            <a:spLocks noChangeArrowheads="1"/>
          </p:cNvSpPr>
          <p:nvPr/>
        </p:nvSpPr>
        <p:spPr bwMode="auto">
          <a:xfrm>
            <a:off x="8891588" y="63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a typeface="Gulim" panose="020B0600000101010101" pitchFamily="34" charset="-127"/>
            </a:endParaRPr>
          </a:p>
        </p:txBody>
      </p:sp>
      <p:sp>
        <p:nvSpPr>
          <p:cNvPr id="444448" name="Rectangle 32">
            <a:extLst>
              <a:ext uri="{FF2B5EF4-FFF2-40B4-BE49-F238E27FC236}">
                <a16:creationId xmlns:a16="http://schemas.microsoft.com/office/drawing/2014/main" id="{C427EFA0-0044-424D-847A-E6BB1594499D}"/>
              </a:ext>
            </a:extLst>
          </p:cNvPr>
          <p:cNvSpPr>
            <a:spLocks noChangeArrowheads="1"/>
          </p:cNvSpPr>
          <p:nvPr/>
        </p:nvSpPr>
        <p:spPr bwMode="auto">
          <a:xfrm>
            <a:off x="8102600"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29</a:t>
            </a:r>
          </a:p>
        </p:txBody>
      </p:sp>
      <p:sp>
        <p:nvSpPr>
          <p:cNvPr id="444450" name="Text Box 34">
            <a:extLst>
              <a:ext uri="{FF2B5EF4-FFF2-40B4-BE49-F238E27FC236}">
                <a16:creationId xmlns:a16="http://schemas.microsoft.com/office/drawing/2014/main" id="{37859C80-7B9C-EC41-BA62-41013CE1792B}"/>
              </a:ext>
            </a:extLst>
          </p:cNvPr>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444438"/>
                                        </p:tgtEl>
                                        <p:attrNameLst>
                                          <p:attrName>style.visibility</p:attrName>
                                        </p:attrNameLst>
                                      </p:cBhvr>
                                      <p:to>
                                        <p:strVal val="visible"/>
                                      </p:to>
                                    </p:set>
                                    <p:anim calcmode="lin" valueType="num">
                                      <p:cBhvr additive="base">
                                        <p:cTn id="7" dur="5000" fill="hold"/>
                                        <p:tgtEl>
                                          <p:spTgt spid="444438"/>
                                        </p:tgtEl>
                                        <p:attrNameLst>
                                          <p:attrName>ppt_x</p:attrName>
                                        </p:attrNameLst>
                                      </p:cBhvr>
                                      <p:tavLst>
                                        <p:tav tm="0">
                                          <p:val>
                                            <p:strVal val="#ppt_x"/>
                                          </p:val>
                                        </p:tav>
                                        <p:tav tm="100000">
                                          <p:val>
                                            <p:strVal val="#ppt_x"/>
                                          </p:val>
                                        </p:tav>
                                      </p:tavLst>
                                    </p:anim>
                                    <p:anim calcmode="lin" valueType="num">
                                      <p:cBhvr additive="base">
                                        <p:cTn id="8" dur="5000" fill="hold"/>
                                        <p:tgtEl>
                                          <p:spTgt spid="4444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44441"/>
                                        </p:tgtEl>
                                        <p:attrNameLst>
                                          <p:attrName>style.visibility</p:attrName>
                                        </p:attrNameLst>
                                      </p:cBhvr>
                                      <p:to>
                                        <p:strVal val="visible"/>
                                      </p:to>
                                    </p:set>
                                    <p:animEffect transition="in" filter="wipe(left)">
                                      <p:cBhvr>
                                        <p:cTn id="13" dur="500"/>
                                        <p:tgtEl>
                                          <p:spTgt spid="444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550" name="Picture 94">
            <a:extLst>
              <a:ext uri="{FF2B5EF4-FFF2-40B4-BE49-F238E27FC236}">
                <a16:creationId xmlns:a16="http://schemas.microsoft.com/office/drawing/2014/main" id="{8889D9E8-6FAE-EE4C-B174-3C1363BF033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03507" name="Rectangle 51">
            <a:extLst>
              <a:ext uri="{FF2B5EF4-FFF2-40B4-BE49-F238E27FC236}">
                <a16:creationId xmlns:a16="http://schemas.microsoft.com/office/drawing/2014/main" id="{2C2C7712-7DA3-5843-B9B6-82A9E64F585D}"/>
              </a:ext>
            </a:extLst>
          </p:cNvPr>
          <p:cNvSpPr>
            <a:spLocks noChangeArrowheads="1"/>
          </p:cNvSpPr>
          <p:nvPr/>
        </p:nvSpPr>
        <p:spPr bwMode="auto">
          <a:xfrm>
            <a:off x="5738813" y="4878388"/>
            <a:ext cx="1982787" cy="57626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3200">
                <a:solidFill>
                  <a:schemeClr val="folHlink"/>
                </a:solidFill>
              </a:rPr>
              <a:t>12 SUKU</a:t>
            </a:r>
          </a:p>
        </p:txBody>
      </p:sp>
      <p:sp>
        <p:nvSpPr>
          <p:cNvPr id="403508" name="Rectangle 52">
            <a:extLst>
              <a:ext uri="{FF2B5EF4-FFF2-40B4-BE49-F238E27FC236}">
                <a16:creationId xmlns:a16="http://schemas.microsoft.com/office/drawing/2014/main" id="{A3CAB867-7746-6E47-A861-C2056B6662F0}"/>
              </a:ext>
            </a:extLst>
          </p:cNvPr>
          <p:cNvSpPr>
            <a:spLocks noChangeArrowheads="1"/>
          </p:cNvSpPr>
          <p:nvPr/>
        </p:nvSpPr>
        <p:spPr bwMode="auto">
          <a:xfrm>
            <a:off x="6916738" y="2241550"/>
            <a:ext cx="2114550"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t>KELUARAN</a:t>
            </a:r>
          </a:p>
        </p:txBody>
      </p:sp>
      <p:sp>
        <p:nvSpPr>
          <p:cNvPr id="403509" name="Rectangle 53">
            <a:extLst>
              <a:ext uri="{FF2B5EF4-FFF2-40B4-BE49-F238E27FC236}">
                <a16:creationId xmlns:a16="http://schemas.microsoft.com/office/drawing/2014/main" id="{1ADB1F5A-350A-684D-A009-51F17C2E9FB3}"/>
              </a:ext>
            </a:extLst>
          </p:cNvPr>
          <p:cNvSpPr>
            <a:spLocks noChangeArrowheads="1"/>
          </p:cNvSpPr>
          <p:nvPr/>
        </p:nvSpPr>
        <p:spPr bwMode="auto">
          <a:xfrm>
            <a:off x="1892300" y="5978525"/>
            <a:ext cx="2058988"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5 KOTBAH</a:t>
            </a:r>
          </a:p>
        </p:txBody>
      </p:sp>
      <p:sp>
        <p:nvSpPr>
          <p:cNvPr id="403510" name="Rectangle 54">
            <a:extLst>
              <a:ext uri="{FF2B5EF4-FFF2-40B4-BE49-F238E27FC236}">
                <a16:creationId xmlns:a16="http://schemas.microsoft.com/office/drawing/2014/main" id="{186976F9-AD4C-2C49-806A-E2FBD0A33C3B}"/>
              </a:ext>
            </a:extLst>
          </p:cNvPr>
          <p:cNvSpPr>
            <a:spLocks noChangeArrowheads="1"/>
          </p:cNvSpPr>
          <p:nvPr/>
        </p:nvSpPr>
        <p:spPr bwMode="auto">
          <a:xfrm>
            <a:off x="3765550" y="1693863"/>
            <a:ext cx="3035300"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99CCFF"/>
                </a:solidFill>
              </a:rPr>
              <a:t>TANAH DIBAGI</a:t>
            </a:r>
          </a:p>
        </p:txBody>
      </p:sp>
      <p:sp>
        <p:nvSpPr>
          <p:cNvPr id="403511" name="Rectangle 55">
            <a:extLst>
              <a:ext uri="{FF2B5EF4-FFF2-40B4-BE49-F238E27FC236}">
                <a16:creationId xmlns:a16="http://schemas.microsoft.com/office/drawing/2014/main" id="{F8E2B72E-D380-694C-8BD6-A8A636272917}"/>
              </a:ext>
            </a:extLst>
          </p:cNvPr>
          <p:cNvSpPr>
            <a:spLocks noChangeArrowheads="1"/>
          </p:cNvSpPr>
          <p:nvPr/>
        </p:nvSpPr>
        <p:spPr bwMode="auto">
          <a:xfrm>
            <a:off x="1471613" y="4167188"/>
            <a:ext cx="2916237"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HAKIM-HAKIM</a:t>
            </a:r>
          </a:p>
        </p:txBody>
      </p:sp>
      <p:sp>
        <p:nvSpPr>
          <p:cNvPr id="403512" name="Rectangle 56">
            <a:extLst>
              <a:ext uri="{FF2B5EF4-FFF2-40B4-BE49-F238E27FC236}">
                <a16:creationId xmlns:a16="http://schemas.microsoft.com/office/drawing/2014/main" id="{010D987D-750C-6249-ADF0-70A74ABC6893}"/>
              </a:ext>
            </a:extLst>
          </p:cNvPr>
          <p:cNvSpPr>
            <a:spLocks noChangeArrowheads="1"/>
          </p:cNvSpPr>
          <p:nvPr/>
        </p:nvSpPr>
        <p:spPr bwMode="auto">
          <a:xfrm>
            <a:off x="1046163" y="939800"/>
            <a:ext cx="1289050"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INJIL</a:t>
            </a:r>
          </a:p>
        </p:txBody>
      </p:sp>
      <p:sp>
        <p:nvSpPr>
          <p:cNvPr id="403514" name="Rectangle 58">
            <a:extLst>
              <a:ext uri="{FF2B5EF4-FFF2-40B4-BE49-F238E27FC236}">
                <a16:creationId xmlns:a16="http://schemas.microsoft.com/office/drawing/2014/main" id="{5610377E-357E-2246-84FE-21ADDA928308}"/>
              </a:ext>
            </a:extLst>
          </p:cNvPr>
          <p:cNvSpPr>
            <a:spLocks noChangeArrowheads="1"/>
          </p:cNvSpPr>
          <p:nvPr/>
        </p:nvSpPr>
        <p:spPr bwMode="auto">
          <a:xfrm>
            <a:off x="196850" y="5453063"/>
            <a:ext cx="2208213"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M - S - U </a:t>
            </a:r>
          </a:p>
        </p:txBody>
      </p:sp>
      <p:sp>
        <p:nvSpPr>
          <p:cNvPr id="403515" name="Rectangle 59">
            <a:extLst>
              <a:ext uri="{FF2B5EF4-FFF2-40B4-BE49-F238E27FC236}">
                <a16:creationId xmlns:a16="http://schemas.microsoft.com/office/drawing/2014/main" id="{4DCA8558-9035-DD47-B16B-34B93B0E7901}"/>
              </a:ext>
            </a:extLst>
          </p:cNvPr>
          <p:cNvSpPr>
            <a:spLocks noChangeArrowheads="1"/>
          </p:cNvSpPr>
          <p:nvPr/>
        </p:nvSpPr>
        <p:spPr bwMode="auto">
          <a:xfrm>
            <a:off x="180975" y="312738"/>
            <a:ext cx="1709738"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FF3300"/>
                </a:solidFill>
              </a:rPr>
              <a:t>Panggilan</a:t>
            </a:r>
          </a:p>
        </p:txBody>
      </p:sp>
      <p:sp>
        <p:nvSpPr>
          <p:cNvPr id="403516" name="Rectangle 60">
            <a:extLst>
              <a:ext uri="{FF2B5EF4-FFF2-40B4-BE49-F238E27FC236}">
                <a16:creationId xmlns:a16="http://schemas.microsoft.com/office/drawing/2014/main" id="{107B9B1B-6F39-984B-B9BF-E03A0966DE45}"/>
              </a:ext>
            </a:extLst>
          </p:cNvPr>
          <p:cNvSpPr>
            <a:spLocks noChangeArrowheads="1"/>
          </p:cNvSpPr>
          <p:nvPr/>
        </p:nvSpPr>
        <p:spPr bwMode="auto">
          <a:xfrm>
            <a:off x="2871788" y="4668838"/>
            <a:ext cx="1225550" cy="57626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3200">
                <a:solidFill>
                  <a:srgbClr val="99CCFF"/>
                </a:solidFill>
              </a:rPr>
              <a:t>I - I</a:t>
            </a:r>
          </a:p>
        </p:txBody>
      </p:sp>
      <p:sp>
        <p:nvSpPr>
          <p:cNvPr id="403517" name="Rectangle 61">
            <a:extLst>
              <a:ext uri="{FF2B5EF4-FFF2-40B4-BE49-F238E27FC236}">
                <a16:creationId xmlns:a16="http://schemas.microsoft.com/office/drawing/2014/main" id="{96939CD9-18DA-A64A-9E5F-E47519782D66}"/>
              </a:ext>
            </a:extLst>
          </p:cNvPr>
          <p:cNvSpPr>
            <a:spLocks noChangeArrowheads="1"/>
          </p:cNvSpPr>
          <p:nvPr/>
        </p:nvSpPr>
        <p:spPr bwMode="auto">
          <a:xfrm>
            <a:off x="6246813" y="3598863"/>
            <a:ext cx="3684587"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PERBUDAKAN</a:t>
            </a:r>
            <a:r>
              <a:rPr lang="en-US" altLang="en-US" sz="2000">
                <a:solidFill>
                  <a:schemeClr val="folHlink"/>
                </a:solidFill>
              </a:rPr>
              <a:t>          </a:t>
            </a:r>
          </a:p>
        </p:txBody>
      </p:sp>
      <p:sp>
        <p:nvSpPr>
          <p:cNvPr id="403518" name="Rectangle 62">
            <a:extLst>
              <a:ext uri="{FF2B5EF4-FFF2-40B4-BE49-F238E27FC236}">
                <a16:creationId xmlns:a16="http://schemas.microsoft.com/office/drawing/2014/main" id="{306C08E4-32E2-0B47-B92F-B036C6429B79}"/>
              </a:ext>
            </a:extLst>
          </p:cNvPr>
          <p:cNvSpPr>
            <a:spLocks noChangeArrowheads="1"/>
          </p:cNvSpPr>
          <p:nvPr/>
        </p:nvSpPr>
        <p:spPr bwMode="auto">
          <a:xfrm>
            <a:off x="3497263" y="1104900"/>
            <a:ext cx="1363662"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00CC00"/>
                </a:solidFill>
              </a:rPr>
              <a:t>SINAI</a:t>
            </a:r>
          </a:p>
        </p:txBody>
      </p:sp>
      <p:sp>
        <p:nvSpPr>
          <p:cNvPr id="403519" name="Rectangle 63">
            <a:extLst>
              <a:ext uri="{FF2B5EF4-FFF2-40B4-BE49-F238E27FC236}">
                <a16:creationId xmlns:a16="http://schemas.microsoft.com/office/drawing/2014/main" id="{8C90549A-676E-244B-8DFC-73D09BA11F54}"/>
              </a:ext>
            </a:extLst>
          </p:cNvPr>
          <p:cNvSpPr>
            <a:spLocks noChangeArrowheads="1"/>
          </p:cNvSpPr>
          <p:nvPr/>
        </p:nvSpPr>
        <p:spPr bwMode="auto">
          <a:xfrm>
            <a:off x="6270625" y="5856288"/>
            <a:ext cx="2349500"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FF3300"/>
                </a:solidFill>
              </a:rPr>
              <a:t>3  JALUR...</a:t>
            </a:r>
          </a:p>
        </p:txBody>
      </p:sp>
      <p:sp>
        <p:nvSpPr>
          <p:cNvPr id="403520" name="Rectangle 64">
            <a:extLst>
              <a:ext uri="{FF2B5EF4-FFF2-40B4-BE49-F238E27FC236}">
                <a16:creationId xmlns:a16="http://schemas.microsoft.com/office/drawing/2014/main" id="{8954AD21-17AE-E544-9E04-0EF7C8FC6A7F}"/>
              </a:ext>
            </a:extLst>
          </p:cNvPr>
          <p:cNvSpPr>
            <a:spLocks noChangeArrowheads="1"/>
          </p:cNvSpPr>
          <p:nvPr/>
        </p:nvSpPr>
        <p:spPr bwMode="auto">
          <a:xfrm>
            <a:off x="2074863" y="3006725"/>
            <a:ext cx="1679575"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FF3300"/>
                </a:solidFill>
              </a:rPr>
              <a:t>ISRAEL </a:t>
            </a:r>
          </a:p>
        </p:txBody>
      </p:sp>
      <p:sp>
        <p:nvSpPr>
          <p:cNvPr id="403522" name="Rectangle 66">
            <a:extLst>
              <a:ext uri="{FF2B5EF4-FFF2-40B4-BE49-F238E27FC236}">
                <a16:creationId xmlns:a16="http://schemas.microsoft.com/office/drawing/2014/main" id="{DFA09A84-622B-EF48-97C9-0BDD22365369}"/>
              </a:ext>
            </a:extLst>
          </p:cNvPr>
          <p:cNvSpPr>
            <a:spLocks noChangeArrowheads="1"/>
          </p:cNvSpPr>
          <p:nvPr/>
        </p:nvSpPr>
        <p:spPr bwMode="auto">
          <a:xfrm>
            <a:off x="642938" y="3394075"/>
            <a:ext cx="1293812" cy="57626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3200">
                <a:solidFill>
                  <a:srgbClr val="00CC00"/>
                </a:solidFill>
              </a:rPr>
              <a:t>Y - E</a:t>
            </a:r>
          </a:p>
        </p:txBody>
      </p:sp>
      <p:sp>
        <p:nvSpPr>
          <p:cNvPr id="403523" name="Rectangle 67">
            <a:extLst>
              <a:ext uri="{FF2B5EF4-FFF2-40B4-BE49-F238E27FC236}">
                <a16:creationId xmlns:a16="http://schemas.microsoft.com/office/drawing/2014/main" id="{BA80E5AB-0025-2942-8422-95DA04451C7E}"/>
              </a:ext>
            </a:extLst>
          </p:cNvPr>
          <p:cNvSpPr>
            <a:spLocks noChangeArrowheads="1"/>
          </p:cNvSpPr>
          <p:nvPr/>
        </p:nvSpPr>
        <p:spPr bwMode="auto">
          <a:xfrm>
            <a:off x="2263775" y="2111375"/>
            <a:ext cx="833438"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430</a:t>
            </a:r>
          </a:p>
        </p:txBody>
      </p:sp>
      <p:sp>
        <p:nvSpPr>
          <p:cNvPr id="403524" name="Rectangle 68">
            <a:extLst>
              <a:ext uri="{FF2B5EF4-FFF2-40B4-BE49-F238E27FC236}">
                <a16:creationId xmlns:a16="http://schemas.microsoft.com/office/drawing/2014/main" id="{E3616BE6-0B07-C24E-B87E-4D2A93011646}"/>
              </a:ext>
            </a:extLst>
          </p:cNvPr>
          <p:cNvSpPr>
            <a:spLocks noChangeArrowheads="1"/>
          </p:cNvSpPr>
          <p:nvPr/>
        </p:nvSpPr>
        <p:spPr bwMode="auto">
          <a:xfrm>
            <a:off x="3498850" y="541338"/>
            <a:ext cx="1981200"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t>S - D - S</a:t>
            </a:r>
          </a:p>
        </p:txBody>
      </p:sp>
      <p:sp>
        <p:nvSpPr>
          <p:cNvPr id="403525" name="Rectangle 69">
            <a:extLst>
              <a:ext uri="{FF2B5EF4-FFF2-40B4-BE49-F238E27FC236}">
                <a16:creationId xmlns:a16="http://schemas.microsoft.com/office/drawing/2014/main" id="{D50EC2B0-E404-4145-AD51-589D03AF38CF}"/>
              </a:ext>
            </a:extLst>
          </p:cNvPr>
          <p:cNvSpPr>
            <a:spLocks noChangeArrowheads="1"/>
          </p:cNvSpPr>
          <p:nvPr/>
        </p:nvSpPr>
        <p:spPr bwMode="auto">
          <a:xfrm>
            <a:off x="3919538" y="5467350"/>
            <a:ext cx="1989137"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00CC00"/>
                </a:solidFill>
              </a:rPr>
              <a:t>Z - E - N</a:t>
            </a:r>
          </a:p>
        </p:txBody>
      </p:sp>
      <p:sp>
        <p:nvSpPr>
          <p:cNvPr id="403526" name="Rectangle 70">
            <a:extLst>
              <a:ext uri="{FF2B5EF4-FFF2-40B4-BE49-F238E27FC236}">
                <a16:creationId xmlns:a16="http://schemas.microsoft.com/office/drawing/2014/main" id="{211FB8CE-BB2D-BF4C-AB78-A1A7118341B0}"/>
              </a:ext>
            </a:extLst>
          </p:cNvPr>
          <p:cNvSpPr>
            <a:spLocks noChangeArrowheads="1"/>
          </p:cNvSpPr>
          <p:nvPr/>
        </p:nvSpPr>
        <p:spPr bwMode="auto">
          <a:xfrm>
            <a:off x="3530600" y="3640138"/>
            <a:ext cx="2511425" cy="3635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1800">
                <a:solidFill>
                  <a:schemeClr val="folHlink"/>
                </a:solidFill>
              </a:rPr>
              <a:t>KISAH PARA RASUL</a:t>
            </a:r>
          </a:p>
        </p:txBody>
      </p:sp>
      <p:sp>
        <p:nvSpPr>
          <p:cNvPr id="403527" name="Rectangle 71">
            <a:extLst>
              <a:ext uri="{FF2B5EF4-FFF2-40B4-BE49-F238E27FC236}">
                <a16:creationId xmlns:a16="http://schemas.microsoft.com/office/drawing/2014/main" id="{44C089F1-E90C-4042-B092-EE8DB9779B48}"/>
              </a:ext>
            </a:extLst>
          </p:cNvPr>
          <p:cNvSpPr>
            <a:spLocks noChangeArrowheads="1"/>
          </p:cNvSpPr>
          <p:nvPr/>
        </p:nvSpPr>
        <p:spPr bwMode="auto">
          <a:xfrm>
            <a:off x="7196138" y="1047750"/>
            <a:ext cx="1917700" cy="3635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1800">
                <a:solidFill>
                  <a:srgbClr val="FF3300"/>
                </a:solidFill>
              </a:rPr>
              <a:t>SURAT-SURAT</a:t>
            </a:r>
          </a:p>
        </p:txBody>
      </p:sp>
      <p:sp>
        <p:nvSpPr>
          <p:cNvPr id="403529" name="Rectangle 73">
            <a:extLst>
              <a:ext uri="{FF2B5EF4-FFF2-40B4-BE49-F238E27FC236}">
                <a16:creationId xmlns:a16="http://schemas.microsoft.com/office/drawing/2014/main" id="{DF05F623-AF72-554F-AE5B-3509B1C2B2F8}"/>
              </a:ext>
            </a:extLst>
          </p:cNvPr>
          <p:cNvSpPr>
            <a:spLocks noChangeArrowheads="1"/>
          </p:cNvSpPr>
          <p:nvPr/>
        </p:nvSpPr>
        <p:spPr bwMode="auto">
          <a:xfrm>
            <a:off x="5657850" y="217488"/>
            <a:ext cx="2613025" cy="4540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400">
                <a:solidFill>
                  <a:srgbClr val="00CC00"/>
                </a:solidFill>
              </a:rPr>
              <a:t>KADES BARNEA</a:t>
            </a:r>
          </a:p>
        </p:txBody>
      </p:sp>
      <p:sp>
        <p:nvSpPr>
          <p:cNvPr id="403530" name="Rectangle 74">
            <a:extLst>
              <a:ext uri="{FF2B5EF4-FFF2-40B4-BE49-F238E27FC236}">
                <a16:creationId xmlns:a16="http://schemas.microsoft.com/office/drawing/2014/main" id="{87214D34-80EF-9547-BC22-785C84D1BB64}"/>
              </a:ext>
            </a:extLst>
          </p:cNvPr>
          <p:cNvSpPr>
            <a:spLocks noChangeArrowheads="1"/>
          </p:cNvSpPr>
          <p:nvPr/>
        </p:nvSpPr>
        <p:spPr bwMode="auto">
          <a:xfrm>
            <a:off x="4673600" y="4322763"/>
            <a:ext cx="833438"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t>350</a:t>
            </a:r>
          </a:p>
        </p:txBody>
      </p:sp>
      <p:sp>
        <p:nvSpPr>
          <p:cNvPr id="403531" name="Rectangle 75">
            <a:extLst>
              <a:ext uri="{FF2B5EF4-FFF2-40B4-BE49-F238E27FC236}">
                <a16:creationId xmlns:a16="http://schemas.microsoft.com/office/drawing/2014/main" id="{F3E88122-40E5-B24B-8F74-B9E642CDEE45}"/>
              </a:ext>
            </a:extLst>
          </p:cNvPr>
          <p:cNvSpPr>
            <a:spLocks noChangeArrowheads="1"/>
          </p:cNvSpPr>
          <p:nvPr/>
        </p:nvSpPr>
        <p:spPr bwMode="auto">
          <a:xfrm>
            <a:off x="5605463" y="4165600"/>
            <a:ext cx="1562100"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00CC00"/>
                </a:solidFill>
              </a:rPr>
              <a:t> YUDEA</a:t>
            </a:r>
          </a:p>
        </p:txBody>
      </p:sp>
      <p:sp>
        <p:nvSpPr>
          <p:cNvPr id="403532" name="Rectangle 76">
            <a:extLst>
              <a:ext uri="{FF2B5EF4-FFF2-40B4-BE49-F238E27FC236}">
                <a16:creationId xmlns:a16="http://schemas.microsoft.com/office/drawing/2014/main" id="{AA9D6370-0C15-3243-AD45-4E43F3F74681}"/>
              </a:ext>
            </a:extLst>
          </p:cNvPr>
          <p:cNvSpPr>
            <a:spLocks noChangeArrowheads="1"/>
          </p:cNvSpPr>
          <p:nvPr/>
        </p:nvSpPr>
        <p:spPr bwMode="auto">
          <a:xfrm>
            <a:off x="3702050" y="2473325"/>
            <a:ext cx="2101850"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70 TAHUN</a:t>
            </a:r>
          </a:p>
        </p:txBody>
      </p:sp>
      <p:sp>
        <p:nvSpPr>
          <p:cNvPr id="403533" name="Rectangle 77">
            <a:extLst>
              <a:ext uri="{FF2B5EF4-FFF2-40B4-BE49-F238E27FC236}">
                <a16:creationId xmlns:a16="http://schemas.microsoft.com/office/drawing/2014/main" id="{70345DF0-F7FA-3941-9627-FB53DCB75BB3}"/>
              </a:ext>
            </a:extLst>
          </p:cNvPr>
          <p:cNvSpPr>
            <a:spLocks noChangeArrowheads="1"/>
          </p:cNvSpPr>
          <p:nvPr/>
        </p:nvSpPr>
        <p:spPr bwMode="auto">
          <a:xfrm>
            <a:off x="366713" y="2363788"/>
            <a:ext cx="1590675"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t>GEREJA</a:t>
            </a:r>
            <a:endParaRPr lang="en-US" altLang="en-US" sz="2800" i="1"/>
          </a:p>
        </p:txBody>
      </p:sp>
      <p:sp>
        <p:nvSpPr>
          <p:cNvPr id="403535" name="Rectangle 79">
            <a:extLst>
              <a:ext uri="{FF2B5EF4-FFF2-40B4-BE49-F238E27FC236}">
                <a16:creationId xmlns:a16="http://schemas.microsoft.com/office/drawing/2014/main" id="{802205C6-F28F-4D44-A4AD-EA3C4F119BF7}"/>
              </a:ext>
            </a:extLst>
          </p:cNvPr>
          <p:cNvSpPr>
            <a:spLocks noChangeArrowheads="1"/>
          </p:cNvSpPr>
          <p:nvPr/>
        </p:nvSpPr>
        <p:spPr bwMode="auto">
          <a:xfrm>
            <a:off x="7204075" y="4378325"/>
            <a:ext cx="1927225"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T - B - B</a:t>
            </a:r>
          </a:p>
        </p:txBody>
      </p:sp>
      <p:sp>
        <p:nvSpPr>
          <p:cNvPr id="403536" name="Rectangle 80">
            <a:extLst>
              <a:ext uri="{FF2B5EF4-FFF2-40B4-BE49-F238E27FC236}">
                <a16:creationId xmlns:a16="http://schemas.microsoft.com/office/drawing/2014/main" id="{F4AEB90D-01FB-C045-BD78-005976AFE248}"/>
              </a:ext>
            </a:extLst>
          </p:cNvPr>
          <p:cNvSpPr>
            <a:spLocks noChangeArrowheads="1"/>
          </p:cNvSpPr>
          <p:nvPr/>
        </p:nvSpPr>
        <p:spPr bwMode="auto">
          <a:xfrm>
            <a:off x="5927725" y="904875"/>
            <a:ext cx="615950"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40</a:t>
            </a:r>
          </a:p>
        </p:txBody>
      </p:sp>
      <p:sp>
        <p:nvSpPr>
          <p:cNvPr id="403537" name="Rectangle 81">
            <a:extLst>
              <a:ext uri="{FF2B5EF4-FFF2-40B4-BE49-F238E27FC236}">
                <a16:creationId xmlns:a16="http://schemas.microsoft.com/office/drawing/2014/main" id="{01DB3F43-D99B-0E47-8C36-47794635E703}"/>
              </a:ext>
            </a:extLst>
          </p:cNvPr>
          <p:cNvSpPr>
            <a:spLocks noChangeArrowheads="1"/>
          </p:cNvSpPr>
          <p:nvPr/>
        </p:nvSpPr>
        <p:spPr bwMode="auto">
          <a:xfrm>
            <a:off x="561975" y="1557338"/>
            <a:ext cx="1824038"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00CC00"/>
                </a:solidFill>
              </a:rPr>
              <a:t>YERIKHO</a:t>
            </a:r>
            <a:endParaRPr lang="en-US" altLang="en-US" sz="2800">
              <a:solidFill>
                <a:schemeClr val="folHlink"/>
              </a:solidFill>
            </a:endParaRPr>
          </a:p>
        </p:txBody>
      </p:sp>
      <p:sp>
        <p:nvSpPr>
          <p:cNvPr id="403538" name="Rectangle 82">
            <a:extLst>
              <a:ext uri="{FF2B5EF4-FFF2-40B4-BE49-F238E27FC236}">
                <a16:creationId xmlns:a16="http://schemas.microsoft.com/office/drawing/2014/main" id="{6F2345A5-CDDD-C24A-8793-07830AAB0E3B}"/>
              </a:ext>
            </a:extLst>
          </p:cNvPr>
          <p:cNvSpPr>
            <a:spLocks noChangeArrowheads="1"/>
          </p:cNvSpPr>
          <p:nvPr/>
        </p:nvSpPr>
        <p:spPr bwMode="auto">
          <a:xfrm>
            <a:off x="0" y="4889500"/>
            <a:ext cx="1571625"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FF3300"/>
                </a:solidFill>
              </a:rPr>
              <a:t>WAHYU</a:t>
            </a:r>
          </a:p>
        </p:txBody>
      </p:sp>
      <p:sp>
        <p:nvSpPr>
          <p:cNvPr id="403539" name="Rectangle 83">
            <a:extLst>
              <a:ext uri="{FF2B5EF4-FFF2-40B4-BE49-F238E27FC236}">
                <a16:creationId xmlns:a16="http://schemas.microsoft.com/office/drawing/2014/main" id="{5B97C9A2-C681-164E-A96B-FAE8C48C62A5}"/>
              </a:ext>
            </a:extLst>
          </p:cNvPr>
          <p:cNvSpPr>
            <a:spLocks noChangeArrowheads="1"/>
          </p:cNvSpPr>
          <p:nvPr/>
        </p:nvSpPr>
        <p:spPr bwMode="auto">
          <a:xfrm>
            <a:off x="6042025" y="2876550"/>
            <a:ext cx="2332038"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FF3300"/>
                </a:solidFill>
              </a:rPr>
              <a:t>NABI-NABI</a:t>
            </a:r>
          </a:p>
        </p:txBody>
      </p:sp>
      <p:sp>
        <p:nvSpPr>
          <p:cNvPr id="403543" name="Text Box 87">
            <a:extLst>
              <a:ext uri="{FF2B5EF4-FFF2-40B4-BE49-F238E27FC236}">
                <a16:creationId xmlns:a16="http://schemas.microsoft.com/office/drawing/2014/main" id="{0A6289F7-3D3A-584E-953C-8BF142369607}"/>
              </a:ext>
            </a:extLst>
          </p:cNvPr>
          <p:cNvSpPr txBox="1">
            <a:spLocks noChangeArrowheads="1"/>
          </p:cNvSpPr>
          <p:nvPr/>
        </p:nvSpPr>
        <p:spPr bwMode="auto">
          <a:xfrm>
            <a:off x="8891588" y="63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A27C"/>
              </a:solidFill>
            </a:endParaRPr>
          </a:p>
        </p:txBody>
      </p:sp>
      <p:sp>
        <p:nvSpPr>
          <p:cNvPr id="403549" name="Rectangle 93">
            <a:extLst>
              <a:ext uri="{FF2B5EF4-FFF2-40B4-BE49-F238E27FC236}">
                <a16:creationId xmlns:a16="http://schemas.microsoft.com/office/drawing/2014/main" id="{DD35F369-0D53-4D4A-9750-52755263E8FF}"/>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30</a:t>
            </a:r>
          </a:p>
        </p:txBody>
      </p:sp>
      <p:sp>
        <p:nvSpPr>
          <p:cNvPr id="403551" name="Text Box 34">
            <a:extLst>
              <a:ext uri="{FF2B5EF4-FFF2-40B4-BE49-F238E27FC236}">
                <a16:creationId xmlns:a16="http://schemas.microsoft.com/office/drawing/2014/main" id="{AF833EF3-329D-4D46-878C-43860E016002}"/>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latin typeface="Arial" panose="020B0604020202020204" pitchFamily="34" charset="0"/>
                <a:ea typeface="ＭＳ Ｐゴシック" panose="020B0600070205080204" pitchFamily="34" charset="-128"/>
              </a:rPr>
              <a:t>© </a:t>
            </a:r>
            <a:r>
              <a:rPr lang="en-US" altLang="en-US" sz="1000">
                <a:solidFill>
                  <a:srgbClr val="FFFFFF"/>
                </a:solidFill>
                <a:latin typeface="Arial" panose="020B0604020202020204" pitchFamily="34" charset="0"/>
                <a:ea typeface="ＭＳ Ｐゴシック" panose="020B0600070205080204" pitchFamily="34" charset="-128"/>
              </a:rPr>
              <a:t>2006</a:t>
            </a:r>
            <a:r>
              <a:rPr lang="en-US" altLang="en-US" sz="900">
                <a:solidFill>
                  <a:srgbClr val="FFFFFF"/>
                </a:solidFill>
                <a:latin typeface="Arial" panose="020B0604020202020204" pitchFamily="34" charset="0"/>
                <a:ea typeface="ＭＳ Ｐゴシック" panose="020B0600070205080204" pitchFamily="34" charset="-128"/>
              </a:rPr>
              <a:t> TBBMI</a:t>
            </a:r>
          </a:p>
        </p:txBody>
      </p:sp>
      <p:sp>
        <p:nvSpPr>
          <p:cNvPr id="645155" name="Rectangle 35">
            <a:extLst>
              <a:ext uri="{FF2B5EF4-FFF2-40B4-BE49-F238E27FC236}">
                <a16:creationId xmlns:a16="http://schemas.microsoft.com/office/drawing/2014/main" id="{34B2DB8E-161E-4645-B6DD-D120806060E3}"/>
              </a:ext>
            </a:extLst>
          </p:cNvPr>
          <p:cNvSpPr>
            <a:spLocks noChangeArrowheads="1"/>
          </p:cNvSpPr>
          <p:nvPr/>
        </p:nvSpPr>
        <p:spPr bwMode="auto">
          <a:xfrm>
            <a:off x="7477125" y="6526213"/>
            <a:ext cx="808038"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9.65.05a.</a:t>
            </a:r>
          </a:p>
        </p:txBody>
      </p:sp>
    </p:spTree>
  </p:cSld>
  <p:clrMapOvr>
    <a:masterClrMapping/>
  </p:clrMapOvr>
  <p:transition advTm="0">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03515"/>
                                        </p:tgtEl>
                                        <p:attrNameLst>
                                          <p:attrName>style.visibility</p:attrName>
                                        </p:attrNameLst>
                                      </p:cBhvr>
                                      <p:to>
                                        <p:strVal val="visible"/>
                                      </p:to>
                                    </p:set>
                                    <p:anim calcmode="lin" valueType="num">
                                      <p:cBhvr>
                                        <p:cTn id="7" dur="500" fill="hold"/>
                                        <p:tgtEl>
                                          <p:spTgt spid="403515"/>
                                        </p:tgtEl>
                                        <p:attrNameLst>
                                          <p:attrName>ppt_w</p:attrName>
                                        </p:attrNameLst>
                                      </p:cBhvr>
                                      <p:tavLst>
                                        <p:tav tm="0">
                                          <p:val>
                                            <p:fltVal val="0"/>
                                          </p:val>
                                        </p:tav>
                                        <p:tav tm="100000">
                                          <p:val>
                                            <p:strVal val="#ppt_w"/>
                                          </p:val>
                                        </p:tav>
                                      </p:tavLst>
                                    </p:anim>
                                    <p:anim calcmode="lin" valueType="num">
                                      <p:cBhvr>
                                        <p:cTn id="8" dur="500" fill="hold"/>
                                        <p:tgtEl>
                                          <p:spTgt spid="403515"/>
                                        </p:tgtEl>
                                        <p:attrNameLst>
                                          <p:attrName>ppt_h</p:attrName>
                                        </p:attrNameLst>
                                      </p:cBhvr>
                                      <p:tavLst>
                                        <p:tav tm="0">
                                          <p:val>
                                            <p:fltVal val="0"/>
                                          </p:val>
                                        </p:tav>
                                        <p:tav tm="100000">
                                          <p:val>
                                            <p:strVal val="#ppt_h"/>
                                          </p:val>
                                        </p:tav>
                                      </p:tavLst>
                                    </p:anim>
                                    <p:anim calcmode="lin" valueType="num">
                                      <p:cBhvr>
                                        <p:cTn id="9" dur="500" fill="hold"/>
                                        <p:tgtEl>
                                          <p:spTgt spid="403515"/>
                                        </p:tgtEl>
                                        <p:attrNameLst>
                                          <p:attrName>ppt_x</p:attrName>
                                        </p:attrNameLst>
                                      </p:cBhvr>
                                      <p:tavLst>
                                        <p:tav tm="0">
                                          <p:val>
                                            <p:fltVal val="0.5"/>
                                          </p:val>
                                        </p:tav>
                                        <p:tav tm="100000">
                                          <p:val>
                                            <p:strVal val="#ppt_x"/>
                                          </p:val>
                                        </p:tav>
                                      </p:tavLst>
                                    </p:anim>
                                    <p:anim calcmode="lin" valueType="num">
                                      <p:cBhvr>
                                        <p:cTn id="10" dur="500" fill="hold"/>
                                        <p:tgtEl>
                                          <p:spTgt spid="4035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03535"/>
                                        </p:tgtEl>
                                        <p:attrNameLst>
                                          <p:attrName>style.visibility</p:attrName>
                                        </p:attrNameLst>
                                      </p:cBhvr>
                                      <p:to>
                                        <p:strVal val="visible"/>
                                      </p:to>
                                    </p:set>
                                    <p:anim calcmode="lin" valueType="num">
                                      <p:cBhvr>
                                        <p:cTn id="14" dur="500" fill="hold"/>
                                        <p:tgtEl>
                                          <p:spTgt spid="403535"/>
                                        </p:tgtEl>
                                        <p:attrNameLst>
                                          <p:attrName>ppt_w</p:attrName>
                                        </p:attrNameLst>
                                      </p:cBhvr>
                                      <p:tavLst>
                                        <p:tav tm="0">
                                          <p:val>
                                            <p:fltVal val="0"/>
                                          </p:val>
                                        </p:tav>
                                        <p:tav tm="100000">
                                          <p:val>
                                            <p:strVal val="#ppt_w"/>
                                          </p:val>
                                        </p:tav>
                                      </p:tavLst>
                                    </p:anim>
                                    <p:anim calcmode="lin" valueType="num">
                                      <p:cBhvr>
                                        <p:cTn id="15" dur="500" fill="hold"/>
                                        <p:tgtEl>
                                          <p:spTgt spid="403535"/>
                                        </p:tgtEl>
                                        <p:attrNameLst>
                                          <p:attrName>ppt_h</p:attrName>
                                        </p:attrNameLst>
                                      </p:cBhvr>
                                      <p:tavLst>
                                        <p:tav tm="0">
                                          <p:val>
                                            <p:fltVal val="0"/>
                                          </p:val>
                                        </p:tav>
                                        <p:tav tm="100000">
                                          <p:val>
                                            <p:strVal val="#ppt_h"/>
                                          </p:val>
                                        </p:tav>
                                      </p:tavLst>
                                    </p:anim>
                                    <p:anim calcmode="lin" valueType="num">
                                      <p:cBhvr>
                                        <p:cTn id="16" dur="500" fill="hold"/>
                                        <p:tgtEl>
                                          <p:spTgt spid="403535"/>
                                        </p:tgtEl>
                                        <p:attrNameLst>
                                          <p:attrName>ppt_x</p:attrName>
                                        </p:attrNameLst>
                                      </p:cBhvr>
                                      <p:tavLst>
                                        <p:tav tm="0">
                                          <p:val>
                                            <p:fltVal val="0.5"/>
                                          </p:val>
                                        </p:tav>
                                        <p:tav tm="100000">
                                          <p:val>
                                            <p:strVal val="#ppt_x"/>
                                          </p:val>
                                        </p:tav>
                                      </p:tavLst>
                                    </p:anim>
                                    <p:anim calcmode="lin" valueType="num">
                                      <p:cBhvr>
                                        <p:cTn id="17" dur="500" fill="hold"/>
                                        <p:tgtEl>
                                          <p:spTgt spid="40353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403516"/>
                                        </p:tgtEl>
                                        <p:attrNameLst>
                                          <p:attrName>style.visibility</p:attrName>
                                        </p:attrNameLst>
                                      </p:cBhvr>
                                      <p:to>
                                        <p:strVal val="visible"/>
                                      </p:to>
                                    </p:set>
                                    <p:anim calcmode="lin" valueType="num">
                                      <p:cBhvr>
                                        <p:cTn id="21" dur="500" fill="hold"/>
                                        <p:tgtEl>
                                          <p:spTgt spid="403516"/>
                                        </p:tgtEl>
                                        <p:attrNameLst>
                                          <p:attrName>ppt_w</p:attrName>
                                        </p:attrNameLst>
                                      </p:cBhvr>
                                      <p:tavLst>
                                        <p:tav tm="0">
                                          <p:val>
                                            <p:fltVal val="0"/>
                                          </p:val>
                                        </p:tav>
                                        <p:tav tm="100000">
                                          <p:val>
                                            <p:strVal val="#ppt_w"/>
                                          </p:val>
                                        </p:tav>
                                      </p:tavLst>
                                    </p:anim>
                                    <p:anim calcmode="lin" valueType="num">
                                      <p:cBhvr>
                                        <p:cTn id="22" dur="500" fill="hold"/>
                                        <p:tgtEl>
                                          <p:spTgt spid="403516"/>
                                        </p:tgtEl>
                                        <p:attrNameLst>
                                          <p:attrName>ppt_h</p:attrName>
                                        </p:attrNameLst>
                                      </p:cBhvr>
                                      <p:tavLst>
                                        <p:tav tm="0">
                                          <p:val>
                                            <p:fltVal val="0"/>
                                          </p:val>
                                        </p:tav>
                                        <p:tav tm="100000">
                                          <p:val>
                                            <p:strVal val="#ppt_h"/>
                                          </p:val>
                                        </p:tav>
                                      </p:tavLst>
                                    </p:anim>
                                    <p:anim calcmode="lin" valueType="num">
                                      <p:cBhvr>
                                        <p:cTn id="23" dur="500" fill="hold"/>
                                        <p:tgtEl>
                                          <p:spTgt spid="403516"/>
                                        </p:tgtEl>
                                        <p:attrNameLst>
                                          <p:attrName>ppt_x</p:attrName>
                                        </p:attrNameLst>
                                      </p:cBhvr>
                                      <p:tavLst>
                                        <p:tav tm="0">
                                          <p:val>
                                            <p:fltVal val="0.5"/>
                                          </p:val>
                                        </p:tav>
                                        <p:tav tm="100000">
                                          <p:val>
                                            <p:strVal val="#ppt_x"/>
                                          </p:val>
                                        </p:tav>
                                      </p:tavLst>
                                    </p:anim>
                                    <p:anim calcmode="lin" valueType="num">
                                      <p:cBhvr>
                                        <p:cTn id="24" dur="500" fill="hold"/>
                                        <p:tgtEl>
                                          <p:spTgt spid="40351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403507"/>
                                        </p:tgtEl>
                                        <p:attrNameLst>
                                          <p:attrName>style.visibility</p:attrName>
                                        </p:attrNameLst>
                                      </p:cBhvr>
                                      <p:to>
                                        <p:strVal val="visible"/>
                                      </p:to>
                                    </p:set>
                                    <p:anim calcmode="lin" valueType="num">
                                      <p:cBhvr>
                                        <p:cTn id="28" dur="500" fill="hold"/>
                                        <p:tgtEl>
                                          <p:spTgt spid="403507"/>
                                        </p:tgtEl>
                                        <p:attrNameLst>
                                          <p:attrName>ppt_w</p:attrName>
                                        </p:attrNameLst>
                                      </p:cBhvr>
                                      <p:tavLst>
                                        <p:tav tm="0">
                                          <p:val>
                                            <p:fltVal val="0"/>
                                          </p:val>
                                        </p:tav>
                                        <p:tav tm="100000">
                                          <p:val>
                                            <p:strVal val="#ppt_w"/>
                                          </p:val>
                                        </p:tav>
                                      </p:tavLst>
                                    </p:anim>
                                    <p:anim calcmode="lin" valueType="num">
                                      <p:cBhvr>
                                        <p:cTn id="29" dur="500" fill="hold"/>
                                        <p:tgtEl>
                                          <p:spTgt spid="403507"/>
                                        </p:tgtEl>
                                        <p:attrNameLst>
                                          <p:attrName>ppt_h</p:attrName>
                                        </p:attrNameLst>
                                      </p:cBhvr>
                                      <p:tavLst>
                                        <p:tav tm="0">
                                          <p:val>
                                            <p:fltVal val="0"/>
                                          </p:val>
                                        </p:tav>
                                        <p:tav tm="100000">
                                          <p:val>
                                            <p:strVal val="#ppt_h"/>
                                          </p:val>
                                        </p:tav>
                                      </p:tavLst>
                                    </p:anim>
                                    <p:anim calcmode="lin" valueType="num">
                                      <p:cBhvr>
                                        <p:cTn id="30" dur="500" fill="hold"/>
                                        <p:tgtEl>
                                          <p:spTgt spid="403507"/>
                                        </p:tgtEl>
                                        <p:attrNameLst>
                                          <p:attrName>ppt_x</p:attrName>
                                        </p:attrNameLst>
                                      </p:cBhvr>
                                      <p:tavLst>
                                        <p:tav tm="0">
                                          <p:val>
                                            <p:fltVal val="0.5"/>
                                          </p:val>
                                        </p:tav>
                                        <p:tav tm="100000">
                                          <p:val>
                                            <p:strVal val="#ppt_x"/>
                                          </p:val>
                                        </p:tav>
                                      </p:tavLst>
                                    </p:anim>
                                    <p:anim calcmode="lin" valueType="num">
                                      <p:cBhvr>
                                        <p:cTn id="31" dur="500" fill="hold"/>
                                        <p:tgtEl>
                                          <p:spTgt spid="40350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403517"/>
                                        </p:tgtEl>
                                        <p:attrNameLst>
                                          <p:attrName>style.visibility</p:attrName>
                                        </p:attrNameLst>
                                      </p:cBhvr>
                                      <p:to>
                                        <p:strVal val="visible"/>
                                      </p:to>
                                    </p:set>
                                    <p:anim calcmode="lin" valueType="num">
                                      <p:cBhvr>
                                        <p:cTn id="35" dur="500" fill="hold"/>
                                        <p:tgtEl>
                                          <p:spTgt spid="403517"/>
                                        </p:tgtEl>
                                        <p:attrNameLst>
                                          <p:attrName>ppt_w</p:attrName>
                                        </p:attrNameLst>
                                      </p:cBhvr>
                                      <p:tavLst>
                                        <p:tav tm="0">
                                          <p:val>
                                            <p:fltVal val="0"/>
                                          </p:val>
                                        </p:tav>
                                        <p:tav tm="100000">
                                          <p:val>
                                            <p:strVal val="#ppt_w"/>
                                          </p:val>
                                        </p:tav>
                                      </p:tavLst>
                                    </p:anim>
                                    <p:anim calcmode="lin" valueType="num">
                                      <p:cBhvr>
                                        <p:cTn id="36" dur="500" fill="hold"/>
                                        <p:tgtEl>
                                          <p:spTgt spid="403517"/>
                                        </p:tgtEl>
                                        <p:attrNameLst>
                                          <p:attrName>ppt_h</p:attrName>
                                        </p:attrNameLst>
                                      </p:cBhvr>
                                      <p:tavLst>
                                        <p:tav tm="0">
                                          <p:val>
                                            <p:fltVal val="0"/>
                                          </p:val>
                                        </p:tav>
                                        <p:tav tm="100000">
                                          <p:val>
                                            <p:strVal val="#ppt_h"/>
                                          </p:val>
                                        </p:tav>
                                      </p:tavLst>
                                    </p:anim>
                                    <p:anim calcmode="lin" valueType="num">
                                      <p:cBhvr>
                                        <p:cTn id="37" dur="500" fill="hold"/>
                                        <p:tgtEl>
                                          <p:spTgt spid="403517"/>
                                        </p:tgtEl>
                                        <p:attrNameLst>
                                          <p:attrName>ppt_x</p:attrName>
                                        </p:attrNameLst>
                                      </p:cBhvr>
                                      <p:tavLst>
                                        <p:tav tm="0">
                                          <p:val>
                                            <p:fltVal val="0.5"/>
                                          </p:val>
                                        </p:tav>
                                        <p:tav tm="100000">
                                          <p:val>
                                            <p:strVal val="#ppt_x"/>
                                          </p:val>
                                        </p:tav>
                                      </p:tavLst>
                                    </p:anim>
                                    <p:anim calcmode="lin" valueType="num">
                                      <p:cBhvr>
                                        <p:cTn id="38" dur="500" fill="hold"/>
                                        <p:tgtEl>
                                          <p:spTgt spid="40351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403508"/>
                                        </p:tgtEl>
                                        <p:attrNameLst>
                                          <p:attrName>style.visibility</p:attrName>
                                        </p:attrNameLst>
                                      </p:cBhvr>
                                      <p:to>
                                        <p:strVal val="visible"/>
                                      </p:to>
                                    </p:set>
                                    <p:anim calcmode="lin" valueType="num">
                                      <p:cBhvr>
                                        <p:cTn id="42" dur="500" fill="hold"/>
                                        <p:tgtEl>
                                          <p:spTgt spid="403508"/>
                                        </p:tgtEl>
                                        <p:attrNameLst>
                                          <p:attrName>ppt_w</p:attrName>
                                        </p:attrNameLst>
                                      </p:cBhvr>
                                      <p:tavLst>
                                        <p:tav tm="0">
                                          <p:val>
                                            <p:fltVal val="0"/>
                                          </p:val>
                                        </p:tav>
                                        <p:tav tm="100000">
                                          <p:val>
                                            <p:strVal val="#ppt_w"/>
                                          </p:val>
                                        </p:tav>
                                      </p:tavLst>
                                    </p:anim>
                                    <p:anim calcmode="lin" valueType="num">
                                      <p:cBhvr>
                                        <p:cTn id="43" dur="500" fill="hold"/>
                                        <p:tgtEl>
                                          <p:spTgt spid="403508"/>
                                        </p:tgtEl>
                                        <p:attrNameLst>
                                          <p:attrName>ppt_h</p:attrName>
                                        </p:attrNameLst>
                                      </p:cBhvr>
                                      <p:tavLst>
                                        <p:tav tm="0">
                                          <p:val>
                                            <p:fltVal val="0"/>
                                          </p:val>
                                        </p:tav>
                                        <p:tav tm="100000">
                                          <p:val>
                                            <p:strVal val="#ppt_h"/>
                                          </p:val>
                                        </p:tav>
                                      </p:tavLst>
                                    </p:anim>
                                    <p:anim calcmode="lin" valueType="num">
                                      <p:cBhvr>
                                        <p:cTn id="44" dur="500" fill="hold"/>
                                        <p:tgtEl>
                                          <p:spTgt spid="403508"/>
                                        </p:tgtEl>
                                        <p:attrNameLst>
                                          <p:attrName>ppt_x</p:attrName>
                                        </p:attrNameLst>
                                      </p:cBhvr>
                                      <p:tavLst>
                                        <p:tav tm="0">
                                          <p:val>
                                            <p:fltVal val="0.5"/>
                                          </p:val>
                                        </p:tav>
                                        <p:tav tm="100000">
                                          <p:val>
                                            <p:strVal val="#ppt_x"/>
                                          </p:val>
                                        </p:tav>
                                      </p:tavLst>
                                    </p:anim>
                                    <p:anim calcmode="lin" valueType="num">
                                      <p:cBhvr>
                                        <p:cTn id="45" dur="500" fill="hold"/>
                                        <p:tgtEl>
                                          <p:spTgt spid="40350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grpId="0" nodeType="afterEffect">
                                  <p:stCondLst>
                                    <p:cond delay="0"/>
                                  </p:stCondLst>
                                  <p:childTnLst>
                                    <p:set>
                                      <p:cBhvr>
                                        <p:cTn id="48" dur="1" fill="hold">
                                          <p:stCondLst>
                                            <p:cond delay="0"/>
                                          </p:stCondLst>
                                        </p:cTn>
                                        <p:tgtEl>
                                          <p:spTgt spid="403518"/>
                                        </p:tgtEl>
                                        <p:attrNameLst>
                                          <p:attrName>style.visibility</p:attrName>
                                        </p:attrNameLst>
                                      </p:cBhvr>
                                      <p:to>
                                        <p:strVal val="visible"/>
                                      </p:to>
                                    </p:set>
                                    <p:anim calcmode="lin" valueType="num">
                                      <p:cBhvr>
                                        <p:cTn id="49" dur="500" fill="hold"/>
                                        <p:tgtEl>
                                          <p:spTgt spid="403518"/>
                                        </p:tgtEl>
                                        <p:attrNameLst>
                                          <p:attrName>ppt_w</p:attrName>
                                        </p:attrNameLst>
                                      </p:cBhvr>
                                      <p:tavLst>
                                        <p:tav tm="0">
                                          <p:val>
                                            <p:fltVal val="0"/>
                                          </p:val>
                                        </p:tav>
                                        <p:tav tm="100000">
                                          <p:val>
                                            <p:strVal val="#ppt_w"/>
                                          </p:val>
                                        </p:tav>
                                      </p:tavLst>
                                    </p:anim>
                                    <p:anim calcmode="lin" valueType="num">
                                      <p:cBhvr>
                                        <p:cTn id="50" dur="500" fill="hold"/>
                                        <p:tgtEl>
                                          <p:spTgt spid="403518"/>
                                        </p:tgtEl>
                                        <p:attrNameLst>
                                          <p:attrName>ppt_h</p:attrName>
                                        </p:attrNameLst>
                                      </p:cBhvr>
                                      <p:tavLst>
                                        <p:tav tm="0">
                                          <p:val>
                                            <p:fltVal val="0"/>
                                          </p:val>
                                        </p:tav>
                                        <p:tav tm="100000">
                                          <p:val>
                                            <p:strVal val="#ppt_h"/>
                                          </p:val>
                                        </p:tav>
                                      </p:tavLst>
                                    </p:anim>
                                    <p:anim calcmode="lin" valueType="num">
                                      <p:cBhvr>
                                        <p:cTn id="51" dur="500" fill="hold"/>
                                        <p:tgtEl>
                                          <p:spTgt spid="403518"/>
                                        </p:tgtEl>
                                        <p:attrNameLst>
                                          <p:attrName>ppt_x</p:attrName>
                                        </p:attrNameLst>
                                      </p:cBhvr>
                                      <p:tavLst>
                                        <p:tav tm="0">
                                          <p:val>
                                            <p:fltVal val="0.5"/>
                                          </p:val>
                                        </p:tav>
                                        <p:tav tm="100000">
                                          <p:val>
                                            <p:strVal val="#ppt_x"/>
                                          </p:val>
                                        </p:tav>
                                      </p:tavLst>
                                    </p:anim>
                                    <p:anim calcmode="lin" valueType="num">
                                      <p:cBhvr>
                                        <p:cTn id="52" dur="500" fill="hold"/>
                                        <p:tgtEl>
                                          <p:spTgt spid="403518"/>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grpId="0" nodeType="afterEffect">
                                  <p:stCondLst>
                                    <p:cond delay="0"/>
                                  </p:stCondLst>
                                  <p:childTnLst>
                                    <p:set>
                                      <p:cBhvr>
                                        <p:cTn id="55" dur="1" fill="hold">
                                          <p:stCondLst>
                                            <p:cond delay="0"/>
                                          </p:stCondLst>
                                        </p:cTn>
                                        <p:tgtEl>
                                          <p:spTgt spid="403514"/>
                                        </p:tgtEl>
                                        <p:attrNameLst>
                                          <p:attrName>style.visibility</p:attrName>
                                        </p:attrNameLst>
                                      </p:cBhvr>
                                      <p:to>
                                        <p:strVal val="visible"/>
                                      </p:to>
                                    </p:set>
                                    <p:anim calcmode="lin" valueType="num">
                                      <p:cBhvr>
                                        <p:cTn id="56" dur="500" fill="hold"/>
                                        <p:tgtEl>
                                          <p:spTgt spid="403514"/>
                                        </p:tgtEl>
                                        <p:attrNameLst>
                                          <p:attrName>ppt_w</p:attrName>
                                        </p:attrNameLst>
                                      </p:cBhvr>
                                      <p:tavLst>
                                        <p:tav tm="0">
                                          <p:val>
                                            <p:fltVal val="0"/>
                                          </p:val>
                                        </p:tav>
                                        <p:tav tm="100000">
                                          <p:val>
                                            <p:strVal val="#ppt_w"/>
                                          </p:val>
                                        </p:tav>
                                      </p:tavLst>
                                    </p:anim>
                                    <p:anim calcmode="lin" valueType="num">
                                      <p:cBhvr>
                                        <p:cTn id="57" dur="500" fill="hold"/>
                                        <p:tgtEl>
                                          <p:spTgt spid="403514"/>
                                        </p:tgtEl>
                                        <p:attrNameLst>
                                          <p:attrName>ppt_h</p:attrName>
                                        </p:attrNameLst>
                                      </p:cBhvr>
                                      <p:tavLst>
                                        <p:tav tm="0">
                                          <p:val>
                                            <p:fltVal val="0"/>
                                          </p:val>
                                        </p:tav>
                                        <p:tav tm="100000">
                                          <p:val>
                                            <p:strVal val="#ppt_h"/>
                                          </p:val>
                                        </p:tav>
                                      </p:tavLst>
                                    </p:anim>
                                    <p:anim calcmode="lin" valueType="num">
                                      <p:cBhvr>
                                        <p:cTn id="58" dur="500" fill="hold"/>
                                        <p:tgtEl>
                                          <p:spTgt spid="403514"/>
                                        </p:tgtEl>
                                        <p:attrNameLst>
                                          <p:attrName>ppt_x</p:attrName>
                                        </p:attrNameLst>
                                      </p:cBhvr>
                                      <p:tavLst>
                                        <p:tav tm="0">
                                          <p:val>
                                            <p:fltVal val="0.5"/>
                                          </p:val>
                                        </p:tav>
                                        <p:tav tm="100000">
                                          <p:val>
                                            <p:strVal val="#ppt_x"/>
                                          </p:val>
                                        </p:tav>
                                      </p:tavLst>
                                    </p:anim>
                                    <p:anim calcmode="lin" valueType="num">
                                      <p:cBhvr>
                                        <p:cTn id="59" dur="500" fill="hold"/>
                                        <p:tgtEl>
                                          <p:spTgt spid="403514"/>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grpId="0" nodeType="afterEffect">
                                  <p:stCondLst>
                                    <p:cond delay="0"/>
                                  </p:stCondLst>
                                  <p:childTnLst>
                                    <p:set>
                                      <p:cBhvr>
                                        <p:cTn id="62" dur="1" fill="hold">
                                          <p:stCondLst>
                                            <p:cond delay="0"/>
                                          </p:stCondLst>
                                        </p:cTn>
                                        <p:tgtEl>
                                          <p:spTgt spid="403536"/>
                                        </p:tgtEl>
                                        <p:attrNameLst>
                                          <p:attrName>style.visibility</p:attrName>
                                        </p:attrNameLst>
                                      </p:cBhvr>
                                      <p:to>
                                        <p:strVal val="visible"/>
                                      </p:to>
                                    </p:set>
                                    <p:anim calcmode="lin" valueType="num">
                                      <p:cBhvr>
                                        <p:cTn id="63" dur="500" fill="hold"/>
                                        <p:tgtEl>
                                          <p:spTgt spid="403536"/>
                                        </p:tgtEl>
                                        <p:attrNameLst>
                                          <p:attrName>ppt_w</p:attrName>
                                        </p:attrNameLst>
                                      </p:cBhvr>
                                      <p:tavLst>
                                        <p:tav tm="0">
                                          <p:val>
                                            <p:fltVal val="0"/>
                                          </p:val>
                                        </p:tav>
                                        <p:tav tm="100000">
                                          <p:val>
                                            <p:strVal val="#ppt_w"/>
                                          </p:val>
                                        </p:tav>
                                      </p:tavLst>
                                    </p:anim>
                                    <p:anim calcmode="lin" valueType="num">
                                      <p:cBhvr>
                                        <p:cTn id="64" dur="500" fill="hold"/>
                                        <p:tgtEl>
                                          <p:spTgt spid="403536"/>
                                        </p:tgtEl>
                                        <p:attrNameLst>
                                          <p:attrName>ppt_h</p:attrName>
                                        </p:attrNameLst>
                                      </p:cBhvr>
                                      <p:tavLst>
                                        <p:tav tm="0">
                                          <p:val>
                                            <p:fltVal val="0"/>
                                          </p:val>
                                        </p:tav>
                                        <p:tav tm="100000">
                                          <p:val>
                                            <p:strVal val="#ppt_h"/>
                                          </p:val>
                                        </p:tav>
                                      </p:tavLst>
                                    </p:anim>
                                    <p:anim calcmode="lin" valueType="num">
                                      <p:cBhvr>
                                        <p:cTn id="65" dur="500" fill="hold"/>
                                        <p:tgtEl>
                                          <p:spTgt spid="403536"/>
                                        </p:tgtEl>
                                        <p:attrNameLst>
                                          <p:attrName>ppt_x</p:attrName>
                                        </p:attrNameLst>
                                      </p:cBhvr>
                                      <p:tavLst>
                                        <p:tav tm="0">
                                          <p:val>
                                            <p:fltVal val="0.5"/>
                                          </p:val>
                                        </p:tav>
                                        <p:tav tm="100000">
                                          <p:val>
                                            <p:strVal val="#ppt_x"/>
                                          </p:val>
                                        </p:tav>
                                      </p:tavLst>
                                    </p:anim>
                                    <p:anim calcmode="lin" valueType="num">
                                      <p:cBhvr>
                                        <p:cTn id="66" dur="500" fill="hold"/>
                                        <p:tgtEl>
                                          <p:spTgt spid="403536"/>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grpId="0" nodeType="afterEffect">
                                  <p:stCondLst>
                                    <p:cond delay="0"/>
                                  </p:stCondLst>
                                  <p:childTnLst>
                                    <p:set>
                                      <p:cBhvr>
                                        <p:cTn id="69" dur="1" fill="hold">
                                          <p:stCondLst>
                                            <p:cond delay="0"/>
                                          </p:stCondLst>
                                        </p:cTn>
                                        <p:tgtEl>
                                          <p:spTgt spid="403509"/>
                                        </p:tgtEl>
                                        <p:attrNameLst>
                                          <p:attrName>style.visibility</p:attrName>
                                        </p:attrNameLst>
                                      </p:cBhvr>
                                      <p:to>
                                        <p:strVal val="visible"/>
                                      </p:to>
                                    </p:set>
                                    <p:anim calcmode="lin" valueType="num">
                                      <p:cBhvr>
                                        <p:cTn id="70" dur="500" fill="hold"/>
                                        <p:tgtEl>
                                          <p:spTgt spid="403509"/>
                                        </p:tgtEl>
                                        <p:attrNameLst>
                                          <p:attrName>ppt_w</p:attrName>
                                        </p:attrNameLst>
                                      </p:cBhvr>
                                      <p:tavLst>
                                        <p:tav tm="0">
                                          <p:val>
                                            <p:fltVal val="0"/>
                                          </p:val>
                                        </p:tav>
                                        <p:tav tm="100000">
                                          <p:val>
                                            <p:strVal val="#ppt_w"/>
                                          </p:val>
                                        </p:tav>
                                      </p:tavLst>
                                    </p:anim>
                                    <p:anim calcmode="lin" valueType="num">
                                      <p:cBhvr>
                                        <p:cTn id="71" dur="500" fill="hold"/>
                                        <p:tgtEl>
                                          <p:spTgt spid="403509"/>
                                        </p:tgtEl>
                                        <p:attrNameLst>
                                          <p:attrName>ppt_h</p:attrName>
                                        </p:attrNameLst>
                                      </p:cBhvr>
                                      <p:tavLst>
                                        <p:tav tm="0">
                                          <p:val>
                                            <p:fltVal val="0"/>
                                          </p:val>
                                        </p:tav>
                                        <p:tav tm="100000">
                                          <p:val>
                                            <p:strVal val="#ppt_h"/>
                                          </p:val>
                                        </p:tav>
                                      </p:tavLst>
                                    </p:anim>
                                    <p:anim calcmode="lin" valueType="num">
                                      <p:cBhvr>
                                        <p:cTn id="72" dur="500" fill="hold"/>
                                        <p:tgtEl>
                                          <p:spTgt spid="403509"/>
                                        </p:tgtEl>
                                        <p:attrNameLst>
                                          <p:attrName>ppt_x</p:attrName>
                                        </p:attrNameLst>
                                      </p:cBhvr>
                                      <p:tavLst>
                                        <p:tav tm="0">
                                          <p:val>
                                            <p:fltVal val="0.5"/>
                                          </p:val>
                                        </p:tav>
                                        <p:tav tm="100000">
                                          <p:val>
                                            <p:strVal val="#ppt_x"/>
                                          </p:val>
                                        </p:tav>
                                      </p:tavLst>
                                    </p:anim>
                                    <p:anim calcmode="lin" valueType="num">
                                      <p:cBhvr>
                                        <p:cTn id="73" dur="500" fill="hold"/>
                                        <p:tgtEl>
                                          <p:spTgt spid="40350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grpId="0" nodeType="afterEffect">
                                  <p:stCondLst>
                                    <p:cond delay="0"/>
                                  </p:stCondLst>
                                  <p:childTnLst>
                                    <p:set>
                                      <p:cBhvr>
                                        <p:cTn id="76" dur="1" fill="hold">
                                          <p:stCondLst>
                                            <p:cond delay="0"/>
                                          </p:stCondLst>
                                        </p:cTn>
                                        <p:tgtEl>
                                          <p:spTgt spid="403537"/>
                                        </p:tgtEl>
                                        <p:attrNameLst>
                                          <p:attrName>style.visibility</p:attrName>
                                        </p:attrNameLst>
                                      </p:cBhvr>
                                      <p:to>
                                        <p:strVal val="visible"/>
                                      </p:to>
                                    </p:set>
                                    <p:anim calcmode="lin" valueType="num">
                                      <p:cBhvr>
                                        <p:cTn id="77" dur="500" fill="hold"/>
                                        <p:tgtEl>
                                          <p:spTgt spid="403537"/>
                                        </p:tgtEl>
                                        <p:attrNameLst>
                                          <p:attrName>ppt_w</p:attrName>
                                        </p:attrNameLst>
                                      </p:cBhvr>
                                      <p:tavLst>
                                        <p:tav tm="0">
                                          <p:val>
                                            <p:fltVal val="0"/>
                                          </p:val>
                                        </p:tav>
                                        <p:tav tm="100000">
                                          <p:val>
                                            <p:strVal val="#ppt_w"/>
                                          </p:val>
                                        </p:tav>
                                      </p:tavLst>
                                    </p:anim>
                                    <p:anim calcmode="lin" valueType="num">
                                      <p:cBhvr>
                                        <p:cTn id="78" dur="500" fill="hold"/>
                                        <p:tgtEl>
                                          <p:spTgt spid="403537"/>
                                        </p:tgtEl>
                                        <p:attrNameLst>
                                          <p:attrName>ppt_h</p:attrName>
                                        </p:attrNameLst>
                                      </p:cBhvr>
                                      <p:tavLst>
                                        <p:tav tm="0">
                                          <p:val>
                                            <p:fltVal val="0"/>
                                          </p:val>
                                        </p:tav>
                                        <p:tav tm="100000">
                                          <p:val>
                                            <p:strVal val="#ppt_h"/>
                                          </p:val>
                                        </p:tav>
                                      </p:tavLst>
                                    </p:anim>
                                    <p:anim calcmode="lin" valueType="num">
                                      <p:cBhvr>
                                        <p:cTn id="79" dur="500" fill="hold"/>
                                        <p:tgtEl>
                                          <p:spTgt spid="403537"/>
                                        </p:tgtEl>
                                        <p:attrNameLst>
                                          <p:attrName>ppt_x</p:attrName>
                                        </p:attrNameLst>
                                      </p:cBhvr>
                                      <p:tavLst>
                                        <p:tav tm="0">
                                          <p:val>
                                            <p:fltVal val="0.5"/>
                                          </p:val>
                                        </p:tav>
                                        <p:tav tm="100000">
                                          <p:val>
                                            <p:strVal val="#ppt_x"/>
                                          </p:val>
                                        </p:tav>
                                      </p:tavLst>
                                    </p:anim>
                                    <p:anim calcmode="lin" valueType="num">
                                      <p:cBhvr>
                                        <p:cTn id="80" dur="500" fill="hold"/>
                                        <p:tgtEl>
                                          <p:spTgt spid="403537"/>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grpId="0" nodeType="afterEffect">
                                  <p:stCondLst>
                                    <p:cond delay="0"/>
                                  </p:stCondLst>
                                  <p:childTnLst>
                                    <p:set>
                                      <p:cBhvr>
                                        <p:cTn id="83" dur="1" fill="hold">
                                          <p:stCondLst>
                                            <p:cond delay="0"/>
                                          </p:stCondLst>
                                        </p:cTn>
                                        <p:tgtEl>
                                          <p:spTgt spid="403510"/>
                                        </p:tgtEl>
                                        <p:attrNameLst>
                                          <p:attrName>style.visibility</p:attrName>
                                        </p:attrNameLst>
                                      </p:cBhvr>
                                      <p:to>
                                        <p:strVal val="visible"/>
                                      </p:to>
                                    </p:set>
                                    <p:anim calcmode="lin" valueType="num">
                                      <p:cBhvr>
                                        <p:cTn id="84" dur="500" fill="hold"/>
                                        <p:tgtEl>
                                          <p:spTgt spid="403510"/>
                                        </p:tgtEl>
                                        <p:attrNameLst>
                                          <p:attrName>ppt_w</p:attrName>
                                        </p:attrNameLst>
                                      </p:cBhvr>
                                      <p:tavLst>
                                        <p:tav tm="0">
                                          <p:val>
                                            <p:fltVal val="0"/>
                                          </p:val>
                                        </p:tav>
                                        <p:tav tm="100000">
                                          <p:val>
                                            <p:strVal val="#ppt_w"/>
                                          </p:val>
                                        </p:tav>
                                      </p:tavLst>
                                    </p:anim>
                                    <p:anim calcmode="lin" valueType="num">
                                      <p:cBhvr>
                                        <p:cTn id="85" dur="500" fill="hold"/>
                                        <p:tgtEl>
                                          <p:spTgt spid="403510"/>
                                        </p:tgtEl>
                                        <p:attrNameLst>
                                          <p:attrName>ppt_h</p:attrName>
                                        </p:attrNameLst>
                                      </p:cBhvr>
                                      <p:tavLst>
                                        <p:tav tm="0">
                                          <p:val>
                                            <p:fltVal val="0"/>
                                          </p:val>
                                        </p:tav>
                                        <p:tav tm="100000">
                                          <p:val>
                                            <p:strVal val="#ppt_h"/>
                                          </p:val>
                                        </p:tav>
                                      </p:tavLst>
                                    </p:anim>
                                    <p:anim calcmode="lin" valueType="num">
                                      <p:cBhvr>
                                        <p:cTn id="86" dur="500" fill="hold"/>
                                        <p:tgtEl>
                                          <p:spTgt spid="403510"/>
                                        </p:tgtEl>
                                        <p:attrNameLst>
                                          <p:attrName>ppt_x</p:attrName>
                                        </p:attrNameLst>
                                      </p:cBhvr>
                                      <p:tavLst>
                                        <p:tav tm="0">
                                          <p:val>
                                            <p:fltVal val="0.5"/>
                                          </p:val>
                                        </p:tav>
                                        <p:tav tm="100000">
                                          <p:val>
                                            <p:strVal val="#ppt_x"/>
                                          </p:val>
                                        </p:tav>
                                      </p:tavLst>
                                    </p:anim>
                                    <p:anim calcmode="lin" valueType="num">
                                      <p:cBhvr>
                                        <p:cTn id="87" dur="500" fill="hold"/>
                                        <p:tgtEl>
                                          <p:spTgt spid="403510"/>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grpId="0" nodeType="afterEffect">
                                  <p:stCondLst>
                                    <p:cond delay="0"/>
                                  </p:stCondLst>
                                  <p:childTnLst>
                                    <p:set>
                                      <p:cBhvr>
                                        <p:cTn id="90" dur="1" fill="hold">
                                          <p:stCondLst>
                                            <p:cond delay="0"/>
                                          </p:stCondLst>
                                        </p:cTn>
                                        <p:tgtEl>
                                          <p:spTgt spid="403511"/>
                                        </p:tgtEl>
                                        <p:attrNameLst>
                                          <p:attrName>style.visibility</p:attrName>
                                        </p:attrNameLst>
                                      </p:cBhvr>
                                      <p:to>
                                        <p:strVal val="visible"/>
                                      </p:to>
                                    </p:set>
                                    <p:anim calcmode="lin" valueType="num">
                                      <p:cBhvr>
                                        <p:cTn id="91" dur="500" fill="hold"/>
                                        <p:tgtEl>
                                          <p:spTgt spid="403511"/>
                                        </p:tgtEl>
                                        <p:attrNameLst>
                                          <p:attrName>ppt_w</p:attrName>
                                        </p:attrNameLst>
                                      </p:cBhvr>
                                      <p:tavLst>
                                        <p:tav tm="0">
                                          <p:val>
                                            <p:fltVal val="0"/>
                                          </p:val>
                                        </p:tav>
                                        <p:tav tm="100000">
                                          <p:val>
                                            <p:strVal val="#ppt_w"/>
                                          </p:val>
                                        </p:tav>
                                      </p:tavLst>
                                    </p:anim>
                                    <p:anim calcmode="lin" valueType="num">
                                      <p:cBhvr>
                                        <p:cTn id="92" dur="500" fill="hold"/>
                                        <p:tgtEl>
                                          <p:spTgt spid="403511"/>
                                        </p:tgtEl>
                                        <p:attrNameLst>
                                          <p:attrName>ppt_h</p:attrName>
                                        </p:attrNameLst>
                                      </p:cBhvr>
                                      <p:tavLst>
                                        <p:tav tm="0">
                                          <p:val>
                                            <p:fltVal val="0"/>
                                          </p:val>
                                        </p:tav>
                                        <p:tav tm="100000">
                                          <p:val>
                                            <p:strVal val="#ppt_h"/>
                                          </p:val>
                                        </p:tav>
                                      </p:tavLst>
                                    </p:anim>
                                    <p:anim calcmode="lin" valueType="num">
                                      <p:cBhvr>
                                        <p:cTn id="93" dur="500" fill="hold"/>
                                        <p:tgtEl>
                                          <p:spTgt spid="403511"/>
                                        </p:tgtEl>
                                        <p:attrNameLst>
                                          <p:attrName>ppt_x</p:attrName>
                                        </p:attrNameLst>
                                      </p:cBhvr>
                                      <p:tavLst>
                                        <p:tav tm="0">
                                          <p:val>
                                            <p:fltVal val="0.5"/>
                                          </p:val>
                                        </p:tav>
                                        <p:tav tm="100000">
                                          <p:val>
                                            <p:strVal val="#ppt_x"/>
                                          </p:val>
                                        </p:tav>
                                      </p:tavLst>
                                    </p:anim>
                                    <p:anim calcmode="lin" valueType="num">
                                      <p:cBhvr>
                                        <p:cTn id="94" dur="500" fill="hold"/>
                                        <p:tgtEl>
                                          <p:spTgt spid="403511"/>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6500"/>
                            </p:stCondLst>
                            <p:childTnLst>
                              <p:par>
                                <p:cTn id="96" presetID="23" presetClass="entr" presetSubtype="528" fill="hold" grpId="0" nodeType="afterEffect">
                                  <p:stCondLst>
                                    <p:cond delay="0"/>
                                  </p:stCondLst>
                                  <p:childTnLst>
                                    <p:set>
                                      <p:cBhvr>
                                        <p:cTn id="97" dur="1" fill="hold">
                                          <p:stCondLst>
                                            <p:cond delay="0"/>
                                          </p:stCondLst>
                                        </p:cTn>
                                        <p:tgtEl>
                                          <p:spTgt spid="403512"/>
                                        </p:tgtEl>
                                        <p:attrNameLst>
                                          <p:attrName>style.visibility</p:attrName>
                                        </p:attrNameLst>
                                      </p:cBhvr>
                                      <p:to>
                                        <p:strVal val="visible"/>
                                      </p:to>
                                    </p:set>
                                    <p:anim calcmode="lin" valueType="num">
                                      <p:cBhvr>
                                        <p:cTn id="98" dur="500" fill="hold"/>
                                        <p:tgtEl>
                                          <p:spTgt spid="403512"/>
                                        </p:tgtEl>
                                        <p:attrNameLst>
                                          <p:attrName>ppt_w</p:attrName>
                                        </p:attrNameLst>
                                      </p:cBhvr>
                                      <p:tavLst>
                                        <p:tav tm="0">
                                          <p:val>
                                            <p:fltVal val="0"/>
                                          </p:val>
                                        </p:tav>
                                        <p:tav tm="100000">
                                          <p:val>
                                            <p:strVal val="#ppt_w"/>
                                          </p:val>
                                        </p:tav>
                                      </p:tavLst>
                                    </p:anim>
                                    <p:anim calcmode="lin" valueType="num">
                                      <p:cBhvr>
                                        <p:cTn id="99" dur="500" fill="hold"/>
                                        <p:tgtEl>
                                          <p:spTgt spid="403512"/>
                                        </p:tgtEl>
                                        <p:attrNameLst>
                                          <p:attrName>ppt_h</p:attrName>
                                        </p:attrNameLst>
                                      </p:cBhvr>
                                      <p:tavLst>
                                        <p:tav tm="0">
                                          <p:val>
                                            <p:fltVal val="0"/>
                                          </p:val>
                                        </p:tav>
                                        <p:tav tm="100000">
                                          <p:val>
                                            <p:strVal val="#ppt_h"/>
                                          </p:val>
                                        </p:tav>
                                      </p:tavLst>
                                    </p:anim>
                                    <p:anim calcmode="lin" valueType="num">
                                      <p:cBhvr>
                                        <p:cTn id="100" dur="500" fill="hold"/>
                                        <p:tgtEl>
                                          <p:spTgt spid="403512"/>
                                        </p:tgtEl>
                                        <p:attrNameLst>
                                          <p:attrName>ppt_x</p:attrName>
                                        </p:attrNameLst>
                                      </p:cBhvr>
                                      <p:tavLst>
                                        <p:tav tm="0">
                                          <p:val>
                                            <p:fltVal val="0.5"/>
                                          </p:val>
                                        </p:tav>
                                        <p:tav tm="100000">
                                          <p:val>
                                            <p:strVal val="#ppt_x"/>
                                          </p:val>
                                        </p:tav>
                                      </p:tavLst>
                                    </p:anim>
                                    <p:anim calcmode="lin" valueType="num">
                                      <p:cBhvr>
                                        <p:cTn id="101" dur="500" fill="hold"/>
                                        <p:tgtEl>
                                          <p:spTgt spid="403512"/>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7000"/>
                            </p:stCondLst>
                            <p:childTnLst>
                              <p:par>
                                <p:cTn id="103" presetID="23" presetClass="entr" presetSubtype="528" fill="hold" grpId="0" nodeType="afterEffect">
                                  <p:stCondLst>
                                    <p:cond delay="0"/>
                                  </p:stCondLst>
                                  <p:childTnLst>
                                    <p:set>
                                      <p:cBhvr>
                                        <p:cTn id="104" dur="1" fill="hold">
                                          <p:stCondLst>
                                            <p:cond delay="0"/>
                                          </p:stCondLst>
                                        </p:cTn>
                                        <p:tgtEl>
                                          <p:spTgt spid="403538"/>
                                        </p:tgtEl>
                                        <p:attrNameLst>
                                          <p:attrName>style.visibility</p:attrName>
                                        </p:attrNameLst>
                                      </p:cBhvr>
                                      <p:to>
                                        <p:strVal val="visible"/>
                                      </p:to>
                                    </p:set>
                                    <p:anim calcmode="lin" valueType="num">
                                      <p:cBhvr>
                                        <p:cTn id="105" dur="500" fill="hold"/>
                                        <p:tgtEl>
                                          <p:spTgt spid="403538"/>
                                        </p:tgtEl>
                                        <p:attrNameLst>
                                          <p:attrName>ppt_w</p:attrName>
                                        </p:attrNameLst>
                                      </p:cBhvr>
                                      <p:tavLst>
                                        <p:tav tm="0">
                                          <p:val>
                                            <p:fltVal val="0"/>
                                          </p:val>
                                        </p:tav>
                                        <p:tav tm="100000">
                                          <p:val>
                                            <p:strVal val="#ppt_w"/>
                                          </p:val>
                                        </p:tav>
                                      </p:tavLst>
                                    </p:anim>
                                    <p:anim calcmode="lin" valueType="num">
                                      <p:cBhvr>
                                        <p:cTn id="106" dur="500" fill="hold"/>
                                        <p:tgtEl>
                                          <p:spTgt spid="403538"/>
                                        </p:tgtEl>
                                        <p:attrNameLst>
                                          <p:attrName>ppt_h</p:attrName>
                                        </p:attrNameLst>
                                      </p:cBhvr>
                                      <p:tavLst>
                                        <p:tav tm="0">
                                          <p:val>
                                            <p:fltVal val="0"/>
                                          </p:val>
                                        </p:tav>
                                        <p:tav tm="100000">
                                          <p:val>
                                            <p:strVal val="#ppt_h"/>
                                          </p:val>
                                        </p:tav>
                                      </p:tavLst>
                                    </p:anim>
                                    <p:anim calcmode="lin" valueType="num">
                                      <p:cBhvr>
                                        <p:cTn id="107" dur="500" fill="hold"/>
                                        <p:tgtEl>
                                          <p:spTgt spid="403538"/>
                                        </p:tgtEl>
                                        <p:attrNameLst>
                                          <p:attrName>ppt_x</p:attrName>
                                        </p:attrNameLst>
                                      </p:cBhvr>
                                      <p:tavLst>
                                        <p:tav tm="0">
                                          <p:val>
                                            <p:fltVal val="0.5"/>
                                          </p:val>
                                        </p:tav>
                                        <p:tav tm="100000">
                                          <p:val>
                                            <p:strVal val="#ppt_x"/>
                                          </p:val>
                                        </p:tav>
                                      </p:tavLst>
                                    </p:anim>
                                    <p:anim calcmode="lin" valueType="num">
                                      <p:cBhvr>
                                        <p:cTn id="108" dur="500" fill="hold"/>
                                        <p:tgtEl>
                                          <p:spTgt spid="403538"/>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7500"/>
                            </p:stCondLst>
                            <p:childTnLst>
                              <p:par>
                                <p:cTn id="110" presetID="23" presetClass="entr" presetSubtype="528" fill="hold" grpId="0" nodeType="afterEffect">
                                  <p:stCondLst>
                                    <p:cond delay="0"/>
                                  </p:stCondLst>
                                  <p:childTnLst>
                                    <p:set>
                                      <p:cBhvr>
                                        <p:cTn id="111" dur="1" fill="hold">
                                          <p:stCondLst>
                                            <p:cond delay="0"/>
                                          </p:stCondLst>
                                        </p:cTn>
                                        <p:tgtEl>
                                          <p:spTgt spid="403520"/>
                                        </p:tgtEl>
                                        <p:attrNameLst>
                                          <p:attrName>style.visibility</p:attrName>
                                        </p:attrNameLst>
                                      </p:cBhvr>
                                      <p:to>
                                        <p:strVal val="visible"/>
                                      </p:to>
                                    </p:set>
                                    <p:anim calcmode="lin" valueType="num">
                                      <p:cBhvr>
                                        <p:cTn id="112" dur="500" fill="hold"/>
                                        <p:tgtEl>
                                          <p:spTgt spid="403520"/>
                                        </p:tgtEl>
                                        <p:attrNameLst>
                                          <p:attrName>ppt_w</p:attrName>
                                        </p:attrNameLst>
                                      </p:cBhvr>
                                      <p:tavLst>
                                        <p:tav tm="0">
                                          <p:val>
                                            <p:fltVal val="0"/>
                                          </p:val>
                                        </p:tav>
                                        <p:tav tm="100000">
                                          <p:val>
                                            <p:strVal val="#ppt_w"/>
                                          </p:val>
                                        </p:tav>
                                      </p:tavLst>
                                    </p:anim>
                                    <p:anim calcmode="lin" valueType="num">
                                      <p:cBhvr>
                                        <p:cTn id="113" dur="500" fill="hold"/>
                                        <p:tgtEl>
                                          <p:spTgt spid="403520"/>
                                        </p:tgtEl>
                                        <p:attrNameLst>
                                          <p:attrName>ppt_h</p:attrName>
                                        </p:attrNameLst>
                                      </p:cBhvr>
                                      <p:tavLst>
                                        <p:tav tm="0">
                                          <p:val>
                                            <p:fltVal val="0"/>
                                          </p:val>
                                        </p:tav>
                                        <p:tav tm="100000">
                                          <p:val>
                                            <p:strVal val="#ppt_h"/>
                                          </p:val>
                                        </p:tav>
                                      </p:tavLst>
                                    </p:anim>
                                    <p:anim calcmode="lin" valueType="num">
                                      <p:cBhvr>
                                        <p:cTn id="114" dur="500" fill="hold"/>
                                        <p:tgtEl>
                                          <p:spTgt spid="403520"/>
                                        </p:tgtEl>
                                        <p:attrNameLst>
                                          <p:attrName>ppt_x</p:attrName>
                                        </p:attrNameLst>
                                      </p:cBhvr>
                                      <p:tavLst>
                                        <p:tav tm="0">
                                          <p:val>
                                            <p:fltVal val="0.5"/>
                                          </p:val>
                                        </p:tav>
                                        <p:tav tm="100000">
                                          <p:val>
                                            <p:strVal val="#ppt_x"/>
                                          </p:val>
                                        </p:tav>
                                      </p:tavLst>
                                    </p:anim>
                                    <p:anim calcmode="lin" valueType="num">
                                      <p:cBhvr>
                                        <p:cTn id="115" dur="500" fill="hold"/>
                                        <p:tgtEl>
                                          <p:spTgt spid="403520"/>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8000"/>
                            </p:stCondLst>
                            <p:childTnLst>
                              <p:par>
                                <p:cTn id="117" presetID="23" presetClass="entr" presetSubtype="528" fill="hold" grpId="0" nodeType="afterEffect">
                                  <p:stCondLst>
                                    <p:cond delay="0"/>
                                  </p:stCondLst>
                                  <p:childTnLst>
                                    <p:set>
                                      <p:cBhvr>
                                        <p:cTn id="118" dur="1" fill="hold">
                                          <p:stCondLst>
                                            <p:cond delay="0"/>
                                          </p:stCondLst>
                                        </p:cTn>
                                        <p:tgtEl>
                                          <p:spTgt spid="403539"/>
                                        </p:tgtEl>
                                        <p:attrNameLst>
                                          <p:attrName>style.visibility</p:attrName>
                                        </p:attrNameLst>
                                      </p:cBhvr>
                                      <p:to>
                                        <p:strVal val="visible"/>
                                      </p:to>
                                    </p:set>
                                    <p:anim calcmode="lin" valueType="num">
                                      <p:cBhvr>
                                        <p:cTn id="119" dur="500" fill="hold"/>
                                        <p:tgtEl>
                                          <p:spTgt spid="403539"/>
                                        </p:tgtEl>
                                        <p:attrNameLst>
                                          <p:attrName>ppt_w</p:attrName>
                                        </p:attrNameLst>
                                      </p:cBhvr>
                                      <p:tavLst>
                                        <p:tav tm="0">
                                          <p:val>
                                            <p:fltVal val="0"/>
                                          </p:val>
                                        </p:tav>
                                        <p:tav tm="100000">
                                          <p:val>
                                            <p:strVal val="#ppt_w"/>
                                          </p:val>
                                        </p:tav>
                                      </p:tavLst>
                                    </p:anim>
                                    <p:anim calcmode="lin" valueType="num">
                                      <p:cBhvr>
                                        <p:cTn id="120" dur="500" fill="hold"/>
                                        <p:tgtEl>
                                          <p:spTgt spid="403539"/>
                                        </p:tgtEl>
                                        <p:attrNameLst>
                                          <p:attrName>ppt_h</p:attrName>
                                        </p:attrNameLst>
                                      </p:cBhvr>
                                      <p:tavLst>
                                        <p:tav tm="0">
                                          <p:val>
                                            <p:fltVal val="0"/>
                                          </p:val>
                                        </p:tav>
                                        <p:tav tm="100000">
                                          <p:val>
                                            <p:strVal val="#ppt_h"/>
                                          </p:val>
                                        </p:tav>
                                      </p:tavLst>
                                    </p:anim>
                                    <p:anim calcmode="lin" valueType="num">
                                      <p:cBhvr>
                                        <p:cTn id="121" dur="500" fill="hold"/>
                                        <p:tgtEl>
                                          <p:spTgt spid="403539"/>
                                        </p:tgtEl>
                                        <p:attrNameLst>
                                          <p:attrName>ppt_x</p:attrName>
                                        </p:attrNameLst>
                                      </p:cBhvr>
                                      <p:tavLst>
                                        <p:tav tm="0">
                                          <p:val>
                                            <p:fltVal val="0.5"/>
                                          </p:val>
                                        </p:tav>
                                        <p:tav tm="100000">
                                          <p:val>
                                            <p:strVal val="#ppt_x"/>
                                          </p:val>
                                        </p:tav>
                                      </p:tavLst>
                                    </p:anim>
                                    <p:anim calcmode="lin" valueType="num">
                                      <p:cBhvr>
                                        <p:cTn id="122" dur="500" fill="hold"/>
                                        <p:tgtEl>
                                          <p:spTgt spid="403539"/>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8500"/>
                            </p:stCondLst>
                            <p:childTnLst>
                              <p:par>
                                <p:cTn id="124" presetID="23" presetClass="entr" presetSubtype="528" fill="hold" grpId="0" nodeType="afterEffect">
                                  <p:stCondLst>
                                    <p:cond delay="0"/>
                                  </p:stCondLst>
                                  <p:childTnLst>
                                    <p:set>
                                      <p:cBhvr>
                                        <p:cTn id="125" dur="1" fill="hold">
                                          <p:stCondLst>
                                            <p:cond delay="0"/>
                                          </p:stCondLst>
                                        </p:cTn>
                                        <p:tgtEl>
                                          <p:spTgt spid="403522"/>
                                        </p:tgtEl>
                                        <p:attrNameLst>
                                          <p:attrName>style.visibility</p:attrName>
                                        </p:attrNameLst>
                                      </p:cBhvr>
                                      <p:to>
                                        <p:strVal val="visible"/>
                                      </p:to>
                                    </p:set>
                                    <p:anim calcmode="lin" valueType="num">
                                      <p:cBhvr>
                                        <p:cTn id="126" dur="500" fill="hold"/>
                                        <p:tgtEl>
                                          <p:spTgt spid="403522"/>
                                        </p:tgtEl>
                                        <p:attrNameLst>
                                          <p:attrName>ppt_w</p:attrName>
                                        </p:attrNameLst>
                                      </p:cBhvr>
                                      <p:tavLst>
                                        <p:tav tm="0">
                                          <p:val>
                                            <p:fltVal val="0"/>
                                          </p:val>
                                        </p:tav>
                                        <p:tav tm="100000">
                                          <p:val>
                                            <p:strVal val="#ppt_w"/>
                                          </p:val>
                                        </p:tav>
                                      </p:tavLst>
                                    </p:anim>
                                    <p:anim calcmode="lin" valueType="num">
                                      <p:cBhvr>
                                        <p:cTn id="127" dur="500" fill="hold"/>
                                        <p:tgtEl>
                                          <p:spTgt spid="403522"/>
                                        </p:tgtEl>
                                        <p:attrNameLst>
                                          <p:attrName>ppt_h</p:attrName>
                                        </p:attrNameLst>
                                      </p:cBhvr>
                                      <p:tavLst>
                                        <p:tav tm="0">
                                          <p:val>
                                            <p:fltVal val="0"/>
                                          </p:val>
                                        </p:tav>
                                        <p:tav tm="100000">
                                          <p:val>
                                            <p:strVal val="#ppt_h"/>
                                          </p:val>
                                        </p:tav>
                                      </p:tavLst>
                                    </p:anim>
                                    <p:anim calcmode="lin" valueType="num">
                                      <p:cBhvr>
                                        <p:cTn id="128" dur="500" fill="hold"/>
                                        <p:tgtEl>
                                          <p:spTgt spid="403522"/>
                                        </p:tgtEl>
                                        <p:attrNameLst>
                                          <p:attrName>ppt_x</p:attrName>
                                        </p:attrNameLst>
                                      </p:cBhvr>
                                      <p:tavLst>
                                        <p:tav tm="0">
                                          <p:val>
                                            <p:fltVal val="0.5"/>
                                          </p:val>
                                        </p:tav>
                                        <p:tav tm="100000">
                                          <p:val>
                                            <p:strVal val="#ppt_x"/>
                                          </p:val>
                                        </p:tav>
                                      </p:tavLst>
                                    </p:anim>
                                    <p:anim calcmode="lin" valueType="num">
                                      <p:cBhvr>
                                        <p:cTn id="129" dur="500" fill="hold"/>
                                        <p:tgtEl>
                                          <p:spTgt spid="403522"/>
                                        </p:tgtEl>
                                        <p:attrNameLst>
                                          <p:attrName>ppt_y</p:attrName>
                                        </p:attrNameLst>
                                      </p:cBhvr>
                                      <p:tavLst>
                                        <p:tav tm="0">
                                          <p:val>
                                            <p:fltVal val="0.5"/>
                                          </p:val>
                                        </p:tav>
                                        <p:tav tm="100000">
                                          <p:val>
                                            <p:strVal val="#ppt_y"/>
                                          </p:val>
                                        </p:tav>
                                      </p:tavLst>
                                    </p:anim>
                                  </p:childTnLst>
                                </p:cTn>
                              </p:par>
                            </p:childTnLst>
                          </p:cTn>
                        </p:par>
                        <p:par>
                          <p:cTn id="130" fill="hold" nodeType="afterGroup">
                            <p:stCondLst>
                              <p:cond delay="9000"/>
                            </p:stCondLst>
                            <p:childTnLst>
                              <p:par>
                                <p:cTn id="131" presetID="23" presetClass="entr" presetSubtype="528" fill="hold" grpId="0" nodeType="afterEffect">
                                  <p:stCondLst>
                                    <p:cond delay="0"/>
                                  </p:stCondLst>
                                  <p:childTnLst>
                                    <p:set>
                                      <p:cBhvr>
                                        <p:cTn id="132" dur="1" fill="hold">
                                          <p:stCondLst>
                                            <p:cond delay="0"/>
                                          </p:stCondLst>
                                        </p:cTn>
                                        <p:tgtEl>
                                          <p:spTgt spid="403523"/>
                                        </p:tgtEl>
                                        <p:attrNameLst>
                                          <p:attrName>style.visibility</p:attrName>
                                        </p:attrNameLst>
                                      </p:cBhvr>
                                      <p:to>
                                        <p:strVal val="visible"/>
                                      </p:to>
                                    </p:set>
                                    <p:anim calcmode="lin" valueType="num">
                                      <p:cBhvr>
                                        <p:cTn id="133" dur="500" fill="hold"/>
                                        <p:tgtEl>
                                          <p:spTgt spid="403523"/>
                                        </p:tgtEl>
                                        <p:attrNameLst>
                                          <p:attrName>ppt_w</p:attrName>
                                        </p:attrNameLst>
                                      </p:cBhvr>
                                      <p:tavLst>
                                        <p:tav tm="0">
                                          <p:val>
                                            <p:fltVal val="0"/>
                                          </p:val>
                                        </p:tav>
                                        <p:tav tm="100000">
                                          <p:val>
                                            <p:strVal val="#ppt_w"/>
                                          </p:val>
                                        </p:tav>
                                      </p:tavLst>
                                    </p:anim>
                                    <p:anim calcmode="lin" valueType="num">
                                      <p:cBhvr>
                                        <p:cTn id="134" dur="500" fill="hold"/>
                                        <p:tgtEl>
                                          <p:spTgt spid="403523"/>
                                        </p:tgtEl>
                                        <p:attrNameLst>
                                          <p:attrName>ppt_h</p:attrName>
                                        </p:attrNameLst>
                                      </p:cBhvr>
                                      <p:tavLst>
                                        <p:tav tm="0">
                                          <p:val>
                                            <p:fltVal val="0"/>
                                          </p:val>
                                        </p:tav>
                                        <p:tav tm="100000">
                                          <p:val>
                                            <p:strVal val="#ppt_h"/>
                                          </p:val>
                                        </p:tav>
                                      </p:tavLst>
                                    </p:anim>
                                    <p:anim calcmode="lin" valueType="num">
                                      <p:cBhvr>
                                        <p:cTn id="135" dur="500" fill="hold"/>
                                        <p:tgtEl>
                                          <p:spTgt spid="403523"/>
                                        </p:tgtEl>
                                        <p:attrNameLst>
                                          <p:attrName>ppt_x</p:attrName>
                                        </p:attrNameLst>
                                      </p:cBhvr>
                                      <p:tavLst>
                                        <p:tav tm="0">
                                          <p:val>
                                            <p:fltVal val="0.5"/>
                                          </p:val>
                                        </p:tav>
                                        <p:tav tm="100000">
                                          <p:val>
                                            <p:strVal val="#ppt_x"/>
                                          </p:val>
                                        </p:tav>
                                      </p:tavLst>
                                    </p:anim>
                                    <p:anim calcmode="lin" valueType="num">
                                      <p:cBhvr>
                                        <p:cTn id="136" dur="500" fill="hold"/>
                                        <p:tgtEl>
                                          <p:spTgt spid="403523"/>
                                        </p:tgtEl>
                                        <p:attrNameLst>
                                          <p:attrName>ppt_y</p:attrName>
                                        </p:attrNameLst>
                                      </p:cBhvr>
                                      <p:tavLst>
                                        <p:tav tm="0">
                                          <p:val>
                                            <p:fltVal val="0.5"/>
                                          </p:val>
                                        </p:tav>
                                        <p:tav tm="100000">
                                          <p:val>
                                            <p:strVal val="#ppt_y"/>
                                          </p:val>
                                        </p:tav>
                                      </p:tavLst>
                                    </p:anim>
                                  </p:childTnLst>
                                </p:cTn>
                              </p:par>
                            </p:childTnLst>
                          </p:cTn>
                        </p:par>
                        <p:par>
                          <p:cTn id="137" fill="hold" nodeType="afterGroup">
                            <p:stCondLst>
                              <p:cond delay="9500"/>
                            </p:stCondLst>
                            <p:childTnLst>
                              <p:par>
                                <p:cTn id="138" presetID="23" presetClass="entr" presetSubtype="528" fill="hold" grpId="0" nodeType="afterEffect">
                                  <p:stCondLst>
                                    <p:cond delay="0"/>
                                  </p:stCondLst>
                                  <p:childTnLst>
                                    <p:set>
                                      <p:cBhvr>
                                        <p:cTn id="139" dur="1" fill="hold">
                                          <p:stCondLst>
                                            <p:cond delay="0"/>
                                          </p:stCondLst>
                                        </p:cTn>
                                        <p:tgtEl>
                                          <p:spTgt spid="403529"/>
                                        </p:tgtEl>
                                        <p:attrNameLst>
                                          <p:attrName>style.visibility</p:attrName>
                                        </p:attrNameLst>
                                      </p:cBhvr>
                                      <p:to>
                                        <p:strVal val="visible"/>
                                      </p:to>
                                    </p:set>
                                    <p:anim calcmode="lin" valueType="num">
                                      <p:cBhvr>
                                        <p:cTn id="140" dur="500" fill="hold"/>
                                        <p:tgtEl>
                                          <p:spTgt spid="403529"/>
                                        </p:tgtEl>
                                        <p:attrNameLst>
                                          <p:attrName>ppt_w</p:attrName>
                                        </p:attrNameLst>
                                      </p:cBhvr>
                                      <p:tavLst>
                                        <p:tav tm="0">
                                          <p:val>
                                            <p:fltVal val="0"/>
                                          </p:val>
                                        </p:tav>
                                        <p:tav tm="100000">
                                          <p:val>
                                            <p:strVal val="#ppt_w"/>
                                          </p:val>
                                        </p:tav>
                                      </p:tavLst>
                                    </p:anim>
                                    <p:anim calcmode="lin" valueType="num">
                                      <p:cBhvr>
                                        <p:cTn id="141" dur="500" fill="hold"/>
                                        <p:tgtEl>
                                          <p:spTgt spid="403529"/>
                                        </p:tgtEl>
                                        <p:attrNameLst>
                                          <p:attrName>ppt_h</p:attrName>
                                        </p:attrNameLst>
                                      </p:cBhvr>
                                      <p:tavLst>
                                        <p:tav tm="0">
                                          <p:val>
                                            <p:fltVal val="0"/>
                                          </p:val>
                                        </p:tav>
                                        <p:tav tm="100000">
                                          <p:val>
                                            <p:strVal val="#ppt_h"/>
                                          </p:val>
                                        </p:tav>
                                      </p:tavLst>
                                    </p:anim>
                                    <p:anim calcmode="lin" valueType="num">
                                      <p:cBhvr>
                                        <p:cTn id="142" dur="500" fill="hold"/>
                                        <p:tgtEl>
                                          <p:spTgt spid="403529"/>
                                        </p:tgtEl>
                                        <p:attrNameLst>
                                          <p:attrName>ppt_x</p:attrName>
                                        </p:attrNameLst>
                                      </p:cBhvr>
                                      <p:tavLst>
                                        <p:tav tm="0">
                                          <p:val>
                                            <p:fltVal val="0.5"/>
                                          </p:val>
                                        </p:tav>
                                        <p:tav tm="100000">
                                          <p:val>
                                            <p:strVal val="#ppt_x"/>
                                          </p:val>
                                        </p:tav>
                                      </p:tavLst>
                                    </p:anim>
                                    <p:anim calcmode="lin" valueType="num">
                                      <p:cBhvr>
                                        <p:cTn id="143" dur="500" fill="hold"/>
                                        <p:tgtEl>
                                          <p:spTgt spid="403529"/>
                                        </p:tgtEl>
                                        <p:attrNameLst>
                                          <p:attrName>ppt_y</p:attrName>
                                        </p:attrNameLst>
                                      </p:cBhvr>
                                      <p:tavLst>
                                        <p:tav tm="0">
                                          <p:val>
                                            <p:fltVal val="0.5"/>
                                          </p:val>
                                        </p:tav>
                                        <p:tav tm="100000">
                                          <p:val>
                                            <p:strVal val="#ppt_y"/>
                                          </p:val>
                                        </p:tav>
                                      </p:tavLst>
                                    </p:anim>
                                  </p:childTnLst>
                                </p:cTn>
                              </p:par>
                            </p:childTnLst>
                          </p:cTn>
                        </p:par>
                        <p:par>
                          <p:cTn id="144" fill="hold" nodeType="afterGroup">
                            <p:stCondLst>
                              <p:cond delay="10000"/>
                            </p:stCondLst>
                            <p:childTnLst>
                              <p:par>
                                <p:cTn id="145" presetID="23" presetClass="entr" presetSubtype="528" fill="hold" grpId="0" nodeType="afterEffect">
                                  <p:stCondLst>
                                    <p:cond delay="0"/>
                                  </p:stCondLst>
                                  <p:childTnLst>
                                    <p:set>
                                      <p:cBhvr>
                                        <p:cTn id="146" dur="1" fill="hold">
                                          <p:stCondLst>
                                            <p:cond delay="0"/>
                                          </p:stCondLst>
                                        </p:cTn>
                                        <p:tgtEl>
                                          <p:spTgt spid="403530"/>
                                        </p:tgtEl>
                                        <p:attrNameLst>
                                          <p:attrName>style.visibility</p:attrName>
                                        </p:attrNameLst>
                                      </p:cBhvr>
                                      <p:to>
                                        <p:strVal val="visible"/>
                                      </p:to>
                                    </p:set>
                                    <p:anim calcmode="lin" valueType="num">
                                      <p:cBhvr>
                                        <p:cTn id="147" dur="500" fill="hold"/>
                                        <p:tgtEl>
                                          <p:spTgt spid="403530"/>
                                        </p:tgtEl>
                                        <p:attrNameLst>
                                          <p:attrName>ppt_w</p:attrName>
                                        </p:attrNameLst>
                                      </p:cBhvr>
                                      <p:tavLst>
                                        <p:tav tm="0">
                                          <p:val>
                                            <p:fltVal val="0"/>
                                          </p:val>
                                        </p:tav>
                                        <p:tav tm="100000">
                                          <p:val>
                                            <p:strVal val="#ppt_w"/>
                                          </p:val>
                                        </p:tav>
                                      </p:tavLst>
                                    </p:anim>
                                    <p:anim calcmode="lin" valueType="num">
                                      <p:cBhvr>
                                        <p:cTn id="148" dur="500" fill="hold"/>
                                        <p:tgtEl>
                                          <p:spTgt spid="403530"/>
                                        </p:tgtEl>
                                        <p:attrNameLst>
                                          <p:attrName>ppt_h</p:attrName>
                                        </p:attrNameLst>
                                      </p:cBhvr>
                                      <p:tavLst>
                                        <p:tav tm="0">
                                          <p:val>
                                            <p:fltVal val="0"/>
                                          </p:val>
                                        </p:tav>
                                        <p:tav tm="100000">
                                          <p:val>
                                            <p:strVal val="#ppt_h"/>
                                          </p:val>
                                        </p:tav>
                                      </p:tavLst>
                                    </p:anim>
                                    <p:anim calcmode="lin" valueType="num">
                                      <p:cBhvr>
                                        <p:cTn id="149" dur="500" fill="hold"/>
                                        <p:tgtEl>
                                          <p:spTgt spid="403530"/>
                                        </p:tgtEl>
                                        <p:attrNameLst>
                                          <p:attrName>ppt_x</p:attrName>
                                        </p:attrNameLst>
                                      </p:cBhvr>
                                      <p:tavLst>
                                        <p:tav tm="0">
                                          <p:val>
                                            <p:fltVal val="0.5"/>
                                          </p:val>
                                        </p:tav>
                                        <p:tav tm="100000">
                                          <p:val>
                                            <p:strVal val="#ppt_x"/>
                                          </p:val>
                                        </p:tav>
                                      </p:tavLst>
                                    </p:anim>
                                    <p:anim calcmode="lin" valueType="num">
                                      <p:cBhvr>
                                        <p:cTn id="150" dur="500" fill="hold"/>
                                        <p:tgtEl>
                                          <p:spTgt spid="403530"/>
                                        </p:tgtEl>
                                        <p:attrNameLst>
                                          <p:attrName>ppt_y</p:attrName>
                                        </p:attrNameLst>
                                      </p:cBhvr>
                                      <p:tavLst>
                                        <p:tav tm="0">
                                          <p:val>
                                            <p:fltVal val="0.5"/>
                                          </p:val>
                                        </p:tav>
                                        <p:tav tm="100000">
                                          <p:val>
                                            <p:strVal val="#ppt_y"/>
                                          </p:val>
                                        </p:tav>
                                      </p:tavLst>
                                    </p:anim>
                                  </p:childTnLst>
                                </p:cTn>
                              </p:par>
                            </p:childTnLst>
                          </p:cTn>
                        </p:par>
                        <p:par>
                          <p:cTn id="151" fill="hold" nodeType="afterGroup">
                            <p:stCondLst>
                              <p:cond delay="10500"/>
                            </p:stCondLst>
                            <p:childTnLst>
                              <p:par>
                                <p:cTn id="152" presetID="23" presetClass="entr" presetSubtype="528" fill="hold" grpId="0" nodeType="afterEffect">
                                  <p:stCondLst>
                                    <p:cond delay="0"/>
                                  </p:stCondLst>
                                  <p:childTnLst>
                                    <p:set>
                                      <p:cBhvr>
                                        <p:cTn id="153" dur="1" fill="hold">
                                          <p:stCondLst>
                                            <p:cond delay="0"/>
                                          </p:stCondLst>
                                        </p:cTn>
                                        <p:tgtEl>
                                          <p:spTgt spid="403524"/>
                                        </p:tgtEl>
                                        <p:attrNameLst>
                                          <p:attrName>style.visibility</p:attrName>
                                        </p:attrNameLst>
                                      </p:cBhvr>
                                      <p:to>
                                        <p:strVal val="visible"/>
                                      </p:to>
                                    </p:set>
                                    <p:anim calcmode="lin" valueType="num">
                                      <p:cBhvr>
                                        <p:cTn id="154" dur="500" fill="hold"/>
                                        <p:tgtEl>
                                          <p:spTgt spid="403524"/>
                                        </p:tgtEl>
                                        <p:attrNameLst>
                                          <p:attrName>ppt_w</p:attrName>
                                        </p:attrNameLst>
                                      </p:cBhvr>
                                      <p:tavLst>
                                        <p:tav tm="0">
                                          <p:val>
                                            <p:fltVal val="0"/>
                                          </p:val>
                                        </p:tav>
                                        <p:tav tm="100000">
                                          <p:val>
                                            <p:strVal val="#ppt_w"/>
                                          </p:val>
                                        </p:tav>
                                      </p:tavLst>
                                    </p:anim>
                                    <p:anim calcmode="lin" valueType="num">
                                      <p:cBhvr>
                                        <p:cTn id="155" dur="500" fill="hold"/>
                                        <p:tgtEl>
                                          <p:spTgt spid="403524"/>
                                        </p:tgtEl>
                                        <p:attrNameLst>
                                          <p:attrName>ppt_h</p:attrName>
                                        </p:attrNameLst>
                                      </p:cBhvr>
                                      <p:tavLst>
                                        <p:tav tm="0">
                                          <p:val>
                                            <p:fltVal val="0"/>
                                          </p:val>
                                        </p:tav>
                                        <p:tav tm="100000">
                                          <p:val>
                                            <p:strVal val="#ppt_h"/>
                                          </p:val>
                                        </p:tav>
                                      </p:tavLst>
                                    </p:anim>
                                    <p:anim calcmode="lin" valueType="num">
                                      <p:cBhvr>
                                        <p:cTn id="156" dur="500" fill="hold"/>
                                        <p:tgtEl>
                                          <p:spTgt spid="403524"/>
                                        </p:tgtEl>
                                        <p:attrNameLst>
                                          <p:attrName>ppt_x</p:attrName>
                                        </p:attrNameLst>
                                      </p:cBhvr>
                                      <p:tavLst>
                                        <p:tav tm="0">
                                          <p:val>
                                            <p:fltVal val="0.5"/>
                                          </p:val>
                                        </p:tav>
                                        <p:tav tm="100000">
                                          <p:val>
                                            <p:strVal val="#ppt_x"/>
                                          </p:val>
                                        </p:tav>
                                      </p:tavLst>
                                    </p:anim>
                                    <p:anim calcmode="lin" valueType="num">
                                      <p:cBhvr>
                                        <p:cTn id="157" dur="500" fill="hold"/>
                                        <p:tgtEl>
                                          <p:spTgt spid="403524"/>
                                        </p:tgtEl>
                                        <p:attrNameLst>
                                          <p:attrName>ppt_y</p:attrName>
                                        </p:attrNameLst>
                                      </p:cBhvr>
                                      <p:tavLst>
                                        <p:tav tm="0">
                                          <p:val>
                                            <p:fltVal val="0.5"/>
                                          </p:val>
                                        </p:tav>
                                        <p:tav tm="100000">
                                          <p:val>
                                            <p:strVal val="#ppt_y"/>
                                          </p:val>
                                        </p:tav>
                                      </p:tavLst>
                                    </p:anim>
                                  </p:childTnLst>
                                </p:cTn>
                              </p:par>
                            </p:childTnLst>
                          </p:cTn>
                        </p:par>
                        <p:par>
                          <p:cTn id="158" fill="hold" nodeType="afterGroup">
                            <p:stCondLst>
                              <p:cond delay="11000"/>
                            </p:stCondLst>
                            <p:childTnLst>
                              <p:par>
                                <p:cTn id="159" presetID="23" presetClass="entr" presetSubtype="528" fill="hold" grpId="0" nodeType="afterEffect">
                                  <p:stCondLst>
                                    <p:cond delay="0"/>
                                  </p:stCondLst>
                                  <p:childTnLst>
                                    <p:set>
                                      <p:cBhvr>
                                        <p:cTn id="160" dur="1" fill="hold">
                                          <p:stCondLst>
                                            <p:cond delay="0"/>
                                          </p:stCondLst>
                                        </p:cTn>
                                        <p:tgtEl>
                                          <p:spTgt spid="403531"/>
                                        </p:tgtEl>
                                        <p:attrNameLst>
                                          <p:attrName>style.visibility</p:attrName>
                                        </p:attrNameLst>
                                      </p:cBhvr>
                                      <p:to>
                                        <p:strVal val="visible"/>
                                      </p:to>
                                    </p:set>
                                    <p:anim calcmode="lin" valueType="num">
                                      <p:cBhvr>
                                        <p:cTn id="161" dur="500" fill="hold"/>
                                        <p:tgtEl>
                                          <p:spTgt spid="403531"/>
                                        </p:tgtEl>
                                        <p:attrNameLst>
                                          <p:attrName>ppt_w</p:attrName>
                                        </p:attrNameLst>
                                      </p:cBhvr>
                                      <p:tavLst>
                                        <p:tav tm="0">
                                          <p:val>
                                            <p:fltVal val="0"/>
                                          </p:val>
                                        </p:tav>
                                        <p:tav tm="100000">
                                          <p:val>
                                            <p:strVal val="#ppt_w"/>
                                          </p:val>
                                        </p:tav>
                                      </p:tavLst>
                                    </p:anim>
                                    <p:anim calcmode="lin" valueType="num">
                                      <p:cBhvr>
                                        <p:cTn id="162" dur="500" fill="hold"/>
                                        <p:tgtEl>
                                          <p:spTgt spid="403531"/>
                                        </p:tgtEl>
                                        <p:attrNameLst>
                                          <p:attrName>ppt_h</p:attrName>
                                        </p:attrNameLst>
                                      </p:cBhvr>
                                      <p:tavLst>
                                        <p:tav tm="0">
                                          <p:val>
                                            <p:fltVal val="0"/>
                                          </p:val>
                                        </p:tav>
                                        <p:tav tm="100000">
                                          <p:val>
                                            <p:strVal val="#ppt_h"/>
                                          </p:val>
                                        </p:tav>
                                      </p:tavLst>
                                    </p:anim>
                                    <p:anim calcmode="lin" valueType="num">
                                      <p:cBhvr>
                                        <p:cTn id="163" dur="500" fill="hold"/>
                                        <p:tgtEl>
                                          <p:spTgt spid="403531"/>
                                        </p:tgtEl>
                                        <p:attrNameLst>
                                          <p:attrName>ppt_x</p:attrName>
                                        </p:attrNameLst>
                                      </p:cBhvr>
                                      <p:tavLst>
                                        <p:tav tm="0">
                                          <p:val>
                                            <p:fltVal val="0.5"/>
                                          </p:val>
                                        </p:tav>
                                        <p:tav tm="100000">
                                          <p:val>
                                            <p:strVal val="#ppt_x"/>
                                          </p:val>
                                        </p:tav>
                                      </p:tavLst>
                                    </p:anim>
                                    <p:anim calcmode="lin" valueType="num">
                                      <p:cBhvr>
                                        <p:cTn id="164" dur="500" fill="hold"/>
                                        <p:tgtEl>
                                          <p:spTgt spid="403531"/>
                                        </p:tgtEl>
                                        <p:attrNameLst>
                                          <p:attrName>ppt_y</p:attrName>
                                        </p:attrNameLst>
                                      </p:cBhvr>
                                      <p:tavLst>
                                        <p:tav tm="0">
                                          <p:val>
                                            <p:fltVal val="0.5"/>
                                          </p:val>
                                        </p:tav>
                                        <p:tav tm="100000">
                                          <p:val>
                                            <p:strVal val="#ppt_y"/>
                                          </p:val>
                                        </p:tav>
                                      </p:tavLst>
                                    </p:anim>
                                  </p:childTnLst>
                                </p:cTn>
                              </p:par>
                            </p:childTnLst>
                          </p:cTn>
                        </p:par>
                        <p:par>
                          <p:cTn id="165" fill="hold" nodeType="afterGroup">
                            <p:stCondLst>
                              <p:cond delay="11500"/>
                            </p:stCondLst>
                            <p:childTnLst>
                              <p:par>
                                <p:cTn id="166" presetID="23" presetClass="entr" presetSubtype="528" fill="hold" grpId="0" nodeType="afterEffect">
                                  <p:stCondLst>
                                    <p:cond delay="0"/>
                                  </p:stCondLst>
                                  <p:childTnLst>
                                    <p:set>
                                      <p:cBhvr>
                                        <p:cTn id="167" dur="1" fill="hold">
                                          <p:stCondLst>
                                            <p:cond delay="0"/>
                                          </p:stCondLst>
                                        </p:cTn>
                                        <p:tgtEl>
                                          <p:spTgt spid="403532"/>
                                        </p:tgtEl>
                                        <p:attrNameLst>
                                          <p:attrName>style.visibility</p:attrName>
                                        </p:attrNameLst>
                                      </p:cBhvr>
                                      <p:to>
                                        <p:strVal val="visible"/>
                                      </p:to>
                                    </p:set>
                                    <p:anim calcmode="lin" valueType="num">
                                      <p:cBhvr>
                                        <p:cTn id="168" dur="500" fill="hold"/>
                                        <p:tgtEl>
                                          <p:spTgt spid="403532"/>
                                        </p:tgtEl>
                                        <p:attrNameLst>
                                          <p:attrName>ppt_w</p:attrName>
                                        </p:attrNameLst>
                                      </p:cBhvr>
                                      <p:tavLst>
                                        <p:tav tm="0">
                                          <p:val>
                                            <p:fltVal val="0"/>
                                          </p:val>
                                        </p:tav>
                                        <p:tav tm="100000">
                                          <p:val>
                                            <p:strVal val="#ppt_w"/>
                                          </p:val>
                                        </p:tav>
                                      </p:tavLst>
                                    </p:anim>
                                    <p:anim calcmode="lin" valueType="num">
                                      <p:cBhvr>
                                        <p:cTn id="169" dur="500" fill="hold"/>
                                        <p:tgtEl>
                                          <p:spTgt spid="403532"/>
                                        </p:tgtEl>
                                        <p:attrNameLst>
                                          <p:attrName>ppt_h</p:attrName>
                                        </p:attrNameLst>
                                      </p:cBhvr>
                                      <p:tavLst>
                                        <p:tav tm="0">
                                          <p:val>
                                            <p:fltVal val="0"/>
                                          </p:val>
                                        </p:tav>
                                        <p:tav tm="100000">
                                          <p:val>
                                            <p:strVal val="#ppt_h"/>
                                          </p:val>
                                        </p:tav>
                                      </p:tavLst>
                                    </p:anim>
                                    <p:anim calcmode="lin" valueType="num">
                                      <p:cBhvr>
                                        <p:cTn id="170" dur="500" fill="hold"/>
                                        <p:tgtEl>
                                          <p:spTgt spid="403532"/>
                                        </p:tgtEl>
                                        <p:attrNameLst>
                                          <p:attrName>ppt_x</p:attrName>
                                        </p:attrNameLst>
                                      </p:cBhvr>
                                      <p:tavLst>
                                        <p:tav tm="0">
                                          <p:val>
                                            <p:fltVal val="0.5"/>
                                          </p:val>
                                        </p:tav>
                                        <p:tav tm="100000">
                                          <p:val>
                                            <p:strVal val="#ppt_x"/>
                                          </p:val>
                                        </p:tav>
                                      </p:tavLst>
                                    </p:anim>
                                    <p:anim calcmode="lin" valueType="num">
                                      <p:cBhvr>
                                        <p:cTn id="171" dur="500" fill="hold"/>
                                        <p:tgtEl>
                                          <p:spTgt spid="403532"/>
                                        </p:tgtEl>
                                        <p:attrNameLst>
                                          <p:attrName>ppt_y</p:attrName>
                                        </p:attrNameLst>
                                      </p:cBhvr>
                                      <p:tavLst>
                                        <p:tav tm="0">
                                          <p:val>
                                            <p:fltVal val="0.5"/>
                                          </p:val>
                                        </p:tav>
                                        <p:tav tm="100000">
                                          <p:val>
                                            <p:strVal val="#ppt_y"/>
                                          </p:val>
                                        </p:tav>
                                      </p:tavLst>
                                    </p:anim>
                                  </p:childTnLst>
                                </p:cTn>
                              </p:par>
                            </p:childTnLst>
                          </p:cTn>
                        </p:par>
                        <p:par>
                          <p:cTn id="172" fill="hold" nodeType="afterGroup">
                            <p:stCondLst>
                              <p:cond delay="12000"/>
                            </p:stCondLst>
                            <p:childTnLst>
                              <p:par>
                                <p:cTn id="173" presetID="23" presetClass="entr" presetSubtype="528" fill="hold" grpId="0" nodeType="afterEffect">
                                  <p:stCondLst>
                                    <p:cond delay="0"/>
                                  </p:stCondLst>
                                  <p:childTnLst>
                                    <p:set>
                                      <p:cBhvr>
                                        <p:cTn id="174" dur="1" fill="hold">
                                          <p:stCondLst>
                                            <p:cond delay="0"/>
                                          </p:stCondLst>
                                        </p:cTn>
                                        <p:tgtEl>
                                          <p:spTgt spid="403525"/>
                                        </p:tgtEl>
                                        <p:attrNameLst>
                                          <p:attrName>style.visibility</p:attrName>
                                        </p:attrNameLst>
                                      </p:cBhvr>
                                      <p:to>
                                        <p:strVal val="visible"/>
                                      </p:to>
                                    </p:set>
                                    <p:anim calcmode="lin" valueType="num">
                                      <p:cBhvr>
                                        <p:cTn id="175" dur="500" fill="hold"/>
                                        <p:tgtEl>
                                          <p:spTgt spid="403525"/>
                                        </p:tgtEl>
                                        <p:attrNameLst>
                                          <p:attrName>ppt_w</p:attrName>
                                        </p:attrNameLst>
                                      </p:cBhvr>
                                      <p:tavLst>
                                        <p:tav tm="0">
                                          <p:val>
                                            <p:fltVal val="0"/>
                                          </p:val>
                                        </p:tav>
                                        <p:tav tm="100000">
                                          <p:val>
                                            <p:strVal val="#ppt_w"/>
                                          </p:val>
                                        </p:tav>
                                      </p:tavLst>
                                    </p:anim>
                                    <p:anim calcmode="lin" valueType="num">
                                      <p:cBhvr>
                                        <p:cTn id="176" dur="500" fill="hold"/>
                                        <p:tgtEl>
                                          <p:spTgt spid="403525"/>
                                        </p:tgtEl>
                                        <p:attrNameLst>
                                          <p:attrName>ppt_h</p:attrName>
                                        </p:attrNameLst>
                                      </p:cBhvr>
                                      <p:tavLst>
                                        <p:tav tm="0">
                                          <p:val>
                                            <p:fltVal val="0"/>
                                          </p:val>
                                        </p:tav>
                                        <p:tav tm="100000">
                                          <p:val>
                                            <p:strVal val="#ppt_h"/>
                                          </p:val>
                                        </p:tav>
                                      </p:tavLst>
                                    </p:anim>
                                    <p:anim calcmode="lin" valueType="num">
                                      <p:cBhvr>
                                        <p:cTn id="177" dur="500" fill="hold"/>
                                        <p:tgtEl>
                                          <p:spTgt spid="403525"/>
                                        </p:tgtEl>
                                        <p:attrNameLst>
                                          <p:attrName>ppt_x</p:attrName>
                                        </p:attrNameLst>
                                      </p:cBhvr>
                                      <p:tavLst>
                                        <p:tav tm="0">
                                          <p:val>
                                            <p:fltVal val="0.5"/>
                                          </p:val>
                                        </p:tav>
                                        <p:tav tm="100000">
                                          <p:val>
                                            <p:strVal val="#ppt_x"/>
                                          </p:val>
                                        </p:tav>
                                      </p:tavLst>
                                    </p:anim>
                                    <p:anim calcmode="lin" valueType="num">
                                      <p:cBhvr>
                                        <p:cTn id="178" dur="500" fill="hold"/>
                                        <p:tgtEl>
                                          <p:spTgt spid="403525"/>
                                        </p:tgtEl>
                                        <p:attrNameLst>
                                          <p:attrName>ppt_y</p:attrName>
                                        </p:attrNameLst>
                                      </p:cBhvr>
                                      <p:tavLst>
                                        <p:tav tm="0">
                                          <p:val>
                                            <p:fltVal val="0.5"/>
                                          </p:val>
                                        </p:tav>
                                        <p:tav tm="100000">
                                          <p:val>
                                            <p:strVal val="#ppt_y"/>
                                          </p:val>
                                        </p:tav>
                                      </p:tavLst>
                                    </p:anim>
                                  </p:childTnLst>
                                </p:cTn>
                              </p:par>
                            </p:childTnLst>
                          </p:cTn>
                        </p:par>
                        <p:par>
                          <p:cTn id="179" fill="hold" nodeType="afterGroup">
                            <p:stCondLst>
                              <p:cond delay="12500"/>
                            </p:stCondLst>
                            <p:childTnLst>
                              <p:par>
                                <p:cTn id="180" presetID="23" presetClass="entr" presetSubtype="528" fill="hold" grpId="0" nodeType="afterEffect">
                                  <p:stCondLst>
                                    <p:cond delay="0"/>
                                  </p:stCondLst>
                                  <p:childTnLst>
                                    <p:set>
                                      <p:cBhvr>
                                        <p:cTn id="181" dur="1" fill="hold">
                                          <p:stCondLst>
                                            <p:cond delay="0"/>
                                          </p:stCondLst>
                                        </p:cTn>
                                        <p:tgtEl>
                                          <p:spTgt spid="403533"/>
                                        </p:tgtEl>
                                        <p:attrNameLst>
                                          <p:attrName>style.visibility</p:attrName>
                                        </p:attrNameLst>
                                      </p:cBhvr>
                                      <p:to>
                                        <p:strVal val="visible"/>
                                      </p:to>
                                    </p:set>
                                    <p:anim calcmode="lin" valueType="num">
                                      <p:cBhvr>
                                        <p:cTn id="182" dur="500" fill="hold"/>
                                        <p:tgtEl>
                                          <p:spTgt spid="403533"/>
                                        </p:tgtEl>
                                        <p:attrNameLst>
                                          <p:attrName>ppt_w</p:attrName>
                                        </p:attrNameLst>
                                      </p:cBhvr>
                                      <p:tavLst>
                                        <p:tav tm="0">
                                          <p:val>
                                            <p:fltVal val="0"/>
                                          </p:val>
                                        </p:tav>
                                        <p:tav tm="100000">
                                          <p:val>
                                            <p:strVal val="#ppt_w"/>
                                          </p:val>
                                        </p:tav>
                                      </p:tavLst>
                                    </p:anim>
                                    <p:anim calcmode="lin" valueType="num">
                                      <p:cBhvr>
                                        <p:cTn id="183" dur="500" fill="hold"/>
                                        <p:tgtEl>
                                          <p:spTgt spid="403533"/>
                                        </p:tgtEl>
                                        <p:attrNameLst>
                                          <p:attrName>ppt_h</p:attrName>
                                        </p:attrNameLst>
                                      </p:cBhvr>
                                      <p:tavLst>
                                        <p:tav tm="0">
                                          <p:val>
                                            <p:fltVal val="0"/>
                                          </p:val>
                                        </p:tav>
                                        <p:tav tm="100000">
                                          <p:val>
                                            <p:strVal val="#ppt_h"/>
                                          </p:val>
                                        </p:tav>
                                      </p:tavLst>
                                    </p:anim>
                                    <p:anim calcmode="lin" valueType="num">
                                      <p:cBhvr>
                                        <p:cTn id="184" dur="500" fill="hold"/>
                                        <p:tgtEl>
                                          <p:spTgt spid="403533"/>
                                        </p:tgtEl>
                                        <p:attrNameLst>
                                          <p:attrName>ppt_x</p:attrName>
                                        </p:attrNameLst>
                                      </p:cBhvr>
                                      <p:tavLst>
                                        <p:tav tm="0">
                                          <p:val>
                                            <p:fltVal val="0.5"/>
                                          </p:val>
                                        </p:tav>
                                        <p:tav tm="100000">
                                          <p:val>
                                            <p:strVal val="#ppt_x"/>
                                          </p:val>
                                        </p:tav>
                                      </p:tavLst>
                                    </p:anim>
                                    <p:anim calcmode="lin" valueType="num">
                                      <p:cBhvr>
                                        <p:cTn id="185" dur="500" fill="hold"/>
                                        <p:tgtEl>
                                          <p:spTgt spid="403533"/>
                                        </p:tgtEl>
                                        <p:attrNameLst>
                                          <p:attrName>ppt_y</p:attrName>
                                        </p:attrNameLst>
                                      </p:cBhvr>
                                      <p:tavLst>
                                        <p:tav tm="0">
                                          <p:val>
                                            <p:fltVal val="0.5"/>
                                          </p:val>
                                        </p:tav>
                                        <p:tav tm="100000">
                                          <p:val>
                                            <p:strVal val="#ppt_y"/>
                                          </p:val>
                                        </p:tav>
                                      </p:tavLst>
                                    </p:anim>
                                  </p:childTnLst>
                                </p:cTn>
                              </p:par>
                            </p:childTnLst>
                          </p:cTn>
                        </p:par>
                        <p:par>
                          <p:cTn id="186" fill="hold" nodeType="afterGroup">
                            <p:stCondLst>
                              <p:cond delay="13000"/>
                            </p:stCondLst>
                            <p:childTnLst>
                              <p:par>
                                <p:cTn id="187" presetID="23" presetClass="entr" presetSubtype="528" fill="hold" grpId="0" nodeType="afterEffect">
                                  <p:stCondLst>
                                    <p:cond delay="0"/>
                                  </p:stCondLst>
                                  <p:childTnLst>
                                    <p:set>
                                      <p:cBhvr>
                                        <p:cTn id="188" dur="1" fill="hold">
                                          <p:stCondLst>
                                            <p:cond delay="0"/>
                                          </p:stCondLst>
                                        </p:cTn>
                                        <p:tgtEl>
                                          <p:spTgt spid="403526"/>
                                        </p:tgtEl>
                                        <p:attrNameLst>
                                          <p:attrName>style.visibility</p:attrName>
                                        </p:attrNameLst>
                                      </p:cBhvr>
                                      <p:to>
                                        <p:strVal val="visible"/>
                                      </p:to>
                                    </p:set>
                                    <p:anim calcmode="lin" valueType="num">
                                      <p:cBhvr>
                                        <p:cTn id="189" dur="500" fill="hold"/>
                                        <p:tgtEl>
                                          <p:spTgt spid="403526"/>
                                        </p:tgtEl>
                                        <p:attrNameLst>
                                          <p:attrName>ppt_w</p:attrName>
                                        </p:attrNameLst>
                                      </p:cBhvr>
                                      <p:tavLst>
                                        <p:tav tm="0">
                                          <p:val>
                                            <p:fltVal val="0"/>
                                          </p:val>
                                        </p:tav>
                                        <p:tav tm="100000">
                                          <p:val>
                                            <p:strVal val="#ppt_w"/>
                                          </p:val>
                                        </p:tav>
                                      </p:tavLst>
                                    </p:anim>
                                    <p:anim calcmode="lin" valueType="num">
                                      <p:cBhvr>
                                        <p:cTn id="190" dur="500" fill="hold"/>
                                        <p:tgtEl>
                                          <p:spTgt spid="403526"/>
                                        </p:tgtEl>
                                        <p:attrNameLst>
                                          <p:attrName>ppt_h</p:attrName>
                                        </p:attrNameLst>
                                      </p:cBhvr>
                                      <p:tavLst>
                                        <p:tav tm="0">
                                          <p:val>
                                            <p:fltVal val="0"/>
                                          </p:val>
                                        </p:tav>
                                        <p:tav tm="100000">
                                          <p:val>
                                            <p:strVal val="#ppt_h"/>
                                          </p:val>
                                        </p:tav>
                                      </p:tavLst>
                                    </p:anim>
                                    <p:anim calcmode="lin" valueType="num">
                                      <p:cBhvr>
                                        <p:cTn id="191" dur="500" fill="hold"/>
                                        <p:tgtEl>
                                          <p:spTgt spid="403526"/>
                                        </p:tgtEl>
                                        <p:attrNameLst>
                                          <p:attrName>ppt_x</p:attrName>
                                        </p:attrNameLst>
                                      </p:cBhvr>
                                      <p:tavLst>
                                        <p:tav tm="0">
                                          <p:val>
                                            <p:fltVal val="0.5"/>
                                          </p:val>
                                        </p:tav>
                                        <p:tav tm="100000">
                                          <p:val>
                                            <p:strVal val="#ppt_x"/>
                                          </p:val>
                                        </p:tav>
                                      </p:tavLst>
                                    </p:anim>
                                    <p:anim calcmode="lin" valueType="num">
                                      <p:cBhvr>
                                        <p:cTn id="192" dur="500" fill="hold"/>
                                        <p:tgtEl>
                                          <p:spTgt spid="403526"/>
                                        </p:tgtEl>
                                        <p:attrNameLst>
                                          <p:attrName>ppt_y</p:attrName>
                                        </p:attrNameLst>
                                      </p:cBhvr>
                                      <p:tavLst>
                                        <p:tav tm="0">
                                          <p:val>
                                            <p:fltVal val="0.5"/>
                                          </p:val>
                                        </p:tav>
                                        <p:tav tm="100000">
                                          <p:val>
                                            <p:strVal val="#ppt_y"/>
                                          </p:val>
                                        </p:tav>
                                      </p:tavLst>
                                    </p:anim>
                                  </p:childTnLst>
                                </p:cTn>
                              </p:par>
                            </p:childTnLst>
                          </p:cTn>
                        </p:par>
                        <p:par>
                          <p:cTn id="193" fill="hold" nodeType="afterGroup">
                            <p:stCondLst>
                              <p:cond delay="13500"/>
                            </p:stCondLst>
                            <p:childTnLst>
                              <p:par>
                                <p:cTn id="194" presetID="23" presetClass="entr" presetSubtype="528" fill="hold" grpId="0" nodeType="afterEffect">
                                  <p:stCondLst>
                                    <p:cond delay="0"/>
                                  </p:stCondLst>
                                  <p:childTnLst>
                                    <p:set>
                                      <p:cBhvr>
                                        <p:cTn id="195" dur="1" fill="hold">
                                          <p:stCondLst>
                                            <p:cond delay="0"/>
                                          </p:stCondLst>
                                        </p:cTn>
                                        <p:tgtEl>
                                          <p:spTgt spid="403527"/>
                                        </p:tgtEl>
                                        <p:attrNameLst>
                                          <p:attrName>style.visibility</p:attrName>
                                        </p:attrNameLst>
                                      </p:cBhvr>
                                      <p:to>
                                        <p:strVal val="visible"/>
                                      </p:to>
                                    </p:set>
                                    <p:anim calcmode="lin" valueType="num">
                                      <p:cBhvr>
                                        <p:cTn id="196" dur="500" fill="hold"/>
                                        <p:tgtEl>
                                          <p:spTgt spid="403527"/>
                                        </p:tgtEl>
                                        <p:attrNameLst>
                                          <p:attrName>ppt_w</p:attrName>
                                        </p:attrNameLst>
                                      </p:cBhvr>
                                      <p:tavLst>
                                        <p:tav tm="0">
                                          <p:val>
                                            <p:fltVal val="0"/>
                                          </p:val>
                                        </p:tav>
                                        <p:tav tm="100000">
                                          <p:val>
                                            <p:strVal val="#ppt_w"/>
                                          </p:val>
                                        </p:tav>
                                      </p:tavLst>
                                    </p:anim>
                                    <p:anim calcmode="lin" valueType="num">
                                      <p:cBhvr>
                                        <p:cTn id="197" dur="500" fill="hold"/>
                                        <p:tgtEl>
                                          <p:spTgt spid="403527"/>
                                        </p:tgtEl>
                                        <p:attrNameLst>
                                          <p:attrName>ppt_h</p:attrName>
                                        </p:attrNameLst>
                                      </p:cBhvr>
                                      <p:tavLst>
                                        <p:tav tm="0">
                                          <p:val>
                                            <p:fltVal val="0"/>
                                          </p:val>
                                        </p:tav>
                                        <p:tav tm="100000">
                                          <p:val>
                                            <p:strVal val="#ppt_h"/>
                                          </p:val>
                                        </p:tav>
                                      </p:tavLst>
                                    </p:anim>
                                    <p:anim calcmode="lin" valueType="num">
                                      <p:cBhvr>
                                        <p:cTn id="198" dur="500" fill="hold"/>
                                        <p:tgtEl>
                                          <p:spTgt spid="403527"/>
                                        </p:tgtEl>
                                        <p:attrNameLst>
                                          <p:attrName>ppt_x</p:attrName>
                                        </p:attrNameLst>
                                      </p:cBhvr>
                                      <p:tavLst>
                                        <p:tav tm="0">
                                          <p:val>
                                            <p:fltVal val="0.5"/>
                                          </p:val>
                                        </p:tav>
                                        <p:tav tm="100000">
                                          <p:val>
                                            <p:strVal val="#ppt_x"/>
                                          </p:val>
                                        </p:tav>
                                      </p:tavLst>
                                    </p:anim>
                                    <p:anim calcmode="lin" valueType="num">
                                      <p:cBhvr>
                                        <p:cTn id="199" dur="500" fill="hold"/>
                                        <p:tgtEl>
                                          <p:spTgt spid="403527"/>
                                        </p:tgtEl>
                                        <p:attrNameLst>
                                          <p:attrName>ppt_y</p:attrName>
                                        </p:attrNameLst>
                                      </p:cBhvr>
                                      <p:tavLst>
                                        <p:tav tm="0">
                                          <p:val>
                                            <p:fltVal val="0.5"/>
                                          </p:val>
                                        </p:tav>
                                        <p:tav tm="100000">
                                          <p:val>
                                            <p:strVal val="#ppt_y"/>
                                          </p:val>
                                        </p:tav>
                                      </p:tavLst>
                                    </p:anim>
                                  </p:childTnLst>
                                </p:cTn>
                              </p:par>
                            </p:childTnLst>
                          </p:cTn>
                        </p:par>
                        <p:par>
                          <p:cTn id="200" fill="hold" nodeType="afterGroup">
                            <p:stCondLst>
                              <p:cond delay="14000"/>
                            </p:stCondLst>
                            <p:childTnLst>
                              <p:par>
                                <p:cTn id="201" presetID="23" presetClass="entr" presetSubtype="528" fill="hold" grpId="0" nodeType="afterEffect">
                                  <p:stCondLst>
                                    <p:cond delay="0"/>
                                  </p:stCondLst>
                                  <p:childTnLst>
                                    <p:set>
                                      <p:cBhvr>
                                        <p:cTn id="202" dur="1" fill="hold">
                                          <p:stCondLst>
                                            <p:cond delay="0"/>
                                          </p:stCondLst>
                                        </p:cTn>
                                        <p:tgtEl>
                                          <p:spTgt spid="403519"/>
                                        </p:tgtEl>
                                        <p:attrNameLst>
                                          <p:attrName>style.visibility</p:attrName>
                                        </p:attrNameLst>
                                      </p:cBhvr>
                                      <p:to>
                                        <p:strVal val="visible"/>
                                      </p:to>
                                    </p:set>
                                    <p:anim calcmode="lin" valueType="num">
                                      <p:cBhvr>
                                        <p:cTn id="203" dur="500" fill="hold"/>
                                        <p:tgtEl>
                                          <p:spTgt spid="403519"/>
                                        </p:tgtEl>
                                        <p:attrNameLst>
                                          <p:attrName>ppt_w</p:attrName>
                                        </p:attrNameLst>
                                      </p:cBhvr>
                                      <p:tavLst>
                                        <p:tav tm="0">
                                          <p:val>
                                            <p:fltVal val="0"/>
                                          </p:val>
                                        </p:tav>
                                        <p:tav tm="100000">
                                          <p:val>
                                            <p:strVal val="#ppt_w"/>
                                          </p:val>
                                        </p:tav>
                                      </p:tavLst>
                                    </p:anim>
                                    <p:anim calcmode="lin" valueType="num">
                                      <p:cBhvr>
                                        <p:cTn id="204" dur="500" fill="hold"/>
                                        <p:tgtEl>
                                          <p:spTgt spid="403519"/>
                                        </p:tgtEl>
                                        <p:attrNameLst>
                                          <p:attrName>ppt_h</p:attrName>
                                        </p:attrNameLst>
                                      </p:cBhvr>
                                      <p:tavLst>
                                        <p:tav tm="0">
                                          <p:val>
                                            <p:fltVal val="0"/>
                                          </p:val>
                                        </p:tav>
                                        <p:tav tm="100000">
                                          <p:val>
                                            <p:strVal val="#ppt_h"/>
                                          </p:val>
                                        </p:tav>
                                      </p:tavLst>
                                    </p:anim>
                                    <p:anim calcmode="lin" valueType="num">
                                      <p:cBhvr>
                                        <p:cTn id="205" dur="500" fill="hold"/>
                                        <p:tgtEl>
                                          <p:spTgt spid="403519"/>
                                        </p:tgtEl>
                                        <p:attrNameLst>
                                          <p:attrName>ppt_x</p:attrName>
                                        </p:attrNameLst>
                                      </p:cBhvr>
                                      <p:tavLst>
                                        <p:tav tm="0">
                                          <p:val>
                                            <p:fltVal val="0.5"/>
                                          </p:val>
                                        </p:tav>
                                        <p:tav tm="100000">
                                          <p:val>
                                            <p:strVal val="#ppt_x"/>
                                          </p:val>
                                        </p:tav>
                                      </p:tavLst>
                                    </p:anim>
                                    <p:anim calcmode="lin" valueType="num">
                                      <p:cBhvr>
                                        <p:cTn id="206" dur="500" fill="hold"/>
                                        <p:tgtEl>
                                          <p:spTgt spid="4035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507" grpId="0" autoUpdateAnimBg="0"/>
      <p:bldP spid="403508" grpId="0" autoUpdateAnimBg="0"/>
      <p:bldP spid="403509" grpId="0" autoUpdateAnimBg="0"/>
      <p:bldP spid="403510" grpId="0" autoUpdateAnimBg="0"/>
      <p:bldP spid="403511" grpId="0" autoUpdateAnimBg="0"/>
      <p:bldP spid="403512" grpId="0" autoUpdateAnimBg="0"/>
      <p:bldP spid="403514" grpId="0" autoUpdateAnimBg="0"/>
      <p:bldP spid="403515" grpId="0" autoUpdateAnimBg="0"/>
      <p:bldP spid="403516" grpId="0" autoUpdateAnimBg="0"/>
      <p:bldP spid="403517" grpId="0" autoUpdateAnimBg="0"/>
      <p:bldP spid="403518" grpId="0" autoUpdateAnimBg="0"/>
      <p:bldP spid="403519" grpId="0" autoUpdateAnimBg="0"/>
      <p:bldP spid="403520" grpId="0" autoUpdateAnimBg="0"/>
      <p:bldP spid="403522" grpId="0" autoUpdateAnimBg="0"/>
      <p:bldP spid="403523" grpId="0" autoUpdateAnimBg="0"/>
      <p:bldP spid="403524" grpId="0" autoUpdateAnimBg="0"/>
      <p:bldP spid="403525" grpId="0" autoUpdateAnimBg="0"/>
      <p:bldP spid="403526" grpId="0" autoUpdateAnimBg="0"/>
      <p:bldP spid="403527" grpId="0" autoUpdateAnimBg="0"/>
      <p:bldP spid="403529" grpId="0" autoUpdateAnimBg="0"/>
      <p:bldP spid="403530" grpId="0" autoUpdateAnimBg="0"/>
      <p:bldP spid="403531" grpId="0" autoUpdateAnimBg="0"/>
      <p:bldP spid="403532" grpId="0" autoUpdateAnimBg="0"/>
      <p:bldP spid="403533" grpId="0" autoUpdateAnimBg="0"/>
      <p:bldP spid="403535" grpId="0" autoUpdateAnimBg="0"/>
      <p:bldP spid="403536" grpId="0" autoUpdateAnimBg="0"/>
      <p:bldP spid="403537" grpId="0" autoUpdateAnimBg="0"/>
      <p:bldP spid="403538" grpId="0" autoUpdateAnimBg="0"/>
      <p:bldP spid="403539"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714" name="Picture 2">
            <a:extLst>
              <a:ext uri="{FF2B5EF4-FFF2-40B4-BE49-F238E27FC236}">
                <a16:creationId xmlns:a16="http://schemas.microsoft.com/office/drawing/2014/main" id="{DB01AC3F-61C5-8142-9AED-5E16863BA25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627752" name="Picture 94">
            <a:extLst>
              <a:ext uri="{FF2B5EF4-FFF2-40B4-BE49-F238E27FC236}">
                <a16:creationId xmlns:a16="http://schemas.microsoft.com/office/drawing/2014/main" id="{FAC103DA-2452-CE40-9AF1-E691FAD9138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7753" name="Rectangle 41">
            <a:extLst>
              <a:ext uri="{FF2B5EF4-FFF2-40B4-BE49-F238E27FC236}">
                <a16:creationId xmlns:a16="http://schemas.microsoft.com/office/drawing/2014/main" id="{FBE8D561-57E4-3E4E-8C5C-9113FDFA4918}"/>
              </a:ext>
            </a:extLst>
          </p:cNvPr>
          <p:cNvSpPr>
            <a:spLocks noChangeArrowheads="1"/>
          </p:cNvSpPr>
          <p:nvPr/>
        </p:nvSpPr>
        <p:spPr bwMode="auto">
          <a:xfrm>
            <a:off x="5738813" y="4878388"/>
            <a:ext cx="1982787" cy="57626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3200">
                <a:solidFill>
                  <a:schemeClr val="folHlink"/>
                </a:solidFill>
              </a:rPr>
              <a:t>12 SUKU</a:t>
            </a:r>
          </a:p>
        </p:txBody>
      </p:sp>
      <p:sp>
        <p:nvSpPr>
          <p:cNvPr id="627754" name="Rectangle 42">
            <a:extLst>
              <a:ext uri="{FF2B5EF4-FFF2-40B4-BE49-F238E27FC236}">
                <a16:creationId xmlns:a16="http://schemas.microsoft.com/office/drawing/2014/main" id="{9E4E15B5-335F-654C-8C20-24C4C5407F22}"/>
              </a:ext>
            </a:extLst>
          </p:cNvPr>
          <p:cNvSpPr>
            <a:spLocks noChangeArrowheads="1"/>
          </p:cNvSpPr>
          <p:nvPr/>
        </p:nvSpPr>
        <p:spPr bwMode="auto">
          <a:xfrm>
            <a:off x="6916738" y="2241550"/>
            <a:ext cx="2114550"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t>KELUARAN</a:t>
            </a:r>
          </a:p>
        </p:txBody>
      </p:sp>
      <p:sp>
        <p:nvSpPr>
          <p:cNvPr id="627755" name="Rectangle 43">
            <a:extLst>
              <a:ext uri="{FF2B5EF4-FFF2-40B4-BE49-F238E27FC236}">
                <a16:creationId xmlns:a16="http://schemas.microsoft.com/office/drawing/2014/main" id="{D1CF2779-458F-1247-9A35-979D32F9774A}"/>
              </a:ext>
            </a:extLst>
          </p:cNvPr>
          <p:cNvSpPr>
            <a:spLocks noChangeArrowheads="1"/>
          </p:cNvSpPr>
          <p:nvPr/>
        </p:nvSpPr>
        <p:spPr bwMode="auto">
          <a:xfrm>
            <a:off x="1892300" y="5978525"/>
            <a:ext cx="2058988"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5 KOTBAH</a:t>
            </a:r>
          </a:p>
        </p:txBody>
      </p:sp>
      <p:sp>
        <p:nvSpPr>
          <p:cNvPr id="627756" name="Rectangle 44">
            <a:extLst>
              <a:ext uri="{FF2B5EF4-FFF2-40B4-BE49-F238E27FC236}">
                <a16:creationId xmlns:a16="http://schemas.microsoft.com/office/drawing/2014/main" id="{D66E97FB-CDDC-A841-9B5F-16DDC9573E22}"/>
              </a:ext>
            </a:extLst>
          </p:cNvPr>
          <p:cNvSpPr>
            <a:spLocks noChangeArrowheads="1"/>
          </p:cNvSpPr>
          <p:nvPr/>
        </p:nvSpPr>
        <p:spPr bwMode="auto">
          <a:xfrm>
            <a:off x="3765550" y="1693863"/>
            <a:ext cx="3035300"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99CCFF"/>
                </a:solidFill>
              </a:rPr>
              <a:t>TANAH DIBAGI</a:t>
            </a:r>
          </a:p>
        </p:txBody>
      </p:sp>
      <p:sp>
        <p:nvSpPr>
          <p:cNvPr id="627757" name="Rectangle 45">
            <a:extLst>
              <a:ext uri="{FF2B5EF4-FFF2-40B4-BE49-F238E27FC236}">
                <a16:creationId xmlns:a16="http://schemas.microsoft.com/office/drawing/2014/main" id="{FE7E6AC2-94E4-7F43-AFCF-B81A17C9CD40}"/>
              </a:ext>
            </a:extLst>
          </p:cNvPr>
          <p:cNvSpPr>
            <a:spLocks noChangeArrowheads="1"/>
          </p:cNvSpPr>
          <p:nvPr/>
        </p:nvSpPr>
        <p:spPr bwMode="auto">
          <a:xfrm>
            <a:off x="1471613" y="4167188"/>
            <a:ext cx="2916237"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HAKIM-HAKIM</a:t>
            </a:r>
          </a:p>
        </p:txBody>
      </p:sp>
      <p:sp>
        <p:nvSpPr>
          <p:cNvPr id="627758" name="Rectangle 46">
            <a:extLst>
              <a:ext uri="{FF2B5EF4-FFF2-40B4-BE49-F238E27FC236}">
                <a16:creationId xmlns:a16="http://schemas.microsoft.com/office/drawing/2014/main" id="{6E066ACE-080D-5E4B-9718-DD92BAA65F94}"/>
              </a:ext>
            </a:extLst>
          </p:cNvPr>
          <p:cNvSpPr>
            <a:spLocks noChangeArrowheads="1"/>
          </p:cNvSpPr>
          <p:nvPr/>
        </p:nvSpPr>
        <p:spPr bwMode="auto">
          <a:xfrm>
            <a:off x="1046163" y="939800"/>
            <a:ext cx="1289050"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INJIL</a:t>
            </a:r>
          </a:p>
        </p:txBody>
      </p:sp>
      <p:sp>
        <p:nvSpPr>
          <p:cNvPr id="627759" name="Rectangle 47">
            <a:extLst>
              <a:ext uri="{FF2B5EF4-FFF2-40B4-BE49-F238E27FC236}">
                <a16:creationId xmlns:a16="http://schemas.microsoft.com/office/drawing/2014/main" id="{A2FC4832-C709-6240-A918-7CC1A2812809}"/>
              </a:ext>
            </a:extLst>
          </p:cNvPr>
          <p:cNvSpPr>
            <a:spLocks noChangeArrowheads="1"/>
          </p:cNvSpPr>
          <p:nvPr/>
        </p:nvSpPr>
        <p:spPr bwMode="auto">
          <a:xfrm>
            <a:off x="196850" y="5453063"/>
            <a:ext cx="2208213"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M - S - U </a:t>
            </a:r>
          </a:p>
        </p:txBody>
      </p:sp>
      <p:sp>
        <p:nvSpPr>
          <p:cNvPr id="627760" name="Rectangle 48">
            <a:extLst>
              <a:ext uri="{FF2B5EF4-FFF2-40B4-BE49-F238E27FC236}">
                <a16:creationId xmlns:a16="http://schemas.microsoft.com/office/drawing/2014/main" id="{8A9B5F0F-7985-4F47-AAB5-75DF080FF37B}"/>
              </a:ext>
            </a:extLst>
          </p:cNvPr>
          <p:cNvSpPr>
            <a:spLocks noChangeArrowheads="1"/>
          </p:cNvSpPr>
          <p:nvPr/>
        </p:nvSpPr>
        <p:spPr bwMode="auto">
          <a:xfrm>
            <a:off x="180975" y="312738"/>
            <a:ext cx="1709738"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FF3300"/>
                </a:solidFill>
              </a:rPr>
              <a:t>Panggilan</a:t>
            </a:r>
          </a:p>
        </p:txBody>
      </p:sp>
      <p:sp>
        <p:nvSpPr>
          <p:cNvPr id="627761" name="Rectangle 49">
            <a:extLst>
              <a:ext uri="{FF2B5EF4-FFF2-40B4-BE49-F238E27FC236}">
                <a16:creationId xmlns:a16="http://schemas.microsoft.com/office/drawing/2014/main" id="{3C6D81A3-886D-DA44-8A5D-2982B1CBD6B3}"/>
              </a:ext>
            </a:extLst>
          </p:cNvPr>
          <p:cNvSpPr>
            <a:spLocks noChangeArrowheads="1"/>
          </p:cNvSpPr>
          <p:nvPr/>
        </p:nvSpPr>
        <p:spPr bwMode="auto">
          <a:xfrm>
            <a:off x="2871788" y="4668838"/>
            <a:ext cx="1225550" cy="57626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3200">
                <a:solidFill>
                  <a:srgbClr val="99CCFF"/>
                </a:solidFill>
              </a:rPr>
              <a:t>I - I</a:t>
            </a:r>
          </a:p>
        </p:txBody>
      </p:sp>
      <p:sp>
        <p:nvSpPr>
          <p:cNvPr id="627762" name="Rectangle 50">
            <a:extLst>
              <a:ext uri="{FF2B5EF4-FFF2-40B4-BE49-F238E27FC236}">
                <a16:creationId xmlns:a16="http://schemas.microsoft.com/office/drawing/2014/main" id="{D42F2404-58E4-6843-95D6-18350F81CD1E}"/>
              </a:ext>
            </a:extLst>
          </p:cNvPr>
          <p:cNvSpPr>
            <a:spLocks noChangeArrowheads="1"/>
          </p:cNvSpPr>
          <p:nvPr/>
        </p:nvSpPr>
        <p:spPr bwMode="auto">
          <a:xfrm>
            <a:off x="6246813" y="3598863"/>
            <a:ext cx="3684587"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PERBUDAKAN</a:t>
            </a:r>
            <a:r>
              <a:rPr lang="en-US" altLang="en-US" sz="2000">
                <a:solidFill>
                  <a:schemeClr val="folHlink"/>
                </a:solidFill>
              </a:rPr>
              <a:t>          </a:t>
            </a:r>
          </a:p>
        </p:txBody>
      </p:sp>
      <p:sp>
        <p:nvSpPr>
          <p:cNvPr id="627763" name="Rectangle 51">
            <a:extLst>
              <a:ext uri="{FF2B5EF4-FFF2-40B4-BE49-F238E27FC236}">
                <a16:creationId xmlns:a16="http://schemas.microsoft.com/office/drawing/2014/main" id="{722724D9-12C7-7942-A50C-A7812F271FC0}"/>
              </a:ext>
            </a:extLst>
          </p:cNvPr>
          <p:cNvSpPr>
            <a:spLocks noChangeArrowheads="1"/>
          </p:cNvSpPr>
          <p:nvPr/>
        </p:nvSpPr>
        <p:spPr bwMode="auto">
          <a:xfrm>
            <a:off x="3497263" y="1104900"/>
            <a:ext cx="1363662"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00CC00"/>
                </a:solidFill>
              </a:rPr>
              <a:t>SINAI</a:t>
            </a:r>
          </a:p>
        </p:txBody>
      </p:sp>
      <p:sp>
        <p:nvSpPr>
          <p:cNvPr id="627764" name="Rectangle 52">
            <a:extLst>
              <a:ext uri="{FF2B5EF4-FFF2-40B4-BE49-F238E27FC236}">
                <a16:creationId xmlns:a16="http://schemas.microsoft.com/office/drawing/2014/main" id="{8E6F24E1-292F-BD45-B822-07BC06DB8072}"/>
              </a:ext>
            </a:extLst>
          </p:cNvPr>
          <p:cNvSpPr>
            <a:spLocks noChangeArrowheads="1"/>
          </p:cNvSpPr>
          <p:nvPr/>
        </p:nvSpPr>
        <p:spPr bwMode="auto">
          <a:xfrm>
            <a:off x="6270625" y="5856288"/>
            <a:ext cx="2349500"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FF3300"/>
                </a:solidFill>
              </a:rPr>
              <a:t>3  JALUR...</a:t>
            </a:r>
          </a:p>
        </p:txBody>
      </p:sp>
      <p:sp>
        <p:nvSpPr>
          <p:cNvPr id="627765" name="Rectangle 53">
            <a:extLst>
              <a:ext uri="{FF2B5EF4-FFF2-40B4-BE49-F238E27FC236}">
                <a16:creationId xmlns:a16="http://schemas.microsoft.com/office/drawing/2014/main" id="{2C71AAB7-E8A2-FF4E-A6A4-833BEA8AFAC6}"/>
              </a:ext>
            </a:extLst>
          </p:cNvPr>
          <p:cNvSpPr>
            <a:spLocks noChangeArrowheads="1"/>
          </p:cNvSpPr>
          <p:nvPr/>
        </p:nvSpPr>
        <p:spPr bwMode="auto">
          <a:xfrm>
            <a:off x="2074863" y="3006725"/>
            <a:ext cx="1679575"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FF3300"/>
                </a:solidFill>
              </a:rPr>
              <a:t>ISRAEL </a:t>
            </a:r>
          </a:p>
        </p:txBody>
      </p:sp>
      <p:sp>
        <p:nvSpPr>
          <p:cNvPr id="627766" name="Rectangle 54">
            <a:extLst>
              <a:ext uri="{FF2B5EF4-FFF2-40B4-BE49-F238E27FC236}">
                <a16:creationId xmlns:a16="http://schemas.microsoft.com/office/drawing/2014/main" id="{90734A56-7EA7-EA48-A31E-2457F2D1A0FD}"/>
              </a:ext>
            </a:extLst>
          </p:cNvPr>
          <p:cNvSpPr>
            <a:spLocks noChangeArrowheads="1"/>
          </p:cNvSpPr>
          <p:nvPr/>
        </p:nvSpPr>
        <p:spPr bwMode="auto">
          <a:xfrm>
            <a:off x="642938" y="3394075"/>
            <a:ext cx="1293812" cy="57626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3200">
                <a:solidFill>
                  <a:srgbClr val="00CC00"/>
                </a:solidFill>
              </a:rPr>
              <a:t>Y - E</a:t>
            </a:r>
          </a:p>
        </p:txBody>
      </p:sp>
      <p:sp>
        <p:nvSpPr>
          <p:cNvPr id="627767" name="Rectangle 55">
            <a:extLst>
              <a:ext uri="{FF2B5EF4-FFF2-40B4-BE49-F238E27FC236}">
                <a16:creationId xmlns:a16="http://schemas.microsoft.com/office/drawing/2014/main" id="{2C325303-6E3A-4E49-9C30-E99226A26EFE}"/>
              </a:ext>
            </a:extLst>
          </p:cNvPr>
          <p:cNvSpPr>
            <a:spLocks noChangeArrowheads="1"/>
          </p:cNvSpPr>
          <p:nvPr/>
        </p:nvSpPr>
        <p:spPr bwMode="auto">
          <a:xfrm>
            <a:off x="2263775" y="2111375"/>
            <a:ext cx="833438"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430</a:t>
            </a:r>
          </a:p>
        </p:txBody>
      </p:sp>
      <p:sp>
        <p:nvSpPr>
          <p:cNvPr id="627768" name="Rectangle 56">
            <a:extLst>
              <a:ext uri="{FF2B5EF4-FFF2-40B4-BE49-F238E27FC236}">
                <a16:creationId xmlns:a16="http://schemas.microsoft.com/office/drawing/2014/main" id="{BF01DB84-F600-E84D-A430-521F0B90469C}"/>
              </a:ext>
            </a:extLst>
          </p:cNvPr>
          <p:cNvSpPr>
            <a:spLocks noChangeArrowheads="1"/>
          </p:cNvSpPr>
          <p:nvPr/>
        </p:nvSpPr>
        <p:spPr bwMode="auto">
          <a:xfrm>
            <a:off x="3498850" y="541338"/>
            <a:ext cx="1981200"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t>S - D - S</a:t>
            </a:r>
          </a:p>
        </p:txBody>
      </p:sp>
      <p:sp>
        <p:nvSpPr>
          <p:cNvPr id="627769" name="Rectangle 57">
            <a:extLst>
              <a:ext uri="{FF2B5EF4-FFF2-40B4-BE49-F238E27FC236}">
                <a16:creationId xmlns:a16="http://schemas.microsoft.com/office/drawing/2014/main" id="{9A907F0F-B1A6-444C-B568-55A3C0726DA5}"/>
              </a:ext>
            </a:extLst>
          </p:cNvPr>
          <p:cNvSpPr>
            <a:spLocks noChangeArrowheads="1"/>
          </p:cNvSpPr>
          <p:nvPr/>
        </p:nvSpPr>
        <p:spPr bwMode="auto">
          <a:xfrm>
            <a:off x="3919538" y="5467350"/>
            <a:ext cx="1989137"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00CC00"/>
                </a:solidFill>
              </a:rPr>
              <a:t>Z - E - N</a:t>
            </a:r>
          </a:p>
        </p:txBody>
      </p:sp>
      <p:sp>
        <p:nvSpPr>
          <p:cNvPr id="627770" name="Rectangle 58">
            <a:extLst>
              <a:ext uri="{FF2B5EF4-FFF2-40B4-BE49-F238E27FC236}">
                <a16:creationId xmlns:a16="http://schemas.microsoft.com/office/drawing/2014/main" id="{DD382DAE-8198-894D-B829-760B5104A579}"/>
              </a:ext>
            </a:extLst>
          </p:cNvPr>
          <p:cNvSpPr>
            <a:spLocks noChangeArrowheads="1"/>
          </p:cNvSpPr>
          <p:nvPr/>
        </p:nvSpPr>
        <p:spPr bwMode="auto">
          <a:xfrm>
            <a:off x="3530600" y="3640138"/>
            <a:ext cx="2511425" cy="3635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1800">
                <a:solidFill>
                  <a:schemeClr val="folHlink"/>
                </a:solidFill>
              </a:rPr>
              <a:t>KISAH PARA RASUL</a:t>
            </a:r>
          </a:p>
        </p:txBody>
      </p:sp>
      <p:sp>
        <p:nvSpPr>
          <p:cNvPr id="627771" name="Rectangle 59">
            <a:extLst>
              <a:ext uri="{FF2B5EF4-FFF2-40B4-BE49-F238E27FC236}">
                <a16:creationId xmlns:a16="http://schemas.microsoft.com/office/drawing/2014/main" id="{2EF6DE32-3D91-B640-AE7B-EA0D678F1639}"/>
              </a:ext>
            </a:extLst>
          </p:cNvPr>
          <p:cNvSpPr>
            <a:spLocks noChangeArrowheads="1"/>
          </p:cNvSpPr>
          <p:nvPr/>
        </p:nvSpPr>
        <p:spPr bwMode="auto">
          <a:xfrm>
            <a:off x="7196138" y="1047750"/>
            <a:ext cx="1917700" cy="3635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1800">
                <a:solidFill>
                  <a:srgbClr val="FF3300"/>
                </a:solidFill>
              </a:rPr>
              <a:t>SURAT-SURAT</a:t>
            </a:r>
          </a:p>
        </p:txBody>
      </p:sp>
      <p:sp>
        <p:nvSpPr>
          <p:cNvPr id="627772" name="Rectangle 60">
            <a:extLst>
              <a:ext uri="{FF2B5EF4-FFF2-40B4-BE49-F238E27FC236}">
                <a16:creationId xmlns:a16="http://schemas.microsoft.com/office/drawing/2014/main" id="{9B17B9F8-14B1-E44F-B676-E5C054DB2BE4}"/>
              </a:ext>
            </a:extLst>
          </p:cNvPr>
          <p:cNvSpPr>
            <a:spLocks noChangeArrowheads="1"/>
          </p:cNvSpPr>
          <p:nvPr/>
        </p:nvSpPr>
        <p:spPr bwMode="auto">
          <a:xfrm>
            <a:off x="5657850" y="217488"/>
            <a:ext cx="2613025" cy="4540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400">
                <a:solidFill>
                  <a:srgbClr val="00CC00"/>
                </a:solidFill>
              </a:rPr>
              <a:t>KADES BARNEA</a:t>
            </a:r>
          </a:p>
        </p:txBody>
      </p:sp>
      <p:sp>
        <p:nvSpPr>
          <p:cNvPr id="627773" name="Rectangle 61">
            <a:extLst>
              <a:ext uri="{FF2B5EF4-FFF2-40B4-BE49-F238E27FC236}">
                <a16:creationId xmlns:a16="http://schemas.microsoft.com/office/drawing/2014/main" id="{652DDF9A-C572-2446-ACB1-A65E1A62887A}"/>
              </a:ext>
            </a:extLst>
          </p:cNvPr>
          <p:cNvSpPr>
            <a:spLocks noChangeArrowheads="1"/>
          </p:cNvSpPr>
          <p:nvPr/>
        </p:nvSpPr>
        <p:spPr bwMode="auto">
          <a:xfrm>
            <a:off x="4673600" y="4322763"/>
            <a:ext cx="833438"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t>350</a:t>
            </a:r>
          </a:p>
        </p:txBody>
      </p:sp>
      <p:sp>
        <p:nvSpPr>
          <p:cNvPr id="627774" name="Rectangle 62">
            <a:extLst>
              <a:ext uri="{FF2B5EF4-FFF2-40B4-BE49-F238E27FC236}">
                <a16:creationId xmlns:a16="http://schemas.microsoft.com/office/drawing/2014/main" id="{A3489188-C27E-E947-8282-F3E8E28172BD}"/>
              </a:ext>
            </a:extLst>
          </p:cNvPr>
          <p:cNvSpPr>
            <a:spLocks noChangeArrowheads="1"/>
          </p:cNvSpPr>
          <p:nvPr/>
        </p:nvSpPr>
        <p:spPr bwMode="auto">
          <a:xfrm>
            <a:off x="5605463" y="4165600"/>
            <a:ext cx="1562100"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00CC00"/>
                </a:solidFill>
              </a:rPr>
              <a:t> YUDEA</a:t>
            </a:r>
          </a:p>
        </p:txBody>
      </p:sp>
      <p:sp>
        <p:nvSpPr>
          <p:cNvPr id="627775" name="Rectangle 63">
            <a:extLst>
              <a:ext uri="{FF2B5EF4-FFF2-40B4-BE49-F238E27FC236}">
                <a16:creationId xmlns:a16="http://schemas.microsoft.com/office/drawing/2014/main" id="{F2963240-6125-1E42-A594-18A204246651}"/>
              </a:ext>
            </a:extLst>
          </p:cNvPr>
          <p:cNvSpPr>
            <a:spLocks noChangeArrowheads="1"/>
          </p:cNvSpPr>
          <p:nvPr/>
        </p:nvSpPr>
        <p:spPr bwMode="auto">
          <a:xfrm>
            <a:off x="3702050" y="2473325"/>
            <a:ext cx="2101850"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70 TAHUN</a:t>
            </a:r>
          </a:p>
        </p:txBody>
      </p:sp>
      <p:sp>
        <p:nvSpPr>
          <p:cNvPr id="627776" name="Rectangle 64">
            <a:extLst>
              <a:ext uri="{FF2B5EF4-FFF2-40B4-BE49-F238E27FC236}">
                <a16:creationId xmlns:a16="http://schemas.microsoft.com/office/drawing/2014/main" id="{6C72C74A-8633-4E45-A918-E2F84AE0B568}"/>
              </a:ext>
            </a:extLst>
          </p:cNvPr>
          <p:cNvSpPr>
            <a:spLocks noChangeArrowheads="1"/>
          </p:cNvSpPr>
          <p:nvPr/>
        </p:nvSpPr>
        <p:spPr bwMode="auto">
          <a:xfrm>
            <a:off x="366713" y="2363788"/>
            <a:ext cx="1590675"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t>GEREJA</a:t>
            </a:r>
            <a:endParaRPr lang="en-US" altLang="en-US" sz="2800" i="1"/>
          </a:p>
        </p:txBody>
      </p:sp>
      <p:sp>
        <p:nvSpPr>
          <p:cNvPr id="627777" name="Rectangle 65">
            <a:extLst>
              <a:ext uri="{FF2B5EF4-FFF2-40B4-BE49-F238E27FC236}">
                <a16:creationId xmlns:a16="http://schemas.microsoft.com/office/drawing/2014/main" id="{D703E076-253A-894C-88D2-603B41F8F57A}"/>
              </a:ext>
            </a:extLst>
          </p:cNvPr>
          <p:cNvSpPr>
            <a:spLocks noChangeArrowheads="1"/>
          </p:cNvSpPr>
          <p:nvPr/>
        </p:nvSpPr>
        <p:spPr bwMode="auto">
          <a:xfrm>
            <a:off x="7204075" y="4378325"/>
            <a:ext cx="1927225"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T - B - B</a:t>
            </a:r>
          </a:p>
        </p:txBody>
      </p:sp>
      <p:sp>
        <p:nvSpPr>
          <p:cNvPr id="627778" name="Rectangle 66">
            <a:extLst>
              <a:ext uri="{FF2B5EF4-FFF2-40B4-BE49-F238E27FC236}">
                <a16:creationId xmlns:a16="http://schemas.microsoft.com/office/drawing/2014/main" id="{DAB7DF5D-B4C0-EB4E-AE3D-BCE7645E1149}"/>
              </a:ext>
            </a:extLst>
          </p:cNvPr>
          <p:cNvSpPr>
            <a:spLocks noChangeArrowheads="1"/>
          </p:cNvSpPr>
          <p:nvPr/>
        </p:nvSpPr>
        <p:spPr bwMode="auto">
          <a:xfrm>
            <a:off x="5927725" y="904875"/>
            <a:ext cx="615950"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40</a:t>
            </a:r>
          </a:p>
        </p:txBody>
      </p:sp>
      <p:sp>
        <p:nvSpPr>
          <p:cNvPr id="627779" name="Rectangle 67">
            <a:extLst>
              <a:ext uri="{FF2B5EF4-FFF2-40B4-BE49-F238E27FC236}">
                <a16:creationId xmlns:a16="http://schemas.microsoft.com/office/drawing/2014/main" id="{9B9C2BE4-536C-9A4B-9B13-A4A66D267798}"/>
              </a:ext>
            </a:extLst>
          </p:cNvPr>
          <p:cNvSpPr>
            <a:spLocks noChangeArrowheads="1"/>
          </p:cNvSpPr>
          <p:nvPr/>
        </p:nvSpPr>
        <p:spPr bwMode="auto">
          <a:xfrm>
            <a:off x="561975" y="1557338"/>
            <a:ext cx="1824038"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00CC00"/>
                </a:solidFill>
              </a:rPr>
              <a:t>YERIKHO</a:t>
            </a:r>
            <a:endParaRPr lang="en-US" altLang="en-US" sz="2800">
              <a:solidFill>
                <a:schemeClr val="folHlink"/>
              </a:solidFill>
            </a:endParaRPr>
          </a:p>
        </p:txBody>
      </p:sp>
      <p:sp>
        <p:nvSpPr>
          <p:cNvPr id="627780" name="Rectangle 68">
            <a:extLst>
              <a:ext uri="{FF2B5EF4-FFF2-40B4-BE49-F238E27FC236}">
                <a16:creationId xmlns:a16="http://schemas.microsoft.com/office/drawing/2014/main" id="{7AEC483D-AAC7-6A40-8D3C-37A81DED863F}"/>
              </a:ext>
            </a:extLst>
          </p:cNvPr>
          <p:cNvSpPr>
            <a:spLocks noChangeArrowheads="1"/>
          </p:cNvSpPr>
          <p:nvPr/>
        </p:nvSpPr>
        <p:spPr bwMode="auto">
          <a:xfrm>
            <a:off x="0" y="4889500"/>
            <a:ext cx="1571625"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FF3300"/>
                </a:solidFill>
              </a:rPr>
              <a:t>WAHYU</a:t>
            </a:r>
          </a:p>
        </p:txBody>
      </p:sp>
      <p:sp>
        <p:nvSpPr>
          <p:cNvPr id="627781" name="Rectangle 69">
            <a:extLst>
              <a:ext uri="{FF2B5EF4-FFF2-40B4-BE49-F238E27FC236}">
                <a16:creationId xmlns:a16="http://schemas.microsoft.com/office/drawing/2014/main" id="{C0A58242-0D63-8543-A617-5BE1B688913B}"/>
              </a:ext>
            </a:extLst>
          </p:cNvPr>
          <p:cNvSpPr>
            <a:spLocks noChangeArrowheads="1"/>
          </p:cNvSpPr>
          <p:nvPr/>
        </p:nvSpPr>
        <p:spPr bwMode="auto">
          <a:xfrm>
            <a:off x="6042025" y="2876550"/>
            <a:ext cx="2332038"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FF3300"/>
                </a:solidFill>
              </a:rPr>
              <a:t>NABI-NABI</a:t>
            </a:r>
          </a:p>
        </p:txBody>
      </p:sp>
      <p:sp>
        <p:nvSpPr>
          <p:cNvPr id="627782" name="Text Box 70">
            <a:extLst>
              <a:ext uri="{FF2B5EF4-FFF2-40B4-BE49-F238E27FC236}">
                <a16:creationId xmlns:a16="http://schemas.microsoft.com/office/drawing/2014/main" id="{46BDA92B-D389-E244-8DF9-D66873EFC403}"/>
              </a:ext>
            </a:extLst>
          </p:cNvPr>
          <p:cNvSpPr txBox="1">
            <a:spLocks noChangeArrowheads="1"/>
          </p:cNvSpPr>
          <p:nvPr/>
        </p:nvSpPr>
        <p:spPr bwMode="auto">
          <a:xfrm>
            <a:off x="8891588" y="63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A27C"/>
              </a:solidFill>
            </a:endParaRPr>
          </a:p>
        </p:txBody>
      </p:sp>
      <p:sp>
        <p:nvSpPr>
          <p:cNvPr id="627745" name="Rectangle 36">
            <a:extLst>
              <a:ext uri="{FF2B5EF4-FFF2-40B4-BE49-F238E27FC236}">
                <a16:creationId xmlns:a16="http://schemas.microsoft.com/office/drawing/2014/main" id="{3F0903FB-60E6-9340-BD77-C5D5AA7F25F8}"/>
              </a:ext>
            </a:extLst>
          </p:cNvPr>
          <p:cNvSpPr>
            <a:spLocks noChangeArrowheads="1"/>
          </p:cNvSpPr>
          <p:nvPr/>
        </p:nvSpPr>
        <p:spPr bwMode="auto">
          <a:xfrm>
            <a:off x="0" y="0"/>
            <a:ext cx="9144000" cy="6858000"/>
          </a:xfrm>
          <a:prstGeom prst="rect">
            <a:avLst/>
          </a:prstGeom>
          <a:solidFill>
            <a:srgbClr val="333333">
              <a:alpha val="8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45153" name="Rectangle 33">
            <a:extLst>
              <a:ext uri="{FF2B5EF4-FFF2-40B4-BE49-F238E27FC236}">
                <a16:creationId xmlns:a16="http://schemas.microsoft.com/office/drawing/2014/main" id="{90FB3869-1551-D64D-8902-8FEC9DACCA51}"/>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31</a:t>
            </a:r>
          </a:p>
        </p:txBody>
      </p:sp>
      <p:sp>
        <p:nvSpPr>
          <p:cNvPr id="627747" name="Text Box 34">
            <a:extLst>
              <a:ext uri="{FF2B5EF4-FFF2-40B4-BE49-F238E27FC236}">
                <a16:creationId xmlns:a16="http://schemas.microsoft.com/office/drawing/2014/main" id="{A0C9F859-BDD8-C34E-AB6F-1673CF1A2418}"/>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latin typeface="Arial" panose="020B0604020202020204" pitchFamily="34" charset="0"/>
                <a:ea typeface="ＭＳ Ｐゴシック" panose="020B0600070205080204" pitchFamily="34" charset="-128"/>
              </a:rPr>
              <a:t>© </a:t>
            </a:r>
            <a:r>
              <a:rPr lang="en-US" altLang="en-US" sz="1000">
                <a:solidFill>
                  <a:srgbClr val="FFFFFF"/>
                </a:solidFill>
                <a:latin typeface="Arial" panose="020B0604020202020204" pitchFamily="34" charset="0"/>
                <a:ea typeface="ＭＳ Ｐゴシック" panose="020B0600070205080204" pitchFamily="34" charset="-128"/>
              </a:rPr>
              <a:t>2006</a:t>
            </a:r>
            <a:r>
              <a:rPr lang="en-US" altLang="en-US" sz="900">
                <a:solidFill>
                  <a:srgbClr val="FFFFFF"/>
                </a:solidFill>
                <a:latin typeface="Arial" panose="020B0604020202020204" pitchFamily="34" charset="0"/>
                <a:ea typeface="ＭＳ Ｐゴシック" panose="020B0600070205080204" pitchFamily="34" charset="-128"/>
              </a:rPr>
              <a:t> TBBMI</a:t>
            </a:r>
          </a:p>
        </p:txBody>
      </p:sp>
      <p:sp>
        <p:nvSpPr>
          <p:cNvPr id="645155" name="Rectangle 35">
            <a:extLst>
              <a:ext uri="{FF2B5EF4-FFF2-40B4-BE49-F238E27FC236}">
                <a16:creationId xmlns:a16="http://schemas.microsoft.com/office/drawing/2014/main" id="{1604E9CE-78E6-A247-BA3D-CC0A47152466}"/>
              </a:ext>
            </a:extLst>
          </p:cNvPr>
          <p:cNvSpPr>
            <a:spLocks noChangeArrowheads="1"/>
          </p:cNvSpPr>
          <p:nvPr/>
        </p:nvSpPr>
        <p:spPr bwMode="auto">
          <a:xfrm>
            <a:off x="7477125" y="6526213"/>
            <a:ext cx="808038"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9.65.05a.</a:t>
            </a:r>
          </a:p>
        </p:txBody>
      </p:sp>
      <p:grpSp>
        <p:nvGrpSpPr>
          <p:cNvPr id="2" name="Group 37">
            <a:extLst>
              <a:ext uri="{FF2B5EF4-FFF2-40B4-BE49-F238E27FC236}">
                <a16:creationId xmlns:a16="http://schemas.microsoft.com/office/drawing/2014/main" id="{79B8077E-883F-364C-A10F-276A9A28B9AB}"/>
              </a:ext>
            </a:extLst>
          </p:cNvPr>
          <p:cNvGrpSpPr>
            <a:grpSpLocks/>
          </p:cNvGrpSpPr>
          <p:nvPr/>
        </p:nvGrpSpPr>
        <p:grpSpPr bwMode="auto">
          <a:xfrm>
            <a:off x="392113" y="2085975"/>
            <a:ext cx="8407400" cy="2282825"/>
            <a:chOff x="172" y="679"/>
            <a:chExt cx="5296" cy="1438"/>
          </a:xfrm>
        </p:grpSpPr>
        <p:sp>
          <p:nvSpPr>
            <p:cNvPr id="645158" name="Rectangle 38">
              <a:extLst>
                <a:ext uri="{FF2B5EF4-FFF2-40B4-BE49-F238E27FC236}">
                  <a16:creationId xmlns:a16="http://schemas.microsoft.com/office/drawing/2014/main" id="{0D24DCF5-5A43-F04B-86FE-52CA6E5863D1}"/>
                </a:ext>
              </a:extLst>
            </p:cNvPr>
            <p:cNvSpPr>
              <a:spLocks noChangeArrowheads="1"/>
            </p:cNvSpPr>
            <p:nvPr/>
          </p:nvSpPr>
          <p:spPr bwMode="auto">
            <a:xfrm>
              <a:off x="172" y="1139"/>
              <a:ext cx="5296" cy="978"/>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4800">
                  <a:solidFill>
                    <a:schemeClr val="folHlink"/>
                  </a:solidFill>
                  <a:latin typeface="Comic Sans MS" panose="030F0902030302020204" pitchFamily="66" charset="0"/>
                  <a:ea typeface="ＭＳ Ｐゴシック" panose="020B0600070205080204" pitchFamily="34" charset="-128"/>
                </a:rPr>
                <a:t>PELAYANAN TUHAN YESUS KRISTUS</a:t>
              </a:r>
            </a:p>
          </p:txBody>
        </p:sp>
        <p:sp>
          <p:nvSpPr>
            <p:cNvPr id="645159" name="Rectangle 39">
              <a:extLst>
                <a:ext uri="{FF2B5EF4-FFF2-40B4-BE49-F238E27FC236}">
                  <a16:creationId xmlns:a16="http://schemas.microsoft.com/office/drawing/2014/main" id="{2A1AD567-B214-1E4D-9ADC-3C828A083D42}"/>
                </a:ext>
              </a:extLst>
            </p:cNvPr>
            <p:cNvSpPr>
              <a:spLocks noChangeArrowheads="1"/>
            </p:cNvSpPr>
            <p:nvPr/>
          </p:nvSpPr>
          <p:spPr bwMode="auto">
            <a:xfrm>
              <a:off x="2320" y="679"/>
              <a:ext cx="1485" cy="51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4800">
                  <a:solidFill>
                    <a:schemeClr val="folHlink"/>
                  </a:solidFill>
                  <a:latin typeface="Comic Sans MS" panose="030F0902030302020204" pitchFamily="66" charset="0"/>
                  <a:ea typeface="ＭＳ Ｐゴシック" panose="020B0600070205080204" pitchFamily="34" charset="-128"/>
                </a:rPr>
                <a:t>DAN...</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762" name="Picture 2">
            <a:extLst>
              <a:ext uri="{FF2B5EF4-FFF2-40B4-BE49-F238E27FC236}">
                <a16:creationId xmlns:a16="http://schemas.microsoft.com/office/drawing/2014/main" id="{50A23CA9-C41E-3E41-8F56-DD20188638E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629763" name="Picture 94">
            <a:extLst>
              <a:ext uri="{FF2B5EF4-FFF2-40B4-BE49-F238E27FC236}">
                <a16:creationId xmlns:a16="http://schemas.microsoft.com/office/drawing/2014/main" id="{41FACE28-00D7-FA46-837E-440BFB63F72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9764" name="Rectangle 4">
            <a:extLst>
              <a:ext uri="{FF2B5EF4-FFF2-40B4-BE49-F238E27FC236}">
                <a16:creationId xmlns:a16="http://schemas.microsoft.com/office/drawing/2014/main" id="{3A667483-3B60-FA4A-AD48-CFA7F07D46C7}"/>
              </a:ext>
            </a:extLst>
          </p:cNvPr>
          <p:cNvSpPr>
            <a:spLocks noChangeArrowheads="1"/>
          </p:cNvSpPr>
          <p:nvPr/>
        </p:nvSpPr>
        <p:spPr bwMode="auto">
          <a:xfrm>
            <a:off x="5738813" y="4878388"/>
            <a:ext cx="1982787" cy="57626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3200">
                <a:solidFill>
                  <a:schemeClr val="folHlink"/>
                </a:solidFill>
              </a:rPr>
              <a:t>12 SUKU</a:t>
            </a:r>
          </a:p>
        </p:txBody>
      </p:sp>
      <p:sp>
        <p:nvSpPr>
          <p:cNvPr id="629765" name="Rectangle 5">
            <a:extLst>
              <a:ext uri="{FF2B5EF4-FFF2-40B4-BE49-F238E27FC236}">
                <a16:creationId xmlns:a16="http://schemas.microsoft.com/office/drawing/2014/main" id="{074FAB08-6296-1B42-8291-AD3F06ECA611}"/>
              </a:ext>
            </a:extLst>
          </p:cNvPr>
          <p:cNvSpPr>
            <a:spLocks noChangeArrowheads="1"/>
          </p:cNvSpPr>
          <p:nvPr/>
        </p:nvSpPr>
        <p:spPr bwMode="auto">
          <a:xfrm>
            <a:off x="6916738" y="2241550"/>
            <a:ext cx="2114550"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t>KELUARAN</a:t>
            </a:r>
          </a:p>
        </p:txBody>
      </p:sp>
      <p:sp>
        <p:nvSpPr>
          <p:cNvPr id="629766" name="Rectangle 6">
            <a:extLst>
              <a:ext uri="{FF2B5EF4-FFF2-40B4-BE49-F238E27FC236}">
                <a16:creationId xmlns:a16="http://schemas.microsoft.com/office/drawing/2014/main" id="{D51EE5B7-DEEF-5545-BD22-7C5AD86A8C41}"/>
              </a:ext>
            </a:extLst>
          </p:cNvPr>
          <p:cNvSpPr>
            <a:spLocks noChangeArrowheads="1"/>
          </p:cNvSpPr>
          <p:nvPr/>
        </p:nvSpPr>
        <p:spPr bwMode="auto">
          <a:xfrm>
            <a:off x="1892300" y="5978525"/>
            <a:ext cx="2058988"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5 KOTBAH</a:t>
            </a:r>
          </a:p>
        </p:txBody>
      </p:sp>
      <p:sp>
        <p:nvSpPr>
          <p:cNvPr id="629767" name="Rectangle 7">
            <a:extLst>
              <a:ext uri="{FF2B5EF4-FFF2-40B4-BE49-F238E27FC236}">
                <a16:creationId xmlns:a16="http://schemas.microsoft.com/office/drawing/2014/main" id="{6342F846-4064-C344-A935-2B2A1911D6F1}"/>
              </a:ext>
            </a:extLst>
          </p:cNvPr>
          <p:cNvSpPr>
            <a:spLocks noChangeArrowheads="1"/>
          </p:cNvSpPr>
          <p:nvPr/>
        </p:nvSpPr>
        <p:spPr bwMode="auto">
          <a:xfrm>
            <a:off x="3765550" y="1693863"/>
            <a:ext cx="3035300"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99CCFF"/>
                </a:solidFill>
              </a:rPr>
              <a:t>TANAH DIBAGI</a:t>
            </a:r>
          </a:p>
        </p:txBody>
      </p:sp>
      <p:sp>
        <p:nvSpPr>
          <p:cNvPr id="629768" name="Rectangle 8">
            <a:extLst>
              <a:ext uri="{FF2B5EF4-FFF2-40B4-BE49-F238E27FC236}">
                <a16:creationId xmlns:a16="http://schemas.microsoft.com/office/drawing/2014/main" id="{243FF2B6-F6CF-A348-8F51-1BD0BAE22A2B}"/>
              </a:ext>
            </a:extLst>
          </p:cNvPr>
          <p:cNvSpPr>
            <a:spLocks noChangeArrowheads="1"/>
          </p:cNvSpPr>
          <p:nvPr/>
        </p:nvSpPr>
        <p:spPr bwMode="auto">
          <a:xfrm>
            <a:off x="1471613" y="4167188"/>
            <a:ext cx="2916237"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HAKIM-HAKIM</a:t>
            </a:r>
          </a:p>
        </p:txBody>
      </p:sp>
      <p:sp>
        <p:nvSpPr>
          <p:cNvPr id="629769" name="Rectangle 9">
            <a:extLst>
              <a:ext uri="{FF2B5EF4-FFF2-40B4-BE49-F238E27FC236}">
                <a16:creationId xmlns:a16="http://schemas.microsoft.com/office/drawing/2014/main" id="{DB01B4C6-199B-FF42-A501-F72D3813C5ED}"/>
              </a:ext>
            </a:extLst>
          </p:cNvPr>
          <p:cNvSpPr>
            <a:spLocks noChangeArrowheads="1"/>
          </p:cNvSpPr>
          <p:nvPr/>
        </p:nvSpPr>
        <p:spPr bwMode="auto">
          <a:xfrm>
            <a:off x="1046163" y="939800"/>
            <a:ext cx="1289050"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INJIL</a:t>
            </a:r>
          </a:p>
        </p:txBody>
      </p:sp>
      <p:sp>
        <p:nvSpPr>
          <p:cNvPr id="629770" name="Rectangle 10">
            <a:extLst>
              <a:ext uri="{FF2B5EF4-FFF2-40B4-BE49-F238E27FC236}">
                <a16:creationId xmlns:a16="http://schemas.microsoft.com/office/drawing/2014/main" id="{1531FC1C-AF15-484D-8F57-A04654DC6DC6}"/>
              </a:ext>
            </a:extLst>
          </p:cNvPr>
          <p:cNvSpPr>
            <a:spLocks noChangeArrowheads="1"/>
          </p:cNvSpPr>
          <p:nvPr/>
        </p:nvSpPr>
        <p:spPr bwMode="auto">
          <a:xfrm>
            <a:off x="196850" y="5453063"/>
            <a:ext cx="2208213"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M - S - U </a:t>
            </a:r>
          </a:p>
        </p:txBody>
      </p:sp>
      <p:sp>
        <p:nvSpPr>
          <p:cNvPr id="629771" name="Rectangle 11">
            <a:extLst>
              <a:ext uri="{FF2B5EF4-FFF2-40B4-BE49-F238E27FC236}">
                <a16:creationId xmlns:a16="http://schemas.microsoft.com/office/drawing/2014/main" id="{3B82A06A-6EAD-3F4F-B9E6-B2755A5A93FD}"/>
              </a:ext>
            </a:extLst>
          </p:cNvPr>
          <p:cNvSpPr>
            <a:spLocks noChangeArrowheads="1"/>
          </p:cNvSpPr>
          <p:nvPr/>
        </p:nvSpPr>
        <p:spPr bwMode="auto">
          <a:xfrm>
            <a:off x="180975" y="312738"/>
            <a:ext cx="1709738"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FF3300"/>
                </a:solidFill>
              </a:rPr>
              <a:t>Panggilan</a:t>
            </a:r>
          </a:p>
        </p:txBody>
      </p:sp>
      <p:sp>
        <p:nvSpPr>
          <p:cNvPr id="629772" name="Rectangle 12">
            <a:extLst>
              <a:ext uri="{FF2B5EF4-FFF2-40B4-BE49-F238E27FC236}">
                <a16:creationId xmlns:a16="http://schemas.microsoft.com/office/drawing/2014/main" id="{3A62597F-46DE-C242-956A-8C96DBCF28DB}"/>
              </a:ext>
            </a:extLst>
          </p:cNvPr>
          <p:cNvSpPr>
            <a:spLocks noChangeArrowheads="1"/>
          </p:cNvSpPr>
          <p:nvPr/>
        </p:nvSpPr>
        <p:spPr bwMode="auto">
          <a:xfrm>
            <a:off x="2871788" y="4668838"/>
            <a:ext cx="1225550" cy="57626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3200">
                <a:solidFill>
                  <a:srgbClr val="99CCFF"/>
                </a:solidFill>
              </a:rPr>
              <a:t>I - I</a:t>
            </a:r>
          </a:p>
        </p:txBody>
      </p:sp>
      <p:sp>
        <p:nvSpPr>
          <p:cNvPr id="629773" name="Rectangle 13">
            <a:extLst>
              <a:ext uri="{FF2B5EF4-FFF2-40B4-BE49-F238E27FC236}">
                <a16:creationId xmlns:a16="http://schemas.microsoft.com/office/drawing/2014/main" id="{95597526-C480-2349-BC01-6FA6DDC608BF}"/>
              </a:ext>
            </a:extLst>
          </p:cNvPr>
          <p:cNvSpPr>
            <a:spLocks noChangeArrowheads="1"/>
          </p:cNvSpPr>
          <p:nvPr/>
        </p:nvSpPr>
        <p:spPr bwMode="auto">
          <a:xfrm>
            <a:off x="6246813" y="3598863"/>
            <a:ext cx="3684587"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PERBUDAKAN</a:t>
            </a:r>
            <a:r>
              <a:rPr lang="en-US" altLang="en-US" sz="2000">
                <a:solidFill>
                  <a:schemeClr val="folHlink"/>
                </a:solidFill>
              </a:rPr>
              <a:t>          </a:t>
            </a:r>
          </a:p>
        </p:txBody>
      </p:sp>
      <p:sp>
        <p:nvSpPr>
          <p:cNvPr id="629774" name="Rectangle 14">
            <a:extLst>
              <a:ext uri="{FF2B5EF4-FFF2-40B4-BE49-F238E27FC236}">
                <a16:creationId xmlns:a16="http://schemas.microsoft.com/office/drawing/2014/main" id="{7FE7DC4B-9B3B-D143-999F-49950E92920F}"/>
              </a:ext>
            </a:extLst>
          </p:cNvPr>
          <p:cNvSpPr>
            <a:spLocks noChangeArrowheads="1"/>
          </p:cNvSpPr>
          <p:nvPr/>
        </p:nvSpPr>
        <p:spPr bwMode="auto">
          <a:xfrm>
            <a:off x="3497263" y="1104900"/>
            <a:ext cx="1363662"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00CC00"/>
                </a:solidFill>
              </a:rPr>
              <a:t>SINAI</a:t>
            </a:r>
          </a:p>
        </p:txBody>
      </p:sp>
      <p:sp>
        <p:nvSpPr>
          <p:cNvPr id="629775" name="Rectangle 15">
            <a:extLst>
              <a:ext uri="{FF2B5EF4-FFF2-40B4-BE49-F238E27FC236}">
                <a16:creationId xmlns:a16="http://schemas.microsoft.com/office/drawing/2014/main" id="{8E164CD0-06FA-0A43-9436-761A4003ABCF}"/>
              </a:ext>
            </a:extLst>
          </p:cNvPr>
          <p:cNvSpPr>
            <a:spLocks noChangeArrowheads="1"/>
          </p:cNvSpPr>
          <p:nvPr/>
        </p:nvSpPr>
        <p:spPr bwMode="auto">
          <a:xfrm>
            <a:off x="6270625" y="5856288"/>
            <a:ext cx="2349500"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FF3300"/>
                </a:solidFill>
              </a:rPr>
              <a:t>3  JALUR...</a:t>
            </a:r>
          </a:p>
        </p:txBody>
      </p:sp>
      <p:sp>
        <p:nvSpPr>
          <p:cNvPr id="629776" name="Rectangle 16">
            <a:extLst>
              <a:ext uri="{FF2B5EF4-FFF2-40B4-BE49-F238E27FC236}">
                <a16:creationId xmlns:a16="http://schemas.microsoft.com/office/drawing/2014/main" id="{B01F0539-E254-424E-8B75-B84B6DBB4562}"/>
              </a:ext>
            </a:extLst>
          </p:cNvPr>
          <p:cNvSpPr>
            <a:spLocks noChangeArrowheads="1"/>
          </p:cNvSpPr>
          <p:nvPr/>
        </p:nvSpPr>
        <p:spPr bwMode="auto">
          <a:xfrm>
            <a:off x="2074863" y="3006725"/>
            <a:ext cx="1679575"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FF3300"/>
                </a:solidFill>
              </a:rPr>
              <a:t>ISRAEL </a:t>
            </a:r>
          </a:p>
        </p:txBody>
      </p:sp>
      <p:sp>
        <p:nvSpPr>
          <p:cNvPr id="629777" name="Rectangle 17">
            <a:extLst>
              <a:ext uri="{FF2B5EF4-FFF2-40B4-BE49-F238E27FC236}">
                <a16:creationId xmlns:a16="http://schemas.microsoft.com/office/drawing/2014/main" id="{5A36F8C0-3B8D-A94A-B53E-B055090DA5C8}"/>
              </a:ext>
            </a:extLst>
          </p:cNvPr>
          <p:cNvSpPr>
            <a:spLocks noChangeArrowheads="1"/>
          </p:cNvSpPr>
          <p:nvPr/>
        </p:nvSpPr>
        <p:spPr bwMode="auto">
          <a:xfrm>
            <a:off x="642938" y="3394075"/>
            <a:ext cx="1293812" cy="57626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3200">
                <a:solidFill>
                  <a:srgbClr val="00CC00"/>
                </a:solidFill>
              </a:rPr>
              <a:t>Y - E</a:t>
            </a:r>
          </a:p>
        </p:txBody>
      </p:sp>
      <p:sp>
        <p:nvSpPr>
          <p:cNvPr id="629778" name="Rectangle 18">
            <a:extLst>
              <a:ext uri="{FF2B5EF4-FFF2-40B4-BE49-F238E27FC236}">
                <a16:creationId xmlns:a16="http://schemas.microsoft.com/office/drawing/2014/main" id="{55C8D5CB-9936-E14A-9A42-4BE1B8DF7D78}"/>
              </a:ext>
            </a:extLst>
          </p:cNvPr>
          <p:cNvSpPr>
            <a:spLocks noChangeArrowheads="1"/>
          </p:cNvSpPr>
          <p:nvPr/>
        </p:nvSpPr>
        <p:spPr bwMode="auto">
          <a:xfrm>
            <a:off x="2263775" y="2111375"/>
            <a:ext cx="833438"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430</a:t>
            </a:r>
          </a:p>
        </p:txBody>
      </p:sp>
      <p:sp>
        <p:nvSpPr>
          <p:cNvPr id="629779" name="Rectangle 19">
            <a:extLst>
              <a:ext uri="{FF2B5EF4-FFF2-40B4-BE49-F238E27FC236}">
                <a16:creationId xmlns:a16="http://schemas.microsoft.com/office/drawing/2014/main" id="{6480FFE3-C46D-F249-98D0-30918A60CF5C}"/>
              </a:ext>
            </a:extLst>
          </p:cNvPr>
          <p:cNvSpPr>
            <a:spLocks noChangeArrowheads="1"/>
          </p:cNvSpPr>
          <p:nvPr/>
        </p:nvSpPr>
        <p:spPr bwMode="auto">
          <a:xfrm>
            <a:off x="3498850" y="541338"/>
            <a:ext cx="1981200"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t>S - D - S</a:t>
            </a:r>
          </a:p>
        </p:txBody>
      </p:sp>
      <p:sp>
        <p:nvSpPr>
          <p:cNvPr id="629780" name="Rectangle 20">
            <a:extLst>
              <a:ext uri="{FF2B5EF4-FFF2-40B4-BE49-F238E27FC236}">
                <a16:creationId xmlns:a16="http://schemas.microsoft.com/office/drawing/2014/main" id="{3C546501-DF3A-8943-AD7B-1CC491CBEC82}"/>
              </a:ext>
            </a:extLst>
          </p:cNvPr>
          <p:cNvSpPr>
            <a:spLocks noChangeArrowheads="1"/>
          </p:cNvSpPr>
          <p:nvPr/>
        </p:nvSpPr>
        <p:spPr bwMode="auto">
          <a:xfrm>
            <a:off x="3919538" y="5467350"/>
            <a:ext cx="1989137"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00CC00"/>
                </a:solidFill>
              </a:rPr>
              <a:t>Z - E - N</a:t>
            </a:r>
          </a:p>
        </p:txBody>
      </p:sp>
      <p:sp>
        <p:nvSpPr>
          <p:cNvPr id="629781" name="Rectangle 21">
            <a:extLst>
              <a:ext uri="{FF2B5EF4-FFF2-40B4-BE49-F238E27FC236}">
                <a16:creationId xmlns:a16="http://schemas.microsoft.com/office/drawing/2014/main" id="{7E264203-7CFF-7342-9CCF-B84A7978F6FE}"/>
              </a:ext>
            </a:extLst>
          </p:cNvPr>
          <p:cNvSpPr>
            <a:spLocks noChangeArrowheads="1"/>
          </p:cNvSpPr>
          <p:nvPr/>
        </p:nvSpPr>
        <p:spPr bwMode="auto">
          <a:xfrm>
            <a:off x="3530600" y="3640138"/>
            <a:ext cx="2511425" cy="3635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1800">
                <a:solidFill>
                  <a:schemeClr val="folHlink"/>
                </a:solidFill>
              </a:rPr>
              <a:t>KISAH PARA RASUL</a:t>
            </a:r>
          </a:p>
        </p:txBody>
      </p:sp>
      <p:sp>
        <p:nvSpPr>
          <p:cNvPr id="629782" name="Rectangle 22">
            <a:extLst>
              <a:ext uri="{FF2B5EF4-FFF2-40B4-BE49-F238E27FC236}">
                <a16:creationId xmlns:a16="http://schemas.microsoft.com/office/drawing/2014/main" id="{542B2792-F4B9-4642-8EC1-2C5682B2A0C3}"/>
              </a:ext>
            </a:extLst>
          </p:cNvPr>
          <p:cNvSpPr>
            <a:spLocks noChangeArrowheads="1"/>
          </p:cNvSpPr>
          <p:nvPr/>
        </p:nvSpPr>
        <p:spPr bwMode="auto">
          <a:xfrm>
            <a:off x="7196138" y="1047750"/>
            <a:ext cx="1917700" cy="3635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1800">
                <a:solidFill>
                  <a:srgbClr val="FF3300"/>
                </a:solidFill>
              </a:rPr>
              <a:t>SURAT-SURAT</a:t>
            </a:r>
          </a:p>
        </p:txBody>
      </p:sp>
      <p:sp>
        <p:nvSpPr>
          <p:cNvPr id="629783" name="Rectangle 23">
            <a:extLst>
              <a:ext uri="{FF2B5EF4-FFF2-40B4-BE49-F238E27FC236}">
                <a16:creationId xmlns:a16="http://schemas.microsoft.com/office/drawing/2014/main" id="{D05E7283-F0ED-1A40-AA6C-BB68407503D6}"/>
              </a:ext>
            </a:extLst>
          </p:cNvPr>
          <p:cNvSpPr>
            <a:spLocks noChangeArrowheads="1"/>
          </p:cNvSpPr>
          <p:nvPr/>
        </p:nvSpPr>
        <p:spPr bwMode="auto">
          <a:xfrm>
            <a:off x="5657850" y="217488"/>
            <a:ext cx="2613025" cy="4540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400">
                <a:solidFill>
                  <a:srgbClr val="00CC00"/>
                </a:solidFill>
              </a:rPr>
              <a:t>KADES BARNEA</a:t>
            </a:r>
          </a:p>
        </p:txBody>
      </p:sp>
      <p:sp>
        <p:nvSpPr>
          <p:cNvPr id="629784" name="Rectangle 24">
            <a:extLst>
              <a:ext uri="{FF2B5EF4-FFF2-40B4-BE49-F238E27FC236}">
                <a16:creationId xmlns:a16="http://schemas.microsoft.com/office/drawing/2014/main" id="{28ACBDDF-BC56-9646-AA67-0499BA25D63F}"/>
              </a:ext>
            </a:extLst>
          </p:cNvPr>
          <p:cNvSpPr>
            <a:spLocks noChangeArrowheads="1"/>
          </p:cNvSpPr>
          <p:nvPr/>
        </p:nvSpPr>
        <p:spPr bwMode="auto">
          <a:xfrm>
            <a:off x="4673600" y="4322763"/>
            <a:ext cx="833438"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t>350</a:t>
            </a:r>
          </a:p>
        </p:txBody>
      </p:sp>
      <p:sp>
        <p:nvSpPr>
          <p:cNvPr id="629785" name="Rectangle 25">
            <a:extLst>
              <a:ext uri="{FF2B5EF4-FFF2-40B4-BE49-F238E27FC236}">
                <a16:creationId xmlns:a16="http://schemas.microsoft.com/office/drawing/2014/main" id="{3913CD7A-C0AA-1A4B-A5C0-AB1D71C10097}"/>
              </a:ext>
            </a:extLst>
          </p:cNvPr>
          <p:cNvSpPr>
            <a:spLocks noChangeArrowheads="1"/>
          </p:cNvSpPr>
          <p:nvPr/>
        </p:nvSpPr>
        <p:spPr bwMode="auto">
          <a:xfrm>
            <a:off x="5605463" y="4165600"/>
            <a:ext cx="1562100"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00CC00"/>
                </a:solidFill>
              </a:rPr>
              <a:t> YUDEA</a:t>
            </a:r>
          </a:p>
        </p:txBody>
      </p:sp>
      <p:sp>
        <p:nvSpPr>
          <p:cNvPr id="629786" name="Rectangle 26">
            <a:extLst>
              <a:ext uri="{FF2B5EF4-FFF2-40B4-BE49-F238E27FC236}">
                <a16:creationId xmlns:a16="http://schemas.microsoft.com/office/drawing/2014/main" id="{45E0DA9B-1450-C643-9820-9C7B866507F8}"/>
              </a:ext>
            </a:extLst>
          </p:cNvPr>
          <p:cNvSpPr>
            <a:spLocks noChangeArrowheads="1"/>
          </p:cNvSpPr>
          <p:nvPr/>
        </p:nvSpPr>
        <p:spPr bwMode="auto">
          <a:xfrm>
            <a:off x="3702050" y="2473325"/>
            <a:ext cx="2101850"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70 TAHUN</a:t>
            </a:r>
          </a:p>
        </p:txBody>
      </p:sp>
      <p:sp>
        <p:nvSpPr>
          <p:cNvPr id="629787" name="Rectangle 27">
            <a:extLst>
              <a:ext uri="{FF2B5EF4-FFF2-40B4-BE49-F238E27FC236}">
                <a16:creationId xmlns:a16="http://schemas.microsoft.com/office/drawing/2014/main" id="{A034A38F-A776-474A-8574-05A695B573EE}"/>
              </a:ext>
            </a:extLst>
          </p:cNvPr>
          <p:cNvSpPr>
            <a:spLocks noChangeArrowheads="1"/>
          </p:cNvSpPr>
          <p:nvPr/>
        </p:nvSpPr>
        <p:spPr bwMode="auto">
          <a:xfrm>
            <a:off x="366713" y="2363788"/>
            <a:ext cx="1590675"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t>GEREJA</a:t>
            </a:r>
            <a:endParaRPr lang="en-US" altLang="en-US" sz="2800" i="1"/>
          </a:p>
        </p:txBody>
      </p:sp>
      <p:sp>
        <p:nvSpPr>
          <p:cNvPr id="629788" name="Rectangle 28">
            <a:extLst>
              <a:ext uri="{FF2B5EF4-FFF2-40B4-BE49-F238E27FC236}">
                <a16:creationId xmlns:a16="http://schemas.microsoft.com/office/drawing/2014/main" id="{D1D0A858-B4DC-794B-AA73-3970044FF845}"/>
              </a:ext>
            </a:extLst>
          </p:cNvPr>
          <p:cNvSpPr>
            <a:spLocks noChangeArrowheads="1"/>
          </p:cNvSpPr>
          <p:nvPr/>
        </p:nvSpPr>
        <p:spPr bwMode="auto">
          <a:xfrm>
            <a:off x="7204075" y="4378325"/>
            <a:ext cx="1927225"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T - B - B</a:t>
            </a:r>
          </a:p>
        </p:txBody>
      </p:sp>
      <p:sp>
        <p:nvSpPr>
          <p:cNvPr id="629789" name="Rectangle 29">
            <a:extLst>
              <a:ext uri="{FF2B5EF4-FFF2-40B4-BE49-F238E27FC236}">
                <a16:creationId xmlns:a16="http://schemas.microsoft.com/office/drawing/2014/main" id="{754840C3-B8E1-3B4F-95FF-76CC6D1200F2}"/>
              </a:ext>
            </a:extLst>
          </p:cNvPr>
          <p:cNvSpPr>
            <a:spLocks noChangeArrowheads="1"/>
          </p:cNvSpPr>
          <p:nvPr/>
        </p:nvSpPr>
        <p:spPr bwMode="auto">
          <a:xfrm>
            <a:off x="5927725" y="904875"/>
            <a:ext cx="615950"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chemeClr val="folHlink"/>
                </a:solidFill>
              </a:rPr>
              <a:t>40</a:t>
            </a:r>
          </a:p>
        </p:txBody>
      </p:sp>
      <p:sp>
        <p:nvSpPr>
          <p:cNvPr id="629790" name="Rectangle 30">
            <a:extLst>
              <a:ext uri="{FF2B5EF4-FFF2-40B4-BE49-F238E27FC236}">
                <a16:creationId xmlns:a16="http://schemas.microsoft.com/office/drawing/2014/main" id="{B81ADEDC-87D1-1F44-A045-D7A897E25017}"/>
              </a:ext>
            </a:extLst>
          </p:cNvPr>
          <p:cNvSpPr>
            <a:spLocks noChangeArrowheads="1"/>
          </p:cNvSpPr>
          <p:nvPr/>
        </p:nvSpPr>
        <p:spPr bwMode="auto">
          <a:xfrm>
            <a:off x="561975" y="1557338"/>
            <a:ext cx="1824038"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00CC00"/>
                </a:solidFill>
              </a:rPr>
              <a:t>YERIKHO</a:t>
            </a:r>
            <a:endParaRPr lang="en-US" altLang="en-US" sz="2800">
              <a:solidFill>
                <a:schemeClr val="folHlink"/>
              </a:solidFill>
            </a:endParaRPr>
          </a:p>
        </p:txBody>
      </p:sp>
      <p:sp>
        <p:nvSpPr>
          <p:cNvPr id="629791" name="Rectangle 31">
            <a:extLst>
              <a:ext uri="{FF2B5EF4-FFF2-40B4-BE49-F238E27FC236}">
                <a16:creationId xmlns:a16="http://schemas.microsoft.com/office/drawing/2014/main" id="{295ED3FE-7C3C-554D-B121-3E1978FDEB9B}"/>
              </a:ext>
            </a:extLst>
          </p:cNvPr>
          <p:cNvSpPr>
            <a:spLocks noChangeArrowheads="1"/>
          </p:cNvSpPr>
          <p:nvPr/>
        </p:nvSpPr>
        <p:spPr bwMode="auto">
          <a:xfrm>
            <a:off x="0" y="4889500"/>
            <a:ext cx="1571625"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FF3300"/>
                </a:solidFill>
              </a:rPr>
              <a:t>WAHYU</a:t>
            </a:r>
          </a:p>
        </p:txBody>
      </p:sp>
      <p:sp>
        <p:nvSpPr>
          <p:cNvPr id="629792" name="Rectangle 32">
            <a:extLst>
              <a:ext uri="{FF2B5EF4-FFF2-40B4-BE49-F238E27FC236}">
                <a16:creationId xmlns:a16="http://schemas.microsoft.com/office/drawing/2014/main" id="{DA1BF9ED-AFB7-B24F-BD44-B0760FF757E6}"/>
              </a:ext>
            </a:extLst>
          </p:cNvPr>
          <p:cNvSpPr>
            <a:spLocks noChangeArrowheads="1"/>
          </p:cNvSpPr>
          <p:nvPr/>
        </p:nvSpPr>
        <p:spPr bwMode="auto">
          <a:xfrm>
            <a:off x="6042025" y="2876550"/>
            <a:ext cx="2332038"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a:solidFill>
                  <a:srgbClr val="FF3300"/>
                </a:solidFill>
              </a:rPr>
              <a:t>NABI-NABI</a:t>
            </a:r>
          </a:p>
        </p:txBody>
      </p:sp>
      <p:sp>
        <p:nvSpPr>
          <p:cNvPr id="629793" name="Text Box 33">
            <a:extLst>
              <a:ext uri="{FF2B5EF4-FFF2-40B4-BE49-F238E27FC236}">
                <a16:creationId xmlns:a16="http://schemas.microsoft.com/office/drawing/2014/main" id="{DBE9D1CE-3AE0-194F-B316-24567B710D2A}"/>
              </a:ext>
            </a:extLst>
          </p:cNvPr>
          <p:cNvSpPr txBox="1">
            <a:spLocks noChangeArrowheads="1"/>
          </p:cNvSpPr>
          <p:nvPr/>
        </p:nvSpPr>
        <p:spPr bwMode="auto">
          <a:xfrm>
            <a:off x="8891588" y="63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A27C"/>
              </a:solidFill>
            </a:endParaRPr>
          </a:p>
        </p:txBody>
      </p:sp>
      <p:sp>
        <p:nvSpPr>
          <p:cNvPr id="629794" name="Rectangle 36">
            <a:extLst>
              <a:ext uri="{FF2B5EF4-FFF2-40B4-BE49-F238E27FC236}">
                <a16:creationId xmlns:a16="http://schemas.microsoft.com/office/drawing/2014/main" id="{9988027B-0E83-8B4C-91A1-D4A4F85A9C7D}"/>
              </a:ext>
            </a:extLst>
          </p:cNvPr>
          <p:cNvSpPr>
            <a:spLocks noChangeArrowheads="1"/>
          </p:cNvSpPr>
          <p:nvPr/>
        </p:nvSpPr>
        <p:spPr bwMode="auto">
          <a:xfrm>
            <a:off x="0" y="0"/>
            <a:ext cx="9144000" cy="6858000"/>
          </a:xfrm>
          <a:prstGeom prst="rect">
            <a:avLst/>
          </a:prstGeom>
          <a:solidFill>
            <a:srgbClr val="333333">
              <a:alpha val="8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45153" name="Rectangle 33">
            <a:extLst>
              <a:ext uri="{FF2B5EF4-FFF2-40B4-BE49-F238E27FC236}">
                <a16:creationId xmlns:a16="http://schemas.microsoft.com/office/drawing/2014/main" id="{0DF52F72-07F0-3A4E-ACD5-48A795B03A51}"/>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32</a:t>
            </a:r>
          </a:p>
        </p:txBody>
      </p:sp>
      <p:sp>
        <p:nvSpPr>
          <p:cNvPr id="629796" name="Text Box 34">
            <a:extLst>
              <a:ext uri="{FF2B5EF4-FFF2-40B4-BE49-F238E27FC236}">
                <a16:creationId xmlns:a16="http://schemas.microsoft.com/office/drawing/2014/main" id="{1EB84DD5-AE12-6D45-BF9F-07185940A0DA}"/>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latin typeface="Arial" panose="020B0604020202020204" pitchFamily="34" charset="0"/>
                <a:ea typeface="ＭＳ Ｐゴシック" panose="020B0600070205080204" pitchFamily="34" charset="-128"/>
              </a:rPr>
              <a:t>© </a:t>
            </a:r>
            <a:r>
              <a:rPr lang="en-US" altLang="en-US" sz="1000">
                <a:solidFill>
                  <a:srgbClr val="FFFFFF"/>
                </a:solidFill>
                <a:latin typeface="Arial" panose="020B0604020202020204" pitchFamily="34" charset="0"/>
                <a:ea typeface="ＭＳ Ｐゴシック" panose="020B0600070205080204" pitchFamily="34" charset="-128"/>
              </a:rPr>
              <a:t>2006</a:t>
            </a:r>
            <a:r>
              <a:rPr lang="en-US" altLang="en-US" sz="900">
                <a:solidFill>
                  <a:srgbClr val="FFFFFF"/>
                </a:solidFill>
                <a:latin typeface="Arial" panose="020B0604020202020204" pitchFamily="34" charset="0"/>
                <a:ea typeface="ＭＳ Ｐゴシック" panose="020B0600070205080204" pitchFamily="34" charset="-128"/>
              </a:rPr>
              <a:t> TBBMI</a:t>
            </a:r>
          </a:p>
        </p:txBody>
      </p:sp>
      <p:sp>
        <p:nvSpPr>
          <p:cNvPr id="645155" name="Rectangle 35">
            <a:extLst>
              <a:ext uri="{FF2B5EF4-FFF2-40B4-BE49-F238E27FC236}">
                <a16:creationId xmlns:a16="http://schemas.microsoft.com/office/drawing/2014/main" id="{671AB2AD-E680-6A40-AB4D-FDA0C2A7B11B}"/>
              </a:ext>
            </a:extLst>
          </p:cNvPr>
          <p:cNvSpPr>
            <a:spLocks noChangeArrowheads="1"/>
          </p:cNvSpPr>
          <p:nvPr/>
        </p:nvSpPr>
        <p:spPr bwMode="auto">
          <a:xfrm>
            <a:off x="7477125" y="6526213"/>
            <a:ext cx="808038"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9.65.05a.</a:t>
            </a:r>
          </a:p>
        </p:txBody>
      </p:sp>
      <p:grpSp>
        <p:nvGrpSpPr>
          <p:cNvPr id="3" name="Group 40">
            <a:extLst>
              <a:ext uri="{FF2B5EF4-FFF2-40B4-BE49-F238E27FC236}">
                <a16:creationId xmlns:a16="http://schemas.microsoft.com/office/drawing/2014/main" id="{8EB09314-D740-FE43-9D0E-B138B8B05BA5}"/>
              </a:ext>
            </a:extLst>
          </p:cNvPr>
          <p:cNvGrpSpPr>
            <a:grpSpLocks/>
          </p:cNvGrpSpPr>
          <p:nvPr/>
        </p:nvGrpSpPr>
        <p:grpSpPr bwMode="auto">
          <a:xfrm>
            <a:off x="174625" y="4473575"/>
            <a:ext cx="8824913" cy="1414463"/>
            <a:chOff x="128" y="2818"/>
            <a:chExt cx="5559" cy="1035"/>
          </a:xfrm>
        </p:grpSpPr>
        <p:sp>
          <p:nvSpPr>
            <p:cNvPr id="646185" name="Rectangle 41">
              <a:extLst>
                <a:ext uri="{FF2B5EF4-FFF2-40B4-BE49-F238E27FC236}">
                  <a16:creationId xmlns:a16="http://schemas.microsoft.com/office/drawing/2014/main" id="{8BB2271B-9ECA-E443-95A4-51D52A716790}"/>
                </a:ext>
              </a:extLst>
            </p:cNvPr>
            <p:cNvSpPr>
              <a:spLocks noChangeArrowheads="1"/>
            </p:cNvSpPr>
            <p:nvPr/>
          </p:nvSpPr>
          <p:spPr bwMode="auto">
            <a:xfrm>
              <a:off x="128" y="2818"/>
              <a:ext cx="5559" cy="1035"/>
            </a:xfrm>
            <a:prstGeom prst="rect">
              <a:avLst/>
            </a:prstGeom>
            <a:solidFill>
              <a:srgbClr val="0000FF"/>
            </a:solidFill>
            <a:ln w="38100">
              <a:solidFill>
                <a:schemeClr val="folHlink"/>
              </a:solidFill>
              <a:miter lim="800000"/>
              <a:headEnd/>
              <a:tailEnd/>
            </a:ln>
            <a:effectLst>
              <a:outerShdw blurRad="63500" dist="89803" dir="2700000" algn="ctr" rotWithShape="0">
                <a:schemeClr val="bg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46186" name="Text Box 42">
              <a:extLst>
                <a:ext uri="{FF2B5EF4-FFF2-40B4-BE49-F238E27FC236}">
                  <a16:creationId xmlns:a16="http://schemas.microsoft.com/office/drawing/2014/main" id="{BEDA8704-A04D-0946-85AE-A51881C130B5}"/>
                </a:ext>
              </a:extLst>
            </p:cNvPr>
            <p:cNvSpPr txBox="1">
              <a:spLocks noChangeArrowheads="1"/>
            </p:cNvSpPr>
            <p:nvPr/>
          </p:nvSpPr>
          <p:spPr bwMode="auto">
            <a:xfrm>
              <a:off x="150" y="2859"/>
              <a:ext cx="5522" cy="91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3800">
                  <a:solidFill>
                    <a:schemeClr val="folHlink"/>
                  </a:solidFill>
                  <a:latin typeface="Comic Sans MS" panose="030F0902030302020204" pitchFamily="66" charset="0"/>
                  <a:ea typeface="ＭＳ Ｐゴシック" panose="020B0600070205080204" pitchFamily="34" charset="-128"/>
                </a:rPr>
                <a:t>APAKAH ADA HUBUNGANNYA DENGAN SEMUA KEJADIAN INI?</a:t>
              </a:r>
            </a:p>
          </p:txBody>
        </p:sp>
      </p:grpSp>
      <p:grpSp>
        <p:nvGrpSpPr>
          <p:cNvPr id="2" name="Group 37">
            <a:extLst>
              <a:ext uri="{FF2B5EF4-FFF2-40B4-BE49-F238E27FC236}">
                <a16:creationId xmlns:a16="http://schemas.microsoft.com/office/drawing/2014/main" id="{61E71841-8642-1947-AE2C-F7DE67E0F5FB}"/>
              </a:ext>
            </a:extLst>
          </p:cNvPr>
          <p:cNvGrpSpPr>
            <a:grpSpLocks/>
          </p:cNvGrpSpPr>
          <p:nvPr/>
        </p:nvGrpSpPr>
        <p:grpSpPr bwMode="auto">
          <a:xfrm>
            <a:off x="392113" y="2085975"/>
            <a:ext cx="8407400" cy="2282825"/>
            <a:chOff x="172" y="679"/>
            <a:chExt cx="5296" cy="1438"/>
          </a:xfrm>
        </p:grpSpPr>
        <p:sp>
          <p:nvSpPr>
            <p:cNvPr id="645158" name="Rectangle 38">
              <a:extLst>
                <a:ext uri="{FF2B5EF4-FFF2-40B4-BE49-F238E27FC236}">
                  <a16:creationId xmlns:a16="http://schemas.microsoft.com/office/drawing/2014/main" id="{06352EF7-236B-084A-AED0-5F39B8A1DA68}"/>
                </a:ext>
              </a:extLst>
            </p:cNvPr>
            <p:cNvSpPr>
              <a:spLocks noChangeArrowheads="1"/>
            </p:cNvSpPr>
            <p:nvPr/>
          </p:nvSpPr>
          <p:spPr bwMode="auto">
            <a:xfrm>
              <a:off x="172" y="1139"/>
              <a:ext cx="5296" cy="978"/>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4800">
                  <a:solidFill>
                    <a:schemeClr val="folHlink"/>
                  </a:solidFill>
                  <a:latin typeface="Comic Sans MS" panose="030F0902030302020204" pitchFamily="66" charset="0"/>
                  <a:ea typeface="ＭＳ Ｐゴシック" panose="020B0600070205080204" pitchFamily="34" charset="-128"/>
                </a:rPr>
                <a:t>PELAYANAN TUHAN YESUS KRISTUS</a:t>
              </a:r>
            </a:p>
          </p:txBody>
        </p:sp>
        <p:sp>
          <p:nvSpPr>
            <p:cNvPr id="645159" name="Rectangle 39">
              <a:extLst>
                <a:ext uri="{FF2B5EF4-FFF2-40B4-BE49-F238E27FC236}">
                  <a16:creationId xmlns:a16="http://schemas.microsoft.com/office/drawing/2014/main" id="{CFA9B44A-8B92-854B-9683-52E6C4892B0F}"/>
                </a:ext>
              </a:extLst>
            </p:cNvPr>
            <p:cNvSpPr>
              <a:spLocks noChangeArrowheads="1"/>
            </p:cNvSpPr>
            <p:nvPr/>
          </p:nvSpPr>
          <p:spPr bwMode="auto">
            <a:xfrm>
              <a:off x="2320" y="679"/>
              <a:ext cx="1485" cy="51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4800">
                  <a:solidFill>
                    <a:schemeClr val="folHlink"/>
                  </a:solidFill>
                  <a:latin typeface="Comic Sans MS" panose="030F0902030302020204" pitchFamily="66" charset="0"/>
                  <a:ea typeface="ＭＳ Ｐゴシック" panose="020B0600070205080204" pitchFamily="34" charset="-128"/>
                </a:rPr>
                <a:t>DAN...</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Line 2">
            <a:extLst>
              <a:ext uri="{FF2B5EF4-FFF2-40B4-BE49-F238E27FC236}">
                <a16:creationId xmlns:a16="http://schemas.microsoft.com/office/drawing/2014/main" id="{AA9258E3-A6AF-F64D-856F-2A6C4AF7087B}"/>
              </a:ext>
            </a:extLst>
          </p:cNvPr>
          <p:cNvSpPr>
            <a:spLocks noChangeShapeType="1"/>
          </p:cNvSpPr>
          <p:nvPr/>
        </p:nvSpPr>
        <p:spPr bwMode="auto">
          <a:xfrm>
            <a:off x="6234113" y="1828800"/>
            <a:ext cx="0" cy="106680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22915" name="Line 3">
            <a:extLst>
              <a:ext uri="{FF2B5EF4-FFF2-40B4-BE49-F238E27FC236}">
                <a16:creationId xmlns:a16="http://schemas.microsoft.com/office/drawing/2014/main" id="{66F56745-6BF2-B543-88CE-D50C16F40B90}"/>
              </a:ext>
            </a:extLst>
          </p:cNvPr>
          <p:cNvSpPr>
            <a:spLocks noChangeShapeType="1"/>
          </p:cNvSpPr>
          <p:nvPr/>
        </p:nvSpPr>
        <p:spPr bwMode="auto">
          <a:xfrm>
            <a:off x="4252913" y="1828800"/>
            <a:ext cx="0" cy="106680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22916" name="Line 4">
            <a:extLst>
              <a:ext uri="{FF2B5EF4-FFF2-40B4-BE49-F238E27FC236}">
                <a16:creationId xmlns:a16="http://schemas.microsoft.com/office/drawing/2014/main" id="{CF935C3D-747F-384D-9F4E-E6915724F35F}"/>
              </a:ext>
            </a:extLst>
          </p:cNvPr>
          <p:cNvSpPr>
            <a:spLocks noChangeShapeType="1"/>
          </p:cNvSpPr>
          <p:nvPr/>
        </p:nvSpPr>
        <p:spPr bwMode="auto">
          <a:xfrm>
            <a:off x="4252913" y="3962400"/>
            <a:ext cx="0" cy="198120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22917" name="Line 5">
            <a:extLst>
              <a:ext uri="{FF2B5EF4-FFF2-40B4-BE49-F238E27FC236}">
                <a16:creationId xmlns:a16="http://schemas.microsoft.com/office/drawing/2014/main" id="{2BF19B29-570B-944F-AE57-42951036AE3F}"/>
              </a:ext>
            </a:extLst>
          </p:cNvPr>
          <p:cNvSpPr>
            <a:spLocks noChangeShapeType="1"/>
          </p:cNvSpPr>
          <p:nvPr/>
        </p:nvSpPr>
        <p:spPr bwMode="auto">
          <a:xfrm>
            <a:off x="6234113" y="3962400"/>
            <a:ext cx="0" cy="198120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22918" name="Line 6">
            <a:extLst>
              <a:ext uri="{FF2B5EF4-FFF2-40B4-BE49-F238E27FC236}">
                <a16:creationId xmlns:a16="http://schemas.microsoft.com/office/drawing/2014/main" id="{6DB34721-48E0-9E4C-ABD9-4111AA7DAC31}"/>
              </a:ext>
            </a:extLst>
          </p:cNvPr>
          <p:cNvSpPr>
            <a:spLocks noChangeShapeType="1"/>
          </p:cNvSpPr>
          <p:nvPr/>
        </p:nvSpPr>
        <p:spPr bwMode="auto">
          <a:xfrm>
            <a:off x="2119313" y="4953000"/>
            <a:ext cx="6324600"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22919" name="Line 7">
            <a:extLst>
              <a:ext uri="{FF2B5EF4-FFF2-40B4-BE49-F238E27FC236}">
                <a16:creationId xmlns:a16="http://schemas.microsoft.com/office/drawing/2014/main" id="{B5915D34-25FF-8944-BDAA-15AF9BD768E9}"/>
              </a:ext>
            </a:extLst>
          </p:cNvPr>
          <p:cNvSpPr>
            <a:spLocks noChangeShapeType="1"/>
          </p:cNvSpPr>
          <p:nvPr/>
        </p:nvSpPr>
        <p:spPr bwMode="auto">
          <a:xfrm>
            <a:off x="6234113" y="1828800"/>
            <a:ext cx="0" cy="106680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22920" name="Line 8">
            <a:extLst>
              <a:ext uri="{FF2B5EF4-FFF2-40B4-BE49-F238E27FC236}">
                <a16:creationId xmlns:a16="http://schemas.microsoft.com/office/drawing/2014/main" id="{E526C402-CDC4-4748-9CC5-9EF80D182241}"/>
              </a:ext>
            </a:extLst>
          </p:cNvPr>
          <p:cNvSpPr>
            <a:spLocks noChangeShapeType="1"/>
          </p:cNvSpPr>
          <p:nvPr/>
        </p:nvSpPr>
        <p:spPr bwMode="auto">
          <a:xfrm>
            <a:off x="4252913" y="1828800"/>
            <a:ext cx="0" cy="106680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22921" name="Line 9">
            <a:extLst>
              <a:ext uri="{FF2B5EF4-FFF2-40B4-BE49-F238E27FC236}">
                <a16:creationId xmlns:a16="http://schemas.microsoft.com/office/drawing/2014/main" id="{47BD0D7D-1985-FF48-B47D-FB49BEFCA95A}"/>
              </a:ext>
            </a:extLst>
          </p:cNvPr>
          <p:cNvSpPr>
            <a:spLocks noChangeShapeType="1"/>
          </p:cNvSpPr>
          <p:nvPr/>
        </p:nvSpPr>
        <p:spPr bwMode="auto">
          <a:xfrm>
            <a:off x="4252913" y="3962400"/>
            <a:ext cx="0" cy="198120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22922" name="Line 10">
            <a:extLst>
              <a:ext uri="{FF2B5EF4-FFF2-40B4-BE49-F238E27FC236}">
                <a16:creationId xmlns:a16="http://schemas.microsoft.com/office/drawing/2014/main" id="{0FB5BAAB-54C5-C04E-9676-B3DD638ADA86}"/>
              </a:ext>
            </a:extLst>
          </p:cNvPr>
          <p:cNvSpPr>
            <a:spLocks noChangeShapeType="1"/>
          </p:cNvSpPr>
          <p:nvPr/>
        </p:nvSpPr>
        <p:spPr bwMode="auto">
          <a:xfrm>
            <a:off x="6234113" y="3962400"/>
            <a:ext cx="0" cy="198120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22923" name="Line 11">
            <a:extLst>
              <a:ext uri="{FF2B5EF4-FFF2-40B4-BE49-F238E27FC236}">
                <a16:creationId xmlns:a16="http://schemas.microsoft.com/office/drawing/2014/main" id="{E0F1DB0B-CF1E-FC47-84FE-9E6F0CD795C9}"/>
              </a:ext>
            </a:extLst>
          </p:cNvPr>
          <p:cNvSpPr>
            <a:spLocks noChangeShapeType="1"/>
          </p:cNvSpPr>
          <p:nvPr/>
        </p:nvSpPr>
        <p:spPr bwMode="auto">
          <a:xfrm>
            <a:off x="2119313" y="4953000"/>
            <a:ext cx="6324600"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22924" name="Line 12">
            <a:extLst>
              <a:ext uri="{FF2B5EF4-FFF2-40B4-BE49-F238E27FC236}">
                <a16:creationId xmlns:a16="http://schemas.microsoft.com/office/drawing/2014/main" id="{7E0CE62D-08E3-494E-BB4B-A39A9FD10896}"/>
              </a:ext>
            </a:extLst>
          </p:cNvPr>
          <p:cNvSpPr>
            <a:spLocks noChangeShapeType="1"/>
          </p:cNvSpPr>
          <p:nvPr/>
        </p:nvSpPr>
        <p:spPr bwMode="auto">
          <a:xfrm>
            <a:off x="2119313" y="3962400"/>
            <a:ext cx="6324600"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22925" name="Line 13">
            <a:extLst>
              <a:ext uri="{FF2B5EF4-FFF2-40B4-BE49-F238E27FC236}">
                <a16:creationId xmlns:a16="http://schemas.microsoft.com/office/drawing/2014/main" id="{08797098-E046-C04F-A13C-D482A9DD6D18}"/>
              </a:ext>
            </a:extLst>
          </p:cNvPr>
          <p:cNvSpPr>
            <a:spLocks noChangeShapeType="1"/>
          </p:cNvSpPr>
          <p:nvPr/>
        </p:nvSpPr>
        <p:spPr bwMode="auto">
          <a:xfrm>
            <a:off x="2119313" y="2895600"/>
            <a:ext cx="6324600"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22926" name="Line 14">
            <a:extLst>
              <a:ext uri="{FF2B5EF4-FFF2-40B4-BE49-F238E27FC236}">
                <a16:creationId xmlns:a16="http://schemas.microsoft.com/office/drawing/2014/main" id="{FED027CD-85B4-2849-8108-FCCB428D28C3}"/>
              </a:ext>
            </a:extLst>
          </p:cNvPr>
          <p:cNvSpPr>
            <a:spLocks noChangeShapeType="1"/>
          </p:cNvSpPr>
          <p:nvPr/>
        </p:nvSpPr>
        <p:spPr bwMode="auto">
          <a:xfrm>
            <a:off x="2119313" y="3962400"/>
            <a:ext cx="6324600"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22927" name="Line 15">
            <a:extLst>
              <a:ext uri="{FF2B5EF4-FFF2-40B4-BE49-F238E27FC236}">
                <a16:creationId xmlns:a16="http://schemas.microsoft.com/office/drawing/2014/main" id="{055B5F7D-69A8-4B49-A623-4E2CBDA19868}"/>
              </a:ext>
            </a:extLst>
          </p:cNvPr>
          <p:cNvSpPr>
            <a:spLocks noChangeShapeType="1"/>
          </p:cNvSpPr>
          <p:nvPr/>
        </p:nvSpPr>
        <p:spPr bwMode="auto">
          <a:xfrm>
            <a:off x="2119313" y="2895600"/>
            <a:ext cx="6324600"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22928" name="Line 16">
            <a:extLst>
              <a:ext uri="{FF2B5EF4-FFF2-40B4-BE49-F238E27FC236}">
                <a16:creationId xmlns:a16="http://schemas.microsoft.com/office/drawing/2014/main" id="{ADE5EAA1-71FA-5748-B846-B9F8239FBF89}"/>
              </a:ext>
            </a:extLst>
          </p:cNvPr>
          <p:cNvSpPr>
            <a:spLocks noChangeShapeType="1"/>
          </p:cNvSpPr>
          <p:nvPr/>
        </p:nvSpPr>
        <p:spPr bwMode="auto">
          <a:xfrm>
            <a:off x="2119313" y="3962400"/>
            <a:ext cx="6324600"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22929" name="Line 17">
            <a:extLst>
              <a:ext uri="{FF2B5EF4-FFF2-40B4-BE49-F238E27FC236}">
                <a16:creationId xmlns:a16="http://schemas.microsoft.com/office/drawing/2014/main" id="{7973D5CD-E58A-AC47-BFCB-06FA58B82D44}"/>
              </a:ext>
            </a:extLst>
          </p:cNvPr>
          <p:cNvSpPr>
            <a:spLocks noChangeShapeType="1"/>
          </p:cNvSpPr>
          <p:nvPr/>
        </p:nvSpPr>
        <p:spPr bwMode="auto">
          <a:xfrm>
            <a:off x="2119313" y="2895600"/>
            <a:ext cx="6324600"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22930" name="Line 18">
            <a:extLst>
              <a:ext uri="{FF2B5EF4-FFF2-40B4-BE49-F238E27FC236}">
                <a16:creationId xmlns:a16="http://schemas.microsoft.com/office/drawing/2014/main" id="{D7494663-EE28-B44A-97D8-6F807726CA2A}"/>
              </a:ext>
            </a:extLst>
          </p:cNvPr>
          <p:cNvSpPr>
            <a:spLocks noChangeShapeType="1"/>
          </p:cNvSpPr>
          <p:nvPr/>
        </p:nvSpPr>
        <p:spPr bwMode="auto">
          <a:xfrm>
            <a:off x="2119313" y="3962400"/>
            <a:ext cx="6324600"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22931" name="Line 19">
            <a:extLst>
              <a:ext uri="{FF2B5EF4-FFF2-40B4-BE49-F238E27FC236}">
                <a16:creationId xmlns:a16="http://schemas.microsoft.com/office/drawing/2014/main" id="{AE13B813-0D49-964C-ABAF-EA91426250F1}"/>
              </a:ext>
            </a:extLst>
          </p:cNvPr>
          <p:cNvSpPr>
            <a:spLocks noChangeShapeType="1"/>
          </p:cNvSpPr>
          <p:nvPr/>
        </p:nvSpPr>
        <p:spPr bwMode="auto">
          <a:xfrm>
            <a:off x="1736725" y="2511425"/>
            <a:ext cx="6324600"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Lst>
        </p:spPr>
        <p:txBody>
          <a:bodyPr wrap="none" anchor="ctr"/>
          <a:lstStyle/>
          <a:p>
            <a:endParaRPr lang="en-US"/>
          </a:p>
        </p:txBody>
      </p:sp>
      <p:sp>
        <p:nvSpPr>
          <p:cNvPr id="422979" name="Rectangle 67">
            <a:extLst>
              <a:ext uri="{FF2B5EF4-FFF2-40B4-BE49-F238E27FC236}">
                <a16:creationId xmlns:a16="http://schemas.microsoft.com/office/drawing/2014/main" id="{D87CB8DA-14E0-D84A-BBFA-FBF7A55E7840}"/>
              </a:ext>
            </a:extLst>
          </p:cNvPr>
          <p:cNvSpPr>
            <a:spLocks noChangeArrowheads="1"/>
          </p:cNvSpPr>
          <p:nvPr/>
        </p:nvSpPr>
        <p:spPr bwMode="auto">
          <a:xfrm>
            <a:off x="8101013" y="6526213"/>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33</a:t>
            </a:r>
          </a:p>
        </p:txBody>
      </p:sp>
      <p:grpSp>
        <p:nvGrpSpPr>
          <p:cNvPr id="422988" name="Group 76">
            <a:extLst>
              <a:ext uri="{FF2B5EF4-FFF2-40B4-BE49-F238E27FC236}">
                <a16:creationId xmlns:a16="http://schemas.microsoft.com/office/drawing/2014/main" id="{8FB7893E-A878-4247-8A3E-8830C0755C1C}"/>
              </a:ext>
            </a:extLst>
          </p:cNvPr>
          <p:cNvGrpSpPr>
            <a:grpSpLocks/>
          </p:cNvGrpSpPr>
          <p:nvPr/>
        </p:nvGrpSpPr>
        <p:grpSpPr bwMode="auto">
          <a:xfrm>
            <a:off x="317500" y="231775"/>
            <a:ext cx="8620125" cy="6034088"/>
            <a:chOff x="200" y="146"/>
            <a:chExt cx="5430" cy="3801"/>
          </a:xfrm>
        </p:grpSpPr>
        <p:pic>
          <p:nvPicPr>
            <p:cNvPr id="422984" name="Picture 72" descr="Qumran scriptorium, tb n011100 sr">
              <a:extLst>
                <a:ext uri="{FF2B5EF4-FFF2-40B4-BE49-F238E27FC236}">
                  <a16:creationId xmlns:a16="http://schemas.microsoft.com/office/drawing/2014/main" id="{C6F80062-EFAA-F547-90B3-95B496235A52}"/>
                </a:ext>
              </a:extLst>
            </p:cNvPr>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00" y="146"/>
              <a:ext cx="5430" cy="3801"/>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blipFill dpi="0" rotWithShape="0">
                    <a:blip r:embed="rId6"/>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Lst>
          </p:spPr>
        </p:pic>
        <p:sp>
          <p:nvSpPr>
            <p:cNvPr id="422985" name="Text Box 73">
              <a:extLst>
                <a:ext uri="{FF2B5EF4-FFF2-40B4-BE49-F238E27FC236}">
                  <a16:creationId xmlns:a16="http://schemas.microsoft.com/office/drawing/2014/main" id="{FA5858AA-F244-C346-893E-47A978CEAD73}"/>
                </a:ext>
              </a:extLst>
            </p:cNvPr>
            <p:cNvSpPr txBox="1">
              <a:spLocks noChangeArrowheads="1"/>
            </p:cNvSpPr>
            <p:nvPr/>
          </p:nvSpPr>
          <p:spPr bwMode="auto">
            <a:xfrm>
              <a:off x="674" y="3036"/>
              <a:ext cx="4609" cy="74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2400">
                  <a:ea typeface="Gulim" panose="020B0600000101010101" pitchFamily="34" charset="-127"/>
                </a:rPr>
                <a:t>RUNTUHNYA SEJARAH PURBAKALA,                  MASYARAKAT KAUM ESSEN DI PANTAI LAUT MATI </a:t>
              </a:r>
            </a:p>
          </p:txBody>
        </p:sp>
      </p:grpSp>
      <p:grpSp>
        <p:nvGrpSpPr>
          <p:cNvPr id="422987" name="Group 75">
            <a:extLst>
              <a:ext uri="{FF2B5EF4-FFF2-40B4-BE49-F238E27FC236}">
                <a16:creationId xmlns:a16="http://schemas.microsoft.com/office/drawing/2014/main" id="{67D22726-5232-8648-94D9-1E75FEF7E5D4}"/>
              </a:ext>
            </a:extLst>
          </p:cNvPr>
          <p:cNvGrpSpPr>
            <a:grpSpLocks/>
          </p:cNvGrpSpPr>
          <p:nvPr/>
        </p:nvGrpSpPr>
        <p:grpSpPr bwMode="auto">
          <a:xfrm>
            <a:off x="4090988" y="692150"/>
            <a:ext cx="4214812" cy="3303588"/>
            <a:chOff x="2820" y="355"/>
            <a:chExt cx="2655" cy="2081"/>
          </a:xfrm>
        </p:grpSpPr>
        <p:pic>
          <p:nvPicPr>
            <p:cNvPr id="422981" name="Picture 69" descr="Qumran Cave 4 wide, tb n062500 sr">
              <a:extLst>
                <a:ext uri="{FF2B5EF4-FFF2-40B4-BE49-F238E27FC236}">
                  <a16:creationId xmlns:a16="http://schemas.microsoft.com/office/drawing/2014/main" id="{C392BA1E-826A-C948-94E7-2C787088A5C1}"/>
                </a:ext>
              </a:extLst>
            </p:cNvPr>
            <p:cNvPicPr preferRelativeResize="0">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2820" y="355"/>
              <a:ext cx="2655" cy="1991"/>
            </a:xfrm>
            <a:prstGeom prst="rect">
              <a:avLst/>
            </a:prstGeom>
            <a:noFill/>
            <a:ln>
              <a:noFill/>
            </a:ln>
            <a:effectLst>
              <a:outerShdw dist="99190" dir="3011666" algn="ctr" rotWithShape="0">
                <a:schemeClr val="bg2"/>
              </a:outerShdw>
            </a:effectLst>
            <a:extLst>
              <a:ext uri="{909E8E84-426E-40DD-AFC4-6F175D3DCCD1}">
                <a14:hiddenFill xmlns:a14="http://schemas.microsoft.com/office/drawing/2010/main">
                  <a:blipFill dpi="0" rotWithShape="0">
                    <a:blip r:embed="rId6"/>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Lst>
          </p:spPr>
        </p:pic>
        <p:sp>
          <p:nvSpPr>
            <p:cNvPr id="422986" name="Text Box 74">
              <a:extLst>
                <a:ext uri="{FF2B5EF4-FFF2-40B4-BE49-F238E27FC236}">
                  <a16:creationId xmlns:a16="http://schemas.microsoft.com/office/drawing/2014/main" id="{CE7753CB-BA88-AE45-90DE-08797176FCD0}"/>
                </a:ext>
              </a:extLst>
            </p:cNvPr>
            <p:cNvSpPr txBox="1">
              <a:spLocks noChangeArrowheads="1"/>
            </p:cNvSpPr>
            <p:nvPr/>
          </p:nvSpPr>
          <p:spPr bwMode="auto">
            <a:xfrm>
              <a:off x="3000" y="2070"/>
              <a:ext cx="2382" cy="36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a:ea typeface="Gulim" panose="020B0600000101010101" pitchFamily="34" charset="-127"/>
                </a:rPr>
                <a:t>MENYEMBUNYIKAN GULUNGAN KITAB LAUT MATI</a:t>
              </a:r>
            </a:p>
          </p:txBody>
        </p:sp>
      </p:grpSp>
      <p:pic>
        <p:nvPicPr>
          <p:cNvPr id="422989" name="Picture 77">
            <a:extLst>
              <a:ext uri="{FF2B5EF4-FFF2-40B4-BE49-F238E27FC236}">
                <a16:creationId xmlns:a16="http://schemas.microsoft.com/office/drawing/2014/main" id="{5DC16163-F25B-3848-9558-A058E9D40D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2990" t="15692" r="16591"/>
          <a:stretch>
            <a:fillRect/>
          </a:stretch>
        </p:blipFill>
        <p:spPr bwMode="auto">
          <a:xfrm>
            <a:off x="1419225" y="396875"/>
            <a:ext cx="2046288" cy="4311650"/>
          </a:xfrm>
          <a:prstGeom prst="rect">
            <a:avLst/>
          </a:prstGeom>
          <a:noFill/>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22991" name="Text Box 79">
            <a:extLst>
              <a:ext uri="{FF2B5EF4-FFF2-40B4-BE49-F238E27FC236}">
                <a16:creationId xmlns:a16="http://schemas.microsoft.com/office/drawing/2014/main" id="{8D774441-FD66-1142-A0EF-1CA479D63FFB}"/>
              </a:ext>
            </a:extLst>
          </p:cNvPr>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22987"/>
                                        </p:tgtEl>
                                        <p:attrNameLst>
                                          <p:attrName>style.visibility</p:attrName>
                                        </p:attrNameLst>
                                      </p:cBhvr>
                                      <p:to>
                                        <p:strVal val="visible"/>
                                      </p:to>
                                    </p:set>
                                    <p:animEffect transition="in" filter="dissolve">
                                      <p:cBhvr>
                                        <p:cTn id="7" dur="500"/>
                                        <p:tgtEl>
                                          <p:spTgt spid="422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22989"/>
                                        </p:tgtEl>
                                        <p:attrNameLst>
                                          <p:attrName>style.visibility</p:attrName>
                                        </p:attrNameLst>
                                      </p:cBhvr>
                                      <p:to>
                                        <p:strVal val="visible"/>
                                      </p:to>
                                    </p:set>
                                    <p:animEffect transition="in" filter="dissolve">
                                      <p:cBhvr>
                                        <p:cTn id="12" dur="500"/>
                                        <p:tgtEl>
                                          <p:spTgt spid="42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1173" name="Picture 21" descr="Slide1">
            <a:extLst>
              <a:ext uri="{FF2B5EF4-FFF2-40B4-BE49-F238E27FC236}">
                <a16:creationId xmlns:a16="http://schemas.microsoft.com/office/drawing/2014/main" id="{6A953924-981F-7641-94D9-CE6DD42E6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15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1154" name="Rectangle 2">
            <a:extLst>
              <a:ext uri="{FF2B5EF4-FFF2-40B4-BE49-F238E27FC236}">
                <a16:creationId xmlns:a16="http://schemas.microsoft.com/office/drawing/2014/main" id="{377C6FD6-97A2-814A-9A28-EAC251F2AF8A}"/>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wrap="none" anchor="ctr"/>
          <a:lstStyle/>
          <a:p>
            <a:endParaRPr lang="en-US"/>
          </a:p>
        </p:txBody>
      </p:sp>
      <p:sp>
        <p:nvSpPr>
          <p:cNvPr id="561155" name="Line 3">
            <a:extLst>
              <a:ext uri="{FF2B5EF4-FFF2-40B4-BE49-F238E27FC236}">
                <a16:creationId xmlns:a16="http://schemas.microsoft.com/office/drawing/2014/main" id="{89D8FF3B-F767-264C-AF80-5F9D67EE57E6}"/>
              </a:ext>
            </a:extLst>
          </p:cNvPr>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56" name="Line 4">
            <a:extLst>
              <a:ext uri="{FF2B5EF4-FFF2-40B4-BE49-F238E27FC236}">
                <a16:creationId xmlns:a16="http://schemas.microsoft.com/office/drawing/2014/main" id="{D4592C40-E9BB-D645-B4BA-BCAB156AABF6}"/>
              </a:ext>
            </a:extLst>
          </p:cNvPr>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57" name="Line 5">
            <a:extLst>
              <a:ext uri="{FF2B5EF4-FFF2-40B4-BE49-F238E27FC236}">
                <a16:creationId xmlns:a16="http://schemas.microsoft.com/office/drawing/2014/main" id="{F51735C5-1B76-3740-B378-BC58CB66BB52}"/>
              </a:ext>
            </a:extLst>
          </p:cNvPr>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58" name="Line 6">
            <a:extLst>
              <a:ext uri="{FF2B5EF4-FFF2-40B4-BE49-F238E27FC236}">
                <a16:creationId xmlns:a16="http://schemas.microsoft.com/office/drawing/2014/main" id="{18D3BAA3-8B7B-2348-896E-1E9A8EB202BF}"/>
              </a:ext>
            </a:extLst>
          </p:cNvPr>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59" name="Line 7">
            <a:extLst>
              <a:ext uri="{FF2B5EF4-FFF2-40B4-BE49-F238E27FC236}">
                <a16:creationId xmlns:a16="http://schemas.microsoft.com/office/drawing/2014/main" id="{EDAAA81B-68DD-E24C-8090-FA706C20DC6B}"/>
              </a:ext>
            </a:extLst>
          </p:cNvPr>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60" name="Text Box 8">
            <a:extLst>
              <a:ext uri="{FF2B5EF4-FFF2-40B4-BE49-F238E27FC236}">
                <a16:creationId xmlns:a16="http://schemas.microsoft.com/office/drawing/2014/main" id="{24E2DB29-E564-3147-9F63-3C184DAC071C}"/>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grpSp>
        <p:nvGrpSpPr>
          <p:cNvPr id="561161" name="Group 9">
            <a:extLst>
              <a:ext uri="{FF2B5EF4-FFF2-40B4-BE49-F238E27FC236}">
                <a16:creationId xmlns:a16="http://schemas.microsoft.com/office/drawing/2014/main" id="{4C0C7E30-E574-364F-8F48-7A1BAF0ED45A}"/>
              </a:ext>
            </a:extLst>
          </p:cNvPr>
          <p:cNvGrpSpPr>
            <a:grpSpLocks/>
          </p:cNvGrpSpPr>
          <p:nvPr/>
        </p:nvGrpSpPr>
        <p:grpSpPr bwMode="auto">
          <a:xfrm>
            <a:off x="3735388" y="520700"/>
            <a:ext cx="4572000" cy="3421063"/>
            <a:chOff x="2324" y="451"/>
            <a:chExt cx="2880" cy="2155"/>
          </a:xfrm>
        </p:grpSpPr>
        <p:pic>
          <p:nvPicPr>
            <p:cNvPr id="561162" name="Picture 10">
              <a:extLst>
                <a:ext uri="{FF2B5EF4-FFF2-40B4-BE49-F238E27FC236}">
                  <a16:creationId xmlns:a16="http://schemas.microsoft.com/office/drawing/2014/main" id="{66DCB1D4-D3FF-9544-A79F-8347D13D3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 y="451"/>
              <a:ext cx="2880" cy="2088"/>
            </a:xfrm>
            <a:prstGeom prst="rect">
              <a:avLst/>
            </a:prstGeom>
            <a:noFill/>
            <a:effectLst>
              <a:outerShdw dist="99190" dir="2388334" algn="ctr" rotWithShape="0">
                <a:schemeClr val="bg2"/>
              </a:outerShdw>
            </a:effectLst>
            <a:extLst>
              <a:ext uri="{909E8E84-426E-40DD-AFC4-6F175D3DCCD1}">
                <a14:hiddenFill xmlns:a14="http://schemas.microsoft.com/office/drawing/2010/main">
                  <a:solidFill>
                    <a:srgbClr val="FFFFFF"/>
                  </a:solidFill>
                </a14:hiddenFill>
              </a:ext>
            </a:extLst>
          </p:spPr>
        </p:pic>
        <p:sp>
          <p:nvSpPr>
            <p:cNvPr id="561163" name="Text Box 11">
              <a:extLst>
                <a:ext uri="{FF2B5EF4-FFF2-40B4-BE49-F238E27FC236}">
                  <a16:creationId xmlns:a16="http://schemas.microsoft.com/office/drawing/2014/main" id="{AE45EC3A-A095-634E-BB62-18B8FB1B3CB6}"/>
                </a:ext>
              </a:extLst>
            </p:cNvPr>
            <p:cNvSpPr txBox="1">
              <a:spLocks noChangeArrowheads="1"/>
            </p:cNvSpPr>
            <p:nvPr/>
          </p:nvSpPr>
          <p:spPr bwMode="auto">
            <a:xfrm>
              <a:off x="2434" y="1828"/>
              <a:ext cx="2476" cy="77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800" i="1">
                  <a:solidFill>
                    <a:schemeClr val="folHlink"/>
                  </a:solidFill>
                </a:rPr>
                <a:t>Tempat keramat untuk buku,      Museum Nasional Israel, Yerusalem, Israel</a:t>
              </a:r>
            </a:p>
            <a:p>
              <a:pPr>
                <a:spcBef>
                  <a:spcPct val="50000"/>
                </a:spcBef>
              </a:pPr>
              <a:endParaRPr lang="en-US" altLang="en-US" sz="1400" b="0">
                <a:solidFill>
                  <a:schemeClr val="folHlink"/>
                </a:solidFill>
              </a:endParaRPr>
            </a:p>
          </p:txBody>
        </p:sp>
      </p:grpSp>
      <p:pic>
        <p:nvPicPr>
          <p:cNvPr id="561164" name="Picture 12">
            <a:extLst>
              <a:ext uri="{FF2B5EF4-FFF2-40B4-BE49-F238E27FC236}">
                <a16:creationId xmlns:a16="http://schemas.microsoft.com/office/drawing/2014/main" id="{BDC88EE2-A2E4-124E-8458-35F17DE1A5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990" t="15692" r="16591"/>
          <a:stretch>
            <a:fillRect/>
          </a:stretch>
        </p:blipFill>
        <p:spPr bwMode="auto">
          <a:xfrm>
            <a:off x="1284288" y="701675"/>
            <a:ext cx="2162175" cy="4554538"/>
          </a:xfrm>
          <a:prstGeom prst="rect">
            <a:avLst/>
          </a:prstGeom>
          <a:noFill/>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561165" name="Rectangle 13">
            <a:extLst>
              <a:ext uri="{FF2B5EF4-FFF2-40B4-BE49-F238E27FC236}">
                <a16:creationId xmlns:a16="http://schemas.microsoft.com/office/drawing/2014/main" id="{D1485D3D-017E-8A4D-B748-F156FB06C65C}"/>
              </a:ext>
            </a:extLst>
          </p:cNvPr>
          <p:cNvSpPr>
            <a:spLocks noChangeArrowheads="1"/>
          </p:cNvSpPr>
          <p:nvPr/>
        </p:nvSpPr>
        <p:spPr bwMode="auto">
          <a:xfrm>
            <a:off x="415925" y="-981075"/>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b="0"/>
          </a:p>
        </p:txBody>
      </p:sp>
      <p:pic>
        <p:nvPicPr>
          <p:cNvPr id="561166" name="Picture 14">
            <a:extLst>
              <a:ext uri="{FF2B5EF4-FFF2-40B4-BE49-F238E27FC236}">
                <a16:creationId xmlns:a16="http://schemas.microsoft.com/office/drawing/2014/main" id="{6EDCD6E5-F089-944C-A0C5-505F00FEA6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5550" y="4148138"/>
            <a:ext cx="2681288" cy="217328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pic>
      <p:sp>
        <p:nvSpPr>
          <p:cNvPr id="561167" name="Rectangle 15">
            <a:extLst>
              <a:ext uri="{FF2B5EF4-FFF2-40B4-BE49-F238E27FC236}">
                <a16:creationId xmlns:a16="http://schemas.microsoft.com/office/drawing/2014/main" id="{88DBDEDF-F2FE-A247-B509-C3996FBD9AA4}"/>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34</a:t>
            </a:r>
          </a:p>
        </p:txBody>
      </p:sp>
      <p:sp>
        <p:nvSpPr>
          <p:cNvPr id="561168" name="Text Box 16">
            <a:extLst>
              <a:ext uri="{FF2B5EF4-FFF2-40B4-BE49-F238E27FC236}">
                <a16:creationId xmlns:a16="http://schemas.microsoft.com/office/drawing/2014/main" id="{DAA4E35C-B7BB-EC44-A494-7AA4DCE6DDF0}"/>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©2006 TBBMI</a:t>
            </a:r>
          </a:p>
        </p:txBody>
      </p:sp>
      <p:sp>
        <p:nvSpPr>
          <p:cNvPr id="561172" name="Text Box 20">
            <a:extLst>
              <a:ext uri="{FF2B5EF4-FFF2-40B4-BE49-F238E27FC236}">
                <a16:creationId xmlns:a16="http://schemas.microsoft.com/office/drawing/2014/main" id="{E6D518CE-091A-0F4D-964C-FB8F17884CA0}"/>
              </a:ext>
            </a:extLst>
          </p:cNvPr>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rPr>
              <a:t>2</a:t>
            </a:r>
          </a:p>
        </p:txBody>
      </p:sp>
      <p:sp>
        <p:nvSpPr>
          <p:cNvPr id="561169" name="Rectangle 17">
            <a:extLst>
              <a:ext uri="{FF2B5EF4-FFF2-40B4-BE49-F238E27FC236}">
                <a16:creationId xmlns:a16="http://schemas.microsoft.com/office/drawing/2014/main" id="{A16CC71F-3DD7-C446-8D31-49A20E8C7568}"/>
              </a:ext>
            </a:extLst>
          </p:cNvPr>
          <p:cNvSpPr>
            <a:spLocks noChangeArrowheads="1"/>
          </p:cNvSpPr>
          <p:nvPr/>
        </p:nvSpPr>
        <p:spPr bwMode="auto">
          <a:xfrm>
            <a:off x="7477125" y="6526213"/>
            <a:ext cx="808038"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9.65.05a.</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561161"/>
                                        </p:tgtEl>
                                        <p:attrNameLst>
                                          <p:attrName>style.visibility</p:attrName>
                                        </p:attrNameLst>
                                      </p:cBhvr>
                                      <p:to>
                                        <p:strVal val="visible"/>
                                      </p:to>
                                    </p:set>
                                    <p:anim calcmode="lin" valueType="num">
                                      <p:cBhvr additive="base">
                                        <p:cTn id="7" dur="5000" fill="hold"/>
                                        <p:tgtEl>
                                          <p:spTgt spid="561161"/>
                                        </p:tgtEl>
                                        <p:attrNameLst>
                                          <p:attrName>ppt_x</p:attrName>
                                        </p:attrNameLst>
                                      </p:cBhvr>
                                      <p:tavLst>
                                        <p:tav tm="0">
                                          <p:val>
                                            <p:strVal val="1+#ppt_w/2"/>
                                          </p:val>
                                        </p:tav>
                                        <p:tav tm="100000">
                                          <p:val>
                                            <p:strVal val="#ppt_x"/>
                                          </p:val>
                                        </p:tav>
                                      </p:tavLst>
                                    </p:anim>
                                    <p:anim calcmode="lin" valueType="num">
                                      <p:cBhvr additive="base">
                                        <p:cTn id="8" dur="5000" fill="hold"/>
                                        <p:tgtEl>
                                          <p:spTgt spid="5611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561166"/>
                                        </p:tgtEl>
                                        <p:attrNameLst>
                                          <p:attrName>style.visibility</p:attrName>
                                        </p:attrNameLst>
                                      </p:cBhvr>
                                      <p:to>
                                        <p:strVal val="visible"/>
                                      </p:to>
                                    </p:set>
                                    <p:animEffect transition="in" filter="dissolve">
                                      <p:cBhvr>
                                        <p:cTn id="13" dur="500"/>
                                        <p:tgtEl>
                                          <p:spTgt spid="561166"/>
                                        </p:tgtEl>
                                      </p:cBhvr>
                                    </p:animEffect>
                                  </p:childTnLst>
                                </p:cTn>
                              </p:par>
                            </p:childTnLst>
                          </p:cTn>
                        </p:par>
                        <p:par>
                          <p:cTn id="14" fill="hold" nodeType="afterGroup">
                            <p:stCondLst>
                              <p:cond delay="500"/>
                            </p:stCondLst>
                            <p:childTnLst>
                              <p:par>
                                <p:cTn id="15" presetID="9" presetClass="entr" presetSubtype="0" fill="hold" nodeType="afterEffect">
                                  <p:stCondLst>
                                    <p:cond delay="0"/>
                                  </p:stCondLst>
                                  <p:childTnLst>
                                    <p:set>
                                      <p:cBhvr>
                                        <p:cTn id="16" dur="1" fill="hold">
                                          <p:stCondLst>
                                            <p:cond delay="0"/>
                                          </p:stCondLst>
                                        </p:cTn>
                                        <p:tgtEl>
                                          <p:spTgt spid="561164"/>
                                        </p:tgtEl>
                                        <p:attrNameLst>
                                          <p:attrName>style.visibility</p:attrName>
                                        </p:attrNameLst>
                                      </p:cBhvr>
                                      <p:to>
                                        <p:strVal val="visible"/>
                                      </p:to>
                                    </p:set>
                                    <p:animEffect transition="in" filter="dissolve">
                                      <p:cBhvr>
                                        <p:cTn id="17" dur="500"/>
                                        <p:tgtEl>
                                          <p:spTgt spid="561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3047" name="Picture 25" descr="Slide1">
            <a:extLst>
              <a:ext uri="{FF2B5EF4-FFF2-40B4-BE49-F238E27FC236}">
                <a16:creationId xmlns:a16="http://schemas.microsoft.com/office/drawing/2014/main" id="{61F37F25-8749-7A4C-918D-ECD644F31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27" name="Rectangle 3">
            <a:extLst>
              <a:ext uri="{FF2B5EF4-FFF2-40B4-BE49-F238E27FC236}">
                <a16:creationId xmlns:a16="http://schemas.microsoft.com/office/drawing/2014/main" id="{9E3CF12F-C396-4F45-A992-2F8756613D40}"/>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wrap="none" anchor="ctr"/>
          <a:lstStyle/>
          <a:p>
            <a:endParaRPr lang="en-US"/>
          </a:p>
        </p:txBody>
      </p:sp>
      <p:sp>
        <p:nvSpPr>
          <p:cNvPr id="513028" name="Line 4">
            <a:extLst>
              <a:ext uri="{FF2B5EF4-FFF2-40B4-BE49-F238E27FC236}">
                <a16:creationId xmlns:a16="http://schemas.microsoft.com/office/drawing/2014/main" id="{B275F433-489E-3046-A6E6-6EEDE7F664A3}"/>
              </a:ext>
            </a:extLst>
          </p:cNvPr>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029" name="Line 5">
            <a:extLst>
              <a:ext uri="{FF2B5EF4-FFF2-40B4-BE49-F238E27FC236}">
                <a16:creationId xmlns:a16="http://schemas.microsoft.com/office/drawing/2014/main" id="{7F60DFAE-3CAD-8E45-B186-763004A948D0}"/>
              </a:ext>
            </a:extLst>
          </p:cNvPr>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030" name="Line 6">
            <a:extLst>
              <a:ext uri="{FF2B5EF4-FFF2-40B4-BE49-F238E27FC236}">
                <a16:creationId xmlns:a16="http://schemas.microsoft.com/office/drawing/2014/main" id="{043ED779-741A-E645-8B0B-098B632A4CBB}"/>
              </a:ext>
            </a:extLst>
          </p:cNvPr>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031" name="Line 7">
            <a:extLst>
              <a:ext uri="{FF2B5EF4-FFF2-40B4-BE49-F238E27FC236}">
                <a16:creationId xmlns:a16="http://schemas.microsoft.com/office/drawing/2014/main" id="{0F58307D-311E-8D42-829E-263790F93E4A}"/>
              </a:ext>
            </a:extLst>
          </p:cNvPr>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032" name="Line 8">
            <a:extLst>
              <a:ext uri="{FF2B5EF4-FFF2-40B4-BE49-F238E27FC236}">
                <a16:creationId xmlns:a16="http://schemas.microsoft.com/office/drawing/2014/main" id="{51102456-A97C-1842-9047-B09F43E8BFA7}"/>
              </a:ext>
            </a:extLst>
          </p:cNvPr>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033" name="Text Box 9">
            <a:extLst>
              <a:ext uri="{FF2B5EF4-FFF2-40B4-BE49-F238E27FC236}">
                <a16:creationId xmlns:a16="http://schemas.microsoft.com/office/drawing/2014/main" id="{05DFC1AE-6328-8541-8A9B-C7379A8F21B6}"/>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grpSp>
        <p:nvGrpSpPr>
          <p:cNvPr id="513035" name="Group 11">
            <a:extLst>
              <a:ext uri="{FF2B5EF4-FFF2-40B4-BE49-F238E27FC236}">
                <a16:creationId xmlns:a16="http://schemas.microsoft.com/office/drawing/2014/main" id="{D274517E-7934-FC49-8DE1-60AEE72E499F}"/>
              </a:ext>
            </a:extLst>
          </p:cNvPr>
          <p:cNvGrpSpPr>
            <a:grpSpLocks/>
          </p:cNvGrpSpPr>
          <p:nvPr/>
        </p:nvGrpSpPr>
        <p:grpSpPr bwMode="auto">
          <a:xfrm>
            <a:off x="3732213" y="530225"/>
            <a:ext cx="4572000" cy="3421063"/>
            <a:chOff x="2324" y="451"/>
            <a:chExt cx="2880" cy="2155"/>
          </a:xfrm>
        </p:grpSpPr>
        <p:pic>
          <p:nvPicPr>
            <p:cNvPr id="513036" name="Picture 12">
              <a:extLst>
                <a:ext uri="{FF2B5EF4-FFF2-40B4-BE49-F238E27FC236}">
                  <a16:creationId xmlns:a16="http://schemas.microsoft.com/office/drawing/2014/main" id="{F749EB18-CBAB-2148-AEEB-4394A0885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 y="451"/>
              <a:ext cx="2880" cy="2088"/>
            </a:xfrm>
            <a:prstGeom prst="rect">
              <a:avLst/>
            </a:prstGeom>
            <a:noFill/>
            <a:effectLst>
              <a:outerShdw dist="99190" dir="2388334" algn="ctr" rotWithShape="0">
                <a:schemeClr val="bg2"/>
              </a:outerShdw>
            </a:effectLst>
            <a:extLst>
              <a:ext uri="{909E8E84-426E-40DD-AFC4-6F175D3DCCD1}">
                <a14:hiddenFill xmlns:a14="http://schemas.microsoft.com/office/drawing/2010/main">
                  <a:solidFill>
                    <a:srgbClr val="FFFFFF"/>
                  </a:solidFill>
                </a14:hiddenFill>
              </a:ext>
            </a:extLst>
          </p:spPr>
        </p:pic>
        <p:sp>
          <p:nvSpPr>
            <p:cNvPr id="513037" name="Text Box 13">
              <a:extLst>
                <a:ext uri="{FF2B5EF4-FFF2-40B4-BE49-F238E27FC236}">
                  <a16:creationId xmlns:a16="http://schemas.microsoft.com/office/drawing/2014/main" id="{162527D1-A95D-B44C-BA34-0A20311C5436}"/>
                </a:ext>
              </a:extLst>
            </p:cNvPr>
            <p:cNvSpPr txBox="1">
              <a:spLocks noChangeArrowheads="1"/>
            </p:cNvSpPr>
            <p:nvPr/>
          </p:nvSpPr>
          <p:spPr bwMode="auto">
            <a:xfrm>
              <a:off x="2434" y="1828"/>
              <a:ext cx="2476" cy="77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800" i="1">
                  <a:solidFill>
                    <a:schemeClr val="folHlink"/>
                  </a:solidFill>
                </a:rPr>
                <a:t>Tempat keramat untuk buku,       Museum Nasional Israel, Yerusalem, Israel</a:t>
              </a:r>
            </a:p>
            <a:p>
              <a:pPr>
                <a:spcBef>
                  <a:spcPct val="50000"/>
                </a:spcBef>
              </a:pPr>
              <a:endParaRPr lang="en-US" altLang="en-US" sz="1400" b="0">
                <a:solidFill>
                  <a:schemeClr val="folHlink"/>
                </a:solidFill>
              </a:endParaRPr>
            </a:p>
          </p:txBody>
        </p:sp>
      </p:grpSp>
      <p:sp>
        <p:nvSpPr>
          <p:cNvPr id="513044" name="Rectangle 20">
            <a:extLst>
              <a:ext uri="{FF2B5EF4-FFF2-40B4-BE49-F238E27FC236}">
                <a16:creationId xmlns:a16="http://schemas.microsoft.com/office/drawing/2014/main" id="{80C6C14E-BD88-5440-8B57-0395CC9D5E5F}"/>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35</a:t>
            </a:r>
          </a:p>
        </p:txBody>
      </p:sp>
      <p:sp>
        <p:nvSpPr>
          <p:cNvPr id="561169" name="Rectangle 17">
            <a:extLst>
              <a:ext uri="{FF2B5EF4-FFF2-40B4-BE49-F238E27FC236}">
                <a16:creationId xmlns:a16="http://schemas.microsoft.com/office/drawing/2014/main" id="{894CEEC4-6C8E-D64B-9A22-D32837F175A3}"/>
              </a:ext>
            </a:extLst>
          </p:cNvPr>
          <p:cNvSpPr>
            <a:spLocks noChangeArrowheads="1"/>
          </p:cNvSpPr>
          <p:nvPr/>
        </p:nvSpPr>
        <p:spPr bwMode="auto">
          <a:xfrm>
            <a:off x="7477125" y="6526213"/>
            <a:ext cx="808038"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9.65.05a.</a:t>
            </a:r>
          </a:p>
        </p:txBody>
      </p:sp>
      <p:sp>
        <p:nvSpPr>
          <p:cNvPr id="513045" name="Text Box 21">
            <a:extLst>
              <a:ext uri="{FF2B5EF4-FFF2-40B4-BE49-F238E27FC236}">
                <a16:creationId xmlns:a16="http://schemas.microsoft.com/office/drawing/2014/main" id="{6F95BF10-9602-C44A-9645-C542721AAA74}"/>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©2003 TBBMI</a:t>
            </a:r>
          </a:p>
        </p:txBody>
      </p:sp>
      <p:sp>
        <p:nvSpPr>
          <p:cNvPr id="513048" name="Text Box 10">
            <a:extLst>
              <a:ext uri="{FF2B5EF4-FFF2-40B4-BE49-F238E27FC236}">
                <a16:creationId xmlns:a16="http://schemas.microsoft.com/office/drawing/2014/main" id="{3295CE5F-F0FB-0048-9F72-62E043DBBECE}"/>
              </a:ext>
            </a:extLst>
          </p:cNvPr>
          <p:cNvSpPr txBox="1">
            <a:spLocks noChangeArrowheads="1"/>
          </p:cNvSpPr>
          <p:nvPr/>
        </p:nvSpPr>
        <p:spPr bwMode="auto">
          <a:xfrm>
            <a:off x="1076325" y="6413500"/>
            <a:ext cx="67294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2600" i="1">
                <a:solidFill>
                  <a:srgbClr val="99CCFF"/>
                </a:solidFill>
                <a:latin typeface="Comic Sans MS" panose="030F0902030302020204" pitchFamily="66" charset="0"/>
                <a:ea typeface="ＭＳ Ｐゴシック" panose="020B0600070205080204" pitchFamily="34" charset="-128"/>
              </a:rPr>
              <a:t>Di dalam Tempat keramat untuk buku</a:t>
            </a:r>
          </a:p>
        </p:txBody>
      </p:sp>
    </p:spTree>
  </p:cSld>
  <p:clrMapOvr>
    <a:masterClrMapping/>
  </p:clrMapOvr>
  <p:transition advClick="0">
    <p:wheel spokes="0"/>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4081" name="Rectangle 3">
            <a:extLst>
              <a:ext uri="{FF2B5EF4-FFF2-40B4-BE49-F238E27FC236}">
                <a16:creationId xmlns:a16="http://schemas.microsoft.com/office/drawing/2014/main" id="{978D9D11-CDA8-5E4F-8C2F-7E1D9ED81B71}"/>
              </a:ext>
            </a:extLst>
          </p:cNvPr>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514082" name="Text Box 19">
            <a:extLst>
              <a:ext uri="{FF2B5EF4-FFF2-40B4-BE49-F238E27FC236}">
                <a16:creationId xmlns:a16="http://schemas.microsoft.com/office/drawing/2014/main" id="{E4C01299-AF57-FF44-A574-06EB0C67E493}"/>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latin typeface="Arial" panose="020B0604020202020204" pitchFamily="34" charset="0"/>
                <a:ea typeface="ＭＳ Ｐゴシック" panose="020B0600070205080204" pitchFamily="34" charset="-128"/>
              </a:rPr>
              <a:t>©2006 TBBMI</a:t>
            </a:r>
          </a:p>
        </p:txBody>
      </p:sp>
      <p:sp>
        <p:nvSpPr>
          <p:cNvPr id="642068" name="Rectangle 20">
            <a:extLst>
              <a:ext uri="{FF2B5EF4-FFF2-40B4-BE49-F238E27FC236}">
                <a16:creationId xmlns:a16="http://schemas.microsoft.com/office/drawing/2014/main" id="{C3646C4B-C50D-C546-8ABB-6DBE462C9174}"/>
              </a:ext>
            </a:extLst>
          </p:cNvPr>
          <p:cNvSpPr>
            <a:spLocks noChangeArrowheads="1"/>
          </p:cNvSpPr>
          <p:nvPr/>
        </p:nvSpPr>
        <p:spPr bwMode="auto">
          <a:xfrm>
            <a:off x="7477125" y="6526213"/>
            <a:ext cx="808038"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9.65.05a.</a:t>
            </a:r>
          </a:p>
        </p:txBody>
      </p:sp>
      <p:sp>
        <p:nvSpPr>
          <p:cNvPr id="642071" name="WordArt 23">
            <a:extLst>
              <a:ext uri="{FF2B5EF4-FFF2-40B4-BE49-F238E27FC236}">
                <a16:creationId xmlns:a16="http://schemas.microsoft.com/office/drawing/2014/main" id="{F8754588-27EF-7340-886C-C80ACE2D6449}"/>
              </a:ext>
            </a:extLst>
          </p:cNvPr>
          <p:cNvSpPr>
            <a:spLocks noChangeArrowheads="1" noChangeShapeType="1" noTextEdit="1"/>
          </p:cNvSpPr>
          <p:nvPr/>
        </p:nvSpPr>
        <p:spPr bwMode="auto">
          <a:xfrm>
            <a:off x="366713" y="709613"/>
            <a:ext cx="7831137" cy="5757862"/>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PERJANJIAN </a:t>
            </a:r>
          </a:p>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ABRAHAM</a:t>
            </a:r>
          </a:p>
        </p:txBody>
      </p:sp>
      <p:sp>
        <p:nvSpPr>
          <p:cNvPr id="514053" name="Rectangle 5">
            <a:extLst>
              <a:ext uri="{FF2B5EF4-FFF2-40B4-BE49-F238E27FC236}">
                <a16:creationId xmlns:a16="http://schemas.microsoft.com/office/drawing/2014/main" id="{C8A9AD8B-FF6D-9949-B6C6-E484D1600560}"/>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wrap="none" anchor="ctr"/>
          <a:lstStyle/>
          <a:p>
            <a:endParaRPr lang="en-US"/>
          </a:p>
        </p:txBody>
      </p:sp>
      <p:sp>
        <p:nvSpPr>
          <p:cNvPr id="514054" name="Line 6">
            <a:extLst>
              <a:ext uri="{FF2B5EF4-FFF2-40B4-BE49-F238E27FC236}">
                <a16:creationId xmlns:a16="http://schemas.microsoft.com/office/drawing/2014/main" id="{67AAF47D-BE7E-244C-996B-9580A47E28A1}"/>
              </a:ext>
            </a:extLst>
          </p:cNvPr>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055" name="Line 7">
            <a:extLst>
              <a:ext uri="{FF2B5EF4-FFF2-40B4-BE49-F238E27FC236}">
                <a16:creationId xmlns:a16="http://schemas.microsoft.com/office/drawing/2014/main" id="{8CB6E804-5AC9-0C42-A1FC-A0A1EA98EF72}"/>
              </a:ext>
            </a:extLst>
          </p:cNvPr>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056" name="Line 8">
            <a:extLst>
              <a:ext uri="{FF2B5EF4-FFF2-40B4-BE49-F238E27FC236}">
                <a16:creationId xmlns:a16="http://schemas.microsoft.com/office/drawing/2014/main" id="{08539D7F-8D79-634D-9678-A2AEA7D6617A}"/>
              </a:ext>
            </a:extLst>
          </p:cNvPr>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057" name="Line 9">
            <a:extLst>
              <a:ext uri="{FF2B5EF4-FFF2-40B4-BE49-F238E27FC236}">
                <a16:creationId xmlns:a16="http://schemas.microsoft.com/office/drawing/2014/main" id="{2A5AD2C9-2369-FE45-B089-5585CE5062FD}"/>
              </a:ext>
            </a:extLst>
          </p:cNvPr>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058" name="Line 10">
            <a:extLst>
              <a:ext uri="{FF2B5EF4-FFF2-40B4-BE49-F238E27FC236}">
                <a16:creationId xmlns:a16="http://schemas.microsoft.com/office/drawing/2014/main" id="{E9CAA81F-8EDA-B047-AEB4-C80820A3F30B}"/>
              </a:ext>
            </a:extLst>
          </p:cNvPr>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059" name="Text Box 11">
            <a:extLst>
              <a:ext uri="{FF2B5EF4-FFF2-40B4-BE49-F238E27FC236}">
                <a16:creationId xmlns:a16="http://schemas.microsoft.com/office/drawing/2014/main" id="{57DD8460-E12A-C64C-A297-6B6C1787C6DE}"/>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514061" name="Text Box 13">
            <a:extLst>
              <a:ext uri="{FF2B5EF4-FFF2-40B4-BE49-F238E27FC236}">
                <a16:creationId xmlns:a16="http://schemas.microsoft.com/office/drawing/2014/main" id="{400E9E89-BCD3-CB48-AA04-E05C0BF94B64}"/>
              </a:ext>
            </a:extLst>
          </p:cNvPr>
          <p:cNvSpPr txBox="1">
            <a:spLocks noChangeArrowheads="1"/>
          </p:cNvSpPr>
          <p:nvPr/>
        </p:nvSpPr>
        <p:spPr bwMode="auto">
          <a:xfrm>
            <a:off x="1281113" y="6032500"/>
            <a:ext cx="4567237" cy="636588"/>
          </a:xfrm>
          <a:prstGeom prst="rect">
            <a:avLst/>
          </a:prstGeom>
          <a:solidFill>
            <a:srgbClr val="291EFF"/>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ko-KR" sz="3200">
                <a:solidFill>
                  <a:srgbClr val="FFFF00"/>
                </a:solidFill>
                <a:ea typeface="Gulim" panose="020B0600000101010101" pitchFamily="34" charset="-127"/>
              </a:rPr>
              <a:t>LEMBAR KERJA #14</a:t>
            </a:r>
          </a:p>
        </p:txBody>
      </p:sp>
      <p:sp>
        <p:nvSpPr>
          <p:cNvPr id="514075" name="Rectangle 27">
            <a:extLst>
              <a:ext uri="{FF2B5EF4-FFF2-40B4-BE49-F238E27FC236}">
                <a16:creationId xmlns:a16="http://schemas.microsoft.com/office/drawing/2014/main" id="{087D79F5-FFC7-5E40-B456-6C6B65457589}"/>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36</a:t>
            </a:r>
          </a:p>
        </p:txBody>
      </p:sp>
      <p:sp>
        <p:nvSpPr>
          <p:cNvPr id="514078" name="Text Box 30">
            <a:extLst>
              <a:ext uri="{FF2B5EF4-FFF2-40B4-BE49-F238E27FC236}">
                <a16:creationId xmlns:a16="http://schemas.microsoft.com/office/drawing/2014/main" id="{DC48E586-E803-9F44-BFF8-8A9867AC6302}"/>
              </a:ext>
            </a:extLst>
          </p:cNvPr>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1</a:t>
            </a:r>
          </a:p>
        </p:txBody>
      </p:sp>
      <p:grpSp>
        <p:nvGrpSpPr>
          <p:cNvPr id="2" name="Group 12">
            <a:extLst>
              <a:ext uri="{FF2B5EF4-FFF2-40B4-BE49-F238E27FC236}">
                <a16:creationId xmlns:a16="http://schemas.microsoft.com/office/drawing/2014/main" id="{0807A295-8076-2B46-84F4-71FC7ABF61D5}"/>
              </a:ext>
            </a:extLst>
          </p:cNvPr>
          <p:cNvGrpSpPr>
            <a:grpSpLocks/>
          </p:cNvGrpSpPr>
          <p:nvPr/>
        </p:nvGrpSpPr>
        <p:grpSpPr bwMode="auto">
          <a:xfrm>
            <a:off x="342900" y="1304925"/>
            <a:ext cx="307975" cy="4992688"/>
            <a:chOff x="120" y="726"/>
            <a:chExt cx="194" cy="3145"/>
          </a:xfrm>
        </p:grpSpPr>
        <p:sp>
          <p:nvSpPr>
            <p:cNvPr id="514086" name="AutoShape 13">
              <a:extLst>
                <a:ext uri="{FF2B5EF4-FFF2-40B4-BE49-F238E27FC236}">
                  <a16:creationId xmlns:a16="http://schemas.microsoft.com/office/drawing/2014/main" id="{E4500C60-7866-CF4C-9A0D-945DD3E8C7BC}"/>
                </a:ext>
              </a:extLst>
            </p:cNvPr>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514087" name="AutoShape 14">
              <a:extLst>
                <a:ext uri="{FF2B5EF4-FFF2-40B4-BE49-F238E27FC236}">
                  <a16:creationId xmlns:a16="http://schemas.microsoft.com/office/drawing/2014/main" id="{CC54F7E3-6636-9D42-A499-D64F86374A2E}"/>
                </a:ext>
              </a:extLst>
            </p:cNvPr>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514088" name="AutoShape 15">
              <a:extLst>
                <a:ext uri="{FF2B5EF4-FFF2-40B4-BE49-F238E27FC236}">
                  <a16:creationId xmlns:a16="http://schemas.microsoft.com/office/drawing/2014/main" id="{8764B7D8-E47C-134D-A0FB-454C97C39EF9}"/>
                </a:ext>
              </a:extLst>
            </p:cNvPr>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514089" name="AutoShape 16">
              <a:extLst>
                <a:ext uri="{FF2B5EF4-FFF2-40B4-BE49-F238E27FC236}">
                  <a16:creationId xmlns:a16="http://schemas.microsoft.com/office/drawing/2014/main" id="{736DE33B-9011-CC46-91A9-B727798CBD8E}"/>
                </a:ext>
              </a:extLst>
            </p:cNvPr>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grpSp>
      <p:sp>
        <p:nvSpPr>
          <p:cNvPr id="642065" name="AutoShape 17">
            <a:extLst>
              <a:ext uri="{FF2B5EF4-FFF2-40B4-BE49-F238E27FC236}">
                <a16:creationId xmlns:a16="http://schemas.microsoft.com/office/drawing/2014/main" id="{99713640-3E9C-AB49-BCCB-6B4D24DBB570}"/>
              </a:ext>
            </a:extLst>
          </p:cNvPr>
          <p:cNvSpPr>
            <a:spLocks noChangeArrowheads="1"/>
          </p:cNvSpPr>
          <p:nvPr/>
        </p:nvSpPr>
        <p:spPr bwMode="auto">
          <a:xfrm>
            <a:off x="271463" y="1071563"/>
            <a:ext cx="454025" cy="5446712"/>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1" fill="hold" grpId="0" nodeType="afterEffect">
                                  <p:stCondLst>
                                    <p:cond delay="0"/>
                                  </p:stCondLst>
                                  <p:childTnLst>
                                    <p:set>
                                      <p:cBhvr>
                                        <p:cTn id="9" dur="1" fill="hold">
                                          <p:stCondLst>
                                            <p:cond delay="0"/>
                                          </p:stCondLst>
                                        </p:cTn>
                                        <p:tgtEl>
                                          <p:spTgt spid="642065"/>
                                        </p:tgtEl>
                                        <p:attrNameLst>
                                          <p:attrName>style.visibility</p:attrName>
                                        </p:attrNameLst>
                                      </p:cBhvr>
                                      <p:to>
                                        <p:strVal val="visible"/>
                                      </p:to>
                                    </p:set>
                                    <p:anim calcmode="lin" valueType="num">
                                      <p:cBhvr additive="base">
                                        <p:cTn id="10" dur="500" fill="hold"/>
                                        <p:tgtEl>
                                          <p:spTgt spid="642065"/>
                                        </p:tgtEl>
                                        <p:attrNameLst>
                                          <p:attrName>ppt_x</p:attrName>
                                        </p:attrNameLst>
                                      </p:cBhvr>
                                      <p:tavLst>
                                        <p:tav tm="0">
                                          <p:val>
                                            <p:strVal val="#ppt_x"/>
                                          </p:val>
                                        </p:tav>
                                        <p:tav tm="100000">
                                          <p:val>
                                            <p:strVal val="#ppt_x"/>
                                          </p:val>
                                        </p:tav>
                                      </p:tavLst>
                                    </p:anim>
                                    <p:anim calcmode="lin" valueType="num">
                                      <p:cBhvr additive="base">
                                        <p:cTn id="11" dur="500" fill="hold"/>
                                        <p:tgtEl>
                                          <p:spTgt spid="642065"/>
                                        </p:tgtEl>
                                        <p:attrNameLst>
                                          <p:attrName>ppt_y</p:attrName>
                                        </p:attrNameLst>
                                      </p:cBhvr>
                                      <p:tavLst>
                                        <p:tav tm="0">
                                          <p:val>
                                            <p:strVal val="0-#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xit" presetSubtype="0" fill="hold" grpId="1" nodeType="clickEffect">
                                  <p:stCondLst>
                                    <p:cond delay="0"/>
                                  </p:stCondLst>
                                  <p:childTnLst>
                                    <p:animEffect transition="out" filter="dissolve">
                                      <p:cBhvr>
                                        <p:cTn id="15" dur="500"/>
                                        <p:tgtEl>
                                          <p:spTgt spid="642065"/>
                                        </p:tgtEl>
                                      </p:cBhvr>
                                    </p:animEffect>
                                    <p:set>
                                      <p:cBhvr>
                                        <p:cTn id="16" dur="1" fill="hold">
                                          <p:stCondLst>
                                            <p:cond delay="499"/>
                                          </p:stCondLst>
                                        </p:cTn>
                                        <p:tgtEl>
                                          <p:spTgt spid="642065"/>
                                        </p:tgtEl>
                                        <p:attrNameLst>
                                          <p:attrName>style.visibility</p:attrName>
                                        </p:attrNameLst>
                                      </p:cBhvr>
                                      <p:to>
                                        <p:strVal val="hidden"/>
                                      </p:to>
                                    </p:set>
                                  </p:childTnLst>
                                </p:cTn>
                              </p:par>
                            </p:childTnLst>
                          </p:cTn>
                        </p:par>
                        <p:par>
                          <p:cTn id="17" fill="hold" nodeType="afterGroup">
                            <p:stCondLst>
                              <p:cond delay="500"/>
                            </p:stCondLst>
                            <p:childTnLst>
                              <p:par>
                                <p:cTn id="18" presetID="23" presetClass="entr" presetSubtype="528" fill="hold" grpId="0" nodeType="afterEffect">
                                  <p:stCondLst>
                                    <p:cond delay="0"/>
                                  </p:stCondLst>
                                  <p:childTnLst>
                                    <p:set>
                                      <p:cBhvr>
                                        <p:cTn id="19" dur="1" fill="hold">
                                          <p:stCondLst>
                                            <p:cond delay="0"/>
                                          </p:stCondLst>
                                        </p:cTn>
                                        <p:tgtEl>
                                          <p:spTgt spid="514061"/>
                                        </p:tgtEl>
                                        <p:attrNameLst>
                                          <p:attrName>style.visibility</p:attrName>
                                        </p:attrNameLst>
                                      </p:cBhvr>
                                      <p:to>
                                        <p:strVal val="visible"/>
                                      </p:to>
                                    </p:set>
                                    <p:anim calcmode="lin" valueType="num">
                                      <p:cBhvr>
                                        <p:cTn id="20" dur="500" fill="hold"/>
                                        <p:tgtEl>
                                          <p:spTgt spid="514061"/>
                                        </p:tgtEl>
                                        <p:attrNameLst>
                                          <p:attrName>ppt_w</p:attrName>
                                        </p:attrNameLst>
                                      </p:cBhvr>
                                      <p:tavLst>
                                        <p:tav tm="0">
                                          <p:val>
                                            <p:fltVal val="0"/>
                                          </p:val>
                                        </p:tav>
                                        <p:tav tm="100000">
                                          <p:val>
                                            <p:strVal val="#ppt_w"/>
                                          </p:val>
                                        </p:tav>
                                      </p:tavLst>
                                    </p:anim>
                                    <p:anim calcmode="lin" valueType="num">
                                      <p:cBhvr>
                                        <p:cTn id="21" dur="500" fill="hold"/>
                                        <p:tgtEl>
                                          <p:spTgt spid="514061"/>
                                        </p:tgtEl>
                                        <p:attrNameLst>
                                          <p:attrName>ppt_h</p:attrName>
                                        </p:attrNameLst>
                                      </p:cBhvr>
                                      <p:tavLst>
                                        <p:tav tm="0">
                                          <p:val>
                                            <p:fltVal val="0"/>
                                          </p:val>
                                        </p:tav>
                                        <p:tav tm="100000">
                                          <p:val>
                                            <p:strVal val="#ppt_h"/>
                                          </p:val>
                                        </p:tav>
                                      </p:tavLst>
                                    </p:anim>
                                    <p:anim calcmode="lin" valueType="num">
                                      <p:cBhvr>
                                        <p:cTn id="22" dur="500" fill="hold"/>
                                        <p:tgtEl>
                                          <p:spTgt spid="514061"/>
                                        </p:tgtEl>
                                        <p:attrNameLst>
                                          <p:attrName>ppt_x</p:attrName>
                                        </p:attrNameLst>
                                      </p:cBhvr>
                                      <p:tavLst>
                                        <p:tav tm="0">
                                          <p:val>
                                            <p:fltVal val="0.5"/>
                                          </p:val>
                                        </p:tav>
                                        <p:tav tm="100000">
                                          <p:val>
                                            <p:strVal val="#ppt_x"/>
                                          </p:val>
                                        </p:tav>
                                      </p:tavLst>
                                    </p:anim>
                                    <p:anim calcmode="lin" valueType="num">
                                      <p:cBhvr>
                                        <p:cTn id="23" dur="500" fill="hold"/>
                                        <p:tgtEl>
                                          <p:spTgt spid="514061"/>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642071"/>
                                        </p:tgtEl>
                                        <p:attrNameLst>
                                          <p:attrName>style.visibility</p:attrName>
                                        </p:attrNameLst>
                                      </p:cBhvr>
                                      <p:to>
                                        <p:strVal val="visible"/>
                                      </p:to>
                                    </p:set>
                                    <p:anim calcmode="lin" valueType="num">
                                      <p:cBhvr>
                                        <p:cTn id="28" dur="500" fill="hold"/>
                                        <p:tgtEl>
                                          <p:spTgt spid="642071"/>
                                        </p:tgtEl>
                                        <p:attrNameLst>
                                          <p:attrName>ppt_w</p:attrName>
                                        </p:attrNameLst>
                                      </p:cBhvr>
                                      <p:tavLst>
                                        <p:tav tm="0">
                                          <p:val>
                                            <p:fltVal val="0"/>
                                          </p:val>
                                        </p:tav>
                                        <p:tav tm="100000">
                                          <p:val>
                                            <p:strVal val="#ppt_w"/>
                                          </p:val>
                                        </p:tav>
                                      </p:tavLst>
                                    </p:anim>
                                    <p:anim calcmode="lin" valueType="num">
                                      <p:cBhvr>
                                        <p:cTn id="29" dur="500" fill="hold"/>
                                        <p:tgtEl>
                                          <p:spTgt spid="6420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61" grpId="0" animBg="1" autoUpdateAnimBg="0"/>
      <p:bldP spid="642065" grpId="0" animBg="1"/>
      <p:bldP spid="642065" grpId="1"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4011" name="Picture 24" descr="Slide1">
            <a:extLst>
              <a:ext uri="{FF2B5EF4-FFF2-40B4-BE49-F238E27FC236}">
                <a16:creationId xmlns:a16="http://schemas.microsoft.com/office/drawing/2014/main" id="{DBF4DE16-AB31-7040-8210-A6F71158A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4008" name="Rectangle 3">
            <a:extLst>
              <a:ext uri="{FF2B5EF4-FFF2-40B4-BE49-F238E27FC236}">
                <a16:creationId xmlns:a16="http://schemas.microsoft.com/office/drawing/2014/main" id="{A168DBF1-BFEE-6045-8592-45FA115EF883}"/>
              </a:ext>
            </a:extLst>
          </p:cNvPr>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553988" name="Rectangle 4">
            <a:extLst>
              <a:ext uri="{FF2B5EF4-FFF2-40B4-BE49-F238E27FC236}">
                <a16:creationId xmlns:a16="http://schemas.microsoft.com/office/drawing/2014/main" id="{E41E7ABB-2651-2B48-9D5E-B8BD5E4FB844}"/>
              </a:ext>
            </a:extLst>
          </p:cNvPr>
          <p:cNvSpPr>
            <a:spLocks noChangeArrowheads="1"/>
          </p:cNvSpPr>
          <p:nvPr/>
        </p:nvSpPr>
        <p:spPr bwMode="auto">
          <a:xfrm>
            <a:off x="1706563" y="687388"/>
            <a:ext cx="5637212" cy="968375"/>
          </a:xfrm>
          <a:prstGeom prst="rect">
            <a:avLst/>
          </a:prstGeom>
          <a:noFill/>
          <a:ln>
            <a:noFill/>
          </a:ln>
          <a:effectLst>
            <a:outerShdw dist="102391" dir="178469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80000"/>
              </a:lnSpc>
            </a:pPr>
            <a:r>
              <a:rPr lang="en-US" altLang="en-US" sz="3600" i="1">
                <a:solidFill>
                  <a:schemeClr val="tx2"/>
                </a:solidFill>
                <a:latin typeface="Kosher-Normal" charset="0"/>
              </a:rPr>
              <a:t>PERJANJIAN </a:t>
            </a:r>
          </a:p>
          <a:p>
            <a:pPr algn="ctr">
              <a:lnSpc>
                <a:spcPct val="80000"/>
              </a:lnSpc>
            </a:pPr>
            <a:r>
              <a:rPr lang="en-US" altLang="en-US" sz="3600" i="1">
                <a:solidFill>
                  <a:schemeClr val="tx2"/>
                </a:solidFill>
                <a:latin typeface="Kosher-Normal" charset="0"/>
              </a:rPr>
              <a:t>ABRAHAM </a:t>
            </a:r>
          </a:p>
        </p:txBody>
      </p:sp>
      <p:sp>
        <p:nvSpPr>
          <p:cNvPr id="553989" name="Rectangle 5">
            <a:extLst>
              <a:ext uri="{FF2B5EF4-FFF2-40B4-BE49-F238E27FC236}">
                <a16:creationId xmlns:a16="http://schemas.microsoft.com/office/drawing/2014/main" id="{EF05BBFB-485F-7445-9C33-D42B7B1CA629}"/>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wrap="none" anchor="ctr"/>
          <a:lstStyle/>
          <a:p>
            <a:endParaRPr lang="en-US"/>
          </a:p>
        </p:txBody>
      </p:sp>
      <p:sp>
        <p:nvSpPr>
          <p:cNvPr id="553990" name="Line 6">
            <a:extLst>
              <a:ext uri="{FF2B5EF4-FFF2-40B4-BE49-F238E27FC236}">
                <a16:creationId xmlns:a16="http://schemas.microsoft.com/office/drawing/2014/main" id="{836B35CE-E27D-FA43-AE03-B2F5723CF87D}"/>
              </a:ext>
            </a:extLst>
          </p:cNvPr>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91" name="Line 7">
            <a:extLst>
              <a:ext uri="{FF2B5EF4-FFF2-40B4-BE49-F238E27FC236}">
                <a16:creationId xmlns:a16="http://schemas.microsoft.com/office/drawing/2014/main" id="{85AC8356-D7C9-0B47-851B-2B8D98A9D9B3}"/>
              </a:ext>
            </a:extLst>
          </p:cNvPr>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92" name="Line 8">
            <a:extLst>
              <a:ext uri="{FF2B5EF4-FFF2-40B4-BE49-F238E27FC236}">
                <a16:creationId xmlns:a16="http://schemas.microsoft.com/office/drawing/2014/main" id="{8135A262-8FA0-8C4D-BB73-A4761036D8EF}"/>
              </a:ext>
            </a:extLst>
          </p:cNvPr>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93" name="Line 9">
            <a:extLst>
              <a:ext uri="{FF2B5EF4-FFF2-40B4-BE49-F238E27FC236}">
                <a16:creationId xmlns:a16="http://schemas.microsoft.com/office/drawing/2014/main" id="{F44348C4-7418-1E41-8FC3-3D3BACBFD635}"/>
              </a:ext>
            </a:extLst>
          </p:cNvPr>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94" name="Line 10">
            <a:extLst>
              <a:ext uri="{FF2B5EF4-FFF2-40B4-BE49-F238E27FC236}">
                <a16:creationId xmlns:a16="http://schemas.microsoft.com/office/drawing/2014/main" id="{46340C19-5B8C-F047-9AA0-5FEB0EEA02A1}"/>
              </a:ext>
            </a:extLst>
          </p:cNvPr>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95" name="Text Box 11">
            <a:extLst>
              <a:ext uri="{FF2B5EF4-FFF2-40B4-BE49-F238E27FC236}">
                <a16:creationId xmlns:a16="http://schemas.microsoft.com/office/drawing/2014/main" id="{06F162FE-300E-5149-8BA1-7590CD3F6CEA}"/>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grpSp>
        <p:nvGrpSpPr>
          <p:cNvPr id="553997" name="Group 13">
            <a:extLst>
              <a:ext uri="{FF2B5EF4-FFF2-40B4-BE49-F238E27FC236}">
                <a16:creationId xmlns:a16="http://schemas.microsoft.com/office/drawing/2014/main" id="{4A29E522-9306-1E44-AAB8-7E4CCC9479CF}"/>
              </a:ext>
            </a:extLst>
          </p:cNvPr>
          <p:cNvGrpSpPr>
            <a:grpSpLocks/>
          </p:cNvGrpSpPr>
          <p:nvPr/>
        </p:nvGrpSpPr>
        <p:grpSpPr bwMode="auto">
          <a:xfrm>
            <a:off x="190500" y="1152525"/>
            <a:ext cx="307975" cy="4992688"/>
            <a:chOff x="120" y="726"/>
            <a:chExt cx="194" cy="3145"/>
          </a:xfrm>
        </p:grpSpPr>
        <p:sp>
          <p:nvSpPr>
            <p:cNvPr id="553998" name="AutoShape 14">
              <a:extLst>
                <a:ext uri="{FF2B5EF4-FFF2-40B4-BE49-F238E27FC236}">
                  <a16:creationId xmlns:a16="http://schemas.microsoft.com/office/drawing/2014/main" id="{FC08CC47-1E50-3045-AFD4-E6AE90D2991D}"/>
                </a:ext>
              </a:extLst>
            </p:cNvPr>
            <p:cNvSpPr>
              <a:spLocks noChangeArrowheads="1"/>
            </p:cNvSpPr>
            <p:nvPr/>
          </p:nvSpPr>
          <p:spPr bwMode="auto">
            <a:xfrm>
              <a:off x="128" y="72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99" name="AutoShape 15">
              <a:extLst>
                <a:ext uri="{FF2B5EF4-FFF2-40B4-BE49-F238E27FC236}">
                  <a16:creationId xmlns:a16="http://schemas.microsoft.com/office/drawing/2014/main" id="{F81BCD8F-AA41-2A42-8D2C-4EA4685DDA74}"/>
                </a:ext>
              </a:extLst>
            </p:cNvPr>
            <p:cNvSpPr>
              <a:spLocks noChangeArrowheads="1"/>
            </p:cNvSpPr>
            <p:nvPr/>
          </p:nvSpPr>
          <p:spPr bwMode="auto">
            <a:xfrm>
              <a:off x="128" y="171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00" name="AutoShape 16">
              <a:extLst>
                <a:ext uri="{FF2B5EF4-FFF2-40B4-BE49-F238E27FC236}">
                  <a16:creationId xmlns:a16="http://schemas.microsoft.com/office/drawing/2014/main" id="{D0DB9C06-E3B9-7D40-A63B-C3AF7FD91BDE}"/>
                </a:ext>
              </a:extLst>
            </p:cNvPr>
            <p:cNvSpPr>
              <a:spLocks noChangeArrowheads="1"/>
            </p:cNvSpPr>
            <p:nvPr/>
          </p:nvSpPr>
          <p:spPr bwMode="auto">
            <a:xfrm>
              <a:off x="120" y="245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01" name="AutoShape 17">
              <a:extLst>
                <a:ext uri="{FF2B5EF4-FFF2-40B4-BE49-F238E27FC236}">
                  <a16:creationId xmlns:a16="http://schemas.microsoft.com/office/drawing/2014/main" id="{8859E509-01F5-F447-AB37-40538E5581A1}"/>
                </a:ext>
              </a:extLst>
            </p:cNvPr>
            <p:cNvSpPr>
              <a:spLocks noChangeArrowheads="1"/>
            </p:cNvSpPr>
            <p:nvPr/>
          </p:nvSpPr>
          <p:spPr bwMode="auto">
            <a:xfrm>
              <a:off x="128" y="369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54003" name="Rectangle 19">
            <a:extLst>
              <a:ext uri="{FF2B5EF4-FFF2-40B4-BE49-F238E27FC236}">
                <a16:creationId xmlns:a16="http://schemas.microsoft.com/office/drawing/2014/main" id="{EC4D9564-5B3E-5A47-9C30-3823F479ACAB}"/>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37</a:t>
            </a:r>
          </a:p>
        </p:txBody>
      </p:sp>
      <p:sp>
        <p:nvSpPr>
          <p:cNvPr id="554007" name="Rectangle 23">
            <a:extLst>
              <a:ext uri="{FF2B5EF4-FFF2-40B4-BE49-F238E27FC236}">
                <a16:creationId xmlns:a16="http://schemas.microsoft.com/office/drawing/2014/main" id="{3F93558A-D7DC-C944-A6DA-56D04C4BE6F5}"/>
              </a:ext>
            </a:extLst>
          </p:cNvPr>
          <p:cNvSpPr>
            <a:spLocks noChangeArrowheads="1"/>
          </p:cNvSpPr>
          <p:nvPr/>
        </p:nvSpPr>
        <p:spPr bwMode="auto">
          <a:xfrm>
            <a:off x="1177925" y="2873375"/>
            <a:ext cx="6794500" cy="313690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4000" i="1">
                <a:solidFill>
                  <a:srgbClr val="FFFF39"/>
                </a:solidFill>
                <a:latin typeface="Helvetica" pitchFamily="2" charset="0"/>
              </a:rPr>
              <a:t>PENOPANG</a:t>
            </a:r>
          </a:p>
          <a:p>
            <a:pPr algn="ctr"/>
            <a:r>
              <a:rPr lang="en-US" altLang="en-US" sz="4000" i="1">
                <a:solidFill>
                  <a:srgbClr val="FFFF39"/>
                </a:solidFill>
                <a:latin typeface="Helvetica" pitchFamily="2" charset="0"/>
              </a:rPr>
              <a:t>Wahyu Allah:</a:t>
            </a:r>
          </a:p>
          <a:p>
            <a:pPr algn="ctr"/>
            <a:r>
              <a:rPr lang="en-US" altLang="en-US" sz="4000" i="1">
                <a:latin typeface="Helvetica" pitchFamily="2" charset="0"/>
              </a:rPr>
              <a:t>Program Perjanjian Allah yang tidak bersyarat Bermula Di Sini. </a:t>
            </a:r>
            <a:endParaRPr lang="en-US" altLang="en-US" sz="4000" i="1">
              <a:solidFill>
                <a:srgbClr val="FFFF39"/>
              </a:solidFill>
              <a:latin typeface="Helvetica" pitchFamily="2" charset="0"/>
            </a:endParaRPr>
          </a:p>
        </p:txBody>
      </p:sp>
      <p:sp>
        <p:nvSpPr>
          <p:cNvPr id="554009" name="Text Box 20">
            <a:extLst>
              <a:ext uri="{FF2B5EF4-FFF2-40B4-BE49-F238E27FC236}">
                <a16:creationId xmlns:a16="http://schemas.microsoft.com/office/drawing/2014/main" id="{D38707B3-D232-CA4A-B169-087BF84E9763}"/>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latin typeface="Arial" panose="020B0604020202020204" pitchFamily="34" charset="0"/>
                <a:ea typeface="ＭＳ Ｐゴシック" panose="020B0600070205080204" pitchFamily="34" charset="-128"/>
              </a:rPr>
              <a:t>©2006 TBBMI</a:t>
            </a:r>
          </a:p>
        </p:txBody>
      </p:sp>
      <p:sp>
        <p:nvSpPr>
          <p:cNvPr id="554005" name="Rectangle 21">
            <a:extLst>
              <a:ext uri="{FF2B5EF4-FFF2-40B4-BE49-F238E27FC236}">
                <a16:creationId xmlns:a16="http://schemas.microsoft.com/office/drawing/2014/main" id="{729D02C3-A206-4B43-8F80-AB3625E21824}"/>
              </a:ext>
            </a:extLst>
          </p:cNvPr>
          <p:cNvSpPr>
            <a:spLocks noChangeArrowheads="1"/>
          </p:cNvSpPr>
          <p:nvPr/>
        </p:nvSpPr>
        <p:spPr bwMode="auto">
          <a:xfrm>
            <a:off x="7483475" y="6526213"/>
            <a:ext cx="808038"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9.65.05a.</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0"/>
                                  </p:stCondLst>
                                  <p:childTnLst>
                                    <p:set>
                                      <p:cBhvr>
                                        <p:cTn id="6" dur="1" fill="hold">
                                          <p:stCondLst>
                                            <p:cond delay="0"/>
                                          </p:stCondLst>
                                        </p:cTn>
                                        <p:tgtEl>
                                          <p:spTgt spid="553988"/>
                                        </p:tgtEl>
                                        <p:attrNameLst>
                                          <p:attrName>style.visibility</p:attrName>
                                        </p:attrNameLst>
                                      </p:cBhvr>
                                      <p:to>
                                        <p:strVal val="visible"/>
                                      </p:to>
                                    </p:set>
                                    <p:anim calcmode="lin" valueType="num">
                                      <p:cBhvr>
                                        <p:cTn id="7" dur="500" fill="hold"/>
                                        <p:tgtEl>
                                          <p:spTgt spid="553988"/>
                                        </p:tgtEl>
                                        <p:attrNameLst>
                                          <p:attrName>ppt_w</p:attrName>
                                        </p:attrNameLst>
                                      </p:cBhvr>
                                      <p:tavLst>
                                        <p:tav tm="0">
                                          <p:val>
                                            <p:strVal val="(6*min(max(#ppt_w*#ppt_h,.3),1)-7.4)/-.7*#ppt_w"/>
                                          </p:val>
                                        </p:tav>
                                        <p:tav tm="100000">
                                          <p:val>
                                            <p:strVal val="#ppt_w"/>
                                          </p:val>
                                        </p:tav>
                                      </p:tavLst>
                                    </p:anim>
                                    <p:anim calcmode="lin" valueType="num">
                                      <p:cBhvr>
                                        <p:cTn id="8" dur="500" fill="hold"/>
                                        <p:tgtEl>
                                          <p:spTgt spid="553988"/>
                                        </p:tgtEl>
                                        <p:attrNameLst>
                                          <p:attrName>ppt_h</p:attrName>
                                        </p:attrNameLst>
                                      </p:cBhvr>
                                      <p:tavLst>
                                        <p:tav tm="0">
                                          <p:val>
                                            <p:strVal val="(6*min(max(#ppt_w*#ppt_h,.3),1)-7.4)/-.7*#ppt_h"/>
                                          </p:val>
                                        </p:tav>
                                        <p:tav tm="100000">
                                          <p:val>
                                            <p:strVal val="#ppt_h"/>
                                          </p:val>
                                        </p:tav>
                                      </p:tavLst>
                                    </p:anim>
                                    <p:anim calcmode="lin" valueType="num">
                                      <p:cBhvr>
                                        <p:cTn id="9" dur="500" fill="hold"/>
                                        <p:tgtEl>
                                          <p:spTgt spid="553988"/>
                                        </p:tgtEl>
                                        <p:attrNameLst>
                                          <p:attrName>ppt_x</p:attrName>
                                        </p:attrNameLst>
                                      </p:cBhvr>
                                      <p:tavLst>
                                        <p:tav tm="0">
                                          <p:val>
                                            <p:fltVal val="0.5"/>
                                          </p:val>
                                        </p:tav>
                                        <p:tav tm="100000">
                                          <p:val>
                                            <p:strVal val="#ppt_x"/>
                                          </p:val>
                                        </p:tav>
                                      </p:tavLst>
                                    </p:anim>
                                    <p:anim calcmode="lin" valueType="num">
                                      <p:cBhvr>
                                        <p:cTn id="10" dur="500" fill="hold"/>
                                        <p:tgtEl>
                                          <p:spTgt spid="55398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5010" name="Rectangle 2">
            <a:extLst>
              <a:ext uri="{FF2B5EF4-FFF2-40B4-BE49-F238E27FC236}">
                <a16:creationId xmlns:a16="http://schemas.microsoft.com/office/drawing/2014/main" id="{9EC7284E-B4D4-FF45-94A5-287B972A894A}"/>
              </a:ext>
            </a:extLst>
          </p:cNvPr>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11" name="Rectangle 3">
            <a:extLst>
              <a:ext uri="{FF2B5EF4-FFF2-40B4-BE49-F238E27FC236}">
                <a16:creationId xmlns:a16="http://schemas.microsoft.com/office/drawing/2014/main" id="{35B56EA0-842E-9542-81A0-5468A66C6B43}"/>
              </a:ext>
            </a:extLst>
          </p:cNvPr>
          <p:cNvSpPr>
            <a:spLocks noChangeArrowheads="1"/>
          </p:cNvSpPr>
          <p:nvPr/>
        </p:nvSpPr>
        <p:spPr bwMode="auto">
          <a:xfrm>
            <a:off x="755650" y="762000"/>
            <a:ext cx="8086725" cy="5915025"/>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55012" name="Picture 4">
            <a:extLst>
              <a:ext uri="{FF2B5EF4-FFF2-40B4-BE49-F238E27FC236}">
                <a16:creationId xmlns:a16="http://schemas.microsoft.com/office/drawing/2014/main" id="{23047A57-BE51-5948-9798-344608390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650875"/>
            <a:ext cx="7854950" cy="564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40161" dir="1106097" algn="ctr" rotWithShape="0">
                    <a:schemeClr val="bg1"/>
                  </a:outerShdw>
                </a:effectLst>
              </a14:hiddenEffects>
            </a:ext>
          </a:extLst>
        </p:spPr>
      </p:pic>
      <p:sp>
        <p:nvSpPr>
          <p:cNvPr id="555013" name="Rectangle 5">
            <a:extLst>
              <a:ext uri="{FF2B5EF4-FFF2-40B4-BE49-F238E27FC236}">
                <a16:creationId xmlns:a16="http://schemas.microsoft.com/office/drawing/2014/main" id="{B632C4B3-7838-EB41-A0D9-441C73630F49}"/>
              </a:ext>
            </a:extLst>
          </p:cNvPr>
          <p:cNvSpPr>
            <a:spLocks noChangeArrowheads="1"/>
          </p:cNvSpPr>
          <p:nvPr/>
        </p:nvSpPr>
        <p:spPr bwMode="auto">
          <a:xfrm>
            <a:off x="-1047750" y="1225550"/>
            <a:ext cx="7870825" cy="564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0">
                <a:solidFill>
                  <a:schemeClr val="accent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en-US"/>
          </a:p>
        </p:txBody>
      </p:sp>
      <p:pic>
        <p:nvPicPr>
          <p:cNvPr id="555014" name="Picture 6">
            <a:extLst>
              <a:ext uri="{FF2B5EF4-FFF2-40B4-BE49-F238E27FC236}">
                <a16:creationId xmlns:a16="http://schemas.microsoft.com/office/drawing/2014/main" id="{B464DD35-A146-3947-8C39-8F7B334B57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863" y="625475"/>
            <a:ext cx="7854950" cy="564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40161" dir="1106097" algn="ctr" rotWithShape="0">
                    <a:schemeClr val="bg1"/>
                  </a:outerShdw>
                </a:effectLst>
              </a14:hiddenEffects>
            </a:ext>
          </a:extLst>
        </p:spPr>
      </p:pic>
      <p:sp>
        <p:nvSpPr>
          <p:cNvPr id="555015" name="Rectangle 7">
            <a:extLst>
              <a:ext uri="{FF2B5EF4-FFF2-40B4-BE49-F238E27FC236}">
                <a16:creationId xmlns:a16="http://schemas.microsoft.com/office/drawing/2014/main" id="{8205393E-FA52-AA48-8643-165C8838D11C}"/>
              </a:ext>
            </a:extLst>
          </p:cNvPr>
          <p:cNvSpPr>
            <a:spLocks noChangeArrowheads="1"/>
          </p:cNvSpPr>
          <p:nvPr/>
        </p:nvSpPr>
        <p:spPr bwMode="auto">
          <a:xfrm>
            <a:off x="606425" y="623888"/>
            <a:ext cx="7859713" cy="5649912"/>
          </a:xfrm>
          <a:prstGeom prst="rect">
            <a:avLst/>
          </a:prstGeom>
          <a:solidFill>
            <a:srgbClr val="080808">
              <a:alpha val="50000"/>
            </a:srgbClr>
          </a:solidFill>
          <a:ln>
            <a:noFill/>
          </a:ln>
          <a:effectLst/>
          <a:extLs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5016" name="Text Box 8">
            <a:extLst>
              <a:ext uri="{FF2B5EF4-FFF2-40B4-BE49-F238E27FC236}">
                <a16:creationId xmlns:a16="http://schemas.microsoft.com/office/drawing/2014/main" id="{3F8B0509-0CC0-7A45-A491-10424B038A81}"/>
              </a:ext>
            </a:extLst>
          </p:cNvPr>
          <p:cNvSpPr txBox="1">
            <a:spLocks noChangeArrowheads="1"/>
          </p:cNvSpPr>
          <p:nvPr/>
        </p:nvSpPr>
        <p:spPr bwMode="auto">
          <a:xfrm>
            <a:off x="246063" y="3522663"/>
            <a:ext cx="8618537" cy="14033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nchor="ctr">
            <a:spAutoFit/>
          </a:bodyPr>
          <a:lstStyle/>
          <a:p>
            <a:pPr algn="ctr">
              <a:spcBef>
                <a:spcPct val="50000"/>
              </a:spcBef>
            </a:pPr>
            <a:r>
              <a:rPr lang="en-US" altLang="ko-KR" sz="3200">
                <a:latin typeface="Arial" panose="020B0604020202020204" pitchFamily="34" charset="0"/>
                <a:ea typeface="Gulim" panose="020B0600000101010101" pitchFamily="34" charset="-127"/>
              </a:rPr>
              <a:t>Bab Lima</a:t>
            </a:r>
            <a:endParaRPr lang="en-US" altLang="ko-KR" sz="3200">
              <a:solidFill>
                <a:schemeClr val="folHlink"/>
              </a:solidFill>
              <a:latin typeface="Arial" panose="020B0604020202020204" pitchFamily="34" charset="0"/>
              <a:ea typeface="Gulim" panose="020B0600000101010101" pitchFamily="34" charset="-127"/>
            </a:endParaRPr>
          </a:p>
          <a:p>
            <a:pPr algn="ctr">
              <a:spcBef>
                <a:spcPct val="50000"/>
              </a:spcBef>
            </a:pPr>
            <a:r>
              <a:rPr lang="en-US" altLang="ko-KR" sz="3600" i="1">
                <a:solidFill>
                  <a:srgbClr val="43F22C"/>
                </a:solidFill>
                <a:latin typeface="Arial" panose="020B0604020202020204" pitchFamily="34" charset="0"/>
                <a:ea typeface="Gulim" panose="020B0600000101010101" pitchFamily="34" charset="-127"/>
              </a:rPr>
              <a:t>Pondasi dasar Alkitabiah </a:t>
            </a:r>
            <a:endParaRPr lang="en-US" altLang="ko-KR" sz="3200">
              <a:solidFill>
                <a:srgbClr val="43F22C"/>
              </a:solidFill>
              <a:latin typeface="Arial" panose="020B0604020202020204" pitchFamily="34" charset="0"/>
              <a:ea typeface="Gulim" panose="020B0600000101010101" pitchFamily="34" charset="-127"/>
            </a:endParaRPr>
          </a:p>
        </p:txBody>
      </p:sp>
      <p:grpSp>
        <p:nvGrpSpPr>
          <p:cNvPr id="555017" name="Group 9">
            <a:extLst>
              <a:ext uri="{FF2B5EF4-FFF2-40B4-BE49-F238E27FC236}">
                <a16:creationId xmlns:a16="http://schemas.microsoft.com/office/drawing/2014/main" id="{7870C637-CE2F-6244-94A9-F5E985121A89}"/>
              </a:ext>
            </a:extLst>
          </p:cNvPr>
          <p:cNvGrpSpPr>
            <a:grpSpLocks/>
          </p:cNvGrpSpPr>
          <p:nvPr/>
        </p:nvGrpSpPr>
        <p:grpSpPr bwMode="auto">
          <a:xfrm>
            <a:off x="688975" y="2014538"/>
            <a:ext cx="7696200" cy="823912"/>
            <a:chOff x="434" y="1269"/>
            <a:chExt cx="4848" cy="519"/>
          </a:xfrm>
        </p:grpSpPr>
        <p:sp>
          <p:nvSpPr>
            <p:cNvPr id="555018" name="Text Box 10">
              <a:extLst>
                <a:ext uri="{FF2B5EF4-FFF2-40B4-BE49-F238E27FC236}">
                  <a16:creationId xmlns:a16="http://schemas.microsoft.com/office/drawing/2014/main" id="{8F0830B7-D46C-4B41-AF43-2132168D9442}"/>
                </a:ext>
              </a:extLst>
            </p:cNvPr>
            <p:cNvSpPr txBox="1">
              <a:spLocks noChangeArrowheads="1"/>
            </p:cNvSpPr>
            <p:nvPr/>
          </p:nvSpPr>
          <p:spPr bwMode="auto">
            <a:xfrm>
              <a:off x="5030" y="1361"/>
              <a:ext cx="23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2000" i="1">
                  <a:solidFill>
                    <a:srgbClr val="FFFC1E"/>
                  </a:solidFill>
                  <a:latin typeface="Arial" panose="020B0604020202020204" pitchFamily="34" charset="0"/>
                  <a:ea typeface="Gulim" panose="020B0600000101010101" pitchFamily="34" charset="-127"/>
                </a:rPr>
                <a:t>®</a:t>
              </a:r>
            </a:p>
          </p:txBody>
        </p:sp>
        <p:sp>
          <p:nvSpPr>
            <p:cNvPr id="555019" name="Text Box 11">
              <a:extLst>
                <a:ext uri="{FF2B5EF4-FFF2-40B4-BE49-F238E27FC236}">
                  <a16:creationId xmlns:a16="http://schemas.microsoft.com/office/drawing/2014/main" id="{2E5D19A1-529C-384F-9E9F-4771A978F65D}"/>
                </a:ext>
              </a:extLst>
            </p:cNvPr>
            <p:cNvSpPr txBox="1">
              <a:spLocks noChangeArrowheads="1"/>
            </p:cNvSpPr>
            <p:nvPr/>
          </p:nvSpPr>
          <p:spPr bwMode="auto">
            <a:xfrm>
              <a:off x="434" y="1269"/>
              <a:ext cx="4848"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4800" b="0" i="1">
                  <a:solidFill>
                    <a:srgbClr val="FFFC1E"/>
                  </a:solidFill>
                  <a:latin typeface="Kosher-Normal" charset="0"/>
                  <a:ea typeface="Gulim" panose="020B0600000101010101" pitchFamily="34" charset="-127"/>
                </a:rPr>
                <a:t>INTISARI Alkitab</a:t>
              </a:r>
              <a:endParaRPr lang="en-US" altLang="ko-KR" sz="4800" b="0" i="1" baseline="100000">
                <a:solidFill>
                  <a:srgbClr val="27FC31"/>
                </a:solidFill>
                <a:latin typeface="Kosher-Normal" charset="0"/>
                <a:ea typeface="Gulim" panose="020B0600000101010101" pitchFamily="34" charset="-127"/>
              </a:endParaRPr>
            </a:p>
          </p:txBody>
        </p:sp>
      </p:grpSp>
      <p:sp>
        <p:nvSpPr>
          <p:cNvPr id="555020" name="Rectangle 12">
            <a:extLst>
              <a:ext uri="{FF2B5EF4-FFF2-40B4-BE49-F238E27FC236}">
                <a16:creationId xmlns:a16="http://schemas.microsoft.com/office/drawing/2014/main" id="{712C8BFC-91A5-584E-AC65-CC6AF9C8323A}"/>
              </a:ext>
            </a:extLst>
          </p:cNvPr>
          <p:cNvSpPr>
            <a:spLocks noChangeArrowheads="1"/>
          </p:cNvSpPr>
          <p:nvPr/>
        </p:nvSpPr>
        <p:spPr bwMode="auto">
          <a:xfrm>
            <a:off x="660400" y="654050"/>
            <a:ext cx="7870825" cy="5640388"/>
          </a:xfrm>
          <a:prstGeom prst="rect">
            <a:avLst/>
          </a:prstGeom>
          <a:noFill/>
          <a:ln w="190500">
            <a:solidFill>
              <a:srgbClr val="79001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en-US"/>
          </a:p>
        </p:txBody>
      </p:sp>
      <p:sp>
        <p:nvSpPr>
          <p:cNvPr id="555021" name="Text Box 13">
            <a:extLst>
              <a:ext uri="{FF2B5EF4-FFF2-40B4-BE49-F238E27FC236}">
                <a16:creationId xmlns:a16="http://schemas.microsoft.com/office/drawing/2014/main" id="{60B1A961-77FA-1D4F-9BDB-7CA8EDE68CDD}"/>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900">
                <a:solidFill>
                  <a:srgbClr val="FFFFFF"/>
                </a:solidFill>
                <a:latin typeface="Arial" panose="020B0604020202020204" pitchFamily="34" charset="0"/>
                <a:ea typeface="Gulim" panose="020B0600000101010101" pitchFamily="34" charset="-127"/>
              </a:rPr>
              <a:t>©2006 TBBMI</a:t>
            </a:r>
          </a:p>
        </p:txBody>
      </p:sp>
      <p:sp>
        <p:nvSpPr>
          <p:cNvPr id="555022" name="Rectangle 14">
            <a:extLst>
              <a:ext uri="{FF2B5EF4-FFF2-40B4-BE49-F238E27FC236}">
                <a16:creationId xmlns:a16="http://schemas.microsoft.com/office/drawing/2014/main" id="{BA61C6FC-7B43-FE43-BEAC-A4F8DB2F9B16}"/>
              </a:ext>
            </a:extLst>
          </p:cNvPr>
          <p:cNvSpPr>
            <a:spLocks noChangeArrowheads="1"/>
          </p:cNvSpPr>
          <p:nvPr/>
        </p:nvSpPr>
        <p:spPr bwMode="auto">
          <a:xfrm>
            <a:off x="7464425" y="6526213"/>
            <a:ext cx="8096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9.65.05a.</a:t>
            </a:r>
          </a:p>
        </p:txBody>
      </p:sp>
      <p:sp>
        <p:nvSpPr>
          <p:cNvPr id="555023" name="Rectangle 15">
            <a:extLst>
              <a:ext uri="{FF2B5EF4-FFF2-40B4-BE49-F238E27FC236}">
                <a16:creationId xmlns:a16="http://schemas.microsoft.com/office/drawing/2014/main" id="{BC43C824-C7CC-A147-878D-B2EAF7F57DC9}"/>
              </a:ext>
            </a:extLst>
          </p:cNvPr>
          <p:cNvSpPr>
            <a:spLocks noChangeArrowheads="1"/>
          </p:cNvSpPr>
          <p:nvPr/>
        </p:nvSpPr>
        <p:spPr bwMode="auto">
          <a:xfrm>
            <a:off x="8102600"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02</a:t>
            </a:r>
          </a:p>
        </p:txBody>
      </p:sp>
      <p:sp>
        <p:nvSpPr>
          <p:cNvPr id="555024" name="Text Box 16">
            <a:extLst>
              <a:ext uri="{FF2B5EF4-FFF2-40B4-BE49-F238E27FC236}">
                <a16:creationId xmlns:a16="http://schemas.microsoft.com/office/drawing/2014/main" id="{75E99386-DF81-7F41-B9AB-A865A450361E}"/>
              </a:ext>
            </a:extLst>
          </p:cNvPr>
          <p:cNvSpPr txBox="1">
            <a:spLocks noChangeArrowheads="1"/>
          </p:cNvSpPr>
          <p:nvPr/>
        </p:nvSpPr>
        <p:spPr bwMode="auto">
          <a:xfrm>
            <a:off x="854075" y="1319213"/>
            <a:ext cx="7386638" cy="549275"/>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3000" i="1">
                <a:effectLst>
                  <a:outerShdw blurRad="38100" dist="38100" dir="2700000" algn="tl">
                    <a:srgbClr val="000000"/>
                  </a:outerShdw>
                </a:effectLst>
                <a:latin typeface="Arial" panose="020B0604020202020204" pitchFamily="34" charset="0"/>
                <a:ea typeface="Gulim" panose="020B0600000101010101" pitchFamily="34" charset="-127"/>
              </a:rPr>
              <a:t>(Mengapa terjadi!)</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555014"/>
                                        </p:tgtEl>
                                        <p:attrNameLst>
                                          <p:attrName>style.visibility</p:attrName>
                                        </p:attrNameLst>
                                      </p:cBhvr>
                                      <p:to>
                                        <p:strVal val="visible"/>
                                      </p:to>
                                    </p:set>
                                    <p:animEffect transition="in" filter="dissolve">
                                      <p:cBhvr>
                                        <p:cTn id="7" dur="500"/>
                                        <p:tgtEl>
                                          <p:spTgt spid="555014"/>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555015"/>
                                        </p:tgtEl>
                                        <p:attrNameLst>
                                          <p:attrName>style.visibility</p:attrName>
                                        </p:attrNameLst>
                                      </p:cBhvr>
                                      <p:to>
                                        <p:strVal val="visible"/>
                                      </p:to>
                                    </p:set>
                                    <p:animEffect transition="in" filter="dissolve">
                                      <p:cBhvr>
                                        <p:cTn id="11" dur="500"/>
                                        <p:tgtEl>
                                          <p:spTgt spid="555015"/>
                                        </p:tgtEl>
                                      </p:cBhvr>
                                    </p:animEffect>
                                  </p:childTnLst>
                                </p:cTn>
                              </p:par>
                            </p:childTnLst>
                          </p:cTn>
                        </p:par>
                        <p:par>
                          <p:cTn id="12" fill="hold" nodeType="afterGroup">
                            <p:stCondLst>
                              <p:cond delay="3000"/>
                            </p:stCondLst>
                            <p:childTnLst>
                              <p:par>
                                <p:cTn id="13" presetID="9" presetClass="entr" presetSubtype="0" fill="hold" nodeType="afterEffect">
                                  <p:stCondLst>
                                    <p:cond delay="0"/>
                                  </p:stCondLst>
                                  <p:childTnLst>
                                    <p:set>
                                      <p:cBhvr>
                                        <p:cTn id="14" dur="1" fill="hold">
                                          <p:stCondLst>
                                            <p:cond delay="0"/>
                                          </p:stCondLst>
                                        </p:cTn>
                                        <p:tgtEl>
                                          <p:spTgt spid="555017"/>
                                        </p:tgtEl>
                                        <p:attrNameLst>
                                          <p:attrName>style.visibility</p:attrName>
                                        </p:attrNameLst>
                                      </p:cBhvr>
                                      <p:to>
                                        <p:strVal val="visible"/>
                                      </p:to>
                                    </p:set>
                                    <p:animEffect transition="in" filter="dissolve">
                                      <p:cBhvr>
                                        <p:cTn id="15" dur="500"/>
                                        <p:tgtEl>
                                          <p:spTgt spid="555017"/>
                                        </p:tgtEl>
                                      </p:cBhvr>
                                    </p:animEffect>
                                  </p:childTnLst>
                                </p:cTn>
                              </p:par>
                            </p:childTnLst>
                          </p:cTn>
                        </p:par>
                        <p:par>
                          <p:cTn id="16" fill="hold" nodeType="afterGroup">
                            <p:stCondLst>
                              <p:cond delay="3500"/>
                            </p:stCondLst>
                            <p:childTnLst>
                              <p:par>
                                <p:cTn id="17" presetID="9" presetClass="entr" presetSubtype="0" fill="hold" grpId="0" nodeType="afterEffect">
                                  <p:stCondLst>
                                    <p:cond delay="0"/>
                                  </p:stCondLst>
                                  <p:childTnLst>
                                    <p:set>
                                      <p:cBhvr>
                                        <p:cTn id="18" dur="1" fill="hold">
                                          <p:stCondLst>
                                            <p:cond delay="0"/>
                                          </p:stCondLst>
                                        </p:cTn>
                                        <p:tgtEl>
                                          <p:spTgt spid="555016"/>
                                        </p:tgtEl>
                                        <p:attrNameLst>
                                          <p:attrName>style.visibility</p:attrName>
                                        </p:attrNameLst>
                                      </p:cBhvr>
                                      <p:to>
                                        <p:strVal val="visible"/>
                                      </p:to>
                                    </p:set>
                                    <p:animEffect transition="in" filter="dissolve">
                                      <p:cBhvr>
                                        <p:cTn id="19" dur="500"/>
                                        <p:tgtEl>
                                          <p:spTgt spid="555016"/>
                                        </p:tgtEl>
                                      </p:cBhvr>
                                    </p:animEffect>
                                  </p:childTnLst>
                                </p:cTn>
                              </p:par>
                            </p:childTnLst>
                          </p:cTn>
                        </p:par>
                        <p:par>
                          <p:cTn id="20" fill="hold" nodeType="afterGroup">
                            <p:stCondLst>
                              <p:cond delay="4000"/>
                            </p:stCondLst>
                            <p:childTnLst>
                              <p:par>
                                <p:cTn id="21" presetID="2" presetClass="entr" presetSubtype="8" fill="hold" grpId="0" nodeType="afterEffect">
                                  <p:stCondLst>
                                    <p:cond delay="0"/>
                                  </p:stCondLst>
                                  <p:childTnLst>
                                    <p:set>
                                      <p:cBhvr>
                                        <p:cTn id="22" dur="1" fill="hold">
                                          <p:stCondLst>
                                            <p:cond delay="0"/>
                                          </p:stCondLst>
                                        </p:cTn>
                                        <p:tgtEl>
                                          <p:spTgt spid="555024"/>
                                        </p:tgtEl>
                                        <p:attrNameLst>
                                          <p:attrName>style.visibility</p:attrName>
                                        </p:attrNameLst>
                                      </p:cBhvr>
                                      <p:to>
                                        <p:strVal val="visible"/>
                                      </p:to>
                                    </p:set>
                                    <p:anim calcmode="lin" valueType="num">
                                      <p:cBhvr additive="base">
                                        <p:cTn id="23" dur="500" fill="hold"/>
                                        <p:tgtEl>
                                          <p:spTgt spid="555024"/>
                                        </p:tgtEl>
                                        <p:attrNameLst>
                                          <p:attrName>ppt_x</p:attrName>
                                        </p:attrNameLst>
                                      </p:cBhvr>
                                      <p:tavLst>
                                        <p:tav tm="0">
                                          <p:val>
                                            <p:strVal val="0-#ppt_w/2"/>
                                          </p:val>
                                        </p:tav>
                                        <p:tav tm="100000">
                                          <p:val>
                                            <p:strVal val="#ppt_x"/>
                                          </p:val>
                                        </p:tav>
                                      </p:tavLst>
                                    </p:anim>
                                    <p:anim calcmode="lin" valueType="num">
                                      <p:cBhvr additive="base">
                                        <p:cTn id="24" dur="500" fill="hold"/>
                                        <p:tgtEl>
                                          <p:spTgt spid="5550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016" grpId="0" autoUpdateAnimBg="0"/>
      <p:bldP spid="555024"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82" name="Picture 24" descr="Slide1">
            <a:extLst>
              <a:ext uri="{FF2B5EF4-FFF2-40B4-BE49-F238E27FC236}">
                <a16:creationId xmlns:a16="http://schemas.microsoft.com/office/drawing/2014/main" id="{9B255029-3488-EA41-AEEA-FF6A588FF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883" name="Rectangle 3">
            <a:extLst>
              <a:ext uri="{FF2B5EF4-FFF2-40B4-BE49-F238E27FC236}">
                <a16:creationId xmlns:a16="http://schemas.microsoft.com/office/drawing/2014/main" id="{CC9A5886-8E01-3844-A7FC-AC474D5C5C27}"/>
              </a:ext>
            </a:extLst>
          </p:cNvPr>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634884" name="Rectangle 4">
            <a:extLst>
              <a:ext uri="{FF2B5EF4-FFF2-40B4-BE49-F238E27FC236}">
                <a16:creationId xmlns:a16="http://schemas.microsoft.com/office/drawing/2014/main" id="{ECE94254-B2E4-3746-96C2-F3CBD449FEDB}"/>
              </a:ext>
            </a:extLst>
          </p:cNvPr>
          <p:cNvSpPr>
            <a:spLocks noChangeArrowheads="1"/>
          </p:cNvSpPr>
          <p:nvPr/>
        </p:nvSpPr>
        <p:spPr bwMode="auto">
          <a:xfrm>
            <a:off x="1706563" y="687388"/>
            <a:ext cx="5637212" cy="968375"/>
          </a:xfrm>
          <a:prstGeom prst="rect">
            <a:avLst/>
          </a:prstGeom>
          <a:noFill/>
          <a:ln>
            <a:noFill/>
          </a:ln>
          <a:effectLst>
            <a:outerShdw dist="102391" dir="178469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80000"/>
              </a:lnSpc>
            </a:pPr>
            <a:r>
              <a:rPr lang="en-US" altLang="en-US" sz="3600" i="1">
                <a:solidFill>
                  <a:schemeClr val="tx2"/>
                </a:solidFill>
                <a:latin typeface="Kosher-Normal" charset="0"/>
              </a:rPr>
              <a:t>PERJANJIAN </a:t>
            </a:r>
          </a:p>
          <a:p>
            <a:pPr algn="ctr">
              <a:lnSpc>
                <a:spcPct val="80000"/>
              </a:lnSpc>
            </a:pPr>
            <a:r>
              <a:rPr lang="en-US" altLang="en-US" sz="3600" i="1">
                <a:solidFill>
                  <a:schemeClr val="tx2"/>
                </a:solidFill>
                <a:latin typeface="Kosher-Normal" charset="0"/>
              </a:rPr>
              <a:t>ABRAHAM </a:t>
            </a:r>
          </a:p>
        </p:txBody>
      </p:sp>
      <p:sp>
        <p:nvSpPr>
          <p:cNvPr id="634885" name="Rectangle 5">
            <a:extLst>
              <a:ext uri="{FF2B5EF4-FFF2-40B4-BE49-F238E27FC236}">
                <a16:creationId xmlns:a16="http://schemas.microsoft.com/office/drawing/2014/main" id="{D95E4C27-526C-0E4B-86D8-54376C2D8A99}"/>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wrap="none" anchor="ctr"/>
          <a:lstStyle/>
          <a:p>
            <a:endParaRPr lang="en-US"/>
          </a:p>
        </p:txBody>
      </p:sp>
      <p:sp>
        <p:nvSpPr>
          <p:cNvPr id="634886" name="Line 6">
            <a:extLst>
              <a:ext uri="{FF2B5EF4-FFF2-40B4-BE49-F238E27FC236}">
                <a16:creationId xmlns:a16="http://schemas.microsoft.com/office/drawing/2014/main" id="{BD347E56-0465-884A-9F7C-7233C1E96CB6}"/>
              </a:ext>
            </a:extLst>
          </p:cNvPr>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887" name="Line 7">
            <a:extLst>
              <a:ext uri="{FF2B5EF4-FFF2-40B4-BE49-F238E27FC236}">
                <a16:creationId xmlns:a16="http://schemas.microsoft.com/office/drawing/2014/main" id="{633C0599-7481-D840-B0AB-EFA27576168B}"/>
              </a:ext>
            </a:extLst>
          </p:cNvPr>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888" name="Line 8">
            <a:extLst>
              <a:ext uri="{FF2B5EF4-FFF2-40B4-BE49-F238E27FC236}">
                <a16:creationId xmlns:a16="http://schemas.microsoft.com/office/drawing/2014/main" id="{FBA5FA0D-0793-064D-9E38-283042614CB3}"/>
              </a:ext>
            </a:extLst>
          </p:cNvPr>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889" name="Line 9">
            <a:extLst>
              <a:ext uri="{FF2B5EF4-FFF2-40B4-BE49-F238E27FC236}">
                <a16:creationId xmlns:a16="http://schemas.microsoft.com/office/drawing/2014/main" id="{E9E2BD7B-A1A1-B345-9256-A6D2CDCBC6AA}"/>
              </a:ext>
            </a:extLst>
          </p:cNvPr>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890" name="Line 10">
            <a:extLst>
              <a:ext uri="{FF2B5EF4-FFF2-40B4-BE49-F238E27FC236}">
                <a16:creationId xmlns:a16="http://schemas.microsoft.com/office/drawing/2014/main" id="{44E5DF88-BDB3-A147-9336-0A045265F55A}"/>
              </a:ext>
            </a:extLst>
          </p:cNvPr>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891" name="Text Box 11">
            <a:extLst>
              <a:ext uri="{FF2B5EF4-FFF2-40B4-BE49-F238E27FC236}">
                <a16:creationId xmlns:a16="http://schemas.microsoft.com/office/drawing/2014/main" id="{26DD93AC-BFDC-5642-8CDC-D036B5BDA018}"/>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grpSp>
        <p:nvGrpSpPr>
          <p:cNvPr id="634892" name="Group 12">
            <a:extLst>
              <a:ext uri="{FF2B5EF4-FFF2-40B4-BE49-F238E27FC236}">
                <a16:creationId xmlns:a16="http://schemas.microsoft.com/office/drawing/2014/main" id="{1C5CCC12-D3A1-FA42-9C02-A814F0E2390A}"/>
              </a:ext>
            </a:extLst>
          </p:cNvPr>
          <p:cNvGrpSpPr>
            <a:grpSpLocks/>
          </p:cNvGrpSpPr>
          <p:nvPr/>
        </p:nvGrpSpPr>
        <p:grpSpPr bwMode="auto">
          <a:xfrm>
            <a:off x="190500" y="1152525"/>
            <a:ext cx="307975" cy="4992688"/>
            <a:chOff x="120" y="726"/>
            <a:chExt cx="194" cy="3145"/>
          </a:xfrm>
        </p:grpSpPr>
        <p:sp>
          <p:nvSpPr>
            <p:cNvPr id="634893" name="AutoShape 13">
              <a:extLst>
                <a:ext uri="{FF2B5EF4-FFF2-40B4-BE49-F238E27FC236}">
                  <a16:creationId xmlns:a16="http://schemas.microsoft.com/office/drawing/2014/main" id="{24318340-8AD1-364F-8DDB-FD85C966EC39}"/>
                </a:ext>
              </a:extLst>
            </p:cNvPr>
            <p:cNvSpPr>
              <a:spLocks noChangeArrowheads="1"/>
            </p:cNvSpPr>
            <p:nvPr/>
          </p:nvSpPr>
          <p:spPr bwMode="auto">
            <a:xfrm>
              <a:off x="128" y="72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894" name="AutoShape 14">
              <a:extLst>
                <a:ext uri="{FF2B5EF4-FFF2-40B4-BE49-F238E27FC236}">
                  <a16:creationId xmlns:a16="http://schemas.microsoft.com/office/drawing/2014/main" id="{8D650BBA-EDC2-AF40-845B-7806BA0730AE}"/>
                </a:ext>
              </a:extLst>
            </p:cNvPr>
            <p:cNvSpPr>
              <a:spLocks noChangeArrowheads="1"/>
            </p:cNvSpPr>
            <p:nvPr/>
          </p:nvSpPr>
          <p:spPr bwMode="auto">
            <a:xfrm>
              <a:off x="128" y="171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895" name="AutoShape 15">
              <a:extLst>
                <a:ext uri="{FF2B5EF4-FFF2-40B4-BE49-F238E27FC236}">
                  <a16:creationId xmlns:a16="http://schemas.microsoft.com/office/drawing/2014/main" id="{269F7FB2-A518-204C-AD7A-2D3BAA669704}"/>
                </a:ext>
              </a:extLst>
            </p:cNvPr>
            <p:cNvSpPr>
              <a:spLocks noChangeArrowheads="1"/>
            </p:cNvSpPr>
            <p:nvPr/>
          </p:nvSpPr>
          <p:spPr bwMode="auto">
            <a:xfrm>
              <a:off x="120" y="245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896" name="AutoShape 16">
              <a:extLst>
                <a:ext uri="{FF2B5EF4-FFF2-40B4-BE49-F238E27FC236}">
                  <a16:creationId xmlns:a16="http://schemas.microsoft.com/office/drawing/2014/main" id="{1E67BDCB-8BC9-7141-9C12-EC5F8A7B9686}"/>
                </a:ext>
              </a:extLst>
            </p:cNvPr>
            <p:cNvSpPr>
              <a:spLocks noChangeArrowheads="1"/>
            </p:cNvSpPr>
            <p:nvPr/>
          </p:nvSpPr>
          <p:spPr bwMode="auto">
            <a:xfrm>
              <a:off x="128" y="369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34898" name="Rectangle 18">
            <a:extLst>
              <a:ext uri="{FF2B5EF4-FFF2-40B4-BE49-F238E27FC236}">
                <a16:creationId xmlns:a16="http://schemas.microsoft.com/office/drawing/2014/main" id="{5F2610F3-1E44-DF4B-9D1A-7DF228595AA5}"/>
              </a:ext>
            </a:extLst>
          </p:cNvPr>
          <p:cNvSpPr>
            <a:spLocks noChangeArrowheads="1"/>
          </p:cNvSpPr>
          <p:nvPr/>
        </p:nvSpPr>
        <p:spPr bwMode="auto">
          <a:xfrm>
            <a:off x="1177925" y="2873375"/>
            <a:ext cx="6794500" cy="313690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4000" i="1">
                <a:solidFill>
                  <a:srgbClr val="FFFF39"/>
                </a:solidFill>
                <a:latin typeface="Helvetica" pitchFamily="2" charset="0"/>
              </a:rPr>
              <a:t>PENOPANG</a:t>
            </a:r>
          </a:p>
          <a:p>
            <a:pPr algn="ctr"/>
            <a:r>
              <a:rPr lang="en-US" altLang="en-US" sz="4000" i="1">
                <a:solidFill>
                  <a:srgbClr val="FFFF39"/>
                </a:solidFill>
                <a:latin typeface="Helvetica" pitchFamily="2" charset="0"/>
              </a:rPr>
              <a:t>Wahyu Allah:</a:t>
            </a:r>
          </a:p>
          <a:p>
            <a:pPr algn="ctr"/>
            <a:r>
              <a:rPr lang="en-US" altLang="en-US" sz="4000" i="1">
                <a:latin typeface="Helvetica" pitchFamily="2" charset="0"/>
              </a:rPr>
              <a:t>Program Perjanjian Allah yang tidak bersyarat Bermula Di Sini. </a:t>
            </a:r>
            <a:endParaRPr lang="en-US" altLang="en-US" sz="4000" i="1">
              <a:solidFill>
                <a:srgbClr val="FFFF39"/>
              </a:solidFill>
              <a:latin typeface="Helvetica" pitchFamily="2" charset="0"/>
            </a:endParaRPr>
          </a:p>
        </p:txBody>
      </p:sp>
      <p:sp>
        <p:nvSpPr>
          <p:cNvPr id="634899" name="Text Box 20">
            <a:extLst>
              <a:ext uri="{FF2B5EF4-FFF2-40B4-BE49-F238E27FC236}">
                <a16:creationId xmlns:a16="http://schemas.microsoft.com/office/drawing/2014/main" id="{51E77D77-F11C-1C4B-80EF-4082AFFC2DBD}"/>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latin typeface="Arial" panose="020B0604020202020204" pitchFamily="34" charset="0"/>
                <a:ea typeface="ＭＳ Ｐゴシック" panose="020B0600070205080204" pitchFamily="34" charset="-128"/>
              </a:rPr>
              <a:t>©2006 TBBMI</a:t>
            </a:r>
          </a:p>
        </p:txBody>
      </p:sp>
      <p:sp>
        <p:nvSpPr>
          <p:cNvPr id="554005" name="Rectangle 21">
            <a:extLst>
              <a:ext uri="{FF2B5EF4-FFF2-40B4-BE49-F238E27FC236}">
                <a16:creationId xmlns:a16="http://schemas.microsoft.com/office/drawing/2014/main" id="{5515E5E5-2CC0-7B4F-89D0-3AC2AD87F564}"/>
              </a:ext>
            </a:extLst>
          </p:cNvPr>
          <p:cNvSpPr>
            <a:spLocks noChangeArrowheads="1"/>
          </p:cNvSpPr>
          <p:nvPr/>
        </p:nvSpPr>
        <p:spPr bwMode="auto">
          <a:xfrm>
            <a:off x="7483475" y="6526213"/>
            <a:ext cx="808038"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9.65.05a.</a:t>
            </a:r>
          </a:p>
        </p:txBody>
      </p:sp>
      <p:sp>
        <p:nvSpPr>
          <p:cNvPr id="634901" name="Rectangle 21">
            <a:extLst>
              <a:ext uri="{FF2B5EF4-FFF2-40B4-BE49-F238E27FC236}">
                <a16:creationId xmlns:a16="http://schemas.microsoft.com/office/drawing/2014/main" id="{C86B2207-0007-1D4F-85D8-FA563DCC94C2}"/>
              </a:ext>
            </a:extLst>
          </p:cNvPr>
          <p:cNvSpPr>
            <a:spLocks noChangeArrowheads="1"/>
          </p:cNvSpPr>
          <p:nvPr/>
        </p:nvSpPr>
        <p:spPr bwMode="auto">
          <a:xfrm>
            <a:off x="693738" y="681038"/>
            <a:ext cx="1881187" cy="11842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r>
              <a:rPr lang="en-US" altLang="ko-KR" sz="2400">
                <a:solidFill>
                  <a:srgbClr val="FD2558"/>
                </a:solidFill>
                <a:latin typeface="Helvetica" pitchFamily="2" charset="0"/>
                <a:ea typeface="Gulim" panose="020B0600000101010101" pitchFamily="34" charset="-127"/>
              </a:rPr>
              <a:t>Panggilan  Abraham        </a:t>
            </a:r>
            <a:r>
              <a:rPr lang="en-US" altLang="ko-KR" sz="2400">
                <a:latin typeface="Helvetica" pitchFamily="2" charset="0"/>
                <a:ea typeface="Gulim" panose="020B0600000101010101" pitchFamily="34" charset="-127"/>
              </a:rPr>
              <a:t> Kej 12:1-3</a:t>
            </a:r>
          </a:p>
        </p:txBody>
      </p:sp>
      <p:sp>
        <p:nvSpPr>
          <p:cNvPr id="634902" name="Text Box 22">
            <a:extLst>
              <a:ext uri="{FF2B5EF4-FFF2-40B4-BE49-F238E27FC236}">
                <a16:creationId xmlns:a16="http://schemas.microsoft.com/office/drawing/2014/main" id="{302C47DF-AF6C-7A47-B318-3602C1F3CC9C}"/>
              </a:ext>
            </a:extLst>
          </p:cNvPr>
          <p:cNvSpPr txBox="1">
            <a:spLocks noChangeArrowheads="1"/>
          </p:cNvSpPr>
          <p:nvPr/>
        </p:nvSpPr>
        <p:spPr bwMode="auto">
          <a:xfrm>
            <a:off x="6726238" y="665163"/>
            <a:ext cx="2193925" cy="118745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ko-KR" sz="2400">
                <a:solidFill>
                  <a:srgbClr val="FD2558"/>
                </a:solidFill>
                <a:latin typeface="Helvetica" pitchFamily="2" charset="0"/>
                <a:ea typeface="Gulim" panose="020B0600000101010101" pitchFamily="34" charset="-127"/>
              </a:rPr>
              <a:t>Perjanjian Kejadian    </a:t>
            </a:r>
            <a:r>
              <a:rPr lang="en-US" altLang="ko-KR" sz="2400">
                <a:latin typeface="Helvetica" pitchFamily="2" charset="0"/>
                <a:ea typeface="Gulim" panose="020B0600000101010101" pitchFamily="34" charset="-127"/>
              </a:rPr>
              <a:t>Kej 15:9-18</a:t>
            </a:r>
            <a:endParaRPr lang="en-US" altLang="ko-KR" sz="2000" b="0">
              <a:ea typeface="Gulim" panose="020B0600000101010101" pitchFamily="34" charset="-127"/>
            </a:endParaRPr>
          </a:p>
        </p:txBody>
      </p:sp>
      <p:sp>
        <p:nvSpPr>
          <p:cNvPr id="634903" name="AutoShape 23">
            <a:extLst>
              <a:ext uri="{FF2B5EF4-FFF2-40B4-BE49-F238E27FC236}">
                <a16:creationId xmlns:a16="http://schemas.microsoft.com/office/drawing/2014/main" id="{BACDB582-D1A1-6842-9131-04BF2F84C234}"/>
              </a:ext>
            </a:extLst>
          </p:cNvPr>
          <p:cNvSpPr>
            <a:spLocks noChangeArrowheads="1"/>
          </p:cNvSpPr>
          <p:nvPr/>
        </p:nvSpPr>
        <p:spPr bwMode="auto">
          <a:xfrm>
            <a:off x="490538" y="511175"/>
            <a:ext cx="2314575" cy="1508125"/>
          </a:xfrm>
          <a:prstGeom prst="roundRect">
            <a:avLst>
              <a:gd name="adj" fmla="val 16667"/>
            </a:avLst>
          </a:prstGeom>
          <a:noFill/>
          <a:ln w="57150">
            <a:solidFill>
              <a:schemeClr val="tx1"/>
            </a:solidFill>
            <a:round/>
            <a:headEnd/>
            <a:tailEnd/>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34904" name="AutoShape 24">
            <a:extLst>
              <a:ext uri="{FF2B5EF4-FFF2-40B4-BE49-F238E27FC236}">
                <a16:creationId xmlns:a16="http://schemas.microsoft.com/office/drawing/2014/main" id="{38902134-B1B0-9A4C-9736-5820228741F9}"/>
              </a:ext>
            </a:extLst>
          </p:cNvPr>
          <p:cNvSpPr>
            <a:spLocks noChangeArrowheads="1"/>
          </p:cNvSpPr>
          <p:nvPr/>
        </p:nvSpPr>
        <p:spPr bwMode="auto">
          <a:xfrm>
            <a:off x="6573838" y="511175"/>
            <a:ext cx="2314575" cy="1508125"/>
          </a:xfrm>
          <a:prstGeom prst="roundRect">
            <a:avLst>
              <a:gd name="adj" fmla="val 16667"/>
            </a:avLst>
          </a:prstGeom>
          <a:noFill/>
          <a:ln w="57150">
            <a:solidFill>
              <a:schemeClr val="tx1"/>
            </a:solidFill>
            <a:round/>
            <a:headEnd/>
            <a:tailEnd/>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34905" name="AutoShape 25">
            <a:extLst>
              <a:ext uri="{FF2B5EF4-FFF2-40B4-BE49-F238E27FC236}">
                <a16:creationId xmlns:a16="http://schemas.microsoft.com/office/drawing/2014/main" id="{EE36B369-C430-D042-9895-1CC44D30954F}"/>
              </a:ext>
            </a:extLst>
          </p:cNvPr>
          <p:cNvSpPr>
            <a:spLocks noChangeArrowheads="1"/>
          </p:cNvSpPr>
          <p:nvPr/>
        </p:nvSpPr>
        <p:spPr bwMode="auto">
          <a:xfrm>
            <a:off x="955675" y="714375"/>
            <a:ext cx="1543050" cy="392113"/>
          </a:xfrm>
          <a:prstGeom prst="roundRect">
            <a:avLst>
              <a:gd name="adj" fmla="val 16667"/>
            </a:avLst>
          </a:prstGeom>
          <a:noFill/>
          <a:ln w="57150">
            <a:solidFill>
              <a:srgbClr val="99CCFF"/>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ko-KR" altLang="en-US">
              <a:solidFill>
                <a:srgbClr val="EF1F1D"/>
              </a:solidFill>
              <a:ea typeface="Gulim" panose="020B0600000101010101" pitchFamily="34" charset="-127"/>
            </a:endParaRPr>
          </a:p>
        </p:txBody>
      </p:sp>
      <p:sp>
        <p:nvSpPr>
          <p:cNvPr id="634906" name="AutoShape 26">
            <a:extLst>
              <a:ext uri="{FF2B5EF4-FFF2-40B4-BE49-F238E27FC236}">
                <a16:creationId xmlns:a16="http://schemas.microsoft.com/office/drawing/2014/main" id="{A1476329-DF4B-9F46-8EC0-B4E050E1684A}"/>
              </a:ext>
            </a:extLst>
          </p:cNvPr>
          <p:cNvSpPr>
            <a:spLocks noChangeArrowheads="1"/>
          </p:cNvSpPr>
          <p:nvPr/>
        </p:nvSpPr>
        <p:spPr bwMode="auto">
          <a:xfrm>
            <a:off x="6727825" y="700088"/>
            <a:ext cx="1635125" cy="771525"/>
          </a:xfrm>
          <a:prstGeom prst="roundRect">
            <a:avLst>
              <a:gd name="adj" fmla="val 16667"/>
            </a:avLst>
          </a:prstGeom>
          <a:noFill/>
          <a:ln w="57150">
            <a:solidFill>
              <a:srgbClr val="99CCFF"/>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ko-KR" altLang="en-US">
              <a:solidFill>
                <a:srgbClr val="EF1F1D"/>
              </a:solidFill>
              <a:ea typeface="Gulim" panose="020B0600000101010101" pitchFamily="34" charset="-127"/>
            </a:endParaRPr>
          </a:p>
        </p:txBody>
      </p:sp>
      <p:sp>
        <p:nvSpPr>
          <p:cNvPr id="634897" name="Rectangle 17">
            <a:extLst>
              <a:ext uri="{FF2B5EF4-FFF2-40B4-BE49-F238E27FC236}">
                <a16:creationId xmlns:a16="http://schemas.microsoft.com/office/drawing/2014/main" id="{0BFC3C1F-5D23-4C47-9D06-A3FB1FD97A12}"/>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38</a:t>
            </a:r>
          </a:p>
        </p:txBody>
      </p:sp>
      <p:sp>
        <p:nvSpPr>
          <p:cNvPr id="634907" name="Text Box 27">
            <a:extLst>
              <a:ext uri="{FF2B5EF4-FFF2-40B4-BE49-F238E27FC236}">
                <a16:creationId xmlns:a16="http://schemas.microsoft.com/office/drawing/2014/main" id="{3E333ACF-210A-3949-951D-C77FAB308953}"/>
              </a:ext>
            </a:extLst>
          </p:cNvPr>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634901"/>
                                        </p:tgtEl>
                                        <p:attrNameLst>
                                          <p:attrName>style.visibility</p:attrName>
                                        </p:attrNameLst>
                                      </p:cBhvr>
                                      <p:to>
                                        <p:strVal val="visible"/>
                                      </p:to>
                                    </p:set>
                                    <p:anim calcmode="lin" valueType="num">
                                      <p:cBhvr>
                                        <p:cTn id="7" dur="500" fill="hold"/>
                                        <p:tgtEl>
                                          <p:spTgt spid="634901"/>
                                        </p:tgtEl>
                                        <p:attrNameLst>
                                          <p:attrName>ppt_x</p:attrName>
                                        </p:attrNameLst>
                                      </p:cBhvr>
                                      <p:tavLst>
                                        <p:tav tm="0">
                                          <p:val>
                                            <p:strVal val="#ppt_x+#ppt_w/2"/>
                                          </p:val>
                                        </p:tav>
                                        <p:tav tm="100000">
                                          <p:val>
                                            <p:strVal val="#ppt_x"/>
                                          </p:val>
                                        </p:tav>
                                      </p:tavLst>
                                    </p:anim>
                                    <p:anim calcmode="lin" valueType="num">
                                      <p:cBhvr>
                                        <p:cTn id="8" dur="500" fill="hold"/>
                                        <p:tgtEl>
                                          <p:spTgt spid="634901"/>
                                        </p:tgtEl>
                                        <p:attrNameLst>
                                          <p:attrName>ppt_y</p:attrName>
                                        </p:attrNameLst>
                                      </p:cBhvr>
                                      <p:tavLst>
                                        <p:tav tm="0">
                                          <p:val>
                                            <p:strVal val="#ppt_y"/>
                                          </p:val>
                                        </p:tav>
                                        <p:tav tm="100000">
                                          <p:val>
                                            <p:strVal val="#ppt_y"/>
                                          </p:val>
                                        </p:tav>
                                      </p:tavLst>
                                    </p:anim>
                                    <p:anim calcmode="lin" valueType="num">
                                      <p:cBhvr>
                                        <p:cTn id="9" dur="500" fill="hold"/>
                                        <p:tgtEl>
                                          <p:spTgt spid="634901"/>
                                        </p:tgtEl>
                                        <p:attrNameLst>
                                          <p:attrName>ppt_w</p:attrName>
                                        </p:attrNameLst>
                                      </p:cBhvr>
                                      <p:tavLst>
                                        <p:tav tm="0">
                                          <p:val>
                                            <p:fltVal val="0"/>
                                          </p:val>
                                        </p:tav>
                                        <p:tav tm="100000">
                                          <p:val>
                                            <p:strVal val="#ppt_w"/>
                                          </p:val>
                                        </p:tav>
                                      </p:tavLst>
                                    </p:anim>
                                    <p:anim calcmode="lin" valueType="num">
                                      <p:cBhvr>
                                        <p:cTn id="10" dur="500" fill="hold"/>
                                        <p:tgtEl>
                                          <p:spTgt spid="63490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634903"/>
                                        </p:tgtEl>
                                        <p:attrNameLst>
                                          <p:attrName>style.visibility</p:attrName>
                                        </p:attrNameLst>
                                      </p:cBhvr>
                                      <p:to>
                                        <p:strVal val="visible"/>
                                      </p:to>
                                    </p:set>
                                    <p:anim calcmode="lin" valueType="num">
                                      <p:cBhvr>
                                        <p:cTn id="14" dur="500" fill="hold"/>
                                        <p:tgtEl>
                                          <p:spTgt spid="634903"/>
                                        </p:tgtEl>
                                        <p:attrNameLst>
                                          <p:attrName>ppt_w</p:attrName>
                                        </p:attrNameLst>
                                      </p:cBhvr>
                                      <p:tavLst>
                                        <p:tav tm="0">
                                          <p:val>
                                            <p:strVal val="2/3*#ppt_w"/>
                                          </p:val>
                                        </p:tav>
                                        <p:tav tm="100000">
                                          <p:val>
                                            <p:strVal val="#ppt_w"/>
                                          </p:val>
                                        </p:tav>
                                      </p:tavLst>
                                    </p:anim>
                                    <p:anim calcmode="lin" valueType="num">
                                      <p:cBhvr>
                                        <p:cTn id="15" dur="500" fill="hold"/>
                                        <p:tgtEl>
                                          <p:spTgt spid="634903"/>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000"/>
                            </p:stCondLst>
                            <p:childTnLst>
                              <p:par>
                                <p:cTn id="17" presetID="23" presetClass="entr" presetSubtype="528" fill="hold" grpId="0" nodeType="afterEffect">
                                  <p:stCondLst>
                                    <p:cond delay="0"/>
                                  </p:stCondLst>
                                  <p:childTnLst>
                                    <p:set>
                                      <p:cBhvr>
                                        <p:cTn id="18" dur="1" fill="hold">
                                          <p:stCondLst>
                                            <p:cond delay="0"/>
                                          </p:stCondLst>
                                        </p:cTn>
                                        <p:tgtEl>
                                          <p:spTgt spid="634905"/>
                                        </p:tgtEl>
                                        <p:attrNameLst>
                                          <p:attrName>style.visibility</p:attrName>
                                        </p:attrNameLst>
                                      </p:cBhvr>
                                      <p:to>
                                        <p:strVal val="visible"/>
                                      </p:to>
                                    </p:set>
                                    <p:anim calcmode="lin" valueType="num">
                                      <p:cBhvr>
                                        <p:cTn id="19" dur="500" fill="hold"/>
                                        <p:tgtEl>
                                          <p:spTgt spid="634905"/>
                                        </p:tgtEl>
                                        <p:attrNameLst>
                                          <p:attrName>ppt_w</p:attrName>
                                        </p:attrNameLst>
                                      </p:cBhvr>
                                      <p:tavLst>
                                        <p:tav tm="0">
                                          <p:val>
                                            <p:fltVal val="0"/>
                                          </p:val>
                                        </p:tav>
                                        <p:tav tm="100000">
                                          <p:val>
                                            <p:strVal val="#ppt_w"/>
                                          </p:val>
                                        </p:tav>
                                      </p:tavLst>
                                    </p:anim>
                                    <p:anim calcmode="lin" valueType="num">
                                      <p:cBhvr>
                                        <p:cTn id="20" dur="500" fill="hold"/>
                                        <p:tgtEl>
                                          <p:spTgt spid="634905"/>
                                        </p:tgtEl>
                                        <p:attrNameLst>
                                          <p:attrName>ppt_h</p:attrName>
                                        </p:attrNameLst>
                                      </p:cBhvr>
                                      <p:tavLst>
                                        <p:tav tm="0">
                                          <p:val>
                                            <p:fltVal val="0"/>
                                          </p:val>
                                        </p:tav>
                                        <p:tav tm="100000">
                                          <p:val>
                                            <p:strVal val="#ppt_h"/>
                                          </p:val>
                                        </p:tav>
                                      </p:tavLst>
                                    </p:anim>
                                    <p:anim calcmode="lin" valueType="num">
                                      <p:cBhvr>
                                        <p:cTn id="21" dur="500" fill="hold"/>
                                        <p:tgtEl>
                                          <p:spTgt spid="634905"/>
                                        </p:tgtEl>
                                        <p:attrNameLst>
                                          <p:attrName>ppt_x</p:attrName>
                                        </p:attrNameLst>
                                      </p:cBhvr>
                                      <p:tavLst>
                                        <p:tav tm="0">
                                          <p:val>
                                            <p:fltVal val="0.5"/>
                                          </p:val>
                                        </p:tav>
                                        <p:tav tm="100000">
                                          <p:val>
                                            <p:strVal val="#ppt_x"/>
                                          </p:val>
                                        </p:tav>
                                      </p:tavLst>
                                    </p:anim>
                                    <p:anim calcmode="lin" valueType="num">
                                      <p:cBhvr>
                                        <p:cTn id="22" dur="500" fill="hold"/>
                                        <p:tgtEl>
                                          <p:spTgt spid="634905"/>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634902"/>
                                        </p:tgtEl>
                                        <p:attrNameLst>
                                          <p:attrName>style.visibility</p:attrName>
                                        </p:attrNameLst>
                                      </p:cBhvr>
                                      <p:to>
                                        <p:strVal val="visible"/>
                                      </p:to>
                                    </p:set>
                                    <p:anim calcmode="lin" valueType="num">
                                      <p:cBhvr>
                                        <p:cTn id="27" dur="500" fill="hold"/>
                                        <p:tgtEl>
                                          <p:spTgt spid="634902"/>
                                        </p:tgtEl>
                                        <p:attrNameLst>
                                          <p:attrName>ppt_x</p:attrName>
                                        </p:attrNameLst>
                                      </p:cBhvr>
                                      <p:tavLst>
                                        <p:tav tm="0">
                                          <p:val>
                                            <p:strVal val="#ppt_x-#ppt_w/2"/>
                                          </p:val>
                                        </p:tav>
                                        <p:tav tm="100000">
                                          <p:val>
                                            <p:strVal val="#ppt_x"/>
                                          </p:val>
                                        </p:tav>
                                      </p:tavLst>
                                    </p:anim>
                                    <p:anim calcmode="lin" valueType="num">
                                      <p:cBhvr>
                                        <p:cTn id="28" dur="500" fill="hold"/>
                                        <p:tgtEl>
                                          <p:spTgt spid="634902"/>
                                        </p:tgtEl>
                                        <p:attrNameLst>
                                          <p:attrName>ppt_y</p:attrName>
                                        </p:attrNameLst>
                                      </p:cBhvr>
                                      <p:tavLst>
                                        <p:tav tm="0">
                                          <p:val>
                                            <p:strVal val="#ppt_y"/>
                                          </p:val>
                                        </p:tav>
                                        <p:tav tm="100000">
                                          <p:val>
                                            <p:strVal val="#ppt_y"/>
                                          </p:val>
                                        </p:tav>
                                      </p:tavLst>
                                    </p:anim>
                                    <p:anim calcmode="lin" valueType="num">
                                      <p:cBhvr>
                                        <p:cTn id="29" dur="500" fill="hold"/>
                                        <p:tgtEl>
                                          <p:spTgt spid="634902"/>
                                        </p:tgtEl>
                                        <p:attrNameLst>
                                          <p:attrName>ppt_w</p:attrName>
                                        </p:attrNameLst>
                                      </p:cBhvr>
                                      <p:tavLst>
                                        <p:tav tm="0">
                                          <p:val>
                                            <p:fltVal val="0"/>
                                          </p:val>
                                        </p:tav>
                                        <p:tav tm="100000">
                                          <p:val>
                                            <p:strVal val="#ppt_w"/>
                                          </p:val>
                                        </p:tav>
                                      </p:tavLst>
                                    </p:anim>
                                    <p:anim calcmode="lin" valueType="num">
                                      <p:cBhvr>
                                        <p:cTn id="30" dur="500" fill="hold"/>
                                        <p:tgtEl>
                                          <p:spTgt spid="634902"/>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500"/>
                            </p:stCondLst>
                            <p:childTnLst>
                              <p:par>
                                <p:cTn id="32" presetID="23" presetClass="entr" presetSubtype="272" fill="hold" nodeType="afterEffect">
                                  <p:stCondLst>
                                    <p:cond delay="0"/>
                                  </p:stCondLst>
                                  <p:childTnLst>
                                    <p:set>
                                      <p:cBhvr>
                                        <p:cTn id="33" dur="1" fill="hold">
                                          <p:stCondLst>
                                            <p:cond delay="0"/>
                                          </p:stCondLst>
                                        </p:cTn>
                                        <p:tgtEl>
                                          <p:spTgt spid="634904"/>
                                        </p:tgtEl>
                                        <p:attrNameLst>
                                          <p:attrName>style.visibility</p:attrName>
                                        </p:attrNameLst>
                                      </p:cBhvr>
                                      <p:to>
                                        <p:strVal val="visible"/>
                                      </p:to>
                                    </p:set>
                                    <p:anim calcmode="lin" valueType="num">
                                      <p:cBhvr>
                                        <p:cTn id="34" dur="500" fill="hold"/>
                                        <p:tgtEl>
                                          <p:spTgt spid="634904"/>
                                        </p:tgtEl>
                                        <p:attrNameLst>
                                          <p:attrName>ppt_w</p:attrName>
                                        </p:attrNameLst>
                                      </p:cBhvr>
                                      <p:tavLst>
                                        <p:tav tm="0">
                                          <p:val>
                                            <p:strVal val="2/3*#ppt_w"/>
                                          </p:val>
                                        </p:tav>
                                        <p:tav tm="100000">
                                          <p:val>
                                            <p:strVal val="#ppt_w"/>
                                          </p:val>
                                        </p:tav>
                                      </p:tavLst>
                                    </p:anim>
                                    <p:anim calcmode="lin" valueType="num">
                                      <p:cBhvr>
                                        <p:cTn id="35" dur="500" fill="hold"/>
                                        <p:tgtEl>
                                          <p:spTgt spid="634904"/>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634906"/>
                                        </p:tgtEl>
                                        <p:attrNameLst>
                                          <p:attrName>style.visibility</p:attrName>
                                        </p:attrNameLst>
                                      </p:cBhvr>
                                      <p:to>
                                        <p:strVal val="visible"/>
                                      </p:to>
                                    </p:set>
                                    <p:anim calcmode="lin" valueType="num">
                                      <p:cBhvr>
                                        <p:cTn id="39" dur="500" fill="hold"/>
                                        <p:tgtEl>
                                          <p:spTgt spid="634906"/>
                                        </p:tgtEl>
                                        <p:attrNameLst>
                                          <p:attrName>ppt_w</p:attrName>
                                        </p:attrNameLst>
                                      </p:cBhvr>
                                      <p:tavLst>
                                        <p:tav tm="0">
                                          <p:val>
                                            <p:fltVal val="0"/>
                                          </p:val>
                                        </p:tav>
                                        <p:tav tm="100000">
                                          <p:val>
                                            <p:strVal val="#ppt_w"/>
                                          </p:val>
                                        </p:tav>
                                      </p:tavLst>
                                    </p:anim>
                                    <p:anim calcmode="lin" valueType="num">
                                      <p:cBhvr>
                                        <p:cTn id="40" dur="500" fill="hold"/>
                                        <p:tgtEl>
                                          <p:spTgt spid="634906"/>
                                        </p:tgtEl>
                                        <p:attrNameLst>
                                          <p:attrName>ppt_h</p:attrName>
                                        </p:attrNameLst>
                                      </p:cBhvr>
                                      <p:tavLst>
                                        <p:tav tm="0">
                                          <p:val>
                                            <p:fltVal val="0"/>
                                          </p:val>
                                        </p:tav>
                                        <p:tav tm="100000">
                                          <p:val>
                                            <p:strVal val="#ppt_h"/>
                                          </p:val>
                                        </p:tav>
                                      </p:tavLst>
                                    </p:anim>
                                    <p:anim calcmode="lin" valueType="num">
                                      <p:cBhvr>
                                        <p:cTn id="41" dur="500" fill="hold"/>
                                        <p:tgtEl>
                                          <p:spTgt spid="634906"/>
                                        </p:tgtEl>
                                        <p:attrNameLst>
                                          <p:attrName>ppt_x</p:attrName>
                                        </p:attrNameLst>
                                      </p:cBhvr>
                                      <p:tavLst>
                                        <p:tav tm="0">
                                          <p:val>
                                            <p:fltVal val="0.5"/>
                                          </p:val>
                                        </p:tav>
                                        <p:tav tm="100000">
                                          <p:val>
                                            <p:strVal val="#ppt_x"/>
                                          </p:val>
                                        </p:tav>
                                      </p:tavLst>
                                    </p:anim>
                                    <p:anim calcmode="lin" valueType="num">
                                      <p:cBhvr>
                                        <p:cTn id="42" dur="500" fill="hold"/>
                                        <p:tgtEl>
                                          <p:spTgt spid="63490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1" grpId="0" autoUpdateAnimBg="0"/>
      <p:bldP spid="634902" grpId="0" autoUpdateAnimBg="0"/>
      <p:bldP spid="634905" grpId="0" animBg="1" autoUpdateAnimBg="0"/>
      <p:bldP spid="634906"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a:extLst>
              <a:ext uri="{FF2B5EF4-FFF2-40B4-BE49-F238E27FC236}">
                <a16:creationId xmlns:a16="http://schemas.microsoft.com/office/drawing/2014/main" id="{58771525-B0E7-D54C-A307-C72ACEE1EACE}"/>
              </a:ext>
            </a:extLst>
          </p:cNvPr>
          <p:cNvSpPr>
            <a:spLocks noChangeArrowheads="1"/>
          </p:cNvSpPr>
          <p:nvPr/>
        </p:nvSpPr>
        <p:spPr bwMode="auto">
          <a:xfrm>
            <a:off x="290513" y="687388"/>
            <a:ext cx="8853487" cy="2284412"/>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endParaRPr lang="ko-KR" altLang="en-US" sz="3200">
              <a:latin typeface="Times New Roman" panose="02020603050405020304" pitchFamily="18" charset="0"/>
              <a:ea typeface="Gulim" panose="020B0600000101010101" pitchFamily="34" charset="-127"/>
            </a:endParaRPr>
          </a:p>
          <a:p>
            <a:r>
              <a:rPr lang="ko-KR" altLang="en-US" sz="2800">
                <a:latin typeface="Times New Roman" panose="02020603050405020304" pitchFamily="18" charset="0"/>
                <a:ea typeface="Gulim" panose="020B0600000101010101" pitchFamily="34" charset="-127"/>
              </a:rPr>
              <a:t>	 </a:t>
            </a:r>
            <a:r>
              <a:rPr lang="en-US" altLang="ko-KR" sz="2800" baseline="30000">
                <a:latin typeface="Times New Roman" panose="02020603050405020304" pitchFamily="18" charset="0"/>
                <a:ea typeface="Gulim" panose="020B0600000101010101" pitchFamily="34" charset="-127"/>
              </a:rPr>
              <a:t>1</a:t>
            </a:r>
            <a:r>
              <a:rPr lang="en-US" altLang="ko-KR" sz="2400">
                <a:latin typeface="Times New Roman" panose="02020603050405020304" pitchFamily="18" charset="0"/>
                <a:ea typeface="Gulim" panose="020B0600000101010101" pitchFamily="34" charset="-127"/>
              </a:rPr>
              <a:t> </a:t>
            </a:r>
            <a:r>
              <a:rPr lang="en-US" altLang="ko-KR" sz="2800">
                <a:latin typeface="Times New Roman" panose="02020603050405020304" pitchFamily="18" charset="0"/>
                <a:ea typeface="Gulim" panose="020B0600000101010101" pitchFamily="34" charset="-127"/>
              </a:rPr>
              <a:t> Tuhan berkata kepada Abraham, </a:t>
            </a:r>
          </a:p>
          <a:p>
            <a:r>
              <a:rPr lang="en-US" altLang="ko-KR" sz="2800">
                <a:latin typeface="Times New Roman" panose="02020603050405020304" pitchFamily="18" charset="0"/>
                <a:ea typeface="Gulim" panose="020B0600000101010101" pitchFamily="34" charset="-127"/>
              </a:rPr>
              <a:t>        	“tinggalkan negerimu, orang2 mu dan rumah bapamu dan pergilah ke negeri yang akan aku tunjukkanmu.</a:t>
            </a:r>
          </a:p>
        </p:txBody>
      </p:sp>
      <p:grpSp>
        <p:nvGrpSpPr>
          <p:cNvPr id="530447" name="Group 15">
            <a:extLst>
              <a:ext uri="{FF2B5EF4-FFF2-40B4-BE49-F238E27FC236}">
                <a16:creationId xmlns:a16="http://schemas.microsoft.com/office/drawing/2014/main" id="{F8D83CCD-2BAB-3941-9C53-02155DD0C770}"/>
              </a:ext>
            </a:extLst>
          </p:cNvPr>
          <p:cNvGrpSpPr>
            <a:grpSpLocks/>
          </p:cNvGrpSpPr>
          <p:nvPr/>
        </p:nvGrpSpPr>
        <p:grpSpPr bwMode="auto">
          <a:xfrm>
            <a:off x="6662738" y="2425700"/>
            <a:ext cx="2058987" cy="561975"/>
            <a:chOff x="4176" y="1710"/>
            <a:chExt cx="1297" cy="354"/>
          </a:xfrm>
        </p:grpSpPr>
        <p:sp>
          <p:nvSpPr>
            <p:cNvPr id="530438" name="Oval 6">
              <a:extLst>
                <a:ext uri="{FF2B5EF4-FFF2-40B4-BE49-F238E27FC236}">
                  <a16:creationId xmlns:a16="http://schemas.microsoft.com/office/drawing/2014/main" id="{6D8CB480-A27F-7F4D-8626-5D564F765CC1}"/>
                </a:ext>
              </a:extLst>
            </p:cNvPr>
            <p:cNvSpPr>
              <a:spLocks noChangeArrowheads="1"/>
            </p:cNvSpPr>
            <p:nvPr/>
          </p:nvSpPr>
          <p:spPr bwMode="auto">
            <a:xfrm>
              <a:off x="4176" y="1710"/>
              <a:ext cx="1297" cy="354"/>
            </a:xfrm>
            <a:prstGeom prst="ellipse">
              <a:avLst/>
            </a:prstGeom>
            <a:solidFill>
              <a:srgbClr val="B20000"/>
            </a:solidFill>
            <a:ln w="50800">
              <a:solidFill>
                <a:schemeClr val="tx1"/>
              </a:solidFill>
              <a:round/>
              <a:headEnd/>
              <a:tailEnd/>
            </a:ln>
            <a:effectLst>
              <a:outerShdw dist="63500" dir="3187806" algn="ctr" rotWithShape="0">
                <a:schemeClr val="bg2"/>
              </a:outerShdw>
            </a:effectLst>
          </p:spPr>
          <p:txBody>
            <a:bodyPr wrap="none" lIns="90487" tIns="44450" rIns="90487" bIns="44450" anchor="ctr"/>
            <a:lstStyle/>
            <a:p>
              <a:pPr algn="ctr"/>
              <a:endParaRPr lang="ko-KR" altLang="en-US" sz="1200" b="0" i="1">
                <a:solidFill>
                  <a:srgbClr val="DDEE5E"/>
                </a:solidFill>
                <a:latin typeface="Helvetica" pitchFamily="2" charset="0"/>
                <a:ea typeface="Gulim" panose="020B0600000101010101" pitchFamily="34" charset="-127"/>
              </a:endParaRPr>
            </a:p>
          </p:txBody>
        </p:sp>
        <p:sp>
          <p:nvSpPr>
            <p:cNvPr id="530439" name="Rectangle 7">
              <a:extLst>
                <a:ext uri="{FF2B5EF4-FFF2-40B4-BE49-F238E27FC236}">
                  <a16:creationId xmlns:a16="http://schemas.microsoft.com/office/drawing/2014/main" id="{288A90C5-71D5-E745-AFD6-2B5FD0401538}"/>
                </a:ext>
              </a:extLst>
            </p:cNvPr>
            <p:cNvSpPr>
              <a:spLocks noChangeArrowheads="1"/>
            </p:cNvSpPr>
            <p:nvPr/>
          </p:nvSpPr>
          <p:spPr bwMode="auto">
            <a:xfrm>
              <a:off x="4464" y="1768"/>
              <a:ext cx="788" cy="24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sz="2000" i="1">
                  <a:solidFill>
                    <a:srgbClr val="DDEE5E"/>
                  </a:solidFill>
                  <a:latin typeface="Helvetica" pitchFamily="2" charset="0"/>
                  <a:ea typeface="Gulim" panose="020B0600000101010101" pitchFamily="34" charset="-127"/>
                </a:rPr>
                <a:t>TANAH</a:t>
              </a:r>
            </a:p>
          </p:txBody>
        </p:sp>
      </p:grpSp>
      <p:grpSp>
        <p:nvGrpSpPr>
          <p:cNvPr id="530448" name="Group 16">
            <a:extLst>
              <a:ext uri="{FF2B5EF4-FFF2-40B4-BE49-F238E27FC236}">
                <a16:creationId xmlns:a16="http://schemas.microsoft.com/office/drawing/2014/main" id="{A6A22B34-01EC-9C4D-87ED-E2A8ED92873A}"/>
              </a:ext>
            </a:extLst>
          </p:cNvPr>
          <p:cNvGrpSpPr>
            <a:grpSpLocks/>
          </p:cNvGrpSpPr>
          <p:nvPr/>
        </p:nvGrpSpPr>
        <p:grpSpPr bwMode="auto">
          <a:xfrm>
            <a:off x="6418263" y="3330575"/>
            <a:ext cx="2058987" cy="561975"/>
            <a:chOff x="3504" y="2238"/>
            <a:chExt cx="1297" cy="354"/>
          </a:xfrm>
        </p:grpSpPr>
        <p:sp>
          <p:nvSpPr>
            <p:cNvPr id="530437" name="Oval 5">
              <a:extLst>
                <a:ext uri="{FF2B5EF4-FFF2-40B4-BE49-F238E27FC236}">
                  <a16:creationId xmlns:a16="http://schemas.microsoft.com/office/drawing/2014/main" id="{5DEA027C-8B4D-7F47-8785-A1D0D601BDA0}"/>
                </a:ext>
              </a:extLst>
            </p:cNvPr>
            <p:cNvSpPr>
              <a:spLocks noChangeArrowheads="1"/>
            </p:cNvSpPr>
            <p:nvPr/>
          </p:nvSpPr>
          <p:spPr bwMode="auto">
            <a:xfrm>
              <a:off x="3504" y="2238"/>
              <a:ext cx="1297" cy="354"/>
            </a:xfrm>
            <a:prstGeom prst="ellipse">
              <a:avLst/>
            </a:prstGeom>
            <a:solidFill>
              <a:srgbClr val="B20000"/>
            </a:solidFill>
            <a:ln w="50800">
              <a:solidFill>
                <a:schemeClr val="tx1"/>
              </a:solidFill>
              <a:round/>
              <a:headEnd/>
              <a:tailEnd/>
            </a:ln>
            <a:effectLst>
              <a:outerShdw dist="63500" dir="3187806" algn="ctr" rotWithShape="0">
                <a:schemeClr val="bg2"/>
              </a:outerShdw>
            </a:effectLst>
          </p:spPr>
          <p:txBody>
            <a:bodyPr wrap="none" lIns="90487" tIns="44450" rIns="90487" bIns="44450" anchor="ctr"/>
            <a:lstStyle/>
            <a:p>
              <a:pPr algn="ctr"/>
              <a:endParaRPr lang="ko-KR" altLang="en-US" sz="1200" b="0" i="1">
                <a:solidFill>
                  <a:srgbClr val="DDEE5E"/>
                </a:solidFill>
                <a:latin typeface="Helvetica" pitchFamily="2" charset="0"/>
                <a:ea typeface="Gulim" panose="020B0600000101010101" pitchFamily="34" charset="-127"/>
              </a:endParaRPr>
            </a:p>
          </p:txBody>
        </p:sp>
        <p:sp>
          <p:nvSpPr>
            <p:cNvPr id="530440" name="Rectangle 8">
              <a:extLst>
                <a:ext uri="{FF2B5EF4-FFF2-40B4-BE49-F238E27FC236}">
                  <a16:creationId xmlns:a16="http://schemas.microsoft.com/office/drawing/2014/main" id="{4E066226-0717-8846-99E7-186D5942DC0E}"/>
                </a:ext>
              </a:extLst>
            </p:cNvPr>
            <p:cNvSpPr>
              <a:spLocks noChangeArrowheads="1"/>
            </p:cNvSpPr>
            <p:nvPr/>
          </p:nvSpPr>
          <p:spPr bwMode="auto">
            <a:xfrm>
              <a:off x="3768" y="2296"/>
              <a:ext cx="788" cy="24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sz="2000" i="1">
                  <a:solidFill>
                    <a:srgbClr val="DDEE5E"/>
                  </a:solidFill>
                  <a:latin typeface="Helvetica" pitchFamily="2" charset="0"/>
                  <a:ea typeface="Gulim" panose="020B0600000101010101" pitchFamily="34" charset="-127"/>
                </a:rPr>
                <a:t>BENIH</a:t>
              </a:r>
            </a:p>
          </p:txBody>
        </p:sp>
      </p:grpSp>
      <p:sp>
        <p:nvSpPr>
          <p:cNvPr id="530441" name="Rectangle 9">
            <a:extLst>
              <a:ext uri="{FF2B5EF4-FFF2-40B4-BE49-F238E27FC236}">
                <a16:creationId xmlns:a16="http://schemas.microsoft.com/office/drawing/2014/main" id="{7D1D5B00-6F36-664F-9DB0-14D9ED44BA68}"/>
              </a:ext>
            </a:extLst>
          </p:cNvPr>
          <p:cNvSpPr>
            <a:spLocks noChangeArrowheads="1"/>
          </p:cNvSpPr>
          <p:nvPr/>
        </p:nvSpPr>
        <p:spPr bwMode="auto">
          <a:xfrm>
            <a:off x="1295400" y="3175"/>
            <a:ext cx="6450013" cy="10636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3200">
                <a:solidFill>
                  <a:srgbClr val="DDEE5E"/>
                </a:solidFill>
                <a:latin typeface="Times New Roman" panose="02020603050405020304" pitchFamily="18" charset="0"/>
                <a:ea typeface="Gulim" panose="020B0600000101010101" pitchFamily="34" charset="-127"/>
              </a:rPr>
              <a:t>Kejadian 12: 1-3</a:t>
            </a:r>
          </a:p>
          <a:p>
            <a:pPr algn="ctr"/>
            <a:r>
              <a:rPr lang="en-US" altLang="ko-KR" sz="3200">
                <a:solidFill>
                  <a:srgbClr val="DDEE5E"/>
                </a:solidFill>
                <a:latin typeface="Times New Roman" panose="02020603050405020304" pitchFamily="18" charset="0"/>
                <a:ea typeface="Gulim" panose="020B0600000101010101" pitchFamily="34" charset="-127"/>
              </a:rPr>
              <a:t>PERJANJIAN ABRAHAM</a:t>
            </a:r>
          </a:p>
        </p:txBody>
      </p:sp>
      <p:sp>
        <p:nvSpPr>
          <p:cNvPr id="530442" name="Text Box 10">
            <a:extLst>
              <a:ext uri="{FF2B5EF4-FFF2-40B4-BE49-F238E27FC236}">
                <a16:creationId xmlns:a16="http://schemas.microsoft.com/office/drawing/2014/main" id="{E7B8ECA3-4861-A841-A3B1-E51E9C9D40E7}"/>
              </a:ext>
            </a:extLst>
          </p:cNvPr>
          <p:cNvSpPr txBox="1">
            <a:spLocks noChangeArrowheads="1"/>
          </p:cNvSpPr>
          <p:nvPr/>
        </p:nvSpPr>
        <p:spPr bwMode="auto">
          <a:xfrm>
            <a:off x="8891588" y="63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a typeface="Gulim" panose="020B0600000101010101" pitchFamily="34" charset="-127"/>
            </a:endParaRPr>
          </a:p>
        </p:txBody>
      </p:sp>
      <p:sp>
        <p:nvSpPr>
          <p:cNvPr id="530445" name="Text Box 13">
            <a:extLst>
              <a:ext uri="{FF2B5EF4-FFF2-40B4-BE49-F238E27FC236}">
                <a16:creationId xmlns:a16="http://schemas.microsoft.com/office/drawing/2014/main" id="{222C66D1-8285-EF42-B255-1A9099D98109}"/>
              </a:ext>
            </a:extLst>
          </p:cNvPr>
          <p:cNvSpPr txBox="1">
            <a:spLocks noChangeArrowheads="1"/>
          </p:cNvSpPr>
          <p:nvPr/>
        </p:nvSpPr>
        <p:spPr bwMode="auto">
          <a:xfrm>
            <a:off x="319088" y="2857500"/>
            <a:ext cx="8139112" cy="222726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ko-KR" altLang="en-US" sz="2000">
                <a:latin typeface="Times New Roman" panose="02020603050405020304" pitchFamily="18" charset="0"/>
                <a:ea typeface="Gulim" panose="020B0600000101010101" pitchFamily="34" charset="-127"/>
              </a:rPr>
              <a:t>	 </a:t>
            </a:r>
            <a:r>
              <a:rPr lang="en-US" altLang="ko-KR" sz="2800" baseline="30000">
                <a:latin typeface="Times New Roman" panose="02020603050405020304" pitchFamily="18" charset="0"/>
                <a:ea typeface="Gulim" panose="020B0600000101010101" pitchFamily="34" charset="-127"/>
              </a:rPr>
              <a:t>2</a:t>
            </a:r>
            <a:r>
              <a:rPr lang="en-US" altLang="ko-KR" sz="2800">
                <a:latin typeface="Times New Roman" panose="02020603050405020304" pitchFamily="18" charset="0"/>
                <a:ea typeface="Gulim" panose="020B0600000101010101" pitchFamily="34" charset="-127"/>
              </a:rPr>
              <a:t>“Aku akan menjadikanmu bangsa yang besar</a:t>
            </a:r>
            <a:r>
              <a:rPr lang="en-US" altLang="ko-KR" sz="2800">
                <a:solidFill>
                  <a:schemeClr val="tx2"/>
                </a:solidFill>
                <a:latin typeface="Times New Roman" panose="02020603050405020304" pitchFamily="18" charset="0"/>
                <a:ea typeface="Gulim" panose="020B0600000101010101" pitchFamily="34" charset="-127"/>
              </a:rPr>
              <a:t> </a:t>
            </a:r>
            <a:r>
              <a:rPr lang="en-US" altLang="ko-KR" sz="2800">
                <a:latin typeface="Times New Roman" panose="02020603050405020304" pitchFamily="18" charset="0"/>
                <a:ea typeface="Gulim" panose="020B0600000101010101" pitchFamily="34" charset="-127"/>
              </a:rPr>
              <a:t>dan Aku akan memberkatimu;</a:t>
            </a:r>
          </a:p>
          <a:p>
            <a:r>
              <a:rPr lang="en-US" altLang="ko-KR" sz="2800">
                <a:latin typeface="Times New Roman" panose="02020603050405020304" pitchFamily="18" charset="0"/>
                <a:ea typeface="Gulim" panose="020B0600000101010101" pitchFamily="34" charset="-127"/>
              </a:rPr>
              <a:t>Aku akan membuat namamu menjadi besar, 	     dan engkau akan menjadi berkat</a:t>
            </a:r>
          </a:p>
          <a:p>
            <a:endParaRPr lang="ko-KR" altLang="en-US" sz="2800">
              <a:latin typeface="Times New Roman" panose="02020603050405020304" pitchFamily="18" charset="0"/>
              <a:ea typeface="Gulim" panose="020B0600000101010101" pitchFamily="34" charset="-127"/>
            </a:endParaRPr>
          </a:p>
        </p:txBody>
      </p:sp>
      <p:grpSp>
        <p:nvGrpSpPr>
          <p:cNvPr id="530451" name="Group 19">
            <a:extLst>
              <a:ext uri="{FF2B5EF4-FFF2-40B4-BE49-F238E27FC236}">
                <a16:creationId xmlns:a16="http://schemas.microsoft.com/office/drawing/2014/main" id="{D38BCC6D-8B83-7349-B0D8-4456037797A4}"/>
              </a:ext>
            </a:extLst>
          </p:cNvPr>
          <p:cNvGrpSpPr>
            <a:grpSpLocks/>
          </p:cNvGrpSpPr>
          <p:nvPr/>
        </p:nvGrpSpPr>
        <p:grpSpPr bwMode="auto">
          <a:xfrm>
            <a:off x="7870825" y="4098925"/>
            <a:ext cx="1038225" cy="1231900"/>
            <a:chOff x="5042" y="2162"/>
            <a:chExt cx="654" cy="776"/>
          </a:xfrm>
        </p:grpSpPr>
        <p:sp>
          <p:nvSpPr>
            <p:cNvPr id="530452" name="Freeform 20">
              <a:extLst>
                <a:ext uri="{FF2B5EF4-FFF2-40B4-BE49-F238E27FC236}">
                  <a16:creationId xmlns:a16="http://schemas.microsoft.com/office/drawing/2014/main" id="{C75CCB53-D2E4-274D-82D7-1A207B4BC7EA}"/>
                </a:ext>
              </a:extLst>
            </p:cNvPr>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53" name="AutoShape 21">
              <a:extLst>
                <a:ext uri="{FF2B5EF4-FFF2-40B4-BE49-F238E27FC236}">
                  <a16:creationId xmlns:a16="http://schemas.microsoft.com/office/drawing/2014/main" id="{4A4D79C0-95BF-1E48-9526-FF6EEC5436D2}"/>
                </a:ext>
              </a:extLst>
            </p:cNvPr>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54" name="Rectangle 22">
              <a:extLst>
                <a:ext uri="{FF2B5EF4-FFF2-40B4-BE49-F238E27FC236}">
                  <a16:creationId xmlns:a16="http://schemas.microsoft.com/office/drawing/2014/main" id="{2E7B43E5-B96C-A842-857D-6AC4040B7867}"/>
                </a:ext>
              </a:extLst>
            </p:cNvPr>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55" name="AutoShape 23">
              <a:extLst>
                <a:ext uri="{FF2B5EF4-FFF2-40B4-BE49-F238E27FC236}">
                  <a16:creationId xmlns:a16="http://schemas.microsoft.com/office/drawing/2014/main" id="{A2D44AD9-C23A-BF43-970F-00C6AFDD5A17}"/>
                </a:ext>
              </a:extLst>
            </p:cNvPr>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56" name="Line 24">
              <a:extLst>
                <a:ext uri="{FF2B5EF4-FFF2-40B4-BE49-F238E27FC236}">
                  <a16:creationId xmlns:a16="http://schemas.microsoft.com/office/drawing/2014/main" id="{99D4C5F4-3679-5641-B55E-6A2AA1C360AE}"/>
                </a:ext>
              </a:extLst>
            </p:cNvPr>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57" name="Line 25">
              <a:extLst>
                <a:ext uri="{FF2B5EF4-FFF2-40B4-BE49-F238E27FC236}">
                  <a16:creationId xmlns:a16="http://schemas.microsoft.com/office/drawing/2014/main" id="{B6FB3433-1793-9E40-B05C-A8DB0402AA1F}"/>
                </a:ext>
              </a:extLst>
            </p:cNvPr>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58" name="Rectangle 26">
              <a:extLst>
                <a:ext uri="{FF2B5EF4-FFF2-40B4-BE49-F238E27FC236}">
                  <a16:creationId xmlns:a16="http://schemas.microsoft.com/office/drawing/2014/main" id="{CCE51D21-BA2A-D44F-8BEC-4BAE01855C52}"/>
                </a:ext>
              </a:extLst>
            </p:cNvPr>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59" name="Rectangle 27">
              <a:extLst>
                <a:ext uri="{FF2B5EF4-FFF2-40B4-BE49-F238E27FC236}">
                  <a16:creationId xmlns:a16="http://schemas.microsoft.com/office/drawing/2014/main" id="{84B7CE68-A4C5-7B41-82B2-7AE592F06688}"/>
                </a:ext>
              </a:extLst>
            </p:cNvPr>
            <p:cNvSpPr>
              <a:spLocks noChangeArrowheads="1"/>
            </p:cNvSpPr>
            <p:nvPr/>
          </p:nvSpPr>
          <p:spPr bwMode="auto">
            <a:xfrm>
              <a:off x="5157" y="2414"/>
              <a:ext cx="42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T - B - B</a:t>
              </a:r>
            </a:p>
          </p:txBody>
        </p:sp>
        <p:sp>
          <p:nvSpPr>
            <p:cNvPr id="530460" name="Rectangle 28">
              <a:extLst>
                <a:ext uri="{FF2B5EF4-FFF2-40B4-BE49-F238E27FC236}">
                  <a16:creationId xmlns:a16="http://schemas.microsoft.com/office/drawing/2014/main" id="{093517C2-D308-FD48-9913-B9530D890F40}"/>
                </a:ext>
              </a:extLst>
            </p:cNvPr>
            <p:cNvSpPr>
              <a:spLocks noChangeArrowheads="1"/>
            </p:cNvSpPr>
            <p:nvPr/>
          </p:nvSpPr>
          <p:spPr bwMode="auto">
            <a:xfrm>
              <a:off x="5220" y="2659"/>
              <a:ext cx="29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Y - E</a:t>
              </a:r>
            </a:p>
          </p:txBody>
        </p:sp>
        <p:sp>
          <p:nvSpPr>
            <p:cNvPr id="530461" name="Rectangle 29">
              <a:extLst>
                <a:ext uri="{FF2B5EF4-FFF2-40B4-BE49-F238E27FC236}">
                  <a16:creationId xmlns:a16="http://schemas.microsoft.com/office/drawing/2014/main" id="{6A36A0D6-322E-9845-8E03-B3EAB7D1B0D3}"/>
                </a:ext>
              </a:extLst>
            </p:cNvPr>
            <p:cNvSpPr>
              <a:spLocks noChangeArrowheads="1"/>
            </p:cNvSpPr>
            <p:nvPr/>
          </p:nvSpPr>
          <p:spPr bwMode="auto">
            <a:xfrm>
              <a:off x="5254" y="2779"/>
              <a:ext cx="20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12</a:t>
              </a:r>
            </a:p>
          </p:txBody>
        </p:sp>
        <p:sp>
          <p:nvSpPr>
            <p:cNvPr id="530462" name="Rectangle 30">
              <a:extLst>
                <a:ext uri="{FF2B5EF4-FFF2-40B4-BE49-F238E27FC236}">
                  <a16:creationId xmlns:a16="http://schemas.microsoft.com/office/drawing/2014/main" id="{6EF631C5-0F78-8740-84B3-0194EFA27A8D}"/>
                </a:ext>
              </a:extLst>
            </p:cNvPr>
            <p:cNvSpPr>
              <a:spLocks noChangeArrowheads="1"/>
            </p:cNvSpPr>
            <p:nvPr/>
          </p:nvSpPr>
          <p:spPr bwMode="auto">
            <a:xfrm>
              <a:off x="5150" y="2302"/>
              <a:ext cx="546"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PANGGILAN</a:t>
              </a:r>
            </a:p>
          </p:txBody>
        </p:sp>
        <p:sp>
          <p:nvSpPr>
            <p:cNvPr id="530463" name="Rectangle 31">
              <a:extLst>
                <a:ext uri="{FF2B5EF4-FFF2-40B4-BE49-F238E27FC236}">
                  <a16:creationId xmlns:a16="http://schemas.microsoft.com/office/drawing/2014/main" id="{6B25B40C-4A9F-6845-98BE-57537F483D0D}"/>
                </a:ext>
              </a:extLst>
            </p:cNvPr>
            <p:cNvSpPr>
              <a:spLocks noChangeArrowheads="1"/>
            </p:cNvSpPr>
            <p:nvPr/>
          </p:nvSpPr>
          <p:spPr bwMode="auto">
            <a:xfrm>
              <a:off x="5042" y="2162"/>
              <a:ext cx="486"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ABRAHAM</a:t>
              </a:r>
            </a:p>
          </p:txBody>
        </p:sp>
        <p:sp>
          <p:nvSpPr>
            <p:cNvPr id="530464" name="Rectangle 32">
              <a:extLst>
                <a:ext uri="{FF2B5EF4-FFF2-40B4-BE49-F238E27FC236}">
                  <a16:creationId xmlns:a16="http://schemas.microsoft.com/office/drawing/2014/main" id="{063A6487-C006-164E-8885-C0814C9A97AE}"/>
                </a:ext>
              </a:extLst>
            </p:cNvPr>
            <p:cNvSpPr>
              <a:spLocks noChangeArrowheads="1"/>
            </p:cNvSpPr>
            <p:nvPr/>
          </p:nvSpPr>
          <p:spPr bwMode="auto">
            <a:xfrm>
              <a:off x="5242" y="2541"/>
              <a:ext cx="229"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I - I</a:t>
              </a:r>
            </a:p>
          </p:txBody>
        </p:sp>
        <p:sp>
          <p:nvSpPr>
            <p:cNvPr id="530465" name="Line 33">
              <a:extLst>
                <a:ext uri="{FF2B5EF4-FFF2-40B4-BE49-F238E27FC236}">
                  <a16:creationId xmlns:a16="http://schemas.microsoft.com/office/drawing/2014/main" id="{5F20D63D-ECF0-7B45-BBD4-93901CF005AC}"/>
                </a:ext>
              </a:extLst>
            </p:cNvPr>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66" name="Line 34">
              <a:extLst>
                <a:ext uri="{FF2B5EF4-FFF2-40B4-BE49-F238E27FC236}">
                  <a16:creationId xmlns:a16="http://schemas.microsoft.com/office/drawing/2014/main" id="{E65AA8FB-B5C9-1C49-B6F9-FC565AE7D2E2}"/>
                </a:ext>
              </a:extLst>
            </p:cNvPr>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67" name="Line 35">
              <a:extLst>
                <a:ext uri="{FF2B5EF4-FFF2-40B4-BE49-F238E27FC236}">
                  <a16:creationId xmlns:a16="http://schemas.microsoft.com/office/drawing/2014/main" id="{192F91F2-EC0A-3341-9590-68E41CF3E110}"/>
                </a:ext>
              </a:extLst>
            </p:cNvPr>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30468" name="Oval 36">
            <a:extLst>
              <a:ext uri="{FF2B5EF4-FFF2-40B4-BE49-F238E27FC236}">
                <a16:creationId xmlns:a16="http://schemas.microsoft.com/office/drawing/2014/main" id="{C415801E-AB34-8A48-8356-C9F61EA392B5}"/>
              </a:ext>
            </a:extLst>
          </p:cNvPr>
          <p:cNvSpPr>
            <a:spLocks noChangeArrowheads="1"/>
          </p:cNvSpPr>
          <p:nvPr/>
        </p:nvSpPr>
        <p:spPr bwMode="auto">
          <a:xfrm>
            <a:off x="7775575" y="4424363"/>
            <a:ext cx="1196975" cy="320675"/>
          </a:xfrm>
          <a:prstGeom prst="ellipse">
            <a:avLst/>
          </a:prstGeom>
          <a:noFill/>
          <a:ln w="57150">
            <a:solidFill>
              <a:srgbClr val="FF1722"/>
            </a:solidFill>
            <a:round/>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30469" name="Text Box 37">
            <a:extLst>
              <a:ext uri="{FF2B5EF4-FFF2-40B4-BE49-F238E27FC236}">
                <a16:creationId xmlns:a16="http://schemas.microsoft.com/office/drawing/2014/main" id="{19222092-93F3-A845-9C79-6DAC0159E6EE}"/>
              </a:ext>
            </a:extLst>
          </p:cNvPr>
          <p:cNvSpPr txBox="1">
            <a:spLocks noChangeArrowheads="1"/>
          </p:cNvSpPr>
          <p:nvPr/>
        </p:nvSpPr>
        <p:spPr bwMode="auto">
          <a:xfrm>
            <a:off x="401638" y="4602163"/>
            <a:ext cx="8437562" cy="222726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ko-KR" altLang="en-US" sz="2800">
                <a:latin typeface="Times New Roman" panose="02020603050405020304" pitchFamily="18" charset="0"/>
                <a:ea typeface="Gulim" panose="020B0600000101010101" pitchFamily="34" charset="-127"/>
              </a:rPr>
              <a:t>	 </a:t>
            </a:r>
            <a:r>
              <a:rPr lang="en-US" altLang="ko-KR" sz="2800" baseline="30000">
                <a:latin typeface="Times New Roman" panose="02020603050405020304" pitchFamily="18" charset="0"/>
                <a:ea typeface="Gulim" panose="020B0600000101010101" pitchFamily="34" charset="-127"/>
              </a:rPr>
              <a:t>3</a:t>
            </a:r>
            <a:r>
              <a:rPr lang="en-US" altLang="ko-KR" sz="2800">
                <a:latin typeface="Times New Roman" panose="02020603050405020304" pitchFamily="18" charset="0"/>
                <a:ea typeface="Gulim" panose="020B0600000101010101" pitchFamily="34" charset="-127"/>
              </a:rPr>
              <a:t> Aku akan memberkati mereka yang </a:t>
            </a:r>
          </a:p>
          <a:p>
            <a:r>
              <a:rPr lang="en-US" altLang="ko-KR" sz="2800">
                <a:latin typeface="Times New Roman" panose="02020603050405020304" pitchFamily="18" charset="0"/>
                <a:ea typeface="Gulim" panose="020B0600000101010101" pitchFamily="34" charset="-127"/>
              </a:rPr>
              <a:t>memberkatimu</a:t>
            </a:r>
            <a:r>
              <a:rPr lang="en-US" altLang="ko-KR" sz="2800">
                <a:solidFill>
                  <a:schemeClr val="folHlink"/>
                </a:solidFill>
                <a:latin typeface="Times New Roman" panose="02020603050405020304" pitchFamily="18" charset="0"/>
                <a:ea typeface="Gulim" panose="020B0600000101010101" pitchFamily="34" charset="-127"/>
              </a:rPr>
              <a:t>,</a:t>
            </a:r>
          </a:p>
          <a:p>
            <a:r>
              <a:rPr lang="en-US" altLang="ko-KR" sz="2800">
                <a:solidFill>
                  <a:schemeClr val="folHlink"/>
                </a:solidFill>
                <a:latin typeface="Times New Roman" panose="02020603050405020304" pitchFamily="18" charset="0"/>
                <a:ea typeface="Gulim" panose="020B0600000101010101" pitchFamily="34" charset="-127"/>
              </a:rPr>
              <a:t>	      dan mengutuk mereka yang mengutuk mu;</a:t>
            </a:r>
          </a:p>
          <a:p>
            <a:r>
              <a:rPr lang="en-US" altLang="ko-KR" sz="2800">
                <a:solidFill>
                  <a:schemeClr val="folHlink"/>
                </a:solidFill>
                <a:latin typeface="Times New Roman" panose="02020603050405020304" pitchFamily="18" charset="0"/>
                <a:ea typeface="Gulim" panose="020B0600000101010101" pitchFamily="34" charset="-127"/>
              </a:rPr>
              <a:t>	 dan semua bangsa di bumi</a:t>
            </a:r>
          </a:p>
          <a:p>
            <a:r>
              <a:rPr lang="en-US" altLang="ko-KR" sz="2800">
                <a:solidFill>
                  <a:schemeClr val="folHlink"/>
                </a:solidFill>
                <a:latin typeface="Times New Roman" panose="02020603050405020304" pitchFamily="18" charset="0"/>
                <a:ea typeface="Gulim" panose="020B0600000101010101" pitchFamily="34" charset="-127"/>
              </a:rPr>
              <a:t>                akan diberkati melalui kamu.”</a:t>
            </a:r>
            <a:r>
              <a:rPr lang="en-US" altLang="ko-KR" sz="2800">
                <a:latin typeface="Times New Roman" panose="02020603050405020304" pitchFamily="18" charset="0"/>
                <a:ea typeface="Gulim" panose="020B0600000101010101" pitchFamily="34" charset="-127"/>
              </a:rPr>
              <a:t>        </a:t>
            </a:r>
          </a:p>
        </p:txBody>
      </p:sp>
      <p:sp>
        <p:nvSpPr>
          <p:cNvPr id="530470" name="Oval 38">
            <a:extLst>
              <a:ext uri="{FF2B5EF4-FFF2-40B4-BE49-F238E27FC236}">
                <a16:creationId xmlns:a16="http://schemas.microsoft.com/office/drawing/2014/main" id="{D472C16A-2120-1D4B-A4AA-D33E42E97A3F}"/>
              </a:ext>
            </a:extLst>
          </p:cNvPr>
          <p:cNvSpPr>
            <a:spLocks noChangeArrowheads="1"/>
          </p:cNvSpPr>
          <p:nvPr/>
        </p:nvSpPr>
        <p:spPr bwMode="auto">
          <a:xfrm>
            <a:off x="7615238" y="4322763"/>
            <a:ext cx="1528762" cy="485775"/>
          </a:xfrm>
          <a:prstGeom prst="ellipse">
            <a:avLst/>
          </a:prstGeom>
          <a:noFill/>
          <a:ln w="57150">
            <a:solidFill>
              <a:srgbClr val="66FF78"/>
            </a:solidFill>
            <a:round/>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30471" name="Rectangle 39">
            <a:extLst>
              <a:ext uri="{FF2B5EF4-FFF2-40B4-BE49-F238E27FC236}">
                <a16:creationId xmlns:a16="http://schemas.microsoft.com/office/drawing/2014/main" id="{2D786007-369E-754F-9C71-BB4806D65539}"/>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39</a:t>
            </a:r>
          </a:p>
        </p:txBody>
      </p:sp>
      <p:sp>
        <p:nvSpPr>
          <p:cNvPr id="530472" name="Text Box 40">
            <a:extLst>
              <a:ext uri="{FF2B5EF4-FFF2-40B4-BE49-F238E27FC236}">
                <a16:creationId xmlns:a16="http://schemas.microsoft.com/office/drawing/2014/main" id="{9958B706-22E9-2B43-93B2-F703EE05D024}"/>
              </a:ext>
            </a:extLst>
          </p:cNvPr>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8</a:t>
            </a:r>
          </a:p>
        </p:txBody>
      </p:sp>
      <p:grpSp>
        <p:nvGrpSpPr>
          <p:cNvPr id="530449" name="Group 17">
            <a:extLst>
              <a:ext uri="{FF2B5EF4-FFF2-40B4-BE49-F238E27FC236}">
                <a16:creationId xmlns:a16="http://schemas.microsoft.com/office/drawing/2014/main" id="{6044CB3B-E94C-4549-B395-62EAAFBC1B8A}"/>
              </a:ext>
            </a:extLst>
          </p:cNvPr>
          <p:cNvGrpSpPr>
            <a:grpSpLocks/>
          </p:cNvGrpSpPr>
          <p:nvPr/>
        </p:nvGrpSpPr>
        <p:grpSpPr bwMode="auto">
          <a:xfrm>
            <a:off x="5462588" y="5535613"/>
            <a:ext cx="2098675" cy="561975"/>
            <a:chOff x="3576" y="3534"/>
            <a:chExt cx="1322" cy="354"/>
          </a:xfrm>
        </p:grpSpPr>
        <p:sp>
          <p:nvSpPr>
            <p:cNvPr id="530435" name="Oval 3">
              <a:extLst>
                <a:ext uri="{FF2B5EF4-FFF2-40B4-BE49-F238E27FC236}">
                  <a16:creationId xmlns:a16="http://schemas.microsoft.com/office/drawing/2014/main" id="{F29DBD94-38D6-E84A-A04A-4B55AD62CDEA}"/>
                </a:ext>
              </a:extLst>
            </p:cNvPr>
            <p:cNvSpPr>
              <a:spLocks noChangeArrowheads="1"/>
            </p:cNvSpPr>
            <p:nvPr/>
          </p:nvSpPr>
          <p:spPr bwMode="auto">
            <a:xfrm>
              <a:off x="3576" y="3534"/>
              <a:ext cx="1297" cy="354"/>
            </a:xfrm>
            <a:prstGeom prst="ellipse">
              <a:avLst/>
            </a:prstGeom>
            <a:solidFill>
              <a:srgbClr val="B20000"/>
            </a:solidFill>
            <a:ln w="50800">
              <a:solidFill>
                <a:schemeClr val="tx1"/>
              </a:solidFill>
              <a:round/>
              <a:headEnd/>
              <a:tailEnd/>
            </a:ln>
            <a:effectLst>
              <a:outerShdw dist="81320" dir="3080412" algn="ctr" rotWithShape="0">
                <a:schemeClr val="bg2"/>
              </a:outerShdw>
            </a:effectLst>
          </p:spPr>
          <p:txBody>
            <a:bodyPr wrap="none" lIns="90487" tIns="44450" rIns="90487" bIns="44450" anchor="ctr"/>
            <a:lstStyle/>
            <a:p>
              <a:pPr algn="ctr"/>
              <a:endParaRPr lang="ko-KR" altLang="en-US" sz="1200" b="0" i="1">
                <a:solidFill>
                  <a:srgbClr val="DDEE5E"/>
                </a:solidFill>
                <a:latin typeface="Helvetica" pitchFamily="2" charset="0"/>
                <a:ea typeface="Gulim" panose="020B0600000101010101" pitchFamily="34" charset="-127"/>
              </a:endParaRPr>
            </a:p>
          </p:txBody>
        </p:sp>
        <p:sp>
          <p:nvSpPr>
            <p:cNvPr id="530436" name="Rectangle 4">
              <a:extLst>
                <a:ext uri="{FF2B5EF4-FFF2-40B4-BE49-F238E27FC236}">
                  <a16:creationId xmlns:a16="http://schemas.microsoft.com/office/drawing/2014/main" id="{8D30175D-4855-4F43-80C1-32A265790704}"/>
                </a:ext>
              </a:extLst>
            </p:cNvPr>
            <p:cNvSpPr>
              <a:spLocks noChangeArrowheads="1"/>
            </p:cNvSpPr>
            <p:nvPr/>
          </p:nvSpPr>
          <p:spPr bwMode="auto">
            <a:xfrm>
              <a:off x="3664" y="3600"/>
              <a:ext cx="1234" cy="248"/>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rgbClr val="C6082C"/>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sz="2000" i="1">
                  <a:solidFill>
                    <a:srgbClr val="DDEE5E"/>
                  </a:solidFill>
                  <a:latin typeface="Helvetica" pitchFamily="2" charset="0"/>
                  <a:ea typeface="Gulim" panose="020B0600000101010101" pitchFamily="34" charset="-127"/>
                </a:rPr>
                <a:t>BERKAT</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30468"/>
                                        </p:tgtEl>
                                        <p:attrNameLst>
                                          <p:attrName>style.visibility</p:attrName>
                                        </p:attrNameLst>
                                      </p:cBhvr>
                                      <p:to>
                                        <p:strVal val="visible"/>
                                      </p:to>
                                    </p:set>
                                    <p:anim calcmode="lin" valueType="num">
                                      <p:cBhvr additive="base">
                                        <p:cTn id="7" dur="500" fill="hold"/>
                                        <p:tgtEl>
                                          <p:spTgt spid="530468"/>
                                        </p:tgtEl>
                                        <p:attrNameLst>
                                          <p:attrName>ppt_x</p:attrName>
                                        </p:attrNameLst>
                                      </p:cBhvr>
                                      <p:tavLst>
                                        <p:tav tm="0">
                                          <p:val>
                                            <p:strVal val="0-#ppt_w/2"/>
                                          </p:val>
                                        </p:tav>
                                        <p:tav tm="100000">
                                          <p:val>
                                            <p:strVal val="#ppt_x"/>
                                          </p:val>
                                        </p:tav>
                                      </p:tavLst>
                                    </p:anim>
                                    <p:anim calcmode="lin" valueType="num">
                                      <p:cBhvr additive="base">
                                        <p:cTn id="8" dur="500" fill="hold"/>
                                        <p:tgtEl>
                                          <p:spTgt spid="5304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30434"/>
                                        </p:tgtEl>
                                        <p:attrNameLst>
                                          <p:attrName>style.visibility</p:attrName>
                                        </p:attrNameLst>
                                      </p:cBhvr>
                                      <p:to>
                                        <p:strVal val="visible"/>
                                      </p:to>
                                    </p:set>
                                    <p:animEffect transition="in" filter="dissolve">
                                      <p:cBhvr>
                                        <p:cTn id="13" dur="500"/>
                                        <p:tgtEl>
                                          <p:spTgt spid="53043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272" fill="hold" nodeType="clickEffect">
                                  <p:stCondLst>
                                    <p:cond delay="0"/>
                                  </p:stCondLst>
                                  <p:childTnLst>
                                    <p:set>
                                      <p:cBhvr>
                                        <p:cTn id="17" dur="1" fill="hold">
                                          <p:stCondLst>
                                            <p:cond delay="0"/>
                                          </p:stCondLst>
                                        </p:cTn>
                                        <p:tgtEl>
                                          <p:spTgt spid="530447"/>
                                        </p:tgtEl>
                                        <p:attrNameLst>
                                          <p:attrName>style.visibility</p:attrName>
                                        </p:attrNameLst>
                                      </p:cBhvr>
                                      <p:to>
                                        <p:strVal val="visible"/>
                                      </p:to>
                                    </p:set>
                                    <p:anim calcmode="lin" valueType="num">
                                      <p:cBhvr>
                                        <p:cTn id="18" dur="500" fill="hold"/>
                                        <p:tgtEl>
                                          <p:spTgt spid="530447"/>
                                        </p:tgtEl>
                                        <p:attrNameLst>
                                          <p:attrName>ppt_w</p:attrName>
                                        </p:attrNameLst>
                                      </p:cBhvr>
                                      <p:tavLst>
                                        <p:tav tm="0">
                                          <p:val>
                                            <p:strVal val="2/3*#ppt_w"/>
                                          </p:val>
                                        </p:tav>
                                        <p:tav tm="100000">
                                          <p:val>
                                            <p:strVal val="#ppt_w"/>
                                          </p:val>
                                        </p:tav>
                                      </p:tavLst>
                                    </p:anim>
                                    <p:anim calcmode="lin" valueType="num">
                                      <p:cBhvr>
                                        <p:cTn id="19" dur="500" fill="hold"/>
                                        <p:tgtEl>
                                          <p:spTgt spid="530447"/>
                                        </p:tgtEl>
                                        <p:attrNameLst>
                                          <p:attrName>ppt_h</p:attrName>
                                        </p:attrNameLst>
                                      </p:cBhvr>
                                      <p:tavLst>
                                        <p:tav tm="0">
                                          <p:val>
                                            <p:strVal val="2/3*#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30445"/>
                                        </p:tgtEl>
                                        <p:attrNameLst>
                                          <p:attrName>style.visibility</p:attrName>
                                        </p:attrNameLst>
                                      </p:cBhvr>
                                      <p:to>
                                        <p:strVal val="visible"/>
                                      </p:to>
                                    </p:set>
                                    <p:animEffect transition="in" filter="dissolve">
                                      <p:cBhvr>
                                        <p:cTn id="24" dur="500"/>
                                        <p:tgtEl>
                                          <p:spTgt spid="53044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272" fill="hold" nodeType="clickEffect">
                                  <p:stCondLst>
                                    <p:cond delay="0"/>
                                  </p:stCondLst>
                                  <p:childTnLst>
                                    <p:set>
                                      <p:cBhvr>
                                        <p:cTn id="28" dur="1" fill="hold">
                                          <p:stCondLst>
                                            <p:cond delay="0"/>
                                          </p:stCondLst>
                                        </p:cTn>
                                        <p:tgtEl>
                                          <p:spTgt spid="530448"/>
                                        </p:tgtEl>
                                        <p:attrNameLst>
                                          <p:attrName>style.visibility</p:attrName>
                                        </p:attrNameLst>
                                      </p:cBhvr>
                                      <p:to>
                                        <p:strVal val="visible"/>
                                      </p:to>
                                    </p:set>
                                    <p:anim calcmode="lin" valueType="num">
                                      <p:cBhvr>
                                        <p:cTn id="29" dur="500" fill="hold"/>
                                        <p:tgtEl>
                                          <p:spTgt spid="530448"/>
                                        </p:tgtEl>
                                        <p:attrNameLst>
                                          <p:attrName>ppt_w</p:attrName>
                                        </p:attrNameLst>
                                      </p:cBhvr>
                                      <p:tavLst>
                                        <p:tav tm="0">
                                          <p:val>
                                            <p:strVal val="2/3*#ppt_w"/>
                                          </p:val>
                                        </p:tav>
                                        <p:tav tm="100000">
                                          <p:val>
                                            <p:strVal val="#ppt_w"/>
                                          </p:val>
                                        </p:tav>
                                      </p:tavLst>
                                    </p:anim>
                                    <p:anim calcmode="lin" valueType="num">
                                      <p:cBhvr>
                                        <p:cTn id="30" dur="500" fill="hold"/>
                                        <p:tgtEl>
                                          <p:spTgt spid="530448"/>
                                        </p:tgtEl>
                                        <p:attrNameLst>
                                          <p:attrName>ppt_h</p:attrName>
                                        </p:attrNameLst>
                                      </p:cBhvr>
                                      <p:tavLst>
                                        <p:tav tm="0">
                                          <p:val>
                                            <p:strVal val="2/3*#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30469"/>
                                        </p:tgtEl>
                                        <p:attrNameLst>
                                          <p:attrName>style.visibility</p:attrName>
                                        </p:attrNameLst>
                                      </p:cBhvr>
                                      <p:to>
                                        <p:strVal val="visible"/>
                                      </p:to>
                                    </p:set>
                                    <p:animEffect transition="in" filter="dissolve">
                                      <p:cBhvr>
                                        <p:cTn id="35" dur="500"/>
                                        <p:tgtEl>
                                          <p:spTgt spid="53046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272" fill="hold" nodeType="clickEffect">
                                  <p:stCondLst>
                                    <p:cond delay="0"/>
                                  </p:stCondLst>
                                  <p:childTnLst>
                                    <p:set>
                                      <p:cBhvr>
                                        <p:cTn id="39" dur="1" fill="hold">
                                          <p:stCondLst>
                                            <p:cond delay="0"/>
                                          </p:stCondLst>
                                        </p:cTn>
                                        <p:tgtEl>
                                          <p:spTgt spid="530449"/>
                                        </p:tgtEl>
                                        <p:attrNameLst>
                                          <p:attrName>style.visibility</p:attrName>
                                        </p:attrNameLst>
                                      </p:cBhvr>
                                      <p:to>
                                        <p:strVal val="visible"/>
                                      </p:to>
                                    </p:set>
                                    <p:anim calcmode="lin" valueType="num">
                                      <p:cBhvr>
                                        <p:cTn id="40" dur="500" fill="hold"/>
                                        <p:tgtEl>
                                          <p:spTgt spid="530449"/>
                                        </p:tgtEl>
                                        <p:attrNameLst>
                                          <p:attrName>ppt_w</p:attrName>
                                        </p:attrNameLst>
                                      </p:cBhvr>
                                      <p:tavLst>
                                        <p:tav tm="0">
                                          <p:val>
                                            <p:strVal val="2/3*#ppt_w"/>
                                          </p:val>
                                        </p:tav>
                                        <p:tav tm="100000">
                                          <p:val>
                                            <p:strVal val="#ppt_w"/>
                                          </p:val>
                                        </p:tav>
                                      </p:tavLst>
                                    </p:anim>
                                    <p:anim calcmode="lin" valueType="num">
                                      <p:cBhvr>
                                        <p:cTn id="41" dur="500" fill="hold"/>
                                        <p:tgtEl>
                                          <p:spTgt spid="530449"/>
                                        </p:tgtEl>
                                        <p:attrNameLst>
                                          <p:attrName>ppt_h</p:attrName>
                                        </p:attrNameLst>
                                      </p:cBhvr>
                                      <p:tavLst>
                                        <p:tav tm="0">
                                          <p:val>
                                            <p:strVal val="2/3*#ppt_h"/>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nodeType="clickEffect">
                                  <p:stCondLst>
                                    <p:cond delay="0"/>
                                  </p:stCondLst>
                                  <p:childTnLst>
                                    <p:set>
                                      <p:cBhvr>
                                        <p:cTn id="45" dur="1" fill="hold">
                                          <p:stCondLst>
                                            <p:cond delay="0"/>
                                          </p:stCondLst>
                                        </p:cTn>
                                        <p:tgtEl>
                                          <p:spTgt spid="530470"/>
                                        </p:tgtEl>
                                        <p:attrNameLst>
                                          <p:attrName>style.visibility</p:attrName>
                                        </p:attrNameLst>
                                      </p:cBhvr>
                                      <p:to>
                                        <p:strVal val="visible"/>
                                      </p:to>
                                    </p:set>
                                    <p:anim calcmode="lin" valueType="num">
                                      <p:cBhvr additive="base">
                                        <p:cTn id="46" dur="500" fill="hold"/>
                                        <p:tgtEl>
                                          <p:spTgt spid="530470"/>
                                        </p:tgtEl>
                                        <p:attrNameLst>
                                          <p:attrName>ppt_x</p:attrName>
                                        </p:attrNameLst>
                                      </p:cBhvr>
                                      <p:tavLst>
                                        <p:tav tm="0">
                                          <p:val>
                                            <p:strVal val="0-#ppt_w/2"/>
                                          </p:val>
                                        </p:tav>
                                        <p:tav tm="100000">
                                          <p:val>
                                            <p:strVal val="#ppt_x"/>
                                          </p:val>
                                        </p:tav>
                                      </p:tavLst>
                                    </p:anim>
                                    <p:anim calcmode="lin" valueType="num">
                                      <p:cBhvr additive="base">
                                        <p:cTn id="47" dur="500" fill="hold"/>
                                        <p:tgtEl>
                                          <p:spTgt spid="5304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4" grpId="0" autoUpdateAnimBg="0"/>
      <p:bldP spid="530445" grpId="0" autoUpdateAnimBg="0"/>
      <p:bldP spid="530469"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7161" name="Picture 40" descr="Slide1">
            <a:extLst>
              <a:ext uri="{FF2B5EF4-FFF2-40B4-BE49-F238E27FC236}">
                <a16:creationId xmlns:a16="http://schemas.microsoft.com/office/drawing/2014/main" id="{8BFFBE90-EBBA-A347-9238-A22F4AA5F6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62" name="Rectangle 3">
            <a:extLst>
              <a:ext uri="{FF2B5EF4-FFF2-40B4-BE49-F238E27FC236}">
                <a16:creationId xmlns:a16="http://schemas.microsoft.com/office/drawing/2014/main" id="{2870E820-FED8-5840-BFC2-A1AE53CA1FA4}"/>
              </a:ext>
            </a:extLst>
          </p:cNvPr>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517124" name="Rectangle 4">
            <a:extLst>
              <a:ext uri="{FF2B5EF4-FFF2-40B4-BE49-F238E27FC236}">
                <a16:creationId xmlns:a16="http://schemas.microsoft.com/office/drawing/2014/main" id="{9717BDF9-F449-2A4E-AE64-4F8B6508813C}"/>
              </a:ext>
            </a:extLst>
          </p:cNvPr>
          <p:cNvSpPr>
            <a:spLocks noChangeArrowheads="1"/>
          </p:cNvSpPr>
          <p:nvPr/>
        </p:nvSpPr>
        <p:spPr bwMode="auto">
          <a:xfrm>
            <a:off x="1668463" y="458788"/>
            <a:ext cx="5599112" cy="1698625"/>
          </a:xfrm>
          <a:prstGeom prst="rect">
            <a:avLst/>
          </a:prstGeom>
          <a:noFill/>
          <a:ln>
            <a:noFill/>
          </a:ln>
          <a:effectLst>
            <a:outerShdw dist="102391" dir="178469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80000"/>
              </a:lnSpc>
            </a:pPr>
            <a:r>
              <a:rPr lang="en-US" altLang="en-US" sz="6600" i="1">
                <a:solidFill>
                  <a:schemeClr val="tx2"/>
                </a:solidFill>
                <a:latin typeface="Kosher-Normal" charset="0"/>
              </a:rPr>
              <a:t>PERJANJIAN ABRAHAM</a:t>
            </a:r>
            <a:endParaRPr lang="en-US" altLang="en-US" sz="7200" i="1">
              <a:solidFill>
                <a:schemeClr val="tx2"/>
              </a:solidFill>
              <a:latin typeface="Kosher-Normal" charset="0"/>
            </a:endParaRPr>
          </a:p>
        </p:txBody>
      </p:sp>
      <p:sp>
        <p:nvSpPr>
          <p:cNvPr id="517125" name="Rectangle 5">
            <a:extLst>
              <a:ext uri="{FF2B5EF4-FFF2-40B4-BE49-F238E27FC236}">
                <a16:creationId xmlns:a16="http://schemas.microsoft.com/office/drawing/2014/main" id="{20149E97-C7B1-BE4D-B79A-3A3ACB0813DC}"/>
              </a:ext>
            </a:extLst>
          </p:cNvPr>
          <p:cNvSpPr>
            <a:spLocks noChangeArrowheads="1"/>
          </p:cNvSpPr>
          <p:nvPr/>
        </p:nvSpPr>
        <p:spPr bwMode="auto">
          <a:xfrm>
            <a:off x="650875" y="681038"/>
            <a:ext cx="1881188" cy="15494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r>
              <a:rPr lang="en-US" altLang="en-US" sz="2400">
                <a:solidFill>
                  <a:srgbClr val="FD2558"/>
                </a:solidFill>
                <a:latin typeface="Helvetica" pitchFamily="2" charset="0"/>
              </a:rPr>
              <a:t>Panggilan ke Abraham        </a:t>
            </a:r>
            <a:r>
              <a:rPr lang="en-US" altLang="en-US" sz="2400">
                <a:latin typeface="Helvetica" pitchFamily="2" charset="0"/>
              </a:rPr>
              <a:t> Kej 12:1-3</a:t>
            </a:r>
          </a:p>
        </p:txBody>
      </p:sp>
      <p:sp>
        <p:nvSpPr>
          <p:cNvPr id="517126" name="Rectangle 6">
            <a:extLst>
              <a:ext uri="{FF2B5EF4-FFF2-40B4-BE49-F238E27FC236}">
                <a16:creationId xmlns:a16="http://schemas.microsoft.com/office/drawing/2014/main" id="{206F687B-0E8F-7F46-834B-0869E3E3EA5C}"/>
              </a:ext>
            </a:extLst>
          </p:cNvPr>
          <p:cNvSpPr>
            <a:spLocks noChangeArrowheads="1"/>
          </p:cNvSpPr>
          <p:nvPr/>
        </p:nvSpPr>
        <p:spPr bwMode="auto">
          <a:xfrm>
            <a:off x="1147763" y="3603625"/>
            <a:ext cx="1573212"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800" i="1">
                <a:solidFill>
                  <a:srgbClr val="5BFF5B"/>
                </a:solidFill>
                <a:latin typeface="Helvetica" pitchFamily="2" charset="0"/>
              </a:rPr>
              <a:t>TANAH</a:t>
            </a:r>
          </a:p>
        </p:txBody>
      </p:sp>
      <p:sp>
        <p:nvSpPr>
          <p:cNvPr id="517127" name="Rectangle 7">
            <a:extLst>
              <a:ext uri="{FF2B5EF4-FFF2-40B4-BE49-F238E27FC236}">
                <a16:creationId xmlns:a16="http://schemas.microsoft.com/office/drawing/2014/main" id="{C5B98BFA-379E-D246-81DD-44B8694911C4}"/>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wrap="none" anchor="ctr"/>
          <a:lstStyle/>
          <a:p>
            <a:endParaRPr lang="en-US"/>
          </a:p>
        </p:txBody>
      </p:sp>
      <p:sp>
        <p:nvSpPr>
          <p:cNvPr id="517128" name="Line 8">
            <a:extLst>
              <a:ext uri="{FF2B5EF4-FFF2-40B4-BE49-F238E27FC236}">
                <a16:creationId xmlns:a16="http://schemas.microsoft.com/office/drawing/2014/main" id="{4B57A72B-B313-F946-98C1-4CB0DE57ACC9}"/>
              </a:ext>
            </a:extLst>
          </p:cNvPr>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29" name="Line 9">
            <a:extLst>
              <a:ext uri="{FF2B5EF4-FFF2-40B4-BE49-F238E27FC236}">
                <a16:creationId xmlns:a16="http://schemas.microsoft.com/office/drawing/2014/main" id="{9FC3AB51-AA1F-7342-B55F-4E3BA3E908B5}"/>
              </a:ext>
            </a:extLst>
          </p:cNvPr>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30" name="Line 10">
            <a:extLst>
              <a:ext uri="{FF2B5EF4-FFF2-40B4-BE49-F238E27FC236}">
                <a16:creationId xmlns:a16="http://schemas.microsoft.com/office/drawing/2014/main" id="{F6923FB5-81C3-7143-9871-7A89E64C95E4}"/>
              </a:ext>
            </a:extLst>
          </p:cNvPr>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31" name="Line 11">
            <a:extLst>
              <a:ext uri="{FF2B5EF4-FFF2-40B4-BE49-F238E27FC236}">
                <a16:creationId xmlns:a16="http://schemas.microsoft.com/office/drawing/2014/main" id="{36B52B1B-3EF8-3240-81F8-29375F242564}"/>
              </a:ext>
            </a:extLst>
          </p:cNvPr>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32" name="Line 12">
            <a:extLst>
              <a:ext uri="{FF2B5EF4-FFF2-40B4-BE49-F238E27FC236}">
                <a16:creationId xmlns:a16="http://schemas.microsoft.com/office/drawing/2014/main" id="{C360FE34-3F95-5749-8740-C451605B67D7}"/>
              </a:ext>
            </a:extLst>
          </p:cNvPr>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33" name="Text Box 13">
            <a:extLst>
              <a:ext uri="{FF2B5EF4-FFF2-40B4-BE49-F238E27FC236}">
                <a16:creationId xmlns:a16="http://schemas.microsoft.com/office/drawing/2014/main" id="{C03D8636-277E-BE4F-A3E4-A32AEA064C5B}"/>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517134" name="Text Box 14">
            <a:extLst>
              <a:ext uri="{FF2B5EF4-FFF2-40B4-BE49-F238E27FC236}">
                <a16:creationId xmlns:a16="http://schemas.microsoft.com/office/drawing/2014/main" id="{3CB95219-1F07-9D4F-8F0B-68D2AD5C6CBA}"/>
              </a:ext>
            </a:extLst>
          </p:cNvPr>
          <p:cNvSpPr txBox="1">
            <a:spLocks noChangeArrowheads="1"/>
          </p:cNvSpPr>
          <p:nvPr/>
        </p:nvSpPr>
        <p:spPr bwMode="auto">
          <a:xfrm>
            <a:off x="6635750" y="649288"/>
            <a:ext cx="2193925" cy="82232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2400">
                <a:solidFill>
                  <a:srgbClr val="FD2558"/>
                </a:solidFill>
                <a:latin typeface="Helvetica" pitchFamily="2" charset="0"/>
              </a:rPr>
              <a:t>Perjanjian</a:t>
            </a:r>
            <a:r>
              <a:rPr lang="en-US" altLang="en-US" sz="2400">
                <a:latin typeface="Helvetica" pitchFamily="2" charset="0"/>
              </a:rPr>
              <a:t> Kej: 15:9-18</a:t>
            </a:r>
            <a:endParaRPr lang="en-US" altLang="en-US" sz="2000" b="0"/>
          </a:p>
        </p:txBody>
      </p:sp>
      <p:sp>
        <p:nvSpPr>
          <p:cNvPr id="517135" name="Rectangle 15">
            <a:extLst>
              <a:ext uri="{FF2B5EF4-FFF2-40B4-BE49-F238E27FC236}">
                <a16:creationId xmlns:a16="http://schemas.microsoft.com/office/drawing/2014/main" id="{9EAA2783-D548-604E-8861-610CC394212C}"/>
              </a:ext>
            </a:extLst>
          </p:cNvPr>
          <p:cNvSpPr>
            <a:spLocks noChangeArrowheads="1"/>
          </p:cNvSpPr>
          <p:nvPr/>
        </p:nvSpPr>
        <p:spPr bwMode="auto">
          <a:xfrm>
            <a:off x="3884613" y="3582988"/>
            <a:ext cx="1571625"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800" i="1">
                <a:solidFill>
                  <a:srgbClr val="5BFF5B"/>
                </a:solidFill>
                <a:latin typeface="Helvetica" pitchFamily="2" charset="0"/>
              </a:rPr>
              <a:t>BENIH</a:t>
            </a:r>
          </a:p>
        </p:txBody>
      </p:sp>
      <p:sp>
        <p:nvSpPr>
          <p:cNvPr id="517136" name="Rectangle 16">
            <a:extLst>
              <a:ext uri="{FF2B5EF4-FFF2-40B4-BE49-F238E27FC236}">
                <a16:creationId xmlns:a16="http://schemas.microsoft.com/office/drawing/2014/main" id="{B014BE68-FBE2-DB4D-9DD4-AA93C63F1C25}"/>
              </a:ext>
            </a:extLst>
          </p:cNvPr>
          <p:cNvSpPr>
            <a:spLocks noChangeArrowheads="1"/>
          </p:cNvSpPr>
          <p:nvPr/>
        </p:nvSpPr>
        <p:spPr bwMode="auto">
          <a:xfrm>
            <a:off x="6118225" y="3598863"/>
            <a:ext cx="2487613"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800" i="1">
                <a:solidFill>
                  <a:srgbClr val="5BFF5B"/>
                </a:solidFill>
                <a:latin typeface="Helvetica" pitchFamily="2" charset="0"/>
              </a:rPr>
              <a:t>BERKAT</a:t>
            </a:r>
          </a:p>
        </p:txBody>
      </p:sp>
      <p:sp>
        <p:nvSpPr>
          <p:cNvPr id="517137" name="Rectangle 17">
            <a:extLst>
              <a:ext uri="{FF2B5EF4-FFF2-40B4-BE49-F238E27FC236}">
                <a16:creationId xmlns:a16="http://schemas.microsoft.com/office/drawing/2014/main" id="{E61CE983-A87D-FA49-86EC-6A5219B3DD28}"/>
              </a:ext>
            </a:extLst>
          </p:cNvPr>
          <p:cNvSpPr>
            <a:spLocks noChangeArrowheads="1"/>
          </p:cNvSpPr>
          <p:nvPr/>
        </p:nvSpPr>
        <p:spPr bwMode="auto">
          <a:xfrm>
            <a:off x="1104900" y="4032250"/>
            <a:ext cx="1352550"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000">
                <a:latin typeface="Helvetica" pitchFamily="2" charset="0"/>
              </a:rPr>
              <a:t>Kej 12:1</a:t>
            </a:r>
          </a:p>
        </p:txBody>
      </p:sp>
      <p:sp>
        <p:nvSpPr>
          <p:cNvPr id="517138" name="Rectangle 18">
            <a:extLst>
              <a:ext uri="{FF2B5EF4-FFF2-40B4-BE49-F238E27FC236}">
                <a16:creationId xmlns:a16="http://schemas.microsoft.com/office/drawing/2014/main" id="{7F32641B-F099-4D4D-9DF4-0C8C3C65B46F}"/>
              </a:ext>
            </a:extLst>
          </p:cNvPr>
          <p:cNvSpPr>
            <a:spLocks noChangeArrowheads="1"/>
          </p:cNvSpPr>
          <p:nvPr/>
        </p:nvSpPr>
        <p:spPr bwMode="auto">
          <a:xfrm>
            <a:off x="3817938" y="4035425"/>
            <a:ext cx="151447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000">
                <a:latin typeface="Helvetica" pitchFamily="2" charset="0"/>
              </a:rPr>
              <a:t>Kej 12:2</a:t>
            </a:r>
          </a:p>
        </p:txBody>
      </p:sp>
      <p:sp>
        <p:nvSpPr>
          <p:cNvPr id="517139" name="Rectangle 19">
            <a:extLst>
              <a:ext uri="{FF2B5EF4-FFF2-40B4-BE49-F238E27FC236}">
                <a16:creationId xmlns:a16="http://schemas.microsoft.com/office/drawing/2014/main" id="{4548D48F-02CA-7D46-A29A-626EF5349217}"/>
              </a:ext>
            </a:extLst>
          </p:cNvPr>
          <p:cNvSpPr>
            <a:spLocks noChangeArrowheads="1"/>
          </p:cNvSpPr>
          <p:nvPr/>
        </p:nvSpPr>
        <p:spPr bwMode="auto">
          <a:xfrm>
            <a:off x="6551613" y="4043363"/>
            <a:ext cx="1487487"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000">
                <a:latin typeface="Helvetica" pitchFamily="2" charset="0"/>
              </a:rPr>
              <a:t>Kej 12:3</a:t>
            </a:r>
          </a:p>
        </p:txBody>
      </p:sp>
      <p:sp>
        <p:nvSpPr>
          <p:cNvPr id="517140" name="Rectangle 20">
            <a:extLst>
              <a:ext uri="{FF2B5EF4-FFF2-40B4-BE49-F238E27FC236}">
                <a16:creationId xmlns:a16="http://schemas.microsoft.com/office/drawing/2014/main" id="{B2F0C85E-6369-0A46-9E4A-003F22978475}"/>
              </a:ext>
            </a:extLst>
          </p:cNvPr>
          <p:cNvSpPr>
            <a:spLocks noChangeArrowheads="1"/>
          </p:cNvSpPr>
          <p:nvPr/>
        </p:nvSpPr>
        <p:spPr bwMode="auto">
          <a:xfrm>
            <a:off x="315913" y="6365875"/>
            <a:ext cx="8634412" cy="45402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2400" i="1">
                <a:solidFill>
                  <a:srgbClr val="FFFF39"/>
                </a:solidFill>
                <a:latin typeface="Helvetica" pitchFamily="2" charset="0"/>
              </a:rPr>
              <a:t>PENOPANG wahyu Allah</a:t>
            </a:r>
          </a:p>
        </p:txBody>
      </p:sp>
      <p:sp>
        <p:nvSpPr>
          <p:cNvPr id="517141" name="Line 21">
            <a:extLst>
              <a:ext uri="{FF2B5EF4-FFF2-40B4-BE49-F238E27FC236}">
                <a16:creationId xmlns:a16="http://schemas.microsoft.com/office/drawing/2014/main" id="{DE8C02AE-632A-8D48-A0FF-B17B025658A1}"/>
              </a:ext>
            </a:extLst>
          </p:cNvPr>
          <p:cNvSpPr>
            <a:spLocks noChangeShapeType="1"/>
          </p:cNvSpPr>
          <p:nvPr/>
        </p:nvSpPr>
        <p:spPr bwMode="auto">
          <a:xfrm flipH="1">
            <a:off x="1873250" y="2043113"/>
            <a:ext cx="1362075" cy="1563687"/>
          </a:xfrm>
          <a:prstGeom prst="line">
            <a:avLst/>
          </a:prstGeom>
          <a:noFill/>
          <a:ln w="76200" cmpd="tri">
            <a:solidFill>
              <a:schemeClr val="hlink"/>
            </a:solidFill>
            <a:round/>
            <a:headEnd/>
            <a:tailEnd/>
          </a:ln>
          <a:effectLst>
            <a:outerShdw dist="80322" dir="1106097"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17142" name="Line 22">
            <a:extLst>
              <a:ext uri="{FF2B5EF4-FFF2-40B4-BE49-F238E27FC236}">
                <a16:creationId xmlns:a16="http://schemas.microsoft.com/office/drawing/2014/main" id="{DC365605-6A10-9345-B3F3-5EA503148234}"/>
              </a:ext>
            </a:extLst>
          </p:cNvPr>
          <p:cNvSpPr>
            <a:spLocks noChangeShapeType="1"/>
          </p:cNvSpPr>
          <p:nvPr/>
        </p:nvSpPr>
        <p:spPr bwMode="auto">
          <a:xfrm>
            <a:off x="5913438" y="2036763"/>
            <a:ext cx="1282700" cy="1590675"/>
          </a:xfrm>
          <a:prstGeom prst="line">
            <a:avLst/>
          </a:prstGeom>
          <a:noFill/>
          <a:ln w="76200" cmpd="tri">
            <a:solidFill>
              <a:schemeClr val="hlink"/>
            </a:solidFill>
            <a:round/>
            <a:headEnd/>
            <a:tailEnd/>
          </a:ln>
          <a:effectLst>
            <a:outerShdw dist="80322" dir="1106097"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17143" name="Line 23">
            <a:extLst>
              <a:ext uri="{FF2B5EF4-FFF2-40B4-BE49-F238E27FC236}">
                <a16:creationId xmlns:a16="http://schemas.microsoft.com/office/drawing/2014/main" id="{55DDCB02-E6ED-D94B-AD9F-DDBE8FE7344D}"/>
              </a:ext>
            </a:extLst>
          </p:cNvPr>
          <p:cNvSpPr>
            <a:spLocks noChangeShapeType="1"/>
          </p:cNvSpPr>
          <p:nvPr/>
        </p:nvSpPr>
        <p:spPr bwMode="auto">
          <a:xfrm flipH="1">
            <a:off x="4560888" y="2122488"/>
            <a:ext cx="0" cy="1417637"/>
          </a:xfrm>
          <a:prstGeom prst="line">
            <a:avLst/>
          </a:prstGeom>
          <a:noFill/>
          <a:ln w="76200" cmpd="tri">
            <a:solidFill>
              <a:schemeClr val="hlink"/>
            </a:solidFill>
            <a:round/>
            <a:headEnd/>
            <a:tailEnd/>
          </a:ln>
          <a:effectLst>
            <a:outerShdw dist="80322" dir="1106097"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517147" name="Group 27">
            <a:extLst>
              <a:ext uri="{FF2B5EF4-FFF2-40B4-BE49-F238E27FC236}">
                <a16:creationId xmlns:a16="http://schemas.microsoft.com/office/drawing/2014/main" id="{F5BBD5DD-D949-4F48-94D0-3954D65B7594}"/>
              </a:ext>
            </a:extLst>
          </p:cNvPr>
          <p:cNvGrpSpPr>
            <a:grpSpLocks/>
          </p:cNvGrpSpPr>
          <p:nvPr/>
        </p:nvGrpSpPr>
        <p:grpSpPr bwMode="auto">
          <a:xfrm>
            <a:off x="190500" y="1152525"/>
            <a:ext cx="307975" cy="4992688"/>
            <a:chOff x="120" y="726"/>
            <a:chExt cx="194" cy="3145"/>
          </a:xfrm>
        </p:grpSpPr>
        <p:sp>
          <p:nvSpPr>
            <p:cNvPr id="517148" name="AutoShape 28">
              <a:extLst>
                <a:ext uri="{FF2B5EF4-FFF2-40B4-BE49-F238E27FC236}">
                  <a16:creationId xmlns:a16="http://schemas.microsoft.com/office/drawing/2014/main" id="{F09AF4E9-81F5-6B4B-A743-F833A9CA42B3}"/>
                </a:ext>
              </a:extLst>
            </p:cNvPr>
            <p:cNvSpPr>
              <a:spLocks noChangeArrowheads="1"/>
            </p:cNvSpPr>
            <p:nvPr/>
          </p:nvSpPr>
          <p:spPr bwMode="auto">
            <a:xfrm>
              <a:off x="128" y="72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49" name="AutoShape 29">
              <a:extLst>
                <a:ext uri="{FF2B5EF4-FFF2-40B4-BE49-F238E27FC236}">
                  <a16:creationId xmlns:a16="http://schemas.microsoft.com/office/drawing/2014/main" id="{ACEEC26D-E18E-794D-B729-E993F1691894}"/>
                </a:ext>
              </a:extLst>
            </p:cNvPr>
            <p:cNvSpPr>
              <a:spLocks noChangeArrowheads="1"/>
            </p:cNvSpPr>
            <p:nvPr/>
          </p:nvSpPr>
          <p:spPr bwMode="auto">
            <a:xfrm>
              <a:off x="128" y="171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50" name="AutoShape 30">
              <a:extLst>
                <a:ext uri="{FF2B5EF4-FFF2-40B4-BE49-F238E27FC236}">
                  <a16:creationId xmlns:a16="http://schemas.microsoft.com/office/drawing/2014/main" id="{E69C977A-D864-FB4B-B717-BBBB2D2995C6}"/>
                </a:ext>
              </a:extLst>
            </p:cNvPr>
            <p:cNvSpPr>
              <a:spLocks noChangeArrowheads="1"/>
            </p:cNvSpPr>
            <p:nvPr/>
          </p:nvSpPr>
          <p:spPr bwMode="auto">
            <a:xfrm>
              <a:off x="120" y="245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51" name="AutoShape 31">
              <a:extLst>
                <a:ext uri="{FF2B5EF4-FFF2-40B4-BE49-F238E27FC236}">
                  <a16:creationId xmlns:a16="http://schemas.microsoft.com/office/drawing/2014/main" id="{C0AC5BB3-4BFC-7045-ABD6-193AE7075663}"/>
                </a:ext>
              </a:extLst>
            </p:cNvPr>
            <p:cNvSpPr>
              <a:spLocks noChangeArrowheads="1"/>
            </p:cNvSpPr>
            <p:nvPr/>
          </p:nvSpPr>
          <p:spPr bwMode="auto">
            <a:xfrm>
              <a:off x="128" y="369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7156" name="Rectangle 36">
            <a:extLst>
              <a:ext uri="{FF2B5EF4-FFF2-40B4-BE49-F238E27FC236}">
                <a16:creationId xmlns:a16="http://schemas.microsoft.com/office/drawing/2014/main" id="{85E7B328-0645-4649-B7FF-094E65B86089}"/>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40</a:t>
            </a:r>
          </a:p>
        </p:txBody>
      </p:sp>
      <p:sp>
        <p:nvSpPr>
          <p:cNvPr id="517157" name="Text Box 37">
            <a:extLst>
              <a:ext uri="{FF2B5EF4-FFF2-40B4-BE49-F238E27FC236}">
                <a16:creationId xmlns:a16="http://schemas.microsoft.com/office/drawing/2014/main" id="{3F0802E4-84BB-8C4C-89CC-233F794BC1A9}"/>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©2006 TBBMI</a:t>
            </a:r>
          </a:p>
        </p:txBody>
      </p:sp>
      <p:sp>
        <p:nvSpPr>
          <p:cNvPr id="517159" name="Text Box 39">
            <a:extLst>
              <a:ext uri="{FF2B5EF4-FFF2-40B4-BE49-F238E27FC236}">
                <a16:creationId xmlns:a16="http://schemas.microsoft.com/office/drawing/2014/main" id="{0C4C4376-AF64-C148-A7C6-F9F3012D5EA4}"/>
              </a:ext>
            </a:extLst>
          </p:cNvPr>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rPr>
              <a:t>2</a:t>
            </a:r>
          </a:p>
        </p:txBody>
      </p:sp>
      <p:sp>
        <p:nvSpPr>
          <p:cNvPr id="554005" name="Rectangle 21">
            <a:extLst>
              <a:ext uri="{FF2B5EF4-FFF2-40B4-BE49-F238E27FC236}">
                <a16:creationId xmlns:a16="http://schemas.microsoft.com/office/drawing/2014/main" id="{0793B4A8-48D4-B746-9130-9113E55B298E}"/>
              </a:ext>
            </a:extLst>
          </p:cNvPr>
          <p:cNvSpPr>
            <a:spLocks noChangeArrowheads="1"/>
          </p:cNvSpPr>
          <p:nvPr/>
        </p:nvSpPr>
        <p:spPr bwMode="auto">
          <a:xfrm>
            <a:off x="7483475" y="6526213"/>
            <a:ext cx="808038"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9.65.05a.</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7126"/>
                                        </p:tgtEl>
                                        <p:attrNameLst>
                                          <p:attrName>style.visibility</p:attrName>
                                        </p:attrNameLst>
                                      </p:cBhvr>
                                      <p:to>
                                        <p:strVal val="visible"/>
                                      </p:to>
                                    </p:set>
                                    <p:animEffect transition="in" filter="dissolve">
                                      <p:cBhvr>
                                        <p:cTn id="7" dur="500"/>
                                        <p:tgtEl>
                                          <p:spTgt spid="51712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7137"/>
                                        </p:tgtEl>
                                        <p:attrNameLst>
                                          <p:attrName>style.visibility</p:attrName>
                                        </p:attrNameLst>
                                      </p:cBhvr>
                                      <p:to>
                                        <p:strVal val="visible"/>
                                      </p:to>
                                    </p:set>
                                    <p:animEffect transition="in" filter="dissolve">
                                      <p:cBhvr>
                                        <p:cTn id="11" dur="500"/>
                                        <p:tgtEl>
                                          <p:spTgt spid="51713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17135"/>
                                        </p:tgtEl>
                                        <p:attrNameLst>
                                          <p:attrName>style.visibility</p:attrName>
                                        </p:attrNameLst>
                                      </p:cBhvr>
                                      <p:to>
                                        <p:strVal val="visible"/>
                                      </p:to>
                                    </p:set>
                                    <p:animEffect transition="in" filter="dissolve">
                                      <p:cBhvr>
                                        <p:cTn id="16" dur="500"/>
                                        <p:tgtEl>
                                          <p:spTgt spid="517135"/>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517138"/>
                                        </p:tgtEl>
                                        <p:attrNameLst>
                                          <p:attrName>style.visibility</p:attrName>
                                        </p:attrNameLst>
                                      </p:cBhvr>
                                      <p:to>
                                        <p:strVal val="visible"/>
                                      </p:to>
                                    </p:set>
                                    <p:animEffect transition="in" filter="dissolve">
                                      <p:cBhvr>
                                        <p:cTn id="20" dur="500"/>
                                        <p:tgtEl>
                                          <p:spTgt spid="51713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17136"/>
                                        </p:tgtEl>
                                        <p:attrNameLst>
                                          <p:attrName>style.visibility</p:attrName>
                                        </p:attrNameLst>
                                      </p:cBhvr>
                                      <p:to>
                                        <p:strVal val="visible"/>
                                      </p:to>
                                    </p:set>
                                    <p:animEffect transition="in" filter="dissolve">
                                      <p:cBhvr>
                                        <p:cTn id="25" dur="500"/>
                                        <p:tgtEl>
                                          <p:spTgt spid="51713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517139"/>
                                        </p:tgtEl>
                                        <p:attrNameLst>
                                          <p:attrName>style.visibility</p:attrName>
                                        </p:attrNameLst>
                                      </p:cBhvr>
                                      <p:to>
                                        <p:strVal val="visible"/>
                                      </p:to>
                                    </p:set>
                                    <p:animEffect transition="in" filter="dissolve">
                                      <p:cBhvr>
                                        <p:cTn id="29" dur="500"/>
                                        <p:tgtEl>
                                          <p:spTgt spid="517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utoUpdateAnimBg="0"/>
      <p:bldP spid="517135" grpId="0" autoUpdateAnimBg="0"/>
      <p:bldP spid="517136" grpId="0" autoUpdateAnimBg="0"/>
      <p:bldP spid="517137" grpId="0" autoUpdateAnimBg="0"/>
      <p:bldP spid="517138" grpId="0" autoUpdateAnimBg="0"/>
      <p:bldP spid="517139"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21" name="Rectangle 5">
            <a:extLst>
              <a:ext uri="{FF2B5EF4-FFF2-40B4-BE49-F238E27FC236}">
                <a16:creationId xmlns:a16="http://schemas.microsoft.com/office/drawing/2014/main" id="{AAAAEFFE-0BBC-AB45-BCBD-EEA1B00574F1}"/>
              </a:ext>
            </a:extLst>
          </p:cNvPr>
          <p:cNvSpPr>
            <a:spLocks noChangeArrowheads="1"/>
          </p:cNvSpPr>
          <p:nvPr/>
        </p:nvSpPr>
        <p:spPr bwMode="auto">
          <a:xfrm>
            <a:off x="0" y="0"/>
            <a:ext cx="9144000" cy="6858000"/>
          </a:xfrm>
          <a:prstGeom prst="rect">
            <a:avLst/>
          </a:prstGeom>
          <a:solidFill>
            <a:srgbClr val="10101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18" name="Rectangle 2">
            <a:extLst>
              <a:ext uri="{FF2B5EF4-FFF2-40B4-BE49-F238E27FC236}">
                <a16:creationId xmlns:a16="http://schemas.microsoft.com/office/drawing/2014/main" id="{352DFE9A-B8A2-0542-9EA5-B657D7350673}"/>
              </a:ext>
            </a:extLst>
          </p:cNvPr>
          <p:cNvSpPr>
            <a:spLocks noChangeArrowheads="1"/>
          </p:cNvSpPr>
          <p:nvPr/>
        </p:nvSpPr>
        <p:spPr bwMode="auto">
          <a:xfrm>
            <a:off x="685800" y="852488"/>
            <a:ext cx="7847013" cy="570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45791" dir="3378596" algn="ctr" rotWithShape="0">
                    <a:schemeClr val="bg2"/>
                  </a:outerShdw>
                </a:effectLst>
              </a14:hiddenEffects>
            </a:ext>
          </a:extLst>
        </p:spPr>
        <p:txBody>
          <a:bodyPr lIns="90487" tIns="44450" rIns="90487" bIns="44450">
            <a:spAutoFit/>
          </a:bodyPr>
          <a:lstStyle/>
          <a:p>
            <a:endParaRPr lang="en-US" altLang="en-US" sz="3200">
              <a:solidFill>
                <a:schemeClr val="accent2"/>
              </a:solidFill>
              <a:latin typeface="Times New Roman" panose="02020603050405020304" pitchFamily="18" charset="0"/>
            </a:endParaRPr>
          </a:p>
          <a:p>
            <a:r>
              <a:rPr lang="en-US" altLang="en-US" sz="2800">
                <a:solidFill>
                  <a:schemeClr val="accent2"/>
                </a:solidFill>
                <a:latin typeface="Times New Roman" panose="02020603050405020304" pitchFamily="18" charset="0"/>
              </a:rPr>
              <a:t>	 </a:t>
            </a:r>
            <a:r>
              <a:rPr lang="en-US" altLang="en-US" sz="2800" baseline="30000">
                <a:solidFill>
                  <a:schemeClr val="accent2"/>
                </a:solidFill>
                <a:latin typeface="Times New Roman" panose="02020603050405020304" pitchFamily="18" charset="0"/>
              </a:rPr>
              <a:t>1</a:t>
            </a:r>
            <a:r>
              <a:rPr lang="en-US" altLang="en-US" sz="2400">
                <a:solidFill>
                  <a:schemeClr val="accent2"/>
                </a:solidFill>
                <a:latin typeface="Times New Roman" panose="02020603050405020304" pitchFamily="18" charset="0"/>
              </a:rPr>
              <a:t> “</a:t>
            </a:r>
            <a:r>
              <a:rPr lang="en-US" altLang="en-US" sz="2800">
                <a:solidFill>
                  <a:schemeClr val="accent2"/>
                </a:solidFill>
                <a:latin typeface="Times New Roman" panose="02020603050405020304" pitchFamily="18" charset="0"/>
              </a:rPr>
              <a:t> Tuhan berkata kepada Abraham, </a:t>
            </a:r>
          </a:p>
          <a:p>
            <a:r>
              <a:rPr lang="en-US" altLang="en-US" sz="2800">
                <a:solidFill>
                  <a:schemeClr val="accent2"/>
                </a:solidFill>
                <a:latin typeface="Times New Roman" panose="02020603050405020304" pitchFamily="18" charset="0"/>
              </a:rPr>
              <a:t>        “Tinggalkanlah negerimu , bangsamu dan, 	rumah bapamu dan pergilah ke negeri 	yang kutunjukkan kepadamu.</a:t>
            </a:r>
          </a:p>
          <a:p>
            <a:r>
              <a:rPr lang="en-US" altLang="en-US" sz="2000">
                <a:solidFill>
                  <a:schemeClr val="accent2"/>
                </a:solidFill>
                <a:latin typeface="Times New Roman" panose="02020603050405020304" pitchFamily="18" charset="0"/>
              </a:rPr>
              <a:t>	 </a:t>
            </a:r>
            <a:r>
              <a:rPr lang="en-US" altLang="en-US" sz="2800" baseline="30000">
                <a:solidFill>
                  <a:schemeClr val="accent2"/>
                </a:solidFill>
                <a:latin typeface="Times New Roman" panose="02020603050405020304" pitchFamily="18" charset="0"/>
              </a:rPr>
              <a:t>2</a:t>
            </a:r>
            <a:r>
              <a:rPr lang="en-US" altLang="en-US" sz="2800">
                <a:solidFill>
                  <a:schemeClr val="accent2"/>
                </a:solidFill>
                <a:latin typeface="Times New Roman" panose="02020603050405020304" pitchFamily="18" charset="0"/>
              </a:rPr>
              <a:t>“Aku akan menjadikanmu bangsa yang 	besar dan Aku akan memberkatimu; </a:t>
            </a:r>
          </a:p>
          <a:p>
            <a:r>
              <a:rPr lang="en-US" altLang="en-US" sz="2800">
                <a:solidFill>
                  <a:schemeClr val="accent2"/>
                </a:solidFill>
                <a:latin typeface="Times New Roman" panose="02020603050405020304" pitchFamily="18" charset="0"/>
              </a:rPr>
              <a:t>	   Aku akan menjadikan namamu besar ,</a:t>
            </a:r>
          </a:p>
          <a:p>
            <a:r>
              <a:rPr lang="en-US" altLang="en-US" sz="2800">
                <a:solidFill>
                  <a:schemeClr val="accent2"/>
                </a:solidFill>
                <a:latin typeface="Times New Roman" panose="02020603050405020304" pitchFamily="18" charset="0"/>
              </a:rPr>
              <a:t>	 dan engkau akan menjadi saluran 	berkat.</a:t>
            </a:r>
          </a:p>
          <a:p>
            <a:r>
              <a:rPr lang="en-US" altLang="en-US" sz="2800">
                <a:solidFill>
                  <a:schemeClr val="accent2"/>
                </a:solidFill>
                <a:latin typeface="Times New Roman" panose="02020603050405020304" pitchFamily="18" charset="0"/>
              </a:rPr>
              <a:t>	 </a:t>
            </a:r>
            <a:r>
              <a:rPr lang="en-US" altLang="en-US" sz="2800" baseline="30000">
                <a:solidFill>
                  <a:schemeClr val="accent2"/>
                </a:solidFill>
                <a:latin typeface="Times New Roman" panose="02020603050405020304" pitchFamily="18" charset="0"/>
              </a:rPr>
              <a:t>3</a:t>
            </a:r>
            <a:r>
              <a:rPr lang="en-US" altLang="en-US" sz="2800">
                <a:solidFill>
                  <a:schemeClr val="accent2"/>
                </a:solidFill>
                <a:latin typeface="Times New Roman" panose="02020603050405020304" pitchFamily="18" charset="0"/>
              </a:rPr>
              <a:t> Aku akan memberkati mereka yang 	memberkatimu dan mengutuk mereka yang 	mengutukmu</a:t>
            </a:r>
            <a:r>
              <a:rPr lang="en-US" altLang="en-US" sz="2800" i="1">
                <a:solidFill>
                  <a:schemeClr val="accent2"/>
                </a:solidFill>
                <a:latin typeface="Times New Roman" panose="02020603050405020304" pitchFamily="18" charset="0"/>
              </a:rPr>
              <a:t>; dan semua bangsa di bumi</a:t>
            </a:r>
          </a:p>
          <a:p>
            <a:r>
              <a:rPr lang="en-US" altLang="en-US" sz="2800" i="1">
                <a:solidFill>
                  <a:schemeClr val="accent2"/>
                </a:solidFill>
                <a:latin typeface="Times New Roman" panose="02020603050405020304" pitchFamily="18" charset="0"/>
              </a:rPr>
              <a:t>	akan diberkati melalui engkau.  </a:t>
            </a:r>
            <a:endParaRPr lang="en-US" altLang="en-US" sz="2800">
              <a:solidFill>
                <a:schemeClr val="accent2"/>
              </a:solidFill>
              <a:latin typeface="Times New Roman" panose="02020603050405020304" pitchFamily="18" charset="0"/>
            </a:endParaRPr>
          </a:p>
        </p:txBody>
      </p:sp>
      <p:sp>
        <p:nvSpPr>
          <p:cNvPr id="521219" name="Rectangle 3">
            <a:extLst>
              <a:ext uri="{FF2B5EF4-FFF2-40B4-BE49-F238E27FC236}">
                <a16:creationId xmlns:a16="http://schemas.microsoft.com/office/drawing/2014/main" id="{4999D3DE-89C9-FF4A-874B-04BA247E4A3C}"/>
              </a:ext>
            </a:extLst>
          </p:cNvPr>
          <p:cNvSpPr>
            <a:spLocks noChangeArrowheads="1"/>
          </p:cNvSpPr>
          <p:nvPr/>
        </p:nvSpPr>
        <p:spPr bwMode="auto">
          <a:xfrm>
            <a:off x="952500" y="3175"/>
            <a:ext cx="7173913" cy="10636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3200">
                <a:solidFill>
                  <a:srgbClr val="DDEE5E"/>
                </a:solidFill>
                <a:latin typeface="Times New Roman" panose="02020603050405020304" pitchFamily="18" charset="0"/>
              </a:rPr>
              <a:t>Kejadian 12: 1-3</a:t>
            </a:r>
          </a:p>
          <a:p>
            <a:pPr algn="ctr"/>
            <a:r>
              <a:rPr lang="en-US" altLang="en-US" sz="3200">
                <a:solidFill>
                  <a:srgbClr val="DDEE5E"/>
                </a:solidFill>
                <a:latin typeface="Times New Roman" panose="02020603050405020304" pitchFamily="18" charset="0"/>
              </a:rPr>
              <a:t>JANJI-JANJI KEPADA ABRAHAM</a:t>
            </a:r>
          </a:p>
        </p:txBody>
      </p:sp>
      <p:sp>
        <p:nvSpPr>
          <p:cNvPr id="521220" name="Text Box 4">
            <a:extLst>
              <a:ext uri="{FF2B5EF4-FFF2-40B4-BE49-F238E27FC236}">
                <a16:creationId xmlns:a16="http://schemas.microsoft.com/office/drawing/2014/main" id="{B0F613A7-C8A0-764F-9AB7-91CEE90E407B}"/>
              </a:ext>
            </a:extLst>
          </p:cNvPr>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A27C"/>
              </a:solidFill>
            </a:endParaRPr>
          </a:p>
        </p:txBody>
      </p:sp>
      <p:sp>
        <p:nvSpPr>
          <p:cNvPr id="521225" name="Text Box 9">
            <a:extLst>
              <a:ext uri="{FF2B5EF4-FFF2-40B4-BE49-F238E27FC236}">
                <a16:creationId xmlns:a16="http://schemas.microsoft.com/office/drawing/2014/main" id="{FA364EFF-CBBF-894D-B421-672DD2FD9C34}"/>
              </a:ext>
            </a:extLst>
          </p:cNvPr>
          <p:cNvSpPr txBox="1">
            <a:spLocks noChangeArrowheads="1"/>
          </p:cNvSpPr>
          <p:nvPr/>
        </p:nvSpPr>
        <p:spPr bwMode="auto">
          <a:xfrm>
            <a:off x="863600" y="1760538"/>
            <a:ext cx="7585075" cy="338296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7200">
                <a:solidFill>
                  <a:srgbClr val="FBF43D"/>
                </a:solidFill>
              </a:rPr>
              <a:t>Lihatlah kata kata ini sekali lagi …</a:t>
            </a:r>
            <a:endParaRPr lang="en-US" altLang="en-US" sz="5400">
              <a:solidFill>
                <a:srgbClr val="FBF43D"/>
              </a:solidFill>
            </a:endParaRPr>
          </a:p>
        </p:txBody>
      </p:sp>
      <p:sp>
        <p:nvSpPr>
          <p:cNvPr id="521228" name="Rectangle 12">
            <a:extLst>
              <a:ext uri="{FF2B5EF4-FFF2-40B4-BE49-F238E27FC236}">
                <a16:creationId xmlns:a16="http://schemas.microsoft.com/office/drawing/2014/main" id="{528329F0-72CE-B84F-96FA-06C123DC3AB0}"/>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41</a:t>
            </a:r>
          </a:p>
        </p:txBody>
      </p:sp>
    </p:spTree>
  </p:cSld>
  <p:clrMapOvr>
    <a:masterClrMapping/>
  </p:clrMapOvr>
  <p:transition>
    <p:wheel spokes="0"/>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7" name="Rectangle 3">
            <a:extLst>
              <a:ext uri="{FF2B5EF4-FFF2-40B4-BE49-F238E27FC236}">
                <a16:creationId xmlns:a16="http://schemas.microsoft.com/office/drawing/2014/main" id="{E04ADA85-F4FB-0042-9CB1-6AF8A58C55D9}"/>
              </a:ext>
            </a:extLst>
          </p:cNvPr>
          <p:cNvSpPr>
            <a:spLocks noChangeArrowheads="1"/>
          </p:cNvSpPr>
          <p:nvPr/>
        </p:nvSpPr>
        <p:spPr bwMode="auto">
          <a:xfrm>
            <a:off x="1295400" y="3175"/>
            <a:ext cx="6450013" cy="10636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3200">
                <a:solidFill>
                  <a:srgbClr val="DDEE5E"/>
                </a:solidFill>
                <a:latin typeface="Times New Roman" panose="02020603050405020304" pitchFamily="18" charset="0"/>
              </a:rPr>
              <a:t>Kejadian 12: 1-3</a:t>
            </a:r>
          </a:p>
          <a:p>
            <a:pPr algn="ctr"/>
            <a:r>
              <a:rPr lang="en-US" altLang="en-US" sz="3200">
                <a:solidFill>
                  <a:srgbClr val="DDEE5E"/>
                </a:solidFill>
                <a:latin typeface="Times New Roman" panose="02020603050405020304" pitchFamily="18" charset="0"/>
              </a:rPr>
              <a:t>JANJI KEPADA ABRAHAM</a:t>
            </a:r>
          </a:p>
        </p:txBody>
      </p:sp>
      <p:sp>
        <p:nvSpPr>
          <p:cNvPr id="569348" name="Text Box 4">
            <a:extLst>
              <a:ext uri="{FF2B5EF4-FFF2-40B4-BE49-F238E27FC236}">
                <a16:creationId xmlns:a16="http://schemas.microsoft.com/office/drawing/2014/main" id="{5EFAAA60-95A5-C94F-BE4E-857EBA6098BC}"/>
              </a:ext>
            </a:extLst>
          </p:cNvPr>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A27C"/>
              </a:solidFill>
            </a:endParaRPr>
          </a:p>
        </p:txBody>
      </p:sp>
      <p:sp>
        <p:nvSpPr>
          <p:cNvPr id="569349" name="Rectangle 5">
            <a:extLst>
              <a:ext uri="{FF2B5EF4-FFF2-40B4-BE49-F238E27FC236}">
                <a16:creationId xmlns:a16="http://schemas.microsoft.com/office/drawing/2014/main" id="{D8DB43B4-1567-4E48-97CA-266C9675C8E0}"/>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42</a:t>
            </a:r>
          </a:p>
        </p:txBody>
      </p:sp>
      <p:sp>
        <p:nvSpPr>
          <p:cNvPr id="569350" name="Rectangle 6">
            <a:extLst>
              <a:ext uri="{FF2B5EF4-FFF2-40B4-BE49-F238E27FC236}">
                <a16:creationId xmlns:a16="http://schemas.microsoft.com/office/drawing/2014/main" id="{ED328B17-4DA9-7141-8871-CE89FA96797B}"/>
              </a:ext>
            </a:extLst>
          </p:cNvPr>
          <p:cNvSpPr>
            <a:spLocks noChangeArrowheads="1"/>
          </p:cNvSpPr>
          <p:nvPr/>
        </p:nvSpPr>
        <p:spPr bwMode="auto">
          <a:xfrm>
            <a:off x="0" y="0"/>
            <a:ext cx="9144000" cy="6858000"/>
          </a:xfrm>
          <a:prstGeom prst="rect">
            <a:avLst/>
          </a:prstGeom>
          <a:solidFill>
            <a:srgbClr val="10101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9351" name="Rectangle 7">
            <a:extLst>
              <a:ext uri="{FF2B5EF4-FFF2-40B4-BE49-F238E27FC236}">
                <a16:creationId xmlns:a16="http://schemas.microsoft.com/office/drawing/2014/main" id="{A0F84532-F758-1E46-8C2A-2332C52E5E8C}"/>
              </a:ext>
            </a:extLst>
          </p:cNvPr>
          <p:cNvSpPr>
            <a:spLocks noChangeArrowheads="1"/>
          </p:cNvSpPr>
          <p:nvPr/>
        </p:nvSpPr>
        <p:spPr bwMode="auto">
          <a:xfrm>
            <a:off x="685800" y="852488"/>
            <a:ext cx="7847013" cy="570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45791" dir="3378596" algn="ctr" rotWithShape="0">
                    <a:schemeClr val="bg2"/>
                  </a:outerShdw>
                </a:effectLst>
              </a14:hiddenEffects>
            </a:ext>
          </a:extLst>
        </p:spPr>
        <p:txBody>
          <a:bodyPr lIns="90487" tIns="44450" rIns="90487" bIns="44450">
            <a:spAutoFit/>
          </a:bodyPr>
          <a:lstStyle/>
          <a:p>
            <a:endParaRPr lang="en-US" altLang="en-US" sz="3200">
              <a:solidFill>
                <a:schemeClr val="accent2"/>
              </a:solidFill>
              <a:latin typeface="Times New Roman" panose="02020603050405020304" pitchFamily="18" charset="0"/>
            </a:endParaRPr>
          </a:p>
          <a:p>
            <a:r>
              <a:rPr lang="en-US" altLang="en-US" sz="2800">
                <a:solidFill>
                  <a:schemeClr val="accent2"/>
                </a:solidFill>
                <a:latin typeface="Times New Roman" panose="02020603050405020304" pitchFamily="18" charset="0"/>
              </a:rPr>
              <a:t>	 </a:t>
            </a:r>
            <a:r>
              <a:rPr lang="en-US" altLang="en-US" sz="2800" baseline="30000">
                <a:solidFill>
                  <a:schemeClr val="accent2"/>
                </a:solidFill>
                <a:latin typeface="Times New Roman" panose="02020603050405020304" pitchFamily="18" charset="0"/>
              </a:rPr>
              <a:t>1</a:t>
            </a:r>
            <a:r>
              <a:rPr lang="en-US" altLang="en-US" sz="2400">
                <a:solidFill>
                  <a:schemeClr val="accent2"/>
                </a:solidFill>
                <a:latin typeface="Times New Roman" panose="02020603050405020304" pitchFamily="18" charset="0"/>
              </a:rPr>
              <a:t> “</a:t>
            </a:r>
            <a:r>
              <a:rPr lang="en-US" altLang="en-US" sz="2800">
                <a:solidFill>
                  <a:schemeClr val="accent2"/>
                </a:solidFill>
                <a:latin typeface="Times New Roman" panose="02020603050405020304" pitchFamily="18" charset="0"/>
              </a:rPr>
              <a:t> Tuhan berkata kepada Abraham, </a:t>
            </a:r>
          </a:p>
          <a:p>
            <a:r>
              <a:rPr lang="en-US" altLang="en-US" sz="2800">
                <a:solidFill>
                  <a:schemeClr val="accent2"/>
                </a:solidFill>
                <a:latin typeface="Times New Roman" panose="02020603050405020304" pitchFamily="18" charset="0"/>
              </a:rPr>
              <a:t>        “Tinggalkanlah negerimu , bangsamu dan, 	rumah bapamu dan pergilah ke negeri 	yang kutunjukkan kepadamu.</a:t>
            </a:r>
          </a:p>
          <a:p>
            <a:r>
              <a:rPr lang="en-US" altLang="en-US" sz="2000">
                <a:solidFill>
                  <a:schemeClr val="accent2"/>
                </a:solidFill>
                <a:latin typeface="Times New Roman" panose="02020603050405020304" pitchFamily="18" charset="0"/>
              </a:rPr>
              <a:t>	 </a:t>
            </a:r>
            <a:r>
              <a:rPr lang="en-US" altLang="en-US" sz="2800" baseline="30000">
                <a:solidFill>
                  <a:schemeClr val="accent2"/>
                </a:solidFill>
                <a:latin typeface="Times New Roman" panose="02020603050405020304" pitchFamily="18" charset="0"/>
              </a:rPr>
              <a:t>2</a:t>
            </a:r>
            <a:r>
              <a:rPr lang="en-US" altLang="en-US" sz="2800">
                <a:solidFill>
                  <a:schemeClr val="accent2"/>
                </a:solidFill>
                <a:latin typeface="Times New Roman" panose="02020603050405020304" pitchFamily="18" charset="0"/>
              </a:rPr>
              <a:t>“Aku akan menjadikanmu bangsa yang 	besar dan Aku akan memberkatimu; </a:t>
            </a:r>
          </a:p>
          <a:p>
            <a:r>
              <a:rPr lang="en-US" altLang="en-US" sz="2800">
                <a:solidFill>
                  <a:schemeClr val="accent2"/>
                </a:solidFill>
                <a:latin typeface="Times New Roman" panose="02020603050405020304" pitchFamily="18" charset="0"/>
              </a:rPr>
              <a:t>	   Aku akan menjadikan namamu besar ,</a:t>
            </a:r>
          </a:p>
          <a:p>
            <a:r>
              <a:rPr lang="en-US" altLang="en-US" sz="2800">
                <a:solidFill>
                  <a:schemeClr val="accent2"/>
                </a:solidFill>
                <a:latin typeface="Times New Roman" panose="02020603050405020304" pitchFamily="18" charset="0"/>
              </a:rPr>
              <a:t>	 dan engkau akan menjadi saluran 	berkat.</a:t>
            </a:r>
          </a:p>
          <a:p>
            <a:r>
              <a:rPr lang="en-US" altLang="en-US" sz="2800">
                <a:solidFill>
                  <a:schemeClr val="accent2"/>
                </a:solidFill>
                <a:latin typeface="Times New Roman" panose="02020603050405020304" pitchFamily="18" charset="0"/>
              </a:rPr>
              <a:t>	 </a:t>
            </a:r>
            <a:r>
              <a:rPr lang="en-US" altLang="en-US" sz="2800" baseline="30000">
                <a:solidFill>
                  <a:schemeClr val="accent2"/>
                </a:solidFill>
                <a:latin typeface="Times New Roman" panose="02020603050405020304" pitchFamily="18" charset="0"/>
              </a:rPr>
              <a:t>3</a:t>
            </a:r>
            <a:r>
              <a:rPr lang="en-US" altLang="en-US" sz="2800">
                <a:solidFill>
                  <a:schemeClr val="accent2"/>
                </a:solidFill>
                <a:latin typeface="Times New Roman" panose="02020603050405020304" pitchFamily="18" charset="0"/>
              </a:rPr>
              <a:t> Aku akan memberkati mereka yang 	memberkatimu dan mengutuk mereka yang 	mengutukmu</a:t>
            </a:r>
            <a:r>
              <a:rPr lang="en-US" altLang="en-US" sz="2800" i="1">
                <a:solidFill>
                  <a:schemeClr val="accent2"/>
                </a:solidFill>
                <a:latin typeface="Times New Roman" panose="02020603050405020304" pitchFamily="18" charset="0"/>
              </a:rPr>
              <a:t>; dan semua bangsa di bumi</a:t>
            </a:r>
          </a:p>
          <a:p>
            <a:r>
              <a:rPr lang="en-US" altLang="en-US" sz="2800" i="1">
                <a:solidFill>
                  <a:schemeClr val="accent2"/>
                </a:solidFill>
                <a:latin typeface="Times New Roman" panose="02020603050405020304" pitchFamily="18" charset="0"/>
              </a:rPr>
              <a:t>	akan diberkati melalui engkau.  </a:t>
            </a:r>
            <a:endParaRPr lang="en-US" altLang="en-US" sz="2800">
              <a:solidFill>
                <a:schemeClr val="accent2"/>
              </a:solidFill>
              <a:latin typeface="Times New Roman" panose="02020603050405020304" pitchFamily="18" charset="0"/>
            </a:endParaRPr>
          </a:p>
        </p:txBody>
      </p:sp>
      <p:sp>
        <p:nvSpPr>
          <p:cNvPr id="569352" name="Text Box 8">
            <a:extLst>
              <a:ext uri="{FF2B5EF4-FFF2-40B4-BE49-F238E27FC236}">
                <a16:creationId xmlns:a16="http://schemas.microsoft.com/office/drawing/2014/main" id="{30669C27-DE33-AE44-8FAF-83EC57EFD56E}"/>
              </a:ext>
            </a:extLst>
          </p:cNvPr>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A27C"/>
              </a:solidFill>
            </a:endParaRPr>
          </a:p>
        </p:txBody>
      </p:sp>
      <p:sp>
        <p:nvSpPr>
          <p:cNvPr id="569353" name="Text Box 9">
            <a:extLst>
              <a:ext uri="{FF2B5EF4-FFF2-40B4-BE49-F238E27FC236}">
                <a16:creationId xmlns:a16="http://schemas.microsoft.com/office/drawing/2014/main" id="{CE8D775A-BD57-EE46-86A0-B6AFF23B72C6}"/>
              </a:ext>
            </a:extLst>
          </p:cNvPr>
          <p:cNvSpPr txBox="1">
            <a:spLocks noChangeArrowheads="1"/>
          </p:cNvSpPr>
          <p:nvPr/>
        </p:nvSpPr>
        <p:spPr bwMode="auto">
          <a:xfrm>
            <a:off x="863600" y="1760538"/>
            <a:ext cx="7585075" cy="44799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7200">
                <a:solidFill>
                  <a:srgbClr val="FBF43D"/>
                </a:solidFill>
              </a:rPr>
              <a:t>Apakah kita hanya menilainya sebagai nilai mutlak? </a:t>
            </a:r>
            <a:endParaRPr lang="en-US" altLang="en-US" sz="5400">
              <a:solidFill>
                <a:srgbClr val="FBF43D"/>
              </a:solidFill>
            </a:endParaRPr>
          </a:p>
        </p:txBody>
      </p:sp>
    </p:spTree>
  </p:cSld>
  <p:clrMapOvr>
    <a:masterClrMapping/>
  </p:clrMapOvr>
  <p:transition>
    <p:wheel spokes="0"/>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a:extLst>
              <a:ext uri="{FF2B5EF4-FFF2-40B4-BE49-F238E27FC236}">
                <a16:creationId xmlns:a16="http://schemas.microsoft.com/office/drawing/2014/main" id="{376D5022-5D17-1A4F-A1EC-7B50EE47CE02}"/>
              </a:ext>
            </a:extLst>
          </p:cNvPr>
          <p:cNvSpPr>
            <a:spLocks noChangeArrowheads="1"/>
          </p:cNvSpPr>
          <p:nvPr/>
        </p:nvSpPr>
        <p:spPr bwMode="auto">
          <a:xfrm>
            <a:off x="0" y="730250"/>
            <a:ext cx="9144000" cy="5700713"/>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endParaRPr lang="en-US" altLang="en-US" sz="3200">
              <a:latin typeface="Times New Roman" panose="02020603050405020304" pitchFamily="18" charset="0"/>
            </a:endParaRPr>
          </a:p>
          <a:p>
            <a:r>
              <a:rPr lang="en-US" altLang="en-US" sz="2800">
                <a:latin typeface="Times New Roman" panose="02020603050405020304" pitchFamily="18" charset="0"/>
              </a:rPr>
              <a:t>	 </a:t>
            </a:r>
            <a:r>
              <a:rPr lang="en-US" altLang="en-US" sz="2800" baseline="30000">
                <a:latin typeface="Times New Roman" panose="02020603050405020304" pitchFamily="18" charset="0"/>
              </a:rPr>
              <a:t>1</a:t>
            </a:r>
            <a:r>
              <a:rPr lang="en-US" altLang="en-US" sz="2400">
                <a:latin typeface="Times New Roman" panose="02020603050405020304" pitchFamily="18" charset="0"/>
              </a:rPr>
              <a:t> “</a:t>
            </a:r>
            <a:r>
              <a:rPr lang="en-US" altLang="en-US" sz="2800">
                <a:latin typeface="Times New Roman" panose="02020603050405020304" pitchFamily="18" charset="0"/>
              </a:rPr>
              <a:t> Tuhan berkata kepada Abraham, </a:t>
            </a:r>
          </a:p>
          <a:p>
            <a:r>
              <a:rPr lang="en-US" altLang="en-US" sz="2800">
                <a:latin typeface="Times New Roman" panose="02020603050405020304" pitchFamily="18" charset="0"/>
              </a:rPr>
              <a:t>        “Tinggalkan negerimu, bangsa mu dan 		rumah bapa mu , dan pergilah ke </a:t>
            </a:r>
            <a:r>
              <a:rPr lang="en-US" altLang="en-US" sz="2800">
                <a:solidFill>
                  <a:schemeClr val="folHlink"/>
                </a:solidFill>
                <a:latin typeface="Times New Roman" panose="02020603050405020304" pitchFamily="18" charset="0"/>
              </a:rPr>
              <a:t>tanah</a:t>
            </a:r>
            <a:r>
              <a:rPr lang="en-US" altLang="en-US" sz="2800">
                <a:latin typeface="Times New Roman" panose="02020603050405020304" pitchFamily="18" charset="0"/>
              </a:rPr>
              <a:t> 			yang aku tunjukkan kepadamu.</a:t>
            </a:r>
          </a:p>
          <a:p>
            <a:r>
              <a:rPr lang="en-US" altLang="en-US" sz="2000">
                <a:latin typeface="Times New Roman" panose="02020603050405020304" pitchFamily="18" charset="0"/>
              </a:rPr>
              <a:t>	 </a:t>
            </a:r>
            <a:r>
              <a:rPr lang="en-US" altLang="en-US" sz="2800" baseline="30000">
                <a:latin typeface="Times New Roman" panose="02020603050405020304" pitchFamily="18" charset="0"/>
              </a:rPr>
              <a:t>2</a:t>
            </a:r>
            <a:r>
              <a:rPr lang="en-US" altLang="en-US" sz="2800">
                <a:latin typeface="Times New Roman" panose="02020603050405020304" pitchFamily="18" charset="0"/>
              </a:rPr>
              <a:t>“Aku akan menjadikanmu </a:t>
            </a:r>
            <a:r>
              <a:rPr lang="en-US" altLang="en-US" sz="2800">
                <a:solidFill>
                  <a:schemeClr val="folHlink"/>
                </a:solidFill>
                <a:latin typeface="Times New Roman" panose="02020603050405020304" pitchFamily="18" charset="0"/>
              </a:rPr>
              <a:t>bangsa yang 	besar</a:t>
            </a:r>
            <a:r>
              <a:rPr lang="en-US" altLang="en-US" sz="2800">
                <a:latin typeface="Times New Roman" panose="02020603050405020304" pitchFamily="18" charset="0"/>
              </a:rPr>
              <a:t> </a:t>
            </a:r>
          </a:p>
          <a:p>
            <a:r>
              <a:rPr lang="en-US" altLang="en-US" sz="2800">
                <a:latin typeface="Times New Roman" panose="02020603050405020304" pitchFamily="18" charset="0"/>
              </a:rPr>
              <a:t>	      dan Aku memberkatimu ;</a:t>
            </a:r>
          </a:p>
          <a:p>
            <a:r>
              <a:rPr lang="en-US" altLang="en-US" sz="2800">
                <a:latin typeface="Times New Roman" panose="02020603050405020304" pitchFamily="18" charset="0"/>
              </a:rPr>
              <a:t>	   Aku menjadikan Namamu besar ,</a:t>
            </a:r>
          </a:p>
          <a:p>
            <a:r>
              <a:rPr lang="en-US" altLang="en-US" sz="2800">
                <a:latin typeface="Times New Roman" panose="02020603050405020304" pitchFamily="18" charset="0"/>
              </a:rPr>
              <a:t>	      dan engkau akan menjadi berkat.</a:t>
            </a:r>
          </a:p>
          <a:p>
            <a:r>
              <a:rPr lang="en-US" altLang="en-US" sz="2800">
                <a:latin typeface="Times New Roman" panose="02020603050405020304" pitchFamily="18" charset="0"/>
              </a:rPr>
              <a:t>	 </a:t>
            </a:r>
            <a:r>
              <a:rPr lang="en-US" altLang="en-US" sz="2800" baseline="30000">
                <a:latin typeface="Times New Roman" panose="02020603050405020304" pitchFamily="18" charset="0"/>
              </a:rPr>
              <a:t>3</a:t>
            </a:r>
            <a:r>
              <a:rPr lang="en-US" altLang="en-US" sz="2800">
                <a:latin typeface="Times New Roman" panose="02020603050405020304" pitchFamily="18" charset="0"/>
              </a:rPr>
              <a:t> </a:t>
            </a:r>
            <a:r>
              <a:rPr lang="en-US" altLang="en-US" sz="2800" i="1">
                <a:solidFill>
                  <a:schemeClr val="folHlink"/>
                </a:solidFill>
                <a:latin typeface="Times New Roman" panose="02020603050405020304" pitchFamily="18" charset="0"/>
              </a:rPr>
              <a:t>Aku akan memberkati mereka yang memberkatimu ,</a:t>
            </a:r>
          </a:p>
          <a:p>
            <a:r>
              <a:rPr lang="en-US" altLang="en-US" sz="2800" i="1">
                <a:solidFill>
                  <a:schemeClr val="folHlink"/>
                </a:solidFill>
                <a:latin typeface="Times New Roman" panose="02020603050405020304" pitchFamily="18" charset="0"/>
              </a:rPr>
              <a:t>	       dan mengutuk mereka yang mengutuk 	engkau ;</a:t>
            </a:r>
          </a:p>
          <a:p>
            <a:r>
              <a:rPr lang="en-US" altLang="en-US" sz="2800" i="1">
                <a:solidFill>
                  <a:schemeClr val="folHlink"/>
                </a:solidFill>
                <a:latin typeface="Times New Roman" panose="02020603050405020304" pitchFamily="18" charset="0"/>
              </a:rPr>
              <a:t>	 dan semua bangsa di bumi </a:t>
            </a:r>
          </a:p>
          <a:p>
            <a:r>
              <a:rPr lang="en-US" altLang="en-US" sz="2800" i="1">
                <a:solidFill>
                  <a:schemeClr val="folHlink"/>
                </a:solidFill>
                <a:latin typeface="Times New Roman" panose="02020603050405020304" pitchFamily="18" charset="0"/>
              </a:rPr>
              <a:t>	      akan diberkati melalui kamu.”</a:t>
            </a:r>
            <a:r>
              <a:rPr lang="en-US" altLang="en-US" sz="2800">
                <a:latin typeface="Times New Roman" panose="02020603050405020304" pitchFamily="18" charset="0"/>
              </a:rPr>
              <a:t> </a:t>
            </a:r>
          </a:p>
        </p:txBody>
      </p:sp>
      <p:sp>
        <p:nvSpPr>
          <p:cNvPr id="522243" name="Rectangle 3">
            <a:extLst>
              <a:ext uri="{FF2B5EF4-FFF2-40B4-BE49-F238E27FC236}">
                <a16:creationId xmlns:a16="http://schemas.microsoft.com/office/drawing/2014/main" id="{88192CE0-CFBE-9845-9538-1249EAADAC56}"/>
              </a:ext>
            </a:extLst>
          </p:cNvPr>
          <p:cNvSpPr>
            <a:spLocks noChangeArrowheads="1"/>
          </p:cNvSpPr>
          <p:nvPr/>
        </p:nvSpPr>
        <p:spPr bwMode="auto">
          <a:xfrm>
            <a:off x="1295400" y="3175"/>
            <a:ext cx="6450013" cy="10636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3200">
                <a:solidFill>
                  <a:srgbClr val="DDEE5E"/>
                </a:solidFill>
                <a:latin typeface="Times New Roman" panose="02020603050405020304" pitchFamily="18" charset="0"/>
              </a:rPr>
              <a:t>Kejadian 12: 1-3</a:t>
            </a:r>
          </a:p>
          <a:p>
            <a:pPr algn="ctr"/>
            <a:r>
              <a:rPr lang="en-US" altLang="en-US" sz="3200">
                <a:solidFill>
                  <a:srgbClr val="DDEE5E"/>
                </a:solidFill>
                <a:latin typeface="Times New Roman" panose="02020603050405020304" pitchFamily="18" charset="0"/>
              </a:rPr>
              <a:t>JANJI KEPADA ABRAHAM</a:t>
            </a:r>
          </a:p>
        </p:txBody>
      </p:sp>
      <p:sp>
        <p:nvSpPr>
          <p:cNvPr id="522244" name="Text Box 4">
            <a:extLst>
              <a:ext uri="{FF2B5EF4-FFF2-40B4-BE49-F238E27FC236}">
                <a16:creationId xmlns:a16="http://schemas.microsoft.com/office/drawing/2014/main" id="{0F860115-9794-6F4E-A47A-B9DE856457BC}"/>
              </a:ext>
            </a:extLst>
          </p:cNvPr>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A27C"/>
              </a:solidFill>
            </a:endParaRPr>
          </a:p>
        </p:txBody>
      </p:sp>
      <p:sp>
        <p:nvSpPr>
          <p:cNvPr id="522249" name="Oval 9">
            <a:extLst>
              <a:ext uri="{FF2B5EF4-FFF2-40B4-BE49-F238E27FC236}">
                <a16:creationId xmlns:a16="http://schemas.microsoft.com/office/drawing/2014/main" id="{6FF0F12D-764B-6148-BD4F-8E33020EC3C5}"/>
              </a:ext>
            </a:extLst>
          </p:cNvPr>
          <p:cNvSpPr>
            <a:spLocks noChangeArrowheads="1"/>
          </p:cNvSpPr>
          <p:nvPr/>
        </p:nvSpPr>
        <p:spPr bwMode="auto">
          <a:xfrm>
            <a:off x="5865813" y="2076450"/>
            <a:ext cx="1552575" cy="627063"/>
          </a:xfrm>
          <a:prstGeom prst="ellipse">
            <a:avLst/>
          </a:prstGeom>
          <a:noFill/>
          <a:ln w="76200">
            <a:solidFill>
              <a:srgbClr val="FF1722"/>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250" name="Oval 10">
            <a:extLst>
              <a:ext uri="{FF2B5EF4-FFF2-40B4-BE49-F238E27FC236}">
                <a16:creationId xmlns:a16="http://schemas.microsoft.com/office/drawing/2014/main" id="{0E0691D1-F6D6-9B42-9A4E-5C03857AEEF8}"/>
              </a:ext>
            </a:extLst>
          </p:cNvPr>
          <p:cNvSpPr>
            <a:spLocks noChangeArrowheads="1"/>
          </p:cNvSpPr>
          <p:nvPr/>
        </p:nvSpPr>
        <p:spPr bwMode="auto">
          <a:xfrm>
            <a:off x="5062538" y="2857500"/>
            <a:ext cx="3417887" cy="817563"/>
          </a:xfrm>
          <a:prstGeom prst="ellipse">
            <a:avLst/>
          </a:prstGeom>
          <a:noFill/>
          <a:ln w="76200">
            <a:solidFill>
              <a:srgbClr val="FF1722"/>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251" name="Oval 11">
            <a:extLst>
              <a:ext uri="{FF2B5EF4-FFF2-40B4-BE49-F238E27FC236}">
                <a16:creationId xmlns:a16="http://schemas.microsoft.com/office/drawing/2014/main" id="{CE6D9D99-053B-0440-B2B5-A82C031E45B3}"/>
              </a:ext>
            </a:extLst>
          </p:cNvPr>
          <p:cNvSpPr>
            <a:spLocks noChangeArrowheads="1"/>
          </p:cNvSpPr>
          <p:nvPr/>
        </p:nvSpPr>
        <p:spPr bwMode="auto">
          <a:xfrm>
            <a:off x="550863" y="4449763"/>
            <a:ext cx="8423275" cy="2090737"/>
          </a:xfrm>
          <a:prstGeom prst="ellipse">
            <a:avLst/>
          </a:prstGeom>
          <a:noFill/>
          <a:ln w="76200">
            <a:solidFill>
              <a:srgbClr val="FF1722"/>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254" name="Rectangle 14">
            <a:extLst>
              <a:ext uri="{FF2B5EF4-FFF2-40B4-BE49-F238E27FC236}">
                <a16:creationId xmlns:a16="http://schemas.microsoft.com/office/drawing/2014/main" id="{74A65CCE-4DCA-1F44-A7D3-B40C1A2013DF}"/>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43</a:t>
            </a:r>
          </a:p>
        </p:txBody>
      </p:sp>
      <p:sp>
        <p:nvSpPr>
          <p:cNvPr id="522255" name="Text Box 15">
            <a:extLst>
              <a:ext uri="{FF2B5EF4-FFF2-40B4-BE49-F238E27FC236}">
                <a16:creationId xmlns:a16="http://schemas.microsoft.com/office/drawing/2014/main" id="{01F3AB88-07CF-CA40-9228-99DC725421DE}"/>
              </a:ext>
            </a:extLst>
          </p:cNvPr>
          <p:cNvSpPr txBox="1">
            <a:spLocks noChangeArrowheads="1"/>
          </p:cNvSpPr>
          <p:nvPr/>
        </p:nvSpPr>
        <p:spPr bwMode="auto">
          <a:xfrm>
            <a:off x="8669338" y="64293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Times New Roman" panose="02020603050405020304" pitchFamily="18" charset="0"/>
              </a:defRPr>
            </a:lvl1pPr>
            <a:lvl2pPr marL="1143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lvl="1" algn="ctr">
              <a:spcBef>
                <a:spcPct val="50000"/>
              </a:spcBef>
            </a:pPr>
            <a:endParaRPr lang="en-US" altLang="en-US" sz="1800">
              <a:solidFill>
                <a:srgbClr val="FFFFFF"/>
              </a:solidFill>
              <a:latin typeface="Comic Sans MS" panose="030F0902030302020204" pitchFamily="66"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522249"/>
                                        </p:tgtEl>
                                        <p:attrNameLst>
                                          <p:attrName>style.visibility</p:attrName>
                                        </p:attrNameLst>
                                      </p:cBhvr>
                                      <p:to>
                                        <p:strVal val="visible"/>
                                      </p:to>
                                    </p:set>
                                    <p:anim calcmode="lin" valueType="num">
                                      <p:cBhvr>
                                        <p:cTn id="7" dur="500" fill="hold"/>
                                        <p:tgtEl>
                                          <p:spTgt spid="522249"/>
                                        </p:tgtEl>
                                        <p:attrNameLst>
                                          <p:attrName>ppt_w</p:attrName>
                                        </p:attrNameLst>
                                      </p:cBhvr>
                                      <p:tavLst>
                                        <p:tav tm="0">
                                          <p:val>
                                            <p:strVal val="2/3*#ppt_w"/>
                                          </p:val>
                                        </p:tav>
                                        <p:tav tm="100000">
                                          <p:val>
                                            <p:strVal val="#ppt_w"/>
                                          </p:val>
                                        </p:tav>
                                      </p:tavLst>
                                    </p:anim>
                                    <p:anim calcmode="lin" valueType="num">
                                      <p:cBhvr>
                                        <p:cTn id="8" dur="500" fill="hold"/>
                                        <p:tgtEl>
                                          <p:spTgt spid="522249"/>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nodeType="clickEffect">
                                  <p:stCondLst>
                                    <p:cond delay="0"/>
                                  </p:stCondLst>
                                  <p:childTnLst>
                                    <p:set>
                                      <p:cBhvr>
                                        <p:cTn id="12" dur="1" fill="hold">
                                          <p:stCondLst>
                                            <p:cond delay="0"/>
                                          </p:stCondLst>
                                        </p:cTn>
                                        <p:tgtEl>
                                          <p:spTgt spid="522250"/>
                                        </p:tgtEl>
                                        <p:attrNameLst>
                                          <p:attrName>style.visibility</p:attrName>
                                        </p:attrNameLst>
                                      </p:cBhvr>
                                      <p:to>
                                        <p:strVal val="visible"/>
                                      </p:to>
                                    </p:set>
                                    <p:anim calcmode="lin" valueType="num">
                                      <p:cBhvr>
                                        <p:cTn id="13" dur="500" fill="hold"/>
                                        <p:tgtEl>
                                          <p:spTgt spid="522250"/>
                                        </p:tgtEl>
                                        <p:attrNameLst>
                                          <p:attrName>ppt_w</p:attrName>
                                        </p:attrNameLst>
                                      </p:cBhvr>
                                      <p:tavLst>
                                        <p:tav tm="0">
                                          <p:val>
                                            <p:strVal val="2/3*#ppt_w"/>
                                          </p:val>
                                        </p:tav>
                                        <p:tav tm="100000">
                                          <p:val>
                                            <p:strVal val="#ppt_w"/>
                                          </p:val>
                                        </p:tav>
                                      </p:tavLst>
                                    </p:anim>
                                    <p:anim calcmode="lin" valueType="num">
                                      <p:cBhvr>
                                        <p:cTn id="14" dur="500" fill="hold"/>
                                        <p:tgtEl>
                                          <p:spTgt spid="522250"/>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nodeType="clickEffect">
                                  <p:stCondLst>
                                    <p:cond delay="0"/>
                                  </p:stCondLst>
                                  <p:childTnLst>
                                    <p:set>
                                      <p:cBhvr>
                                        <p:cTn id="18" dur="1" fill="hold">
                                          <p:stCondLst>
                                            <p:cond delay="0"/>
                                          </p:stCondLst>
                                        </p:cTn>
                                        <p:tgtEl>
                                          <p:spTgt spid="522251"/>
                                        </p:tgtEl>
                                        <p:attrNameLst>
                                          <p:attrName>style.visibility</p:attrName>
                                        </p:attrNameLst>
                                      </p:cBhvr>
                                      <p:to>
                                        <p:strVal val="visible"/>
                                      </p:to>
                                    </p:set>
                                    <p:anim calcmode="lin" valueType="num">
                                      <p:cBhvr>
                                        <p:cTn id="19" dur="500" fill="hold"/>
                                        <p:tgtEl>
                                          <p:spTgt spid="522251"/>
                                        </p:tgtEl>
                                        <p:attrNameLst>
                                          <p:attrName>ppt_w</p:attrName>
                                        </p:attrNameLst>
                                      </p:cBhvr>
                                      <p:tavLst>
                                        <p:tav tm="0">
                                          <p:val>
                                            <p:strVal val="2/3*#ppt_w"/>
                                          </p:val>
                                        </p:tav>
                                        <p:tav tm="100000">
                                          <p:val>
                                            <p:strVal val="#ppt_w"/>
                                          </p:val>
                                        </p:tav>
                                      </p:tavLst>
                                    </p:anim>
                                    <p:anim calcmode="lin" valueType="num">
                                      <p:cBhvr>
                                        <p:cTn id="20" dur="500" fill="hold"/>
                                        <p:tgtEl>
                                          <p:spTgt spid="52225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74" name="Rectangle 10">
            <a:extLst>
              <a:ext uri="{FF2B5EF4-FFF2-40B4-BE49-F238E27FC236}">
                <a16:creationId xmlns:a16="http://schemas.microsoft.com/office/drawing/2014/main" id="{D0406C31-E478-E94C-857B-EAC232057FB9}"/>
              </a:ext>
            </a:extLst>
          </p:cNvPr>
          <p:cNvSpPr>
            <a:spLocks noChangeArrowheads="1"/>
          </p:cNvSpPr>
          <p:nvPr/>
        </p:nvSpPr>
        <p:spPr bwMode="auto">
          <a:xfrm>
            <a:off x="0" y="730250"/>
            <a:ext cx="9144000" cy="570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45791" dir="3378596" algn="ctr" rotWithShape="0">
                    <a:schemeClr val="bg2"/>
                  </a:outerShdw>
                </a:effectLst>
              </a14:hiddenEffects>
            </a:ext>
          </a:extLst>
        </p:spPr>
        <p:txBody>
          <a:bodyPr lIns="90487" tIns="44450" rIns="90487" bIns="44450">
            <a:spAutoFit/>
          </a:bodyPr>
          <a:lstStyle/>
          <a:p>
            <a:endParaRPr lang="en-US" altLang="en-US" sz="3200">
              <a:solidFill>
                <a:srgbClr val="000099"/>
              </a:solidFill>
              <a:latin typeface="Times New Roman" panose="02020603050405020304" pitchFamily="18" charset="0"/>
            </a:endParaRPr>
          </a:p>
          <a:p>
            <a:r>
              <a:rPr lang="en-US" altLang="en-US" sz="2800">
                <a:solidFill>
                  <a:srgbClr val="000099"/>
                </a:solidFill>
                <a:latin typeface="Times New Roman" panose="02020603050405020304" pitchFamily="18" charset="0"/>
              </a:rPr>
              <a:t>	 </a:t>
            </a:r>
            <a:r>
              <a:rPr lang="en-US" altLang="en-US" sz="2800" baseline="30000">
                <a:solidFill>
                  <a:srgbClr val="000099"/>
                </a:solidFill>
                <a:latin typeface="Times New Roman" panose="02020603050405020304" pitchFamily="18" charset="0"/>
              </a:rPr>
              <a:t>1</a:t>
            </a:r>
            <a:r>
              <a:rPr lang="en-US" altLang="en-US" sz="2400">
                <a:solidFill>
                  <a:srgbClr val="000099"/>
                </a:solidFill>
                <a:latin typeface="Times New Roman" panose="02020603050405020304" pitchFamily="18" charset="0"/>
              </a:rPr>
              <a:t> “</a:t>
            </a:r>
            <a:r>
              <a:rPr lang="en-US" altLang="en-US" sz="2800">
                <a:solidFill>
                  <a:srgbClr val="000099"/>
                </a:solidFill>
                <a:latin typeface="Times New Roman" panose="02020603050405020304" pitchFamily="18" charset="0"/>
              </a:rPr>
              <a:t> Tuhan berkata kepada Abraham, </a:t>
            </a:r>
          </a:p>
          <a:p>
            <a:r>
              <a:rPr lang="en-US" altLang="en-US" sz="2800">
                <a:solidFill>
                  <a:srgbClr val="000099"/>
                </a:solidFill>
                <a:latin typeface="Times New Roman" panose="02020603050405020304" pitchFamily="18" charset="0"/>
              </a:rPr>
              <a:t>        “Tinggalkan negerimu, bangsa mu dan 		rumah bapa mu , dan pergilah ke tanah 			yang aku tunjukkan kepadamu.</a:t>
            </a:r>
          </a:p>
          <a:p>
            <a:r>
              <a:rPr lang="en-US" altLang="en-US" sz="2000">
                <a:solidFill>
                  <a:srgbClr val="000099"/>
                </a:solidFill>
                <a:latin typeface="Times New Roman" panose="02020603050405020304" pitchFamily="18" charset="0"/>
              </a:rPr>
              <a:t>	 </a:t>
            </a:r>
            <a:r>
              <a:rPr lang="en-US" altLang="en-US" sz="2800" baseline="30000">
                <a:solidFill>
                  <a:srgbClr val="000099"/>
                </a:solidFill>
                <a:latin typeface="Times New Roman" panose="02020603050405020304" pitchFamily="18" charset="0"/>
              </a:rPr>
              <a:t>2</a:t>
            </a:r>
            <a:r>
              <a:rPr lang="en-US" altLang="en-US" sz="2800">
                <a:solidFill>
                  <a:srgbClr val="000099"/>
                </a:solidFill>
                <a:latin typeface="Times New Roman" panose="02020603050405020304" pitchFamily="18" charset="0"/>
              </a:rPr>
              <a:t>“Aku akan menjadikanmu bangsa yang 	besar </a:t>
            </a:r>
          </a:p>
          <a:p>
            <a:r>
              <a:rPr lang="en-US" altLang="en-US" sz="2800">
                <a:solidFill>
                  <a:srgbClr val="000099"/>
                </a:solidFill>
                <a:latin typeface="Times New Roman" panose="02020603050405020304" pitchFamily="18" charset="0"/>
              </a:rPr>
              <a:t>	      dan Aku memberkatimu ;</a:t>
            </a:r>
          </a:p>
          <a:p>
            <a:r>
              <a:rPr lang="en-US" altLang="en-US" sz="2800">
                <a:solidFill>
                  <a:srgbClr val="000099"/>
                </a:solidFill>
                <a:latin typeface="Times New Roman" panose="02020603050405020304" pitchFamily="18" charset="0"/>
              </a:rPr>
              <a:t>	   Aku menjadikan Namamu besar ,</a:t>
            </a:r>
          </a:p>
          <a:p>
            <a:r>
              <a:rPr lang="en-US" altLang="en-US" sz="2800">
                <a:solidFill>
                  <a:srgbClr val="000099"/>
                </a:solidFill>
                <a:latin typeface="Times New Roman" panose="02020603050405020304" pitchFamily="18" charset="0"/>
              </a:rPr>
              <a:t>	      dan engkau akan menjadi berkat.</a:t>
            </a:r>
          </a:p>
          <a:p>
            <a:r>
              <a:rPr lang="en-US" altLang="en-US" sz="2800">
                <a:solidFill>
                  <a:srgbClr val="000099"/>
                </a:solidFill>
                <a:latin typeface="Times New Roman" panose="02020603050405020304" pitchFamily="18" charset="0"/>
              </a:rPr>
              <a:t>	 </a:t>
            </a:r>
            <a:r>
              <a:rPr lang="en-US" altLang="en-US" sz="2800" baseline="30000">
                <a:solidFill>
                  <a:srgbClr val="000099"/>
                </a:solidFill>
                <a:latin typeface="Times New Roman" panose="02020603050405020304" pitchFamily="18" charset="0"/>
              </a:rPr>
              <a:t>3</a:t>
            </a:r>
            <a:r>
              <a:rPr lang="en-US" altLang="en-US" sz="2800">
                <a:solidFill>
                  <a:srgbClr val="000099"/>
                </a:solidFill>
                <a:latin typeface="Times New Roman" panose="02020603050405020304" pitchFamily="18" charset="0"/>
              </a:rPr>
              <a:t> </a:t>
            </a:r>
            <a:r>
              <a:rPr lang="en-US" altLang="en-US" sz="2800" i="1">
                <a:solidFill>
                  <a:srgbClr val="000099"/>
                </a:solidFill>
                <a:latin typeface="Times New Roman" panose="02020603050405020304" pitchFamily="18" charset="0"/>
              </a:rPr>
              <a:t>Aku akan memberkati mereka yang memberkatimu ,</a:t>
            </a:r>
          </a:p>
          <a:p>
            <a:r>
              <a:rPr lang="en-US" altLang="en-US" sz="2800" i="1">
                <a:solidFill>
                  <a:srgbClr val="000099"/>
                </a:solidFill>
                <a:latin typeface="Times New Roman" panose="02020603050405020304" pitchFamily="18" charset="0"/>
              </a:rPr>
              <a:t>	       dan mengutuk mereka yang mengutuk 	engkau ;</a:t>
            </a:r>
          </a:p>
          <a:p>
            <a:r>
              <a:rPr lang="en-US" altLang="en-US" sz="2800" i="1">
                <a:solidFill>
                  <a:srgbClr val="000099"/>
                </a:solidFill>
                <a:latin typeface="Times New Roman" panose="02020603050405020304" pitchFamily="18" charset="0"/>
              </a:rPr>
              <a:t>	 dan semua bangsa di bumi </a:t>
            </a:r>
          </a:p>
          <a:p>
            <a:r>
              <a:rPr lang="en-US" altLang="en-US" sz="2800" i="1">
                <a:solidFill>
                  <a:srgbClr val="000099"/>
                </a:solidFill>
                <a:latin typeface="Times New Roman" panose="02020603050405020304" pitchFamily="18" charset="0"/>
              </a:rPr>
              <a:t>	      akan diberkati melalui kamu.”</a:t>
            </a:r>
            <a:r>
              <a:rPr lang="en-US" altLang="en-US" sz="2800">
                <a:solidFill>
                  <a:srgbClr val="000099"/>
                </a:solidFill>
                <a:latin typeface="Times New Roman" panose="02020603050405020304" pitchFamily="18" charset="0"/>
              </a:rPr>
              <a:t> </a:t>
            </a:r>
          </a:p>
        </p:txBody>
      </p:sp>
      <p:sp>
        <p:nvSpPr>
          <p:cNvPr id="574467" name="Rectangle 3">
            <a:extLst>
              <a:ext uri="{FF2B5EF4-FFF2-40B4-BE49-F238E27FC236}">
                <a16:creationId xmlns:a16="http://schemas.microsoft.com/office/drawing/2014/main" id="{DEA26ECC-E4C7-AB4E-BB7F-32453FC8736C}"/>
              </a:ext>
            </a:extLst>
          </p:cNvPr>
          <p:cNvSpPr>
            <a:spLocks noChangeArrowheads="1"/>
          </p:cNvSpPr>
          <p:nvPr/>
        </p:nvSpPr>
        <p:spPr bwMode="auto">
          <a:xfrm>
            <a:off x="1295400" y="3175"/>
            <a:ext cx="6450013" cy="10636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3200">
                <a:solidFill>
                  <a:srgbClr val="DDEE5E"/>
                </a:solidFill>
                <a:latin typeface="Times New Roman" panose="02020603050405020304" pitchFamily="18" charset="0"/>
              </a:rPr>
              <a:t>Kejadian 12: 1-3</a:t>
            </a:r>
          </a:p>
          <a:p>
            <a:pPr algn="ctr"/>
            <a:r>
              <a:rPr lang="en-US" altLang="en-US" sz="3200">
                <a:solidFill>
                  <a:srgbClr val="DDEE5E"/>
                </a:solidFill>
                <a:latin typeface="Times New Roman" panose="02020603050405020304" pitchFamily="18" charset="0"/>
              </a:rPr>
              <a:t>JANJI KEPADA ABRAHAM</a:t>
            </a:r>
          </a:p>
        </p:txBody>
      </p:sp>
      <p:sp>
        <p:nvSpPr>
          <p:cNvPr id="574468" name="Text Box 4">
            <a:extLst>
              <a:ext uri="{FF2B5EF4-FFF2-40B4-BE49-F238E27FC236}">
                <a16:creationId xmlns:a16="http://schemas.microsoft.com/office/drawing/2014/main" id="{7052B700-7F93-1D47-9978-A78DE4DD2AF3}"/>
              </a:ext>
            </a:extLst>
          </p:cNvPr>
          <p:cNvSpPr txBox="1">
            <a:spLocks noChangeArrowheads="1"/>
          </p:cNvSpPr>
          <p:nvPr/>
        </p:nvSpPr>
        <p:spPr bwMode="auto">
          <a:xfrm>
            <a:off x="619125" y="1347788"/>
            <a:ext cx="7958138" cy="1920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4000">
                <a:solidFill>
                  <a:schemeClr val="folHlink"/>
                </a:solidFill>
              </a:rPr>
              <a:t>Apakah Firman ini masih berlaku saat ini seperti pada zaman Abraham?</a:t>
            </a:r>
          </a:p>
        </p:txBody>
      </p:sp>
      <p:sp>
        <p:nvSpPr>
          <p:cNvPr id="574469" name="Text Box 5">
            <a:extLst>
              <a:ext uri="{FF2B5EF4-FFF2-40B4-BE49-F238E27FC236}">
                <a16:creationId xmlns:a16="http://schemas.microsoft.com/office/drawing/2014/main" id="{8944D4F9-9B18-3A48-8C4D-D075BCAB8C6E}"/>
              </a:ext>
            </a:extLst>
          </p:cNvPr>
          <p:cNvSpPr txBox="1">
            <a:spLocks noChangeArrowheads="1"/>
          </p:cNvSpPr>
          <p:nvPr/>
        </p:nvSpPr>
        <p:spPr bwMode="auto">
          <a:xfrm>
            <a:off x="8763000" y="82550"/>
            <a:ext cx="1841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A27C"/>
              </a:solidFill>
            </a:endParaRPr>
          </a:p>
        </p:txBody>
      </p:sp>
      <p:sp>
        <p:nvSpPr>
          <p:cNvPr id="574470" name="Rectangle 6">
            <a:extLst>
              <a:ext uri="{FF2B5EF4-FFF2-40B4-BE49-F238E27FC236}">
                <a16:creationId xmlns:a16="http://schemas.microsoft.com/office/drawing/2014/main" id="{B60EEE58-6CE4-CC48-B053-E4293F48AD4E}"/>
              </a:ext>
            </a:extLst>
          </p:cNvPr>
          <p:cNvSpPr>
            <a:spLocks noChangeArrowheads="1"/>
          </p:cNvSpPr>
          <p:nvPr/>
        </p:nvSpPr>
        <p:spPr bwMode="auto">
          <a:xfrm>
            <a:off x="8102600" y="6519863"/>
            <a:ext cx="33655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44</a:t>
            </a:r>
          </a:p>
        </p:txBody>
      </p:sp>
      <p:sp>
        <p:nvSpPr>
          <p:cNvPr id="574471" name="Text Box 7">
            <a:extLst>
              <a:ext uri="{FF2B5EF4-FFF2-40B4-BE49-F238E27FC236}">
                <a16:creationId xmlns:a16="http://schemas.microsoft.com/office/drawing/2014/main" id="{916D9D14-A93F-204B-BF88-A959C2D510C7}"/>
              </a:ext>
            </a:extLst>
          </p:cNvPr>
          <p:cNvSpPr txBox="1">
            <a:spLocks noChangeArrowheads="1"/>
          </p:cNvSpPr>
          <p:nvPr/>
        </p:nvSpPr>
        <p:spPr bwMode="auto">
          <a:xfrm>
            <a:off x="654050" y="3132138"/>
            <a:ext cx="7800975" cy="25304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4000">
                <a:solidFill>
                  <a:schemeClr val="folHlink"/>
                </a:solidFill>
              </a:rPr>
              <a:t>Sebaliknya…Jika tidak…         </a:t>
            </a:r>
            <a:r>
              <a:rPr lang="en-US" altLang="en-US" sz="4000" i="1">
                <a:solidFill>
                  <a:srgbClr val="99CCFF"/>
                </a:solidFill>
              </a:rPr>
              <a:t>bagian lain</a:t>
            </a:r>
            <a:r>
              <a:rPr lang="en-US" altLang="en-US" sz="4000">
                <a:solidFill>
                  <a:schemeClr val="folHlink"/>
                </a:solidFill>
              </a:rPr>
              <a:t> mana dari catatan Alkitab yang disisihkan karena sudah dianggap tidak sah?</a:t>
            </a:r>
          </a:p>
        </p:txBody>
      </p:sp>
      <p:sp>
        <p:nvSpPr>
          <p:cNvPr id="574472" name="Text Box 8">
            <a:extLst>
              <a:ext uri="{FF2B5EF4-FFF2-40B4-BE49-F238E27FC236}">
                <a16:creationId xmlns:a16="http://schemas.microsoft.com/office/drawing/2014/main" id="{77CC27BA-203E-5B4C-9AE4-D5800C6F22AA}"/>
              </a:ext>
            </a:extLst>
          </p:cNvPr>
          <p:cNvSpPr txBox="1">
            <a:spLocks noChangeArrowheads="1"/>
          </p:cNvSpPr>
          <p:nvPr/>
        </p:nvSpPr>
        <p:spPr bwMode="auto">
          <a:xfrm>
            <a:off x="8497888" y="639762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74468"/>
                                        </p:tgtEl>
                                        <p:attrNameLst>
                                          <p:attrName>style.visibility</p:attrName>
                                        </p:attrNameLst>
                                      </p:cBhvr>
                                      <p:to>
                                        <p:strVal val="visible"/>
                                      </p:to>
                                    </p:set>
                                    <p:animEffect transition="in" filter="dissolve">
                                      <p:cBhvr>
                                        <p:cTn id="7" dur="500"/>
                                        <p:tgtEl>
                                          <p:spTgt spid="5744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74471"/>
                                        </p:tgtEl>
                                        <p:attrNameLst>
                                          <p:attrName>style.visibility</p:attrName>
                                        </p:attrNameLst>
                                      </p:cBhvr>
                                      <p:to>
                                        <p:strVal val="visible"/>
                                      </p:to>
                                    </p:set>
                                    <p:animEffect transition="in" filter="dissolve">
                                      <p:cBhvr>
                                        <p:cTn id="12" dur="500"/>
                                        <p:tgtEl>
                                          <p:spTgt spid="574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8" grpId="0" autoUpdateAnimBg="0"/>
      <p:bldP spid="574471"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25" name="Rectangle 17">
            <a:extLst>
              <a:ext uri="{FF2B5EF4-FFF2-40B4-BE49-F238E27FC236}">
                <a16:creationId xmlns:a16="http://schemas.microsoft.com/office/drawing/2014/main" id="{7EAD1E3E-444E-D24F-AA53-B79E69B23E57}"/>
              </a:ext>
            </a:extLst>
          </p:cNvPr>
          <p:cNvSpPr>
            <a:spLocks noChangeArrowheads="1"/>
          </p:cNvSpPr>
          <p:nvPr/>
        </p:nvSpPr>
        <p:spPr bwMode="auto">
          <a:xfrm>
            <a:off x="0" y="730250"/>
            <a:ext cx="9144000" cy="570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45791" dir="3378596" algn="ctr" rotWithShape="0">
                    <a:schemeClr val="bg2"/>
                  </a:outerShdw>
                </a:effectLst>
              </a14:hiddenEffects>
            </a:ext>
          </a:extLst>
        </p:spPr>
        <p:txBody>
          <a:bodyPr lIns="90487" tIns="44450" rIns="90487" bIns="44450">
            <a:spAutoFit/>
          </a:bodyPr>
          <a:lstStyle/>
          <a:p>
            <a:endParaRPr lang="en-US" altLang="en-US" sz="3200">
              <a:solidFill>
                <a:srgbClr val="000099"/>
              </a:solidFill>
              <a:latin typeface="Times New Roman" panose="02020603050405020304" pitchFamily="18" charset="0"/>
            </a:endParaRPr>
          </a:p>
          <a:p>
            <a:r>
              <a:rPr lang="en-US" altLang="en-US" sz="2800">
                <a:solidFill>
                  <a:srgbClr val="000099"/>
                </a:solidFill>
                <a:latin typeface="Times New Roman" panose="02020603050405020304" pitchFamily="18" charset="0"/>
              </a:rPr>
              <a:t>	 </a:t>
            </a:r>
            <a:r>
              <a:rPr lang="en-US" altLang="en-US" sz="2800" baseline="30000">
                <a:solidFill>
                  <a:srgbClr val="000099"/>
                </a:solidFill>
                <a:latin typeface="Times New Roman" panose="02020603050405020304" pitchFamily="18" charset="0"/>
              </a:rPr>
              <a:t>1</a:t>
            </a:r>
            <a:r>
              <a:rPr lang="en-US" altLang="en-US" sz="2400">
                <a:solidFill>
                  <a:srgbClr val="000099"/>
                </a:solidFill>
                <a:latin typeface="Times New Roman" panose="02020603050405020304" pitchFamily="18" charset="0"/>
              </a:rPr>
              <a:t> “</a:t>
            </a:r>
            <a:r>
              <a:rPr lang="en-US" altLang="en-US" sz="2800">
                <a:solidFill>
                  <a:srgbClr val="000099"/>
                </a:solidFill>
                <a:latin typeface="Times New Roman" panose="02020603050405020304" pitchFamily="18" charset="0"/>
              </a:rPr>
              <a:t> Tuhan berkata kepada Abraham, </a:t>
            </a:r>
          </a:p>
          <a:p>
            <a:r>
              <a:rPr lang="en-US" altLang="en-US" sz="2800">
                <a:solidFill>
                  <a:srgbClr val="000099"/>
                </a:solidFill>
                <a:latin typeface="Times New Roman" panose="02020603050405020304" pitchFamily="18" charset="0"/>
              </a:rPr>
              <a:t>        “Tinggalkan negerimu, bangsa mu dan 		rumah bapa mu , dan pergilah ke tanah 			yang aku tunjukkan kepadamu.</a:t>
            </a:r>
          </a:p>
          <a:p>
            <a:r>
              <a:rPr lang="en-US" altLang="en-US" sz="2000">
                <a:solidFill>
                  <a:srgbClr val="000099"/>
                </a:solidFill>
                <a:latin typeface="Times New Roman" panose="02020603050405020304" pitchFamily="18" charset="0"/>
              </a:rPr>
              <a:t>	 </a:t>
            </a:r>
            <a:r>
              <a:rPr lang="en-US" altLang="en-US" sz="2800" baseline="30000">
                <a:solidFill>
                  <a:srgbClr val="000099"/>
                </a:solidFill>
                <a:latin typeface="Times New Roman" panose="02020603050405020304" pitchFamily="18" charset="0"/>
              </a:rPr>
              <a:t>2</a:t>
            </a:r>
            <a:r>
              <a:rPr lang="en-US" altLang="en-US" sz="2800">
                <a:solidFill>
                  <a:srgbClr val="000099"/>
                </a:solidFill>
                <a:latin typeface="Times New Roman" panose="02020603050405020304" pitchFamily="18" charset="0"/>
              </a:rPr>
              <a:t>“Aku akan menjadikanmu bangsa yang 	besar </a:t>
            </a:r>
          </a:p>
          <a:p>
            <a:r>
              <a:rPr lang="en-US" altLang="en-US" sz="2800">
                <a:solidFill>
                  <a:srgbClr val="000099"/>
                </a:solidFill>
                <a:latin typeface="Times New Roman" panose="02020603050405020304" pitchFamily="18" charset="0"/>
              </a:rPr>
              <a:t>	      dan Aku memberkatimu ;</a:t>
            </a:r>
          </a:p>
          <a:p>
            <a:r>
              <a:rPr lang="en-US" altLang="en-US" sz="2800">
                <a:solidFill>
                  <a:srgbClr val="000099"/>
                </a:solidFill>
                <a:latin typeface="Times New Roman" panose="02020603050405020304" pitchFamily="18" charset="0"/>
              </a:rPr>
              <a:t>	   Aku menjadikan Namamu besar ,</a:t>
            </a:r>
          </a:p>
          <a:p>
            <a:r>
              <a:rPr lang="en-US" altLang="en-US" sz="2800">
                <a:solidFill>
                  <a:srgbClr val="000099"/>
                </a:solidFill>
                <a:latin typeface="Times New Roman" panose="02020603050405020304" pitchFamily="18" charset="0"/>
              </a:rPr>
              <a:t>	      dan engkau akan menjadi berkat.</a:t>
            </a:r>
          </a:p>
          <a:p>
            <a:r>
              <a:rPr lang="en-US" altLang="en-US" sz="2800">
                <a:solidFill>
                  <a:srgbClr val="000099"/>
                </a:solidFill>
                <a:latin typeface="Times New Roman" panose="02020603050405020304" pitchFamily="18" charset="0"/>
              </a:rPr>
              <a:t>	 </a:t>
            </a:r>
            <a:r>
              <a:rPr lang="en-US" altLang="en-US" sz="2800" baseline="30000">
                <a:solidFill>
                  <a:srgbClr val="000099"/>
                </a:solidFill>
                <a:latin typeface="Times New Roman" panose="02020603050405020304" pitchFamily="18" charset="0"/>
              </a:rPr>
              <a:t>3</a:t>
            </a:r>
            <a:r>
              <a:rPr lang="en-US" altLang="en-US" sz="2800">
                <a:solidFill>
                  <a:srgbClr val="000099"/>
                </a:solidFill>
                <a:latin typeface="Times New Roman" panose="02020603050405020304" pitchFamily="18" charset="0"/>
              </a:rPr>
              <a:t> </a:t>
            </a:r>
            <a:r>
              <a:rPr lang="en-US" altLang="en-US" sz="2800" i="1">
                <a:solidFill>
                  <a:srgbClr val="000099"/>
                </a:solidFill>
                <a:latin typeface="Times New Roman" panose="02020603050405020304" pitchFamily="18" charset="0"/>
              </a:rPr>
              <a:t>Aku akan memberkati mereka yang memberkatimu ,</a:t>
            </a:r>
          </a:p>
          <a:p>
            <a:r>
              <a:rPr lang="en-US" altLang="en-US" sz="2800" i="1">
                <a:solidFill>
                  <a:srgbClr val="000099"/>
                </a:solidFill>
                <a:latin typeface="Times New Roman" panose="02020603050405020304" pitchFamily="18" charset="0"/>
              </a:rPr>
              <a:t>	       dan mengutuk mereka yang mengutuk 	engkau ;</a:t>
            </a:r>
          </a:p>
          <a:p>
            <a:r>
              <a:rPr lang="en-US" altLang="en-US" sz="2800" i="1">
                <a:solidFill>
                  <a:srgbClr val="000099"/>
                </a:solidFill>
                <a:latin typeface="Times New Roman" panose="02020603050405020304" pitchFamily="18" charset="0"/>
              </a:rPr>
              <a:t>	 dan semua bangsa di bumi </a:t>
            </a:r>
          </a:p>
          <a:p>
            <a:r>
              <a:rPr lang="en-US" altLang="en-US" sz="2800" i="1">
                <a:solidFill>
                  <a:srgbClr val="000099"/>
                </a:solidFill>
                <a:latin typeface="Times New Roman" panose="02020603050405020304" pitchFamily="18" charset="0"/>
              </a:rPr>
              <a:t>	      akan diberkati melalui kamu.”</a:t>
            </a:r>
            <a:r>
              <a:rPr lang="en-US" altLang="en-US" sz="2800">
                <a:solidFill>
                  <a:srgbClr val="000099"/>
                </a:solidFill>
                <a:latin typeface="Times New Roman" panose="02020603050405020304" pitchFamily="18" charset="0"/>
              </a:rPr>
              <a:t> </a:t>
            </a:r>
          </a:p>
        </p:txBody>
      </p:sp>
      <p:sp>
        <p:nvSpPr>
          <p:cNvPr id="478211" name="Rectangle 3">
            <a:extLst>
              <a:ext uri="{FF2B5EF4-FFF2-40B4-BE49-F238E27FC236}">
                <a16:creationId xmlns:a16="http://schemas.microsoft.com/office/drawing/2014/main" id="{73AC241B-DF8E-9141-BA40-9D2172CC3035}"/>
              </a:ext>
            </a:extLst>
          </p:cNvPr>
          <p:cNvSpPr>
            <a:spLocks noChangeArrowheads="1"/>
          </p:cNvSpPr>
          <p:nvPr/>
        </p:nvSpPr>
        <p:spPr bwMode="auto">
          <a:xfrm>
            <a:off x="1295400" y="3175"/>
            <a:ext cx="6450013" cy="10636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3200">
                <a:solidFill>
                  <a:srgbClr val="DDEE5E"/>
                </a:solidFill>
                <a:latin typeface="Times New Roman" panose="02020603050405020304" pitchFamily="18" charset="0"/>
              </a:rPr>
              <a:t>Kejadian 12: 1-3</a:t>
            </a:r>
          </a:p>
          <a:p>
            <a:pPr algn="ctr"/>
            <a:r>
              <a:rPr lang="en-US" altLang="en-US" sz="3200">
                <a:solidFill>
                  <a:srgbClr val="DDEE5E"/>
                </a:solidFill>
                <a:latin typeface="Times New Roman" panose="02020603050405020304" pitchFamily="18" charset="0"/>
              </a:rPr>
              <a:t>JANJI KEPADA ABRAHAM</a:t>
            </a:r>
          </a:p>
        </p:txBody>
      </p:sp>
      <p:sp>
        <p:nvSpPr>
          <p:cNvPr id="478216" name="Text Box 8">
            <a:extLst>
              <a:ext uri="{FF2B5EF4-FFF2-40B4-BE49-F238E27FC236}">
                <a16:creationId xmlns:a16="http://schemas.microsoft.com/office/drawing/2014/main" id="{418FDD89-7A6C-2E41-B7C5-4C8AF7300B06}"/>
              </a:ext>
            </a:extLst>
          </p:cNvPr>
          <p:cNvSpPr txBox="1">
            <a:spLocks noChangeArrowheads="1"/>
          </p:cNvSpPr>
          <p:nvPr/>
        </p:nvSpPr>
        <p:spPr bwMode="auto">
          <a:xfrm>
            <a:off x="1042988" y="2144713"/>
            <a:ext cx="7426325" cy="28352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6000">
                <a:solidFill>
                  <a:srgbClr val="FFFF00"/>
                </a:solidFill>
              </a:rPr>
              <a:t>YA , LALU … APAKAH ADA HAL LAIN DI SINI ?</a:t>
            </a:r>
          </a:p>
        </p:txBody>
      </p:sp>
      <p:sp>
        <p:nvSpPr>
          <p:cNvPr id="478217" name="Text Box 9">
            <a:extLst>
              <a:ext uri="{FF2B5EF4-FFF2-40B4-BE49-F238E27FC236}">
                <a16:creationId xmlns:a16="http://schemas.microsoft.com/office/drawing/2014/main" id="{290A2BC4-AE16-CF43-82B5-6ABB204E17F7}"/>
              </a:ext>
            </a:extLst>
          </p:cNvPr>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A27C"/>
              </a:solidFill>
            </a:endParaRPr>
          </a:p>
        </p:txBody>
      </p:sp>
      <p:sp>
        <p:nvSpPr>
          <p:cNvPr id="478223" name="Rectangle 15">
            <a:extLst>
              <a:ext uri="{FF2B5EF4-FFF2-40B4-BE49-F238E27FC236}">
                <a16:creationId xmlns:a16="http://schemas.microsoft.com/office/drawing/2014/main" id="{BCFE1DFF-06C6-FE4E-9A33-9FCD16649772}"/>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45</a:t>
            </a:r>
          </a:p>
        </p:txBody>
      </p:sp>
      <p:sp>
        <p:nvSpPr>
          <p:cNvPr id="478224" name="Text Box 16">
            <a:extLst>
              <a:ext uri="{FF2B5EF4-FFF2-40B4-BE49-F238E27FC236}">
                <a16:creationId xmlns:a16="http://schemas.microsoft.com/office/drawing/2014/main" id="{88FDE251-E6E7-C749-A82E-606AC96DC0D0}"/>
              </a:ext>
            </a:extLst>
          </p:cNvPr>
          <p:cNvSpPr txBox="1">
            <a:spLocks noChangeArrowheads="1"/>
          </p:cNvSpPr>
          <p:nvPr/>
        </p:nvSpPr>
        <p:spPr bwMode="auto">
          <a:xfrm>
            <a:off x="455613" y="1501775"/>
            <a:ext cx="8416925" cy="3779838"/>
          </a:xfrm>
          <a:prstGeom prst="rect">
            <a:avLst/>
          </a:prstGeom>
          <a:noFill/>
          <a:ln w="9525">
            <a:noFill/>
            <a:miter lim="800000"/>
            <a:headEnd/>
            <a:tailEnd/>
          </a:ln>
          <a:effectLst>
            <a:outerShdw blurRad="63500" dist="127000" dir="2212194" algn="ctr" rotWithShape="0">
              <a:schemeClr val="bg2">
                <a:alpha val="74998"/>
              </a:schemeClr>
            </a:outerShdw>
          </a:effec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24200">
                <a:solidFill>
                  <a:srgbClr val="FC0000"/>
                </a:solidFill>
                <a:latin typeface="Arial" panose="020B0604020202020204" pitchFamily="34" charset="0"/>
                <a:ea typeface="ＭＳ Ｐゴシック" panose="020B0600070205080204" pitchFamily="34" charset="-128"/>
              </a:rPr>
              <a:t>YA!</a:t>
            </a:r>
          </a:p>
        </p:txBody>
      </p:sp>
      <p:sp>
        <p:nvSpPr>
          <p:cNvPr id="478226" name="Text Box 17">
            <a:extLst>
              <a:ext uri="{FF2B5EF4-FFF2-40B4-BE49-F238E27FC236}">
                <a16:creationId xmlns:a16="http://schemas.microsoft.com/office/drawing/2014/main" id="{884DEC73-41F7-854E-A036-12E2DA481890}"/>
              </a:ext>
            </a:extLst>
          </p:cNvPr>
          <p:cNvSpPr txBox="1">
            <a:spLocks noChangeArrowheads="1"/>
          </p:cNvSpPr>
          <p:nvPr/>
        </p:nvSpPr>
        <p:spPr bwMode="auto">
          <a:xfrm>
            <a:off x="859472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600">
                <a:solidFill>
                  <a:srgbClr val="FFFFFF"/>
                </a:solidFill>
                <a:latin typeface="Comic Sans MS" panose="030F0902030302020204" pitchFamily="66" charset="0"/>
                <a:ea typeface="ＭＳ Ｐゴシック" panose="020B0600070205080204" pitchFamily="34" charset="-128"/>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0"/>
                                        <p:tgtEl>
                                          <p:spTgt spid="478216"/>
                                        </p:tgtEl>
                                      </p:cBhvr>
                                    </p:animEffect>
                                    <p:set>
                                      <p:cBhvr>
                                        <p:cTn id="7" dur="1" fill="hold">
                                          <p:stCondLst>
                                            <p:cond delay="999"/>
                                          </p:stCondLst>
                                        </p:cTn>
                                        <p:tgtEl>
                                          <p:spTgt spid="478216"/>
                                        </p:tgtEl>
                                        <p:attrNameLst>
                                          <p:attrName>style.visibility</p:attrName>
                                        </p:attrNameLst>
                                      </p:cBhvr>
                                      <p:to>
                                        <p:strVal val="hidden"/>
                                      </p:to>
                                    </p:se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8224"/>
                                        </p:tgtEl>
                                        <p:attrNameLst>
                                          <p:attrName>style.visibility</p:attrName>
                                        </p:attrNameLst>
                                      </p:cBhvr>
                                      <p:to>
                                        <p:strVal val="visible"/>
                                      </p:to>
                                    </p:set>
                                    <p:animEffect transition="in" filter="fade">
                                      <p:cBhvr>
                                        <p:cTn id="11" dur="500"/>
                                        <p:tgtEl>
                                          <p:spTgt spid="478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6" grpId="0"/>
      <p:bldP spid="478224"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8187" name="Picture 43" descr="Slide1">
            <a:extLst>
              <a:ext uri="{FF2B5EF4-FFF2-40B4-BE49-F238E27FC236}">
                <a16:creationId xmlns:a16="http://schemas.microsoft.com/office/drawing/2014/main" id="{E8156A5F-BDB6-4043-B5EF-E0EB917E5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188" name="Rectangle 3">
            <a:extLst>
              <a:ext uri="{FF2B5EF4-FFF2-40B4-BE49-F238E27FC236}">
                <a16:creationId xmlns:a16="http://schemas.microsoft.com/office/drawing/2014/main" id="{C00BE74E-3B1F-4F4E-BA89-B6D982DF7E48}"/>
              </a:ext>
            </a:extLst>
          </p:cNvPr>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518148" name="Rectangle 4">
            <a:extLst>
              <a:ext uri="{FF2B5EF4-FFF2-40B4-BE49-F238E27FC236}">
                <a16:creationId xmlns:a16="http://schemas.microsoft.com/office/drawing/2014/main" id="{66C668CC-DA98-BD45-93D6-E893B1626E95}"/>
              </a:ext>
            </a:extLst>
          </p:cNvPr>
          <p:cNvSpPr>
            <a:spLocks noChangeArrowheads="1"/>
          </p:cNvSpPr>
          <p:nvPr/>
        </p:nvSpPr>
        <p:spPr bwMode="auto">
          <a:xfrm>
            <a:off x="1839913" y="458788"/>
            <a:ext cx="5541962" cy="968375"/>
          </a:xfrm>
          <a:prstGeom prst="rect">
            <a:avLst/>
          </a:prstGeom>
          <a:noFill/>
          <a:ln>
            <a:noFill/>
          </a:ln>
          <a:effectLst>
            <a:outerShdw dist="102391" dir="178469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80000"/>
              </a:lnSpc>
            </a:pPr>
            <a:r>
              <a:rPr lang="en-US" altLang="en-US" sz="3600" i="1">
                <a:solidFill>
                  <a:schemeClr val="tx2"/>
                </a:solidFill>
                <a:latin typeface="Kosher-Normal" charset="0"/>
              </a:rPr>
              <a:t>PERJANJIAN ABRAHAM</a:t>
            </a:r>
          </a:p>
        </p:txBody>
      </p:sp>
      <p:sp>
        <p:nvSpPr>
          <p:cNvPr id="518149" name="Rectangle 5">
            <a:extLst>
              <a:ext uri="{FF2B5EF4-FFF2-40B4-BE49-F238E27FC236}">
                <a16:creationId xmlns:a16="http://schemas.microsoft.com/office/drawing/2014/main" id="{920817D7-4E7C-6E40-9277-6D504B060D9E}"/>
              </a:ext>
            </a:extLst>
          </p:cNvPr>
          <p:cNvSpPr>
            <a:spLocks noChangeArrowheads="1"/>
          </p:cNvSpPr>
          <p:nvPr/>
        </p:nvSpPr>
        <p:spPr bwMode="auto">
          <a:xfrm>
            <a:off x="463550" y="681038"/>
            <a:ext cx="2068513" cy="11842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r>
              <a:rPr lang="en-US" altLang="en-US" sz="2400">
                <a:solidFill>
                  <a:srgbClr val="FD2558"/>
                </a:solidFill>
                <a:latin typeface="Helvetica" pitchFamily="2" charset="0"/>
              </a:rPr>
              <a:t>Panggilan  ke Abraham        </a:t>
            </a:r>
            <a:r>
              <a:rPr lang="en-US" altLang="en-US" sz="2400">
                <a:latin typeface="Helvetica" pitchFamily="2" charset="0"/>
              </a:rPr>
              <a:t> Kej 12:1-3</a:t>
            </a:r>
          </a:p>
        </p:txBody>
      </p:sp>
      <p:sp>
        <p:nvSpPr>
          <p:cNvPr id="518150" name="Rectangle 6">
            <a:extLst>
              <a:ext uri="{FF2B5EF4-FFF2-40B4-BE49-F238E27FC236}">
                <a16:creationId xmlns:a16="http://schemas.microsoft.com/office/drawing/2014/main" id="{2B603000-430A-D447-8101-8AD596F5CC15}"/>
              </a:ext>
            </a:extLst>
          </p:cNvPr>
          <p:cNvSpPr>
            <a:spLocks noChangeArrowheads="1"/>
          </p:cNvSpPr>
          <p:nvPr/>
        </p:nvSpPr>
        <p:spPr bwMode="auto">
          <a:xfrm>
            <a:off x="1108075" y="3603625"/>
            <a:ext cx="1573213"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800" i="1">
                <a:solidFill>
                  <a:srgbClr val="5BFF5B"/>
                </a:solidFill>
                <a:latin typeface="Helvetica" pitchFamily="2" charset="0"/>
              </a:rPr>
              <a:t>TANAH</a:t>
            </a:r>
          </a:p>
        </p:txBody>
      </p:sp>
      <p:sp>
        <p:nvSpPr>
          <p:cNvPr id="518151" name="Rectangle 7">
            <a:extLst>
              <a:ext uri="{FF2B5EF4-FFF2-40B4-BE49-F238E27FC236}">
                <a16:creationId xmlns:a16="http://schemas.microsoft.com/office/drawing/2014/main" id="{49685919-F06B-2C48-AF9A-508EF9CE1758}"/>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wrap="none" anchor="ctr"/>
          <a:lstStyle/>
          <a:p>
            <a:endParaRPr lang="en-US"/>
          </a:p>
        </p:txBody>
      </p:sp>
      <p:sp>
        <p:nvSpPr>
          <p:cNvPr id="518152" name="Line 8">
            <a:extLst>
              <a:ext uri="{FF2B5EF4-FFF2-40B4-BE49-F238E27FC236}">
                <a16:creationId xmlns:a16="http://schemas.microsoft.com/office/drawing/2014/main" id="{8709424E-FBE0-4945-BFF7-DDE2A86924AF}"/>
              </a:ext>
            </a:extLst>
          </p:cNvPr>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8153" name="Line 9">
            <a:extLst>
              <a:ext uri="{FF2B5EF4-FFF2-40B4-BE49-F238E27FC236}">
                <a16:creationId xmlns:a16="http://schemas.microsoft.com/office/drawing/2014/main" id="{B6A49706-B735-5E46-8303-33C47D07A543}"/>
              </a:ext>
            </a:extLst>
          </p:cNvPr>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8154" name="Line 10">
            <a:extLst>
              <a:ext uri="{FF2B5EF4-FFF2-40B4-BE49-F238E27FC236}">
                <a16:creationId xmlns:a16="http://schemas.microsoft.com/office/drawing/2014/main" id="{D541C55E-B9BD-F445-B020-ED2163B1C136}"/>
              </a:ext>
            </a:extLst>
          </p:cNvPr>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8155" name="Line 11">
            <a:extLst>
              <a:ext uri="{FF2B5EF4-FFF2-40B4-BE49-F238E27FC236}">
                <a16:creationId xmlns:a16="http://schemas.microsoft.com/office/drawing/2014/main" id="{5CF7DC6D-8D64-4A46-BC37-7CB06DC7190E}"/>
              </a:ext>
            </a:extLst>
          </p:cNvPr>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8156" name="Line 12">
            <a:extLst>
              <a:ext uri="{FF2B5EF4-FFF2-40B4-BE49-F238E27FC236}">
                <a16:creationId xmlns:a16="http://schemas.microsoft.com/office/drawing/2014/main" id="{DBF418D0-9DB3-034E-9492-85CFB3F96A42}"/>
              </a:ext>
            </a:extLst>
          </p:cNvPr>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8157" name="Text Box 13">
            <a:extLst>
              <a:ext uri="{FF2B5EF4-FFF2-40B4-BE49-F238E27FC236}">
                <a16:creationId xmlns:a16="http://schemas.microsoft.com/office/drawing/2014/main" id="{2FD08BDB-8579-0240-AF02-739631594A04}"/>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518158" name="Text Box 14">
            <a:extLst>
              <a:ext uri="{FF2B5EF4-FFF2-40B4-BE49-F238E27FC236}">
                <a16:creationId xmlns:a16="http://schemas.microsoft.com/office/drawing/2014/main" id="{489C76F0-5690-654F-9F5B-A80F4494C6C6}"/>
              </a:ext>
            </a:extLst>
          </p:cNvPr>
          <p:cNvSpPr txBox="1">
            <a:spLocks noChangeArrowheads="1"/>
          </p:cNvSpPr>
          <p:nvPr/>
        </p:nvSpPr>
        <p:spPr bwMode="auto">
          <a:xfrm>
            <a:off x="6635750" y="649288"/>
            <a:ext cx="2193925" cy="82232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2400">
                <a:solidFill>
                  <a:srgbClr val="FD2558"/>
                </a:solidFill>
                <a:latin typeface="Helvetica" pitchFamily="2" charset="0"/>
              </a:rPr>
              <a:t>Perjanjian </a:t>
            </a:r>
            <a:r>
              <a:rPr lang="en-US" altLang="en-US" sz="2400">
                <a:latin typeface="Helvetica" pitchFamily="2" charset="0"/>
              </a:rPr>
              <a:t>  Kej 15:9-18</a:t>
            </a:r>
            <a:endParaRPr lang="en-US" altLang="en-US" sz="2000" b="0"/>
          </a:p>
        </p:txBody>
      </p:sp>
      <p:sp>
        <p:nvSpPr>
          <p:cNvPr id="518159" name="Rectangle 15">
            <a:extLst>
              <a:ext uri="{FF2B5EF4-FFF2-40B4-BE49-F238E27FC236}">
                <a16:creationId xmlns:a16="http://schemas.microsoft.com/office/drawing/2014/main" id="{B96D2081-E582-214B-8564-8B337A9489C8}"/>
              </a:ext>
            </a:extLst>
          </p:cNvPr>
          <p:cNvSpPr>
            <a:spLocks noChangeArrowheads="1"/>
          </p:cNvSpPr>
          <p:nvPr/>
        </p:nvSpPr>
        <p:spPr bwMode="auto">
          <a:xfrm>
            <a:off x="3951288" y="3582988"/>
            <a:ext cx="1571625"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800" i="1">
                <a:solidFill>
                  <a:srgbClr val="5BFF5B"/>
                </a:solidFill>
                <a:latin typeface="Helvetica" pitchFamily="2" charset="0"/>
              </a:rPr>
              <a:t>BENIH</a:t>
            </a:r>
          </a:p>
        </p:txBody>
      </p:sp>
      <p:sp>
        <p:nvSpPr>
          <p:cNvPr id="518160" name="Rectangle 16">
            <a:extLst>
              <a:ext uri="{FF2B5EF4-FFF2-40B4-BE49-F238E27FC236}">
                <a16:creationId xmlns:a16="http://schemas.microsoft.com/office/drawing/2014/main" id="{112EF6E8-1FF0-5F42-9AE9-3308FE9355DF}"/>
              </a:ext>
            </a:extLst>
          </p:cNvPr>
          <p:cNvSpPr>
            <a:spLocks noChangeArrowheads="1"/>
          </p:cNvSpPr>
          <p:nvPr/>
        </p:nvSpPr>
        <p:spPr bwMode="auto">
          <a:xfrm>
            <a:off x="6118225" y="3598863"/>
            <a:ext cx="2487613"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800" i="1">
                <a:solidFill>
                  <a:srgbClr val="5BFF5B"/>
                </a:solidFill>
                <a:latin typeface="Helvetica" pitchFamily="2" charset="0"/>
              </a:rPr>
              <a:t>BERKAT </a:t>
            </a:r>
          </a:p>
        </p:txBody>
      </p:sp>
      <p:sp>
        <p:nvSpPr>
          <p:cNvPr id="518161" name="Rectangle 17">
            <a:extLst>
              <a:ext uri="{FF2B5EF4-FFF2-40B4-BE49-F238E27FC236}">
                <a16:creationId xmlns:a16="http://schemas.microsoft.com/office/drawing/2014/main" id="{B7AC3F03-1E12-134D-82DB-0ED6742613ED}"/>
              </a:ext>
            </a:extLst>
          </p:cNvPr>
          <p:cNvSpPr>
            <a:spLocks noChangeArrowheads="1"/>
          </p:cNvSpPr>
          <p:nvPr/>
        </p:nvSpPr>
        <p:spPr bwMode="auto">
          <a:xfrm>
            <a:off x="1109663" y="2859088"/>
            <a:ext cx="157162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000">
                <a:latin typeface="Helvetica" pitchFamily="2" charset="0"/>
              </a:rPr>
              <a:t>Kej 13:15</a:t>
            </a:r>
          </a:p>
        </p:txBody>
      </p:sp>
      <p:sp>
        <p:nvSpPr>
          <p:cNvPr id="518162" name="Rectangle 18">
            <a:extLst>
              <a:ext uri="{FF2B5EF4-FFF2-40B4-BE49-F238E27FC236}">
                <a16:creationId xmlns:a16="http://schemas.microsoft.com/office/drawing/2014/main" id="{7F8A92BF-CB0D-B54E-AB9C-67BAF2924F9F}"/>
              </a:ext>
            </a:extLst>
          </p:cNvPr>
          <p:cNvSpPr>
            <a:spLocks noChangeArrowheads="1"/>
          </p:cNvSpPr>
          <p:nvPr/>
        </p:nvSpPr>
        <p:spPr bwMode="auto">
          <a:xfrm>
            <a:off x="1065213" y="4032250"/>
            <a:ext cx="1352550"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000">
                <a:latin typeface="Helvetica" pitchFamily="2" charset="0"/>
              </a:rPr>
              <a:t>Kej 12:1</a:t>
            </a:r>
          </a:p>
        </p:txBody>
      </p:sp>
      <p:sp>
        <p:nvSpPr>
          <p:cNvPr id="518163" name="Rectangle 19">
            <a:extLst>
              <a:ext uri="{FF2B5EF4-FFF2-40B4-BE49-F238E27FC236}">
                <a16:creationId xmlns:a16="http://schemas.microsoft.com/office/drawing/2014/main" id="{973C574B-BCC6-EA4D-A25C-8214C6EA41D1}"/>
              </a:ext>
            </a:extLst>
          </p:cNvPr>
          <p:cNvSpPr>
            <a:spLocks noChangeArrowheads="1"/>
          </p:cNvSpPr>
          <p:nvPr/>
        </p:nvSpPr>
        <p:spPr bwMode="auto">
          <a:xfrm>
            <a:off x="3884613" y="4035425"/>
            <a:ext cx="151447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000">
                <a:latin typeface="Helvetica" pitchFamily="2" charset="0"/>
              </a:rPr>
              <a:t>Kej 12:2</a:t>
            </a:r>
          </a:p>
        </p:txBody>
      </p:sp>
      <p:sp>
        <p:nvSpPr>
          <p:cNvPr id="518164" name="Rectangle 20">
            <a:extLst>
              <a:ext uri="{FF2B5EF4-FFF2-40B4-BE49-F238E27FC236}">
                <a16:creationId xmlns:a16="http://schemas.microsoft.com/office/drawing/2014/main" id="{5459CE6B-DAAC-214A-B9B2-4F56EEABF532}"/>
              </a:ext>
            </a:extLst>
          </p:cNvPr>
          <p:cNvSpPr>
            <a:spLocks noChangeArrowheads="1"/>
          </p:cNvSpPr>
          <p:nvPr/>
        </p:nvSpPr>
        <p:spPr bwMode="auto">
          <a:xfrm>
            <a:off x="6551613" y="4043363"/>
            <a:ext cx="1487487"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000">
                <a:latin typeface="Helvetica" pitchFamily="2" charset="0"/>
              </a:rPr>
              <a:t>Kej 12:3</a:t>
            </a:r>
          </a:p>
        </p:txBody>
      </p:sp>
      <p:sp>
        <p:nvSpPr>
          <p:cNvPr id="518167" name="Rectangle 23">
            <a:extLst>
              <a:ext uri="{FF2B5EF4-FFF2-40B4-BE49-F238E27FC236}">
                <a16:creationId xmlns:a16="http://schemas.microsoft.com/office/drawing/2014/main" id="{49B689E0-D817-024F-99DA-547F237D9977}"/>
              </a:ext>
            </a:extLst>
          </p:cNvPr>
          <p:cNvSpPr>
            <a:spLocks noChangeArrowheads="1"/>
          </p:cNvSpPr>
          <p:nvPr/>
        </p:nvSpPr>
        <p:spPr bwMode="auto">
          <a:xfrm>
            <a:off x="315913" y="6365875"/>
            <a:ext cx="8634412" cy="45402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2400" i="1">
                <a:solidFill>
                  <a:srgbClr val="FFFF39"/>
                </a:solidFill>
                <a:latin typeface="Helvetica" pitchFamily="2" charset="0"/>
              </a:rPr>
              <a:t>PENOPANG dari Wahyu Alkitab </a:t>
            </a:r>
          </a:p>
        </p:txBody>
      </p:sp>
      <p:sp>
        <p:nvSpPr>
          <p:cNvPr id="518168" name="Line 24">
            <a:extLst>
              <a:ext uri="{FF2B5EF4-FFF2-40B4-BE49-F238E27FC236}">
                <a16:creationId xmlns:a16="http://schemas.microsoft.com/office/drawing/2014/main" id="{AA6DB5DF-23D5-1742-AF41-7B919A9E00BA}"/>
              </a:ext>
            </a:extLst>
          </p:cNvPr>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dist="68392" dir="130808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18171" name="Rectangle 27">
            <a:extLst>
              <a:ext uri="{FF2B5EF4-FFF2-40B4-BE49-F238E27FC236}">
                <a16:creationId xmlns:a16="http://schemas.microsoft.com/office/drawing/2014/main" id="{454C8A3C-21C8-5C40-941D-6358F52C3D65}"/>
              </a:ext>
            </a:extLst>
          </p:cNvPr>
          <p:cNvSpPr>
            <a:spLocks noChangeArrowheads="1"/>
          </p:cNvSpPr>
          <p:nvPr/>
        </p:nvSpPr>
        <p:spPr bwMode="auto">
          <a:xfrm>
            <a:off x="790575" y="2443163"/>
            <a:ext cx="2198688"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800" i="1">
                <a:solidFill>
                  <a:schemeClr val="folHlink"/>
                </a:solidFill>
                <a:latin typeface="Helvetica" pitchFamily="2" charset="0"/>
              </a:rPr>
              <a:t>KEKAL</a:t>
            </a:r>
          </a:p>
        </p:txBody>
      </p:sp>
      <p:grpSp>
        <p:nvGrpSpPr>
          <p:cNvPr id="518175" name="Group 31">
            <a:extLst>
              <a:ext uri="{FF2B5EF4-FFF2-40B4-BE49-F238E27FC236}">
                <a16:creationId xmlns:a16="http://schemas.microsoft.com/office/drawing/2014/main" id="{27D2ABC8-8BF7-064D-B91E-01D0E8549CC3}"/>
              </a:ext>
            </a:extLst>
          </p:cNvPr>
          <p:cNvGrpSpPr>
            <a:grpSpLocks/>
          </p:cNvGrpSpPr>
          <p:nvPr/>
        </p:nvGrpSpPr>
        <p:grpSpPr bwMode="auto">
          <a:xfrm>
            <a:off x="190500" y="1152525"/>
            <a:ext cx="307975" cy="4992688"/>
            <a:chOff x="120" y="726"/>
            <a:chExt cx="194" cy="3145"/>
          </a:xfrm>
        </p:grpSpPr>
        <p:sp>
          <p:nvSpPr>
            <p:cNvPr id="518176" name="AutoShape 32">
              <a:extLst>
                <a:ext uri="{FF2B5EF4-FFF2-40B4-BE49-F238E27FC236}">
                  <a16:creationId xmlns:a16="http://schemas.microsoft.com/office/drawing/2014/main" id="{9FF07C5B-D81C-B54A-B545-76AD8DAB90A3}"/>
                </a:ext>
              </a:extLst>
            </p:cNvPr>
            <p:cNvSpPr>
              <a:spLocks noChangeArrowheads="1"/>
            </p:cNvSpPr>
            <p:nvPr/>
          </p:nvSpPr>
          <p:spPr bwMode="auto">
            <a:xfrm>
              <a:off x="128" y="72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8177" name="AutoShape 33">
              <a:extLst>
                <a:ext uri="{FF2B5EF4-FFF2-40B4-BE49-F238E27FC236}">
                  <a16:creationId xmlns:a16="http://schemas.microsoft.com/office/drawing/2014/main" id="{A2FEFC2D-4675-AD49-9CBB-75CEF0DE0CBF}"/>
                </a:ext>
              </a:extLst>
            </p:cNvPr>
            <p:cNvSpPr>
              <a:spLocks noChangeArrowheads="1"/>
            </p:cNvSpPr>
            <p:nvPr/>
          </p:nvSpPr>
          <p:spPr bwMode="auto">
            <a:xfrm>
              <a:off x="128" y="171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8178" name="AutoShape 34">
              <a:extLst>
                <a:ext uri="{FF2B5EF4-FFF2-40B4-BE49-F238E27FC236}">
                  <a16:creationId xmlns:a16="http://schemas.microsoft.com/office/drawing/2014/main" id="{436B7B34-E32F-C247-B6AD-8F90996D0971}"/>
                </a:ext>
              </a:extLst>
            </p:cNvPr>
            <p:cNvSpPr>
              <a:spLocks noChangeArrowheads="1"/>
            </p:cNvSpPr>
            <p:nvPr/>
          </p:nvSpPr>
          <p:spPr bwMode="auto">
            <a:xfrm>
              <a:off x="120" y="245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8179" name="AutoShape 35">
              <a:extLst>
                <a:ext uri="{FF2B5EF4-FFF2-40B4-BE49-F238E27FC236}">
                  <a16:creationId xmlns:a16="http://schemas.microsoft.com/office/drawing/2014/main" id="{FFED7D81-353D-A54D-A271-A5034C84CCF6}"/>
                </a:ext>
              </a:extLst>
            </p:cNvPr>
            <p:cNvSpPr>
              <a:spLocks noChangeArrowheads="1"/>
            </p:cNvSpPr>
            <p:nvPr/>
          </p:nvSpPr>
          <p:spPr bwMode="auto">
            <a:xfrm>
              <a:off x="128" y="369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8184" name="Rectangle 40">
            <a:extLst>
              <a:ext uri="{FF2B5EF4-FFF2-40B4-BE49-F238E27FC236}">
                <a16:creationId xmlns:a16="http://schemas.microsoft.com/office/drawing/2014/main" id="{31B2C68D-5A53-4E41-BFAF-03F040D574E2}"/>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46</a:t>
            </a:r>
          </a:p>
        </p:txBody>
      </p:sp>
      <p:sp>
        <p:nvSpPr>
          <p:cNvPr id="518185" name="Text Box 41">
            <a:extLst>
              <a:ext uri="{FF2B5EF4-FFF2-40B4-BE49-F238E27FC236}">
                <a16:creationId xmlns:a16="http://schemas.microsoft.com/office/drawing/2014/main" id="{9C2BA973-5210-B641-BEFB-DFF28FE4EF91}"/>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©2006 TBBMI</a:t>
            </a:r>
          </a:p>
        </p:txBody>
      </p:sp>
      <p:sp>
        <p:nvSpPr>
          <p:cNvPr id="554005" name="Rectangle 21">
            <a:extLst>
              <a:ext uri="{FF2B5EF4-FFF2-40B4-BE49-F238E27FC236}">
                <a16:creationId xmlns:a16="http://schemas.microsoft.com/office/drawing/2014/main" id="{C577504E-3B67-F745-B86F-A73F3862ACAF}"/>
              </a:ext>
            </a:extLst>
          </p:cNvPr>
          <p:cNvSpPr>
            <a:spLocks noChangeArrowheads="1"/>
          </p:cNvSpPr>
          <p:nvPr/>
        </p:nvSpPr>
        <p:spPr bwMode="auto">
          <a:xfrm>
            <a:off x="7483475" y="6526213"/>
            <a:ext cx="808038"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9.65.05a.</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8171"/>
                                        </p:tgtEl>
                                        <p:attrNameLst>
                                          <p:attrName>style.visibility</p:attrName>
                                        </p:attrNameLst>
                                      </p:cBhvr>
                                      <p:to>
                                        <p:strVal val="visible"/>
                                      </p:to>
                                    </p:set>
                                    <p:animEffect transition="in" filter="dissolve">
                                      <p:cBhvr>
                                        <p:cTn id="7" dur="500"/>
                                        <p:tgtEl>
                                          <p:spTgt spid="518171"/>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iterate type="lt">
                                    <p:tmPct val="100000"/>
                                  </p:iterate>
                                  <p:childTnLst>
                                    <p:set>
                                      <p:cBhvr>
                                        <p:cTn id="10" dur="1" fill="hold">
                                          <p:stCondLst>
                                            <p:cond delay="0"/>
                                          </p:stCondLst>
                                        </p:cTn>
                                        <p:tgtEl>
                                          <p:spTgt spid="518161"/>
                                        </p:tgtEl>
                                        <p:attrNameLst>
                                          <p:attrName>style.visibility</p:attrName>
                                        </p:attrNameLst>
                                      </p:cBhvr>
                                      <p:to>
                                        <p:strVal val="visible"/>
                                      </p:to>
                                    </p:set>
                                    <p:animEffect transition="in" filter="dissolve">
                                      <p:cBhvr>
                                        <p:cTn id="11" dur="75"/>
                                        <p:tgtEl>
                                          <p:spTgt spid="518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61" grpId="0" autoUpdateAnimBg="0"/>
      <p:bldP spid="51817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05E81C92-7304-3D40-AFB0-058E90DB27F0}"/>
              </a:ext>
            </a:extLst>
          </p:cNvPr>
          <p:cNvSpPr>
            <a:spLocks noChangeArrowheads="1"/>
          </p:cNvSpPr>
          <p:nvPr/>
        </p:nvSpPr>
        <p:spPr bwMode="auto">
          <a:xfrm>
            <a:off x="1879600" y="779463"/>
            <a:ext cx="6153150" cy="858837"/>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45000"/>
              </a:lnSpc>
              <a:spcBef>
                <a:spcPct val="50000"/>
              </a:spcBef>
            </a:pPr>
            <a:r>
              <a:rPr lang="en-US" altLang="en-US" sz="3600" i="1">
                <a:solidFill>
                  <a:schemeClr val="tx2"/>
                </a:solidFill>
                <a:latin typeface="Times New Roman" panose="02020603050405020304" pitchFamily="18" charset="0"/>
              </a:rPr>
              <a:t>KEKAL</a:t>
            </a:r>
            <a:r>
              <a:rPr lang="en-US" altLang="en-US" sz="3600" i="1">
                <a:latin typeface="Times New Roman" panose="02020603050405020304" pitchFamily="18" charset="0"/>
              </a:rPr>
              <a:t>...Kej 13:15</a:t>
            </a:r>
          </a:p>
          <a:p>
            <a:pPr>
              <a:lnSpc>
                <a:spcPct val="45000"/>
              </a:lnSpc>
              <a:spcBef>
                <a:spcPct val="50000"/>
              </a:spcBef>
            </a:pPr>
            <a:endParaRPr lang="en-US" altLang="en-US" sz="3600" i="1">
              <a:latin typeface="Times New Roman" panose="02020603050405020304" pitchFamily="18" charset="0"/>
            </a:endParaRPr>
          </a:p>
        </p:txBody>
      </p:sp>
      <p:sp>
        <p:nvSpPr>
          <p:cNvPr id="94211" name="Rectangle 3">
            <a:extLst>
              <a:ext uri="{FF2B5EF4-FFF2-40B4-BE49-F238E27FC236}">
                <a16:creationId xmlns:a16="http://schemas.microsoft.com/office/drawing/2014/main" id="{0D66BB88-D7BD-BD47-9B12-0A10E99EE071}"/>
              </a:ext>
            </a:extLst>
          </p:cNvPr>
          <p:cNvSpPr>
            <a:spLocks noChangeArrowheads="1"/>
          </p:cNvSpPr>
          <p:nvPr/>
        </p:nvSpPr>
        <p:spPr bwMode="auto">
          <a:xfrm>
            <a:off x="1450975" y="1009650"/>
            <a:ext cx="6683375" cy="46609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endParaRPr lang="en-US" altLang="en-US" sz="2000" b="0" i="1">
              <a:latin typeface="Times New Roman" panose="02020603050405020304" pitchFamily="18" charset="0"/>
            </a:endParaRPr>
          </a:p>
          <a:p>
            <a:pPr>
              <a:spcBef>
                <a:spcPct val="50000"/>
              </a:spcBef>
            </a:pPr>
            <a:endParaRPr lang="en-US" altLang="en-US" sz="4000">
              <a:solidFill>
                <a:srgbClr val="FFFF57"/>
              </a:solidFill>
              <a:latin typeface="Times New Roman" panose="02020603050405020304" pitchFamily="18" charset="0"/>
            </a:endParaRPr>
          </a:p>
          <a:p>
            <a:pPr>
              <a:spcBef>
                <a:spcPct val="50000"/>
              </a:spcBef>
            </a:pPr>
            <a:r>
              <a:rPr lang="en-US" altLang="en-US" sz="4400" baseline="32000">
                <a:latin typeface="Times New Roman" panose="02020603050405020304" pitchFamily="18" charset="0"/>
              </a:rPr>
              <a:t>15</a:t>
            </a:r>
            <a:r>
              <a:rPr lang="en-US" altLang="en-US" sz="4000">
                <a:latin typeface="Times New Roman" panose="02020603050405020304" pitchFamily="18" charset="0"/>
              </a:rPr>
              <a:t>Sebab seluruh negeri yang kau lihat itu akan Kuberikan kepadamu dan kepada keturunanmu untuk selama-lamanya.     </a:t>
            </a:r>
          </a:p>
        </p:txBody>
      </p:sp>
      <p:sp>
        <p:nvSpPr>
          <p:cNvPr id="94213" name="Oval 5">
            <a:extLst>
              <a:ext uri="{FF2B5EF4-FFF2-40B4-BE49-F238E27FC236}">
                <a16:creationId xmlns:a16="http://schemas.microsoft.com/office/drawing/2014/main" id="{133A3C4A-F69A-0E43-BE10-D2B2C042E86D}"/>
              </a:ext>
            </a:extLst>
          </p:cNvPr>
          <p:cNvSpPr>
            <a:spLocks noChangeArrowheads="1"/>
          </p:cNvSpPr>
          <p:nvPr/>
        </p:nvSpPr>
        <p:spPr bwMode="auto">
          <a:xfrm>
            <a:off x="5822950" y="4437063"/>
            <a:ext cx="2803525" cy="773112"/>
          </a:xfrm>
          <a:prstGeom prst="ellipse">
            <a:avLst/>
          </a:prstGeom>
          <a:noFill/>
          <a:ln w="76200">
            <a:solidFill>
              <a:srgbClr val="FF0F07"/>
            </a:solidFill>
            <a:round/>
            <a:headEnd/>
            <a:tailEnd/>
          </a:ln>
          <a:effectLst>
            <a:outerShdw dist="68392" dir="4091915"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4214" name="Text Box 6">
            <a:extLst>
              <a:ext uri="{FF2B5EF4-FFF2-40B4-BE49-F238E27FC236}">
                <a16:creationId xmlns:a16="http://schemas.microsoft.com/office/drawing/2014/main" id="{65712BA5-1DED-674F-8FC8-AE1CF06C089C}"/>
              </a:ext>
            </a:extLst>
          </p:cNvPr>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A27C"/>
              </a:solidFill>
            </a:endParaRPr>
          </a:p>
        </p:txBody>
      </p:sp>
      <p:sp>
        <p:nvSpPr>
          <p:cNvPr id="94220" name="Rectangle 12">
            <a:extLst>
              <a:ext uri="{FF2B5EF4-FFF2-40B4-BE49-F238E27FC236}">
                <a16:creationId xmlns:a16="http://schemas.microsoft.com/office/drawing/2014/main" id="{CC60C57B-02F0-9B44-8ADB-D84B295A3C69}"/>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47</a:t>
            </a:r>
          </a:p>
        </p:txBody>
      </p:sp>
      <p:sp>
        <p:nvSpPr>
          <p:cNvPr id="94222" name="Text Box 14">
            <a:extLst>
              <a:ext uri="{FF2B5EF4-FFF2-40B4-BE49-F238E27FC236}">
                <a16:creationId xmlns:a16="http://schemas.microsoft.com/office/drawing/2014/main" id="{7DEF5854-DA61-C443-8867-E47C840E6669}"/>
              </a:ext>
            </a:extLst>
          </p:cNvPr>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rPr>
              <a:t>1</a:t>
            </a:r>
          </a:p>
        </p:txBody>
      </p:sp>
      <p:sp>
        <p:nvSpPr>
          <p:cNvPr id="94223" name="Oval 15">
            <a:extLst>
              <a:ext uri="{FF2B5EF4-FFF2-40B4-BE49-F238E27FC236}">
                <a16:creationId xmlns:a16="http://schemas.microsoft.com/office/drawing/2014/main" id="{1D72290C-9E60-9641-B6DD-BBE99A1AF6DB}"/>
              </a:ext>
            </a:extLst>
          </p:cNvPr>
          <p:cNvSpPr>
            <a:spLocks noChangeArrowheads="1"/>
          </p:cNvSpPr>
          <p:nvPr/>
        </p:nvSpPr>
        <p:spPr bwMode="auto">
          <a:xfrm>
            <a:off x="1163638" y="5026025"/>
            <a:ext cx="2803525" cy="773113"/>
          </a:xfrm>
          <a:prstGeom prst="ellipse">
            <a:avLst/>
          </a:prstGeom>
          <a:noFill/>
          <a:ln w="76200">
            <a:solidFill>
              <a:srgbClr val="FF0F07"/>
            </a:solidFill>
            <a:round/>
            <a:headEnd/>
            <a:tailEnd/>
          </a:ln>
          <a:effectLst>
            <a:outerShdw dist="68392" dir="4091915"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94213"/>
                                        </p:tgtEl>
                                        <p:attrNameLst>
                                          <p:attrName>style.visibility</p:attrName>
                                        </p:attrNameLst>
                                      </p:cBhvr>
                                      <p:to>
                                        <p:strVal val="visible"/>
                                      </p:to>
                                    </p:set>
                                    <p:anim calcmode="lin" valueType="num">
                                      <p:cBhvr>
                                        <p:cTn id="7" dur="500" fill="hold"/>
                                        <p:tgtEl>
                                          <p:spTgt spid="94213"/>
                                        </p:tgtEl>
                                        <p:attrNameLst>
                                          <p:attrName>ppt_w</p:attrName>
                                        </p:attrNameLst>
                                      </p:cBhvr>
                                      <p:tavLst>
                                        <p:tav tm="0">
                                          <p:val>
                                            <p:fltVal val="0"/>
                                          </p:val>
                                        </p:tav>
                                        <p:tav tm="100000">
                                          <p:val>
                                            <p:strVal val="#ppt_w"/>
                                          </p:val>
                                        </p:tav>
                                      </p:tavLst>
                                    </p:anim>
                                    <p:anim calcmode="lin" valueType="num">
                                      <p:cBhvr>
                                        <p:cTn id="8" dur="500" fill="hold"/>
                                        <p:tgtEl>
                                          <p:spTgt spid="94213"/>
                                        </p:tgtEl>
                                        <p:attrNameLst>
                                          <p:attrName>ppt_h</p:attrName>
                                        </p:attrNameLst>
                                      </p:cBhvr>
                                      <p:tavLst>
                                        <p:tav tm="0">
                                          <p:val>
                                            <p:fltVal val="0"/>
                                          </p:val>
                                        </p:tav>
                                        <p:tav tm="100000">
                                          <p:val>
                                            <p:strVal val="#ppt_h"/>
                                          </p:val>
                                        </p:tav>
                                      </p:tavLst>
                                    </p:anim>
                                    <p:animEffect transition="in" filter="fade">
                                      <p:cBhvr>
                                        <p:cTn id="9" dur="500"/>
                                        <p:tgtEl>
                                          <p:spTgt spid="94213"/>
                                        </p:tgtEl>
                                      </p:cBhvr>
                                    </p:animEffect>
                                  </p:childTnLst>
                                </p:cTn>
                              </p:par>
                              <p:par>
                                <p:cTn id="10" presetID="53" presetClass="entr" presetSubtype="0" fill="hold" nodeType="withEffect">
                                  <p:stCondLst>
                                    <p:cond delay="0"/>
                                  </p:stCondLst>
                                  <p:childTnLst>
                                    <p:set>
                                      <p:cBhvr>
                                        <p:cTn id="11" dur="1" fill="hold">
                                          <p:stCondLst>
                                            <p:cond delay="0"/>
                                          </p:stCondLst>
                                        </p:cTn>
                                        <p:tgtEl>
                                          <p:spTgt spid="94223"/>
                                        </p:tgtEl>
                                        <p:attrNameLst>
                                          <p:attrName>style.visibility</p:attrName>
                                        </p:attrNameLst>
                                      </p:cBhvr>
                                      <p:to>
                                        <p:strVal val="visible"/>
                                      </p:to>
                                    </p:set>
                                    <p:anim calcmode="lin" valueType="num">
                                      <p:cBhvr>
                                        <p:cTn id="12" dur="500" fill="hold"/>
                                        <p:tgtEl>
                                          <p:spTgt spid="94223"/>
                                        </p:tgtEl>
                                        <p:attrNameLst>
                                          <p:attrName>ppt_w</p:attrName>
                                        </p:attrNameLst>
                                      </p:cBhvr>
                                      <p:tavLst>
                                        <p:tav tm="0">
                                          <p:val>
                                            <p:fltVal val="0"/>
                                          </p:val>
                                        </p:tav>
                                        <p:tav tm="100000">
                                          <p:val>
                                            <p:strVal val="#ppt_w"/>
                                          </p:val>
                                        </p:tav>
                                      </p:tavLst>
                                    </p:anim>
                                    <p:anim calcmode="lin" valueType="num">
                                      <p:cBhvr>
                                        <p:cTn id="13" dur="500" fill="hold"/>
                                        <p:tgtEl>
                                          <p:spTgt spid="94223"/>
                                        </p:tgtEl>
                                        <p:attrNameLst>
                                          <p:attrName>ppt_h</p:attrName>
                                        </p:attrNameLst>
                                      </p:cBhvr>
                                      <p:tavLst>
                                        <p:tav tm="0">
                                          <p:val>
                                            <p:fltVal val="0"/>
                                          </p:val>
                                        </p:tav>
                                        <p:tav tm="100000">
                                          <p:val>
                                            <p:strVal val="#ppt_h"/>
                                          </p:val>
                                        </p:tav>
                                      </p:tavLst>
                                    </p:anim>
                                    <p:animEffect transition="in" filter="fade">
                                      <p:cBhvr>
                                        <p:cTn id="14" dur="500"/>
                                        <p:tgtEl>
                                          <p:spTgt spid="94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4" name="Picture 2" descr="Nahal Iyon first waterfall, tb n040400 sr">
            <a:extLst>
              <a:ext uri="{FF2B5EF4-FFF2-40B4-BE49-F238E27FC236}">
                <a16:creationId xmlns:a16="http://schemas.microsoft.com/office/drawing/2014/main" id="{00A3CAB0-4FB7-5B4F-873F-694DF054A6E3}"/>
              </a:ext>
            </a:extLst>
          </p:cNvPr>
          <p:cNvPicPr preferRelativeResize="0">
            <a:picLocks noChangeAspect="1" noChangeArrowheads="1"/>
          </p:cNvPicPr>
          <p:nvPr>
            <p:custDataLst>
              <p:tags r:id="rId1"/>
            </p:custDataLst>
          </p:nvPr>
        </p:nvPicPr>
        <p:blipFill>
          <a:blip r:embed="rId4"/>
          <a:srcRect/>
          <a:stretch>
            <a:fillRect/>
          </a:stretch>
        </p:blipFill>
        <p:spPr bwMode="auto">
          <a:xfrm>
            <a:off x="608013" y="487363"/>
            <a:ext cx="7885112" cy="5794375"/>
          </a:xfrm>
          <a:prstGeom prst="rect">
            <a:avLst/>
          </a:prstGeom>
          <a:noFill/>
          <a:ln w="76200">
            <a:solidFill>
              <a:srgbClr val="780014"/>
            </a:solidFill>
            <a:miter lim="800000"/>
            <a:headEnd/>
            <a:tailEnd/>
          </a:ln>
          <a:effectLst>
            <a:outerShdw blurRad="63500" dist="81320" dir="3080412" algn="ctr" rotWithShape="0">
              <a:schemeClr val="bg2">
                <a:alpha val="74998"/>
              </a:schemeClr>
            </a:outerShdw>
          </a:effectLst>
        </p:spPr>
      </p:pic>
      <p:pic>
        <p:nvPicPr>
          <p:cNvPr id="596995" name="Picture 3">
            <a:extLst>
              <a:ext uri="{FF2B5EF4-FFF2-40B4-BE49-F238E27FC236}">
                <a16:creationId xmlns:a16="http://schemas.microsoft.com/office/drawing/2014/main" id="{CEB7FCC7-9688-7146-B535-5D37131B2F80}"/>
              </a:ext>
            </a:extLst>
          </p:cNvPr>
          <p:cNvPicPr>
            <a:picLocks noChangeAspect="1" noChangeArrowheads="1"/>
          </p:cNvPicPr>
          <p:nvPr/>
        </p:nvPicPr>
        <p:blipFill>
          <a:blip r:embed="rId5"/>
          <a:srcRect l="10938" t="14928" r="21034" b="8594"/>
          <a:stretch>
            <a:fillRect/>
          </a:stretch>
        </p:blipFill>
        <p:spPr bwMode="auto">
          <a:xfrm>
            <a:off x="6524625" y="663575"/>
            <a:ext cx="2327275" cy="1744663"/>
          </a:xfrm>
          <a:prstGeom prst="rect">
            <a:avLst/>
          </a:prstGeom>
          <a:noFill/>
          <a:effectLst>
            <a:outerShdw blurRad="63500" dist="89803" dir="2700000" algn="ctr" rotWithShape="0">
              <a:schemeClr val="bg2">
                <a:alpha val="74998"/>
              </a:schemeClr>
            </a:outerShdw>
          </a:effectLst>
        </p:spPr>
      </p:pic>
      <p:pic>
        <p:nvPicPr>
          <p:cNvPr id="596996" name="Picture 4">
            <a:extLst>
              <a:ext uri="{FF2B5EF4-FFF2-40B4-BE49-F238E27FC236}">
                <a16:creationId xmlns:a16="http://schemas.microsoft.com/office/drawing/2014/main" id="{C75C43F4-63B4-CA40-877D-80B5A5643766}"/>
              </a:ext>
            </a:extLst>
          </p:cNvPr>
          <p:cNvPicPr>
            <a:picLocks noChangeAspect="1" noChangeArrowheads="1"/>
          </p:cNvPicPr>
          <p:nvPr/>
        </p:nvPicPr>
        <p:blipFill>
          <a:blip r:embed="rId6"/>
          <a:srcRect l="20549" t="14844" r="9143" b="6250"/>
          <a:stretch>
            <a:fillRect/>
          </a:stretch>
        </p:blipFill>
        <p:spPr bwMode="auto">
          <a:xfrm>
            <a:off x="3117850" y="212725"/>
            <a:ext cx="2905125" cy="2173288"/>
          </a:xfrm>
          <a:prstGeom prst="rect">
            <a:avLst/>
          </a:prstGeom>
          <a:noFill/>
          <a:effectLst>
            <a:outerShdw blurRad="63500" dist="89803" dir="2700000" algn="ctr" rotWithShape="0">
              <a:schemeClr val="bg2">
                <a:alpha val="74998"/>
              </a:schemeClr>
            </a:outerShdw>
          </a:effectLst>
        </p:spPr>
      </p:pic>
      <p:pic>
        <p:nvPicPr>
          <p:cNvPr id="596997" name="Picture 5">
            <a:extLst>
              <a:ext uri="{FF2B5EF4-FFF2-40B4-BE49-F238E27FC236}">
                <a16:creationId xmlns:a16="http://schemas.microsoft.com/office/drawing/2014/main" id="{6FBBC566-4E47-E143-8BC4-421B89BE40D3}"/>
              </a:ext>
            </a:extLst>
          </p:cNvPr>
          <p:cNvPicPr>
            <a:picLocks noChangeAspect="1" noChangeArrowheads="1"/>
          </p:cNvPicPr>
          <p:nvPr/>
        </p:nvPicPr>
        <p:blipFill>
          <a:blip r:embed="rId7"/>
          <a:srcRect l="14537" t="14844" r="19319" b="10512"/>
          <a:stretch>
            <a:fillRect/>
          </a:stretch>
        </p:blipFill>
        <p:spPr bwMode="auto">
          <a:xfrm>
            <a:off x="2463800" y="2149475"/>
            <a:ext cx="3200400" cy="2406650"/>
          </a:xfrm>
          <a:prstGeom prst="rect">
            <a:avLst/>
          </a:prstGeom>
          <a:noFill/>
          <a:effectLst>
            <a:outerShdw blurRad="63500" dist="89803" dir="2700000" algn="ctr" rotWithShape="0">
              <a:schemeClr val="bg2">
                <a:alpha val="74998"/>
              </a:schemeClr>
            </a:outerShdw>
          </a:effectLst>
        </p:spPr>
      </p:pic>
      <p:pic>
        <p:nvPicPr>
          <p:cNvPr id="596998" name="Picture 6">
            <a:extLst>
              <a:ext uri="{FF2B5EF4-FFF2-40B4-BE49-F238E27FC236}">
                <a16:creationId xmlns:a16="http://schemas.microsoft.com/office/drawing/2014/main" id="{648B9826-7ADB-B740-AE28-06D34BCFEB68}"/>
              </a:ext>
            </a:extLst>
          </p:cNvPr>
          <p:cNvPicPr>
            <a:picLocks noChangeAspect="1" noChangeArrowheads="1"/>
          </p:cNvPicPr>
          <p:nvPr/>
        </p:nvPicPr>
        <p:blipFill>
          <a:blip r:embed="rId8"/>
          <a:srcRect l="20901" t="14005" r="10628" b="5632"/>
          <a:stretch>
            <a:fillRect/>
          </a:stretch>
        </p:blipFill>
        <p:spPr bwMode="auto">
          <a:xfrm>
            <a:off x="5032375" y="1836738"/>
            <a:ext cx="2425700" cy="1897062"/>
          </a:xfrm>
          <a:prstGeom prst="rect">
            <a:avLst/>
          </a:prstGeom>
          <a:noFill/>
          <a:effectLst>
            <a:outerShdw blurRad="63500" dist="89803" dir="2700000" algn="ctr" rotWithShape="0">
              <a:schemeClr val="bg2">
                <a:alpha val="74998"/>
              </a:schemeClr>
            </a:outerShdw>
          </a:effectLst>
        </p:spPr>
      </p:pic>
      <p:pic>
        <p:nvPicPr>
          <p:cNvPr id="596999" name="Picture 7">
            <a:extLst>
              <a:ext uri="{FF2B5EF4-FFF2-40B4-BE49-F238E27FC236}">
                <a16:creationId xmlns:a16="http://schemas.microsoft.com/office/drawing/2014/main" id="{F181D3D2-94CF-8840-9236-4FAEF6110D69}"/>
              </a:ext>
            </a:extLst>
          </p:cNvPr>
          <p:cNvPicPr>
            <a:picLocks noChangeAspect="1" noChangeArrowheads="1"/>
          </p:cNvPicPr>
          <p:nvPr/>
        </p:nvPicPr>
        <p:blipFill>
          <a:blip r:embed="rId9"/>
          <a:srcRect l="20021" t="14525" r="14063" b="9120"/>
          <a:stretch>
            <a:fillRect/>
          </a:stretch>
        </p:blipFill>
        <p:spPr bwMode="auto">
          <a:xfrm>
            <a:off x="739775" y="2019300"/>
            <a:ext cx="2212975" cy="1708150"/>
          </a:xfrm>
          <a:prstGeom prst="rect">
            <a:avLst/>
          </a:prstGeom>
          <a:noFill/>
          <a:effectLst>
            <a:outerShdw blurRad="63500" dist="89803" dir="2700000" algn="ctr" rotWithShape="0">
              <a:schemeClr val="bg2">
                <a:alpha val="74998"/>
              </a:schemeClr>
            </a:outerShdw>
          </a:effectLst>
        </p:spPr>
      </p:pic>
      <p:pic>
        <p:nvPicPr>
          <p:cNvPr id="597000" name="Picture 8">
            <a:extLst>
              <a:ext uri="{FF2B5EF4-FFF2-40B4-BE49-F238E27FC236}">
                <a16:creationId xmlns:a16="http://schemas.microsoft.com/office/drawing/2014/main" id="{668B11F6-43AA-5B4A-B006-17168E534D53}"/>
              </a:ext>
            </a:extLst>
          </p:cNvPr>
          <p:cNvPicPr>
            <a:picLocks noChangeAspect="1" noChangeArrowheads="1"/>
          </p:cNvPicPr>
          <p:nvPr/>
        </p:nvPicPr>
        <p:blipFill>
          <a:blip r:embed="rId10"/>
          <a:srcRect l="23639" t="14844" r="9895" b="10156"/>
          <a:stretch>
            <a:fillRect/>
          </a:stretch>
        </p:blipFill>
        <p:spPr bwMode="auto">
          <a:xfrm>
            <a:off x="6299200" y="2722563"/>
            <a:ext cx="2628900" cy="1978025"/>
          </a:xfrm>
          <a:prstGeom prst="rect">
            <a:avLst/>
          </a:prstGeom>
          <a:noFill/>
          <a:effectLst>
            <a:outerShdw blurRad="63500" dist="89803" dir="2700000" algn="ctr" rotWithShape="0">
              <a:schemeClr val="bg2">
                <a:alpha val="74998"/>
              </a:schemeClr>
            </a:outerShdw>
          </a:effectLst>
        </p:spPr>
      </p:pic>
      <p:pic>
        <p:nvPicPr>
          <p:cNvPr id="597001" name="Picture 9">
            <a:extLst>
              <a:ext uri="{FF2B5EF4-FFF2-40B4-BE49-F238E27FC236}">
                <a16:creationId xmlns:a16="http://schemas.microsoft.com/office/drawing/2014/main" id="{E279D320-1910-6742-A9EC-8D3EA1186BE2}"/>
              </a:ext>
            </a:extLst>
          </p:cNvPr>
          <p:cNvPicPr>
            <a:picLocks noChangeAspect="1" noChangeArrowheads="1"/>
          </p:cNvPicPr>
          <p:nvPr/>
        </p:nvPicPr>
        <p:blipFill>
          <a:blip r:embed="rId11"/>
          <a:srcRect l="21594" t="14844" r="11299" b="10036"/>
          <a:stretch>
            <a:fillRect/>
          </a:stretch>
        </p:blipFill>
        <p:spPr bwMode="auto">
          <a:xfrm>
            <a:off x="4056063" y="4137025"/>
            <a:ext cx="2560637" cy="1909763"/>
          </a:xfrm>
          <a:prstGeom prst="rect">
            <a:avLst/>
          </a:prstGeom>
          <a:noFill/>
          <a:effectLst>
            <a:outerShdw blurRad="63500" dist="81320" dir="2319588" algn="ctr" rotWithShape="0">
              <a:schemeClr val="bg2">
                <a:alpha val="74998"/>
              </a:schemeClr>
            </a:outerShdw>
          </a:effectLst>
        </p:spPr>
      </p:pic>
      <p:pic>
        <p:nvPicPr>
          <p:cNvPr id="597003" name="Picture 11">
            <a:extLst>
              <a:ext uri="{FF2B5EF4-FFF2-40B4-BE49-F238E27FC236}">
                <a16:creationId xmlns:a16="http://schemas.microsoft.com/office/drawing/2014/main" id="{D52E80F4-84B0-914C-AB36-6711BA845187}"/>
              </a:ext>
            </a:extLst>
          </p:cNvPr>
          <p:cNvPicPr>
            <a:picLocks noChangeAspect="1" noChangeArrowheads="1"/>
          </p:cNvPicPr>
          <p:nvPr/>
        </p:nvPicPr>
        <p:blipFill>
          <a:blip r:embed="rId12"/>
          <a:srcRect l="13368" t="14844" r="13542" b="3645"/>
          <a:stretch>
            <a:fillRect/>
          </a:stretch>
        </p:blipFill>
        <p:spPr bwMode="auto">
          <a:xfrm>
            <a:off x="328613" y="249238"/>
            <a:ext cx="2128837" cy="1582737"/>
          </a:xfrm>
          <a:prstGeom prst="rect">
            <a:avLst/>
          </a:prstGeom>
          <a:noFill/>
          <a:effectLst>
            <a:outerShdw blurRad="63500" dist="57501" dir="3723739" algn="ctr" rotWithShape="0">
              <a:schemeClr val="bg2">
                <a:alpha val="74998"/>
              </a:schemeClr>
            </a:outerShdw>
          </a:effectLst>
        </p:spPr>
      </p:pic>
      <p:pic>
        <p:nvPicPr>
          <p:cNvPr id="597004" name="Picture 12">
            <a:extLst>
              <a:ext uri="{FF2B5EF4-FFF2-40B4-BE49-F238E27FC236}">
                <a16:creationId xmlns:a16="http://schemas.microsoft.com/office/drawing/2014/main" id="{5849FCB9-8950-8947-AC6F-8D03C3FF24D6}"/>
              </a:ext>
            </a:extLst>
          </p:cNvPr>
          <p:cNvPicPr>
            <a:picLocks noChangeAspect="1" noChangeArrowheads="1"/>
          </p:cNvPicPr>
          <p:nvPr/>
        </p:nvPicPr>
        <p:blipFill>
          <a:blip r:embed="rId13"/>
          <a:srcRect l="18750" t="14844" r="14931" b="10156"/>
          <a:stretch>
            <a:fillRect/>
          </a:stretch>
        </p:blipFill>
        <p:spPr bwMode="auto">
          <a:xfrm>
            <a:off x="6962775" y="5060950"/>
            <a:ext cx="1906588" cy="1438275"/>
          </a:xfrm>
          <a:prstGeom prst="rect">
            <a:avLst/>
          </a:prstGeom>
          <a:noFill/>
          <a:effectLst>
            <a:outerShdw blurRad="63500" dist="71842" dir="2700000" algn="ctr" rotWithShape="0">
              <a:schemeClr val="bg2">
                <a:alpha val="74998"/>
              </a:schemeClr>
            </a:outerShdw>
          </a:effectLst>
        </p:spPr>
      </p:pic>
      <p:pic>
        <p:nvPicPr>
          <p:cNvPr id="597006" name="Picture 14">
            <a:extLst>
              <a:ext uri="{FF2B5EF4-FFF2-40B4-BE49-F238E27FC236}">
                <a16:creationId xmlns:a16="http://schemas.microsoft.com/office/drawing/2014/main" id="{C50E40ED-8D8B-1C45-80C5-9FB9905E4382}"/>
              </a:ext>
            </a:extLst>
          </p:cNvPr>
          <p:cNvPicPr>
            <a:picLocks noChangeAspect="1" noChangeArrowheads="1"/>
          </p:cNvPicPr>
          <p:nvPr/>
        </p:nvPicPr>
        <p:blipFill>
          <a:blip r:embed="rId14"/>
          <a:srcRect l="19577" t="14844" r="9895" b="4688"/>
          <a:stretch>
            <a:fillRect/>
          </a:stretch>
        </p:blipFill>
        <p:spPr bwMode="auto">
          <a:xfrm>
            <a:off x="1800225" y="788988"/>
            <a:ext cx="2005013" cy="1527175"/>
          </a:xfrm>
          <a:prstGeom prst="rect">
            <a:avLst/>
          </a:prstGeom>
          <a:noFill/>
          <a:effectLst>
            <a:outerShdw blurRad="63500" dist="89803" dir="2700000" algn="ctr" rotWithShape="0">
              <a:schemeClr val="bg2">
                <a:alpha val="74998"/>
              </a:schemeClr>
            </a:outerShdw>
          </a:effectLst>
        </p:spPr>
      </p:pic>
      <p:sp>
        <p:nvSpPr>
          <p:cNvPr id="588813" name="Text Box 15">
            <a:extLst>
              <a:ext uri="{FF2B5EF4-FFF2-40B4-BE49-F238E27FC236}">
                <a16:creationId xmlns:a16="http://schemas.microsoft.com/office/drawing/2014/main" id="{6C493CA4-8F23-4846-B2AC-82133918550B}"/>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900">
                <a:solidFill>
                  <a:srgbClr val="FFFFFF"/>
                </a:solidFill>
                <a:latin typeface="Arial" panose="020B0604020202020204" pitchFamily="34" charset="0"/>
                <a:ea typeface="ＭＳ Ｐゴシック" panose="020B0600070205080204" pitchFamily="34" charset="-128"/>
              </a:rPr>
              <a:t>©2006 TBBMI</a:t>
            </a:r>
          </a:p>
        </p:txBody>
      </p:sp>
      <p:sp>
        <p:nvSpPr>
          <p:cNvPr id="597008" name="Rectangle 16">
            <a:extLst>
              <a:ext uri="{FF2B5EF4-FFF2-40B4-BE49-F238E27FC236}">
                <a16:creationId xmlns:a16="http://schemas.microsoft.com/office/drawing/2014/main" id="{7088E21C-542F-8B4F-86E9-A77A9F1E040B}"/>
              </a:ext>
            </a:extLst>
          </p:cNvPr>
          <p:cNvSpPr>
            <a:spLocks noChangeArrowheads="1"/>
          </p:cNvSpPr>
          <p:nvPr/>
        </p:nvSpPr>
        <p:spPr bwMode="auto">
          <a:xfrm>
            <a:off x="7508875" y="6526213"/>
            <a:ext cx="808038"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9.65.05a.</a:t>
            </a:r>
          </a:p>
        </p:txBody>
      </p:sp>
      <p:sp>
        <p:nvSpPr>
          <p:cNvPr id="597009" name="Rectangle 17">
            <a:extLst>
              <a:ext uri="{FF2B5EF4-FFF2-40B4-BE49-F238E27FC236}">
                <a16:creationId xmlns:a16="http://schemas.microsoft.com/office/drawing/2014/main" id="{E25F9B49-8FB4-2D42-A5E9-750CC83B5713}"/>
              </a:ext>
            </a:extLst>
          </p:cNvPr>
          <p:cNvSpPr>
            <a:spLocks noChangeArrowheads="1"/>
          </p:cNvSpPr>
          <p:nvPr/>
        </p:nvSpPr>
        <p:spPr bwMode="auto">
          <a:xfrm>
            <a:off x="8126413" y="6524625"/>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03</a:t>
            </a:r>
          </a:p>
        </p:txBody>
      </p:sp>
      <p:pic>
        <p:nvPicPr>
          <p:cNvPr id="597010" name="Picture 18">
            <a:extLst>
              <a:ext uri="{FF2B5EF4-FFF2-40B4-BE49-F238E27FC236}">
                <a16:creationId xmlns:a16="http://schemas.microsoft.com/office/drawing/2014/main" id="{5C885E1A-35DE-8242-80D2-02458CADA6A9}"/>
              </a:ext>
            </a:extLst>
          </p:cNvPr>
          <p:cNvPicPr>
            <a:picLocks noChangeAspect="1" noChangeArrowheads="1"/>
          </p:cNvPicPr>
          <p:nvPr/>
        </p:nvPicPr>
        <p:blipFill>
          <a:blip r:embed="rId15"/>
          <a:srcRect l="28751" t="19000" r="18124" b="17000"/>
          <a:stretch>
            <a:fillRect/>
          </a:stretch>
        </p:blipFill>
        <p:spPr bwMode="auto">
          <a:xfrm>
            <a:off x="395288" y="4373563"/>
            <a:ext cx="2828925" cy="2130425"/>
          </a:xfrm>
          <a:prstGeom prst="rect">
            <a:avLst/>
          </a:prstGeom>
          <a:noFill/>
          <a:ln w="9525">
            <a:noFill/>
            <a:miter lim="800000"/>
            <a:headEnd/>
            <a:tailEnd/>
          </a:ln>
          <a:effectLst>
            <a:outerShdw blurRad="63500" dist="89803" dir="2700000" algn="ctr" rotWithShape="0">
              <a:schemeClr val="bg2">
                <a:alpha val="74998"/>
              </a:scheme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596998"/>
                                        </p:tgtEl>
                                        <p:attrNameLst>
                                          <p:attrName>style.visibility</p:attrName>
                                        </p:attrNameLst>
                                      </p:cBhvr>
                                      <p:to>
                                        <p:strVal val="visible"/>
                                      </p:to>
                                    </p:set>
                                    <p:anim calcmode="lin" valueType="num">
                                      <p:cBhvr>
                                        <p:cTn id="7" dur="500" fill="hold"/>
                                        <p:tgtEl>
                                          <p:spTgt spid="596998"/>
                                        </p:tgtEl>
                                        <p:attrNameLst>
                                          <p:attrName>ppt_w</p:attrName>
                                        </p:attrNameLst>
                                      </p:cBhvr>
                                      <p:tavLst>
                                        <p:tav tm="0">
                                          <p:val>
                                            <p:fltVal val="0"/>
                                          </p:val>
                                        </p:tav>
                                        <p:tav tm="100000">
                                          <p:val>
                                            <p:strVal val="#ppt_w"/>
                                          </p:val>
                                        </p:tav>
                                      </p:tavLst>
                                    </p:anim>
                                    <p:anim calcmode="lin" valueType="num">
                                      <p:cBhvr>
                                        <p:cTn id="8" dur="500" fill="hold"/>
                                        <p:tgtEl>
                                          <p:spTgt spid="596998"/>
                                        </p:tgtEl>
                                        <p:attrNameLst>
                                          <p:attrName>ppt_h</p:attrName>
                                        </p:attrNameLst>
                                      </p:cBhvr>
                                      <p:tavLst>
                                        <p:tav tm="0">
                                          <p:val>
                                            <p:fltVal val="0"/>
                                          </p:val>
                                        </p:tav>
                                        <p:tav tm="100000">
                                          <p:val>
                                            <p:strVal val="#ppt_h"/>
                                          </p:val>
                                        </p:tav>
                                      </p:tavLst>
                                    </p:anim>
                                    <p:anim calcmode="lin" valueType="num">
                                      <p:cBhvr>
                                        <p:cTn id="9" dur="500" fill="hold"/>
                                        <p:tgtEl>
                                          <p:spTgt spid="596998"/>
                                        </p:tgtEl>
                                        <p:attrNameLst>
                                          <p:attrName>ppt_x</p:attrName>
                                        </p:attrNameLst>
                                      </p:cBhvr>
                                      <p:tavLst>
                                        <p:tav tm="0">
                                          <p:val>
                                            <p:fltVal val="0.5"/>
                                          </p:val>
                                        </p:tav>
                                        <p:tav tm="100000">
                                          <p:val>
                                            <p:strVal val="#ppt_x"/>
                                          </p:val>
                                        </p:tav>
                                      </p:tavLst>
                                    </p:anim>
                                    <p:anim calcmode="lin" valueType="num">
                                      <p:cBhvr>
                                        <p:cTn id="10" dur="500" fill="hold"/>
                                        <p:tgtEl>
                                          <p:spTgt spid="59699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596996"/>
                                        </p:tgtEl>
                                        <p:attrNameLst>
                                          <p:attrName>style.visibility</p:attrName>
                                        </p:attrNameLst>
                                      </p:cBhvr>
                                      <p:to>
                                        <p:strVal val="visible"/>
                                      </p:to>
                                    </p:set>
                                    <p:anim calcmode="lin" valueType="num">
                                      <p:cBhvr>
                                        <p:cTn id="14" dur="500" fill="hold"/>
                                        <p:tgtEl>
                                          <p:spTgt spid="596996"/>
                                        </p:tgtEl>
                                        <p:attrNameLst>
                                          <p:attrName>ppt_w</p:attrName>
                                        </p:attrNameLst>
                                      </p:cBhvr>
                                      <p:tavLst>
                                        <p:tav tm="0">
                                          <p:val>
                                            <p:fltVal val="0"/>
                                          </p:val>
                                        </p:tav>
                                        <p:tav tm="100000">
                                          <p:val>
                                            <p:strVal val="#ppt_w"/>
                                          </p:val>
                                        </p:tav>
                                      </p:tavLst>
                                    </p:anim>
                                    <p:anim calcmode="lin" valueType="num">
                                      <p:cBhvr>
                                        <p:cTn id="15" dur="500" fill="hold"/>
                                        <p:tgtEl>
                                          <p:spTgt spid="596996"/>
                                        </p:tgtEl>
                                        <p:attrNameLst>
                                          <p:attrName>ppt_h</p:attrName>
                                        </p:attrNameLst>
                                      </p:cBhvr>
                                      <p:tavLst>
                                        <p:tav tm="0">
                                          <p:val>
                                            <p:fltVal val="0"/>
                                          </p:val>
                                        </p:tav>
                                        <p:tav tm="100000">
                                          <p:val>
                                            <p:strVal val="#ppt_h"/>
                                          </p:val>
                                        </p:tav>
                                      </p:tavLst>
                                    </p:anim>
                                    <p:anim calcmode="lin" valueType="num">
                                      <p:cBhvr>
                                        <p:cTn id="16" dur="500" fill="hold"/>
                                        <p:tgtEl>
                                          <p:spTgt spid="596996"/>
                                        </p:tgtEl>
                                        <p:attrNameLst>
                                          <p:attrName>ppt_x</p:attrName>
                                        </p:attrNameLst>
                                      </p:cBhvr>
                                      <p:tavLst>
                                        <p:tav tm="0">
                                          <p:val>
                                            <p:fltVal val="0.5"/>
                                          </p:val>
                                        </p:tav>
                                        <p:tav tm="100000">
                                          <p:val>
                                            <p:strVal val="#ppt_x"/>
                                          </p:val>
                                        </p:tav>
                                      </p:tavLst>
                                    </p:anim>
                                    <p:anim calcmode="lin" valueType="num">
                                      <p:cBhvr>
                                        <p:cTn id="17" dur="500" fill="hold"/>
                                        <p:tgtEl>
                                          <p:spTgt spid="596996"/>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596997"/>
                                        </p:tgtEl>
                                        <p:attrNameLst>
                                          <p:attrName>style.visibility</p:attrName>
                                        </p:attrNameLst>
                                      </p:cBhvr>
                                      <p:to>
                                        <p:strVal val="visible"/>
                                      </p:to>
                                    </p:set>
                                    <p:anim calcmode="lin" valueType="num">
                                      <p:cBhvr>
                                        <p:cTn id="21" dur="500" fill="hold"/>
                                        <p:tgtEl>
                                          <p:spTgt spid="596997"/>
                                        </p:tgtEl>
                                        <p:attrNameLst>
                                          <p:attrName>ppt_w</p:attrName>
                                        </p:attrNameLst>
                                      </p:cBhvr>
                                      <p:tavLst>
                                        <p:tav tm="0">
                                          <p:val>
                                            <p:fltVal val="0"/>
                                          </p:val>
                                        </p:tav>
                                        <p:tav tm="100000">
                                          <p:val>
                                            <p:strVal val="#ppt_w"/>
                                          </p:val>
                                        </p:tav>
                                      </p:tavLst>
                                    </p:anim>
                                    <p:anim calcmode="lin" valueType="num">
                                      <p:cBhvr>
                                        <p:cTn id="22" dur="500" fill="hold"/>
                                        <p:tgtEl>
                                          <p:spTgt spid="596997"/>
                                        </p:tgtEl>
                                        <p:attrNameLst>
                                          <p:attrName>ppt_h</p:attrName>
                                        </p:attrNameLst>
                                      </p:cBhvr>
                                      <p:tavLst>
                                        <p:tav tm="0">
                                          <p:val>
                                            <p:fltVal val="0"/>
                                          </p:val>
                                        </p:tav>
                                        <p:tav tm="100000">
                                          <p:val>
                                            <p:strVal val="#ppt_h"/>
                                          </p:val>
                                        </p:tav>
                                      </p:tavLst>
                                    </p:anim>
                                    <p:anim calcmode="lin" valueType="num">
                                      <p:cBhvr>
                                        <p:cTn id="23" dur="500" fill="hold"/>
                                        <p:tgtEl>
                                          <p:spTgt spid="596997"/>
                                        </p:tgtEl>
                                        <p:attrNameLst>
                                          <p:attrName>ppt_x</p:attrName>
                                        </p:attrNameLst>
                                      </p:cBhvr>
                                      <p:tavLst>
                                        <p:tav tm="0">
                                          <p:val>
                                            <p:fltVal val="0.5"/>
                                          </p:val>
                                        </p:tav>
                                        <p:tav tm="100000">
                                          <p:val>
                                            <p:strVal val="#ppt_x"/>
                                          </p:val>
                                        </p:tav>
                                      </p:tavLst>
                                    </p:anim>
                                    <p:anim calcmode="lin" valueType="num">
                                      <p:cBhvr>
                                        <p:cTn id="24" dur="500" fill="hold"/>
                                        <p:tgtEl>
                                          <p:spTgt spid="59699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597006"/>
                                        </p:tgtEl>
                                        <p:attrNameLst>
                                          <p:attrName>style.visibility</p:attrName>
                                        </p:attrNameLst>
                                      </p:cBhvr>
                                      <p:to>
                                        <p:strVal val="visible"/>
                                      </p:to>
                                    </p:set>
                                    <p:anim calcmode="lin" valueType="num">
                                      <p:cBhvr>
                                        <p:cTn id="28" dur="500" fill="hold"/>
                                        <p:tgtEl>
                                          <p:spTgt spid="597006"/>
                                        </p:tgtEl>
                                        <p:attrNameLst>
                                          <p:attrName>ppt_w</p:attrName>
                                        </p:attrNameLst>
                                      </p:cBhvr>
                                      <p:tavLst>
                                        <p:tav tm="0">
                                          <p:val>
                                            <p:fltVal val="0"/>
                                          </p:val>
                                        </p:tav>
                                        <p:tav tm="100000">
                                          <p:val>
                                            <p:strVal val="#ppt_w"/>
                                          </p:val>
                                        </p:tav>
                                      </p:tavLst>
                                    </p:anim>
                                    <p:anim calcmode="lin" valueType="num">
                                      <p:cBhvr>
                                        <p:cTn id="29" dur="500" fill="hold"/>
                                        <p:tgtEl>
                                          <p:spTgt spid="597006"/>
                                        </p:tgtEl>
                                        <p:attrNameLst>
                                          <p:attrName>ppt_h</p:attrName>
                                        </p:attrNameLst>
                                      </p:cBhvr>
                                      <p:tavLst>
                                        <p:tav tm="0">
                                          <p:val>
                                            <p:fltVal val="0"/>
                                          </p:val>
                                        </p:tav>
                                        <p:tav tm="100000">
                                          <p:val>
                                            <p:strVal val="#ppt_h"/>
                                          </p:val>
                                        </p:tav>
                                      </p:tavLst>
                                    </p:anim>
                                    <p:anim calcmode="lin" valueType="num">
                                      <p:cBhvr>
                                        <p:cTn id="30" dur="500" fill="hold"/>
                                        <p:tgtEl>
                                          <p:spTgt spid="597006"/>
                                        </p:tgtEl>
                                        <p:attrNameLst>
                                          <p:attrName>ppt_x</p:attrName>
                                        </p:attrNameLst>
                                      </p:cBhvr>
                                      <p:tavLst>
                                        <p:tav tm="0">
                                          <p:val>
                                            <p:fltVal val="0.5"/>
                                          </p:val>
                                        </p:tav>
                                        <p:tav tm="100000">
                                          <p:val>
                                            <p:strVal val="#ppt_x"/>
                                          </p:val>
                                        </p:tav>
                                      </p:tavLst>
                                    </p:anim>
                                    <p:anim calcmode="lin" valueType="num">
                                      <p:cBhvr>
                                        <p:cTn id="31" dur="500" fill="hold"/>
                                        <p:tgtEl>
                                          <p:spTgt spid="59700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596995"/>
                                        </p:tgtEl>
                                        <p:attrNameLst>
                                          <p:attrName>style.visibility</p:attrName>
                                        </p:attrNameLst>
                                      </p:cBhvr>
                                      <p:to>
                                        <p:strVal val="visible"/>
                                      </p:to>
                                    </p:set>
                                    <p:anim calcmode="lin" valueType="num">
                                      <p:cBhvr>
                                        <p:cTn id="35" dur="500" fill="hold"/>
                                        <p:tgtEl>
                                          <p:spTgt spid="596995"/>
                                        </p:tgtEl>
                                        <p:attrNameLst>
                                          <p:attrName>ppt_w</p:attrName>
                                        </p:attrNameLst>
                                      </p:cBhvr>
                                      <p:tavLst>
                                        <p:tav tm="0">
                                          <p:val>
                                            <p:fltVal val="0"/>
                                          </p:val>
                                        </p:tav>
                                        <p:tav tm="100000">
                                          <p:val>
                                            <p:strVal val="#ppt_w"/>
                                          </p:val>
                                        </p:tav>
                                      </p:tavLst>
                                    </p:anim>
                                    <p:anim calcmode="lin" valueType="num">
                                      <p:cBhvr>
                                        <p:cTn id="36" dur="500" fill="hold"/>
                                        <p:tgtEl>
                                          <p:spTgt spid="596995"/>
                                        </p:tgtEl>
                                        <p:attrNameLst>
                                          <p:attrName>ppt_h</p:attrName>
                                        </p:attrNameLst>
                                      </p:cBhvr>
                                      <p:tavLst>
                                        <p:tav tm="0">
                                          <p:val>
                                            <p:fltVal val="0"/>
                                          </p:val>
                                        </p:tav>
                                        <p:tav tm="100000">
                                          <p:val>
                                            <p:strVal val="#ppt_h"/>
                                          </p:val>
                                        </p:tav>
                                      </p:tavLst>
                                    </p:anim>
                                    <p:anim calcmode="lin" valueType="num">
                                      <p:cBhvr>
                                        <p:cTn id="37" dur="500" fill="hold"/>
                                        <p:tgtEl>
                                          <p:spTgt spid="596995"/>
                                        </p:tgtEl>
                                        <p:attrNameLst>
                                          <p:attrName>ppt_x</p:attrName>
                                        </p:attrNameLst>
                                      </p:cBhvr>
                                      <p:tavLst>
                                        <p:tav tm="0">
                                          <p:val>
                                            <p:fltVal val="0.5"/>
                                          </p:val>
                                        </p:tav>
                                        <p:tav tm="100000">
                                          <p:val>
                                            <p:strVal val="#ppt_x"/>
                                          </p:val>
                                        </p:tav>
                                      </p:tavLst>
                                    </p:anim>
                                    <p:anim calcmode="lin" valueType="num">
                                      <p:cBhvr>
                                        <p:cTn id="38" dur="500" fill="hold"/>
                                        <p:tgtEl>
                                          <p:spTgt spid="596995"/>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597004"/>
                                        </p:tgtEl>
                                        <p:attrNameLst>
                                          <p:attrName>style.visibility</p:attrName>
                                        </p:attrNameLst>
                                      </p:cBhvr>
                                      <p:to>
                                        <p:strVal val="visible"/>
                                      </p:to>
                                    </p:set>
                                    <p:anim calcmode="lin" valueType="num">
                                      <p:cBhvr>
                                        <p:cTn id="42" dur="500" fill="hold"/>
                                        <p:tgtEl>
                                          <p:spTgt spid="597004"/>
                                        </p:tgtEl>
                                        <p:attrNameLst>
                                          <p:attrName>ppt_w</p:attrName>
                                        </p:attrNameLst>
                                      </p:cBhvr>
                                      <p:tavLst>
                                        <p:tav tm="0">
                                          <p:val>
                                            <p:fltVal val="0"/>
                                          </p:val>
                                        </p:tav>
                                        <p:tav tm="100000">
                                          <p:val>
                                            <p:strVal val="#ppt_w"/>
                                          </p:val>
                                        </p:tav>
                                      </p:tavLst>
                                    </p:anim>
                                    <p:anim calcmode="lin" valueType="num">
                                      <p:cBhvr>
                                        <p:cTn id="43" dur="500" fill="hold"/>
                                        <p:tgtEl>
                                          <p:spTgt spid="597004"/>
                                        </p:tgtEl>
                                        <p:attrNameLst>
                                          <p:attrName>ppt_h</p:attrName>
                                        </p:attrNameLst>
                                      </p:cBhvr>
                                      <p:tavLst>
                                        <p:tav tm="0">
                                          <p:val>
                                            <p:fltVal val="0"/>
                                          </p:val>
                                        </p:tav>
                                        <p:tav tm="100000">
                                          <p:val>
                                            <p:strVal val="#ppt_h"/>
                                          </p:val>
                                        </p:tav>
                                      </p:tavLst>
                                    </p:anim>
                                    <p:anim calcmode="lin" valueType="num">
                                      <p:cBhvr>
                                        <p:cTn id="44" dur="500" fill="hold"/>
                                        <p:tgtEl>
                                          <p:spTgt spid="597004"/>
                                        </p:tgtEl>
                                        <p:attrNameLst>
                                          <p:attrName>ppt_x</p:attrName>
                                        </p:attrNameLst>
                                      </p:cBhvr>
                                      <p:tavLst>
                                        <p:tav tm="0">
                                          <p:val>
                                            <p:fltVal val="0.5"/>
                                          </p:val>
                                        </p:tav>
                                        <p:tav tm="100000">
                                          <p:val>
                                            <p:strVal val="#ppt_x"/>
                                          </p:val>
                                        </p:tav>
                                      </p:tavLst>
                                    </p:anim>
                                    <p:anim calcmode="lin" valueType="num">
                                      <p:cBhvr>
                                        <p:cTn id="45" dur="500" fill="hold"/>
                                        <p:tgtEl>
                                          <p:spTgt spid="59700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596999"/>
                                        </p:tgtEl>
                                        <p:attrNameLst>
                                          <p:attrName>style.visibility</p:attrName>
                                        </p:attrNameLst>
                                      </p:cBhvr>
                                      <p:to>
                                        <p:strVal val="visible"/>
                                      </p:to>
                                    </p:set>
                                    <p:anim calcmode="lin" valueType="num">
                                      <p:cBhvr>
                                        <p:cTn id="49" dur="500" fill="hold"/>
                                        <p:tgtEl>
                                          <p:spTgt spid="596999"/>
                                        </p:tgtEl>
                                        <p:attrNameLst>
                                          <p:attrName>ppt_w</p:attrName>
                                        </p:attrNameLst>
                                      </p:cBhvr>
                                      <p:tavLst>
                                        <p:tav tm="0">
                                          <p:val>
                                            <p:fltVal val="0"/>
                                          </p:val>
                                        </p:tav>
                                        <p:tav tm="100000">
                                          <p:val>
                                            <p:strVal val="#ppt_w"/>
                                          </p:val>
                                        </p:tav>
                                      </p:tavLst>
                                    </p:anim>
                                    <p:anim calcmode="lin" valueType="num">
                                      <p:cBhvr>
                                        <p:cTn id="50" dur="500" fill="hold"/>
                                        <p:tgtEl>
                                          <p:spTgt spid="596999"/>
                                        </p:tgtEl>
                                        <p:attrNameLst>
                                          <p:attrName>ppt_h</p:attrName>
                                        </p:attrNameLst>
                                      </p:cBhvr>
                                      <p:tavLst>
                                        <p:tav tm="0">
                                          <p:val>
                                            <p:fltVal val="0"/>
                                          </p:val>
                                        </p:tav>
                                        <p:tav tm="100000">
                                          <p:val>
                                            <p:strVal val="#ppt_h"/>
                                          </p:val>
                                        </p:tav>
                                      </p:tavLst>
                                    </p:anim>
                                    <p:anim calcmode="lin" valueType="num">
                                      <p:cBhvr>
                                        <p:cTn id="51" dur="500" fill="hold"/>
                                        <p:tgtEl>
                                          <p:spTgt spid="596999"/>
                                        </p:tgtEl>
                                        <p:attrNameLst>
                                          <p:attrName>ppt_x</p:attrName>
                                        </p:attrNameLst>
                                      </p:cBhvr>
                                      <p:tavLst>
                                        <p:tav tm="0">
                                          <p:val>
                                            <p:fltVal val="0.5"/>
                                          </p:val>
                                        </p:tav>
                                        <p:tav tm="100000">
                                          <p:val>
                                            <p:strVal val="#ppt_x"/>
                                          </p:val>
                                        </p:tav>
                                      </p:tavLst>
                                    </p:anim>
                                    <p:anim calcmode="lin" valueType="num">
                                      <p:cBhvr>
                                        <p:cTn id="52" dur="500" fill="hold"/>
                                        <p:tgtEl>
                                          <p:spTgt spid="596999"/>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597000"/>
                                        </p:tgtEl>
                                        <p:attrNameLst>
                                          <p:attrName>style.visibility</p:attrName>
                                        </p:attrNameLst>
                                      </p:cBhvr>
                                      <p:to>
                                        <p:strVal val="visible"/>
                                      </p:to>
                                    </p:set>
                                    <p:anim calcmode="lin" valueType="num">
                                      <p:cBhvr>
                                        <p:cTn id="56" dur="500" fill="hold"/>
                                        <p:tgtEl>
                                          <p:spTgt spid="597000"/>
                                        </p:tgtEl>
                                        <p:attrNameLst>
                                          <p:attrName>ppt_w</p:attrName>
                                        </p:attrNameLst>
                                      </p:cBhvr>
                                      <p:tavLst>
                                        <p:tav tm="0">
                                          <p:val>
                                            <p:fltVal val="0"/>
                                          </p:val>
                                        </p:tav>
                                        <p:tav tm="100000">
                                          <p:val>
                                            <p:strVal val="#ppt_w"/>
                                          </p:val>
                                        </p:tav>
                                      </p:tavLst>
                                    </p:anim>
                                    <p:anim calcmode="lin" valueType="num">
                                      <p:cBhvr>
                                        <p:cTn id="57" dur="500" fill="hold"/>
                                        <p:tgtEl>
                                          <p:spTgt spid="597000"/>
                                        </p:tgtEl>
                                        <p:attrNameLst>
                                          <p:attrName>ppt_h</p:attrName>
                                        </p:attrNameLst>
                                      </p:cBhvr>
                                      <p:tavLst>
                                        <p:tav tm="0">
                                          <p:val>
                                            <p:fltVal val="0"/>
                                          </p:val>
                                        </p:tav>
                                        <p:tav tm="100000">
                                          <p:val>
                                            <p:strVal val="#ppt_h"/>
                                          </p:val>
                                        </p:tav>
                                      </p:tavLst>
                                    </p:anim>
                                    <p:anim calcmode="lin" valueType="num">
                                      <p:cBhvr>
                                        <p:cTn id="58" dur="500" fill="hold"/>
                                        <p:tgtEl>
                                          <p:spTgt spid="597000"/>
                                        </p:tgtEl>
                                        <p:attrNameLst>
                                          <p:attrName>ppt_x</p:attrName>
                                        </p:attrNameLst>
                                      </p:cBhvr>
                                      <p:tavLst>
                                        <p:tav tm="0">
                                          <p:val>
                                            <p:fltVal val="0.5"/>
                                          </p:val>
                                        </p:tav>
                                        <p:tav tm="100000">
                                          <p:val>
                                            <p:strVal val="#ppt_x"/>
                                          </p:val>
                                        </p:tav>
                                      </p:tavLst>
                                    </p:anim>
                                    <p:anim calcmode="lin" valueType="num">
                                      <p:cBhvr>
                                        <p:cTn id="59" dur="500" fill="hold"/>
                                        <p:tgtEl>
                                          <p:spTgt spid="597000"/>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597001"/>
                                        </p:tgtEl>
                                        <p:attrNameLst>
                                          <p:attrName>style.visibility</p:attrName>
                                        </p:attrNameLst>
                                      </p:cBhvr>
                                      <p:to>
                                        <p:strVal val="visible"/>
                                      </p:to>
                                    </p:set>
                                    <p:anim calcmode="lin" valueType="num">
                                      <p:cBhvr>
                                        <p:cTn id="63" dur="500" fill="hold"/>
                                        <p:tgtEl>
                                          <p:spTgt spid="597001"/>
                                        </p:tgtEl>
                                        <p:attrNameLst>
                                          <p:attrName>ppt_w</p:attrName>
                                        </p:attrNameLst>
                                      </p:cBhvr>
                                      <p:tavLst>
                                        <p:tav tm="0">
                                          <p:val>
                                            <p:fltVal val="0"/>
                                          </p:val>
                                        </p:tav>
                                        <p:tav tm="100000">
                                          <p:val>
                                            <p:strVal val="#ppt_w"/>
                                          </p:val>
                                        </p:tav>
                                      </p:tavLst>
                                    </p:anim>
                                    <p:anim calcmode="lin" valueType="num">
                                      <p:cBhvr>
                                        <p:cTn id="64" dur="500" fill="hold"/>
                                        <p:tgtEl>
                                          <p:spTgt spid="597001"/>
                                        </p:tgtEl>
                                        <p:attrNameLst>
                                          <p:attrName>ppt_h</p:attrName>
                                        </p:attrNameLst>
                                      </p:cBhvr>
                                      <p:tavLst>
                                        <p:tav tm="0">
                                          <p:val>
                                            <p:fltVal val="0"/>
                                          </p:val>
                                        </p:tav>
                                        <p:tav tm="100000">
                                          <p:val>
                                            <p:strVal val="#ppt_h"/>
                                          </p:val>
                                        </p:tav>
                                      </p:tavLst>
                                    </p:anim>
                                    <p:anim calcmode="lin" valueType="num">
                                      <p:cBhvr>
                                        <p:cTn id="65" dur="500" fill="hold"/>
                                        <p:tgtEl>
                                          <p:spTgt spid="597001"/>
                                        </p:tgtEl>
                                        <p:attrNameLst>
                                          <p:attrName>ppt_x</p:attrName>
                                        </p:attrNameLst>
                                      </p:cBhvr>
                                      <p:tavLst>
                                        <p:tav tm="0">
                                          <p:val>
                                            <p:fltVal val="0.5"/>
                                          </p:val>
                                        </p:tav>
                                        <p:tav tm="100000">
                                          <p:val>
                                            <p:strVal val="#ppt_x"/>
                                          </p:val>
                                        </p:tav>
                                      </p:tavLst>
                                    </p:anim>
                                    <p:anim calcmode="lin" valueType="num">
                                      <p:cBhvr>
                                        <p:cTn id="66" dur="500" fill="hold"/>
                                        <p:tgtEl>
                                          <p:spTgt spid="597001"/>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597003"/>
                                        </p:tgtEl>
                                        <p:attrNameLst>
                                          <p:attrName>style.visibility</p:attrName>
                                        </p:attrNameLst>
                                      </p:cBhvr>
                                      <p:to>
                                        <p:strVal val="visible"/>
                                      </p:to>
                                    </p:set>
                                    <p:anim calcmode="lin" valueType="num">
                                      <p:cBhvr>
                                        <p:cTn id="70" dur="500" fill="hold"/>
                                        <p:tgtEl>
                                          <p:spTgt spid="597003"/>
                                        </p:tgtEl>
                                        <p:attrNameLst>
                                          <p:attrName>ppt_w</p:attrName>
                                        </p:attrNameLst>
                                      </p:cBhvr>
                                      <p:tavLst>
                                        <p:tav tm="0">
                                          <p:val>
                                            <p:fltVal val="0"/>
                                          </p:val>
                                        </p:tav>
                                        <p:tav tm="100000">
                                          <p:val>
                                            <p:strVal val="#ppt_w"/>
                                          </p:val>
                                        </p:tav>
                                      </p:tavLst>
                                    </p:anim>
                                    <p:anim calcmode="lin" valueType="num">
                                      <p:cBhvr>
                                        <p:cTn id="71" dur="500" fill="hold"/>
                                        <p:tgtEl>
                                          <p:spTgt spid="597003"/>
                                        </p:tgtEl>
                                        <p:attrNameLst>
                                          <p:attrName>ppt_h</p:attrName>
                                        </p:attrNameLst>
                                      </p:cBhvr>
                                      <p:tavLst>
                                        <p:tav tm="0">
                                          <p:val>
                                            <p:fltVal val="0"/>
                                          </p:val>
                                        </p:tav>
                                        <p:tav tm="100000">
                                          <p:val>
                                            <p:strVal val="#ppt_h"/>
                                          </p:val>
                                        </p:tav>
                                      </p:tavLst>
                                    </p:anim>
                                    <p:anim calcmode="lin" valueType="num">
                                      <p:cBhvr>
                                        <p:cTn id="72" dur="500" fill="hold"/>
                                        <p:tgtEl>
                                          <p:spTgt spid="597003"/>
                                        </p:tgtEl>
                                        <p:attrNameLst>
                                          <p:attrName>ppt_x</p:attrName>
                                        </p:attrNameLst>
                                      </p:cBhvr>
                                      <p:tavLst>
                                        <p:tav tm="0">
                                          <p:val>
                                            <p:fltVal val="0.5"/>
                                          </p:val>
                                        </p:tav>
                                        <p:tav tm="100000">
                                          <p:val>
                                            <p:strVal val="#ppt_x"/>
                                          </p:val>
                                        </p:tav>
                                      </p:tavLst>
                                    </p:anim>
                                    <p:anim calcmode="lin" valueType="num">
                                      <p:cBhvr>
                                        <p:cTn id="73" dur="500" fill="hold"/>
                                        <p:tgtEl>
                                          <p:spTgt spid="597003"/>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597010"/>
                                        </p:tgtEl>
                                        <p:attrNameLst>
                                          <p:attrName>style.visibility</p:attrName>
                                        </p:attrNameLst>
                                      </p:cBhvr>
                                      <p:to>
                                        <p:strVal val="visible"/>
                                      </p:to>
                                    </p:set>
                                    <p:anim calcmode="lin" valueType="num">
                                      <p:cBhvr>
                                        <p:cTn id="77" dur="500" fill="hold"/>
                                        <p:tgtEl>
                                          <p:spTgt spid="597010"/>
                                        </p:tgtEl>
                                        <p:attrNameLst>
                                          <p:attrName>ppt_w</p:attrName>
                                        </p:attrNameLst>
                                      </p:cBhvr>
                                      <p:tavLst>
                                        <p:tav tm="0">
                                          <p:val>
                                            <p:fltVal val="0"/>
                                          </p:val>
                                        </p:tav>
                                        <p:tav tm="100000">
                                          <p:val>
                                            <p:strVal val="#ppt_w"/>
                                          </p:val>
                                        </p:tav>
                                      </p:tavLst>
                                    </p:anim>
                                    <p:anim calcmode="lin" valueType="num">
                                      <p:cBhvr>
                                        <p:cTn id="78" dur="500" fill="hold"/>
                                        <p:tgtEl>
                                          <p:spTgt spid="597010"/>
                                        </p:tgtEl>
                                        <p:attrNameLst>
                                          <p:attrName>ppt_h</p:attrName>
                                        </p:attrNameLst>
                                      </p:cBhvr>
                                      <p:tavLst>
                                        <p:tav tm="0">
                                          <p:val>
                                            <p:fltVal val="0"/>
                                          </p:val>
                                        </p:tav>
                                        <p:tav tm="100000">
                                          <p:val>
                                            <p:strVal val="#ppt_h"/>
                                          </p:val>
                                        </p:tav>
                                      </p:tavLst>
                                    </p:anim>
                                    <p:anim calcmode="lin" valueType="num">
                                      <p:cBhvr>
                                        <p:cTn id="79" dur="500" fill="hold"/>
                                        <p:tgtEl>
                                          <p:spTgt spid="597010"/>
                                        </p:tgtEl>
                                        <p:attrNameLst>
                                          <p:attrName>ppt_x</p:attrName>
                                        </p:attrNameLst>
                                      </p:cBhvr>
                                      <p:tavLst>
                                        <p:tav tm="0">
                                          <p:val>
                                            <p:fltVal val="0.5"/>
                                          </p:val>
                                        </p:tav>
                                        <p:tav tm="100000">
                                          <p:val>
                                            <p:strVal val="#ppt_x"/>
                                          </p:val>
                                        </p:tav>
                                      </p:tavLst>
                                    </p:anim>
                                    <p:anim calcmode="lin" valueType="num">
                                      <p:cBhvr>
                                        <p:cTn id="80" dur="500" fill="hold"/>
                                        <p:tgtEl>
                                          <p:spTgt spid="5970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9213" name="Picture 43" descr="Slide1">
            <a:extLst>
              <a:ext uri="{FF2B5EF4-FFF2-40B4-BE49-F238E27FC236}">
                <a16:creationId xmlns:a16="http://schemas.microsoft.com/office/drawing/2014/main" id="{10CD9BEB-52FA-7141-859C-DDE92CBDA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212" name="Rectangle 3">
            <a:extLst>
              <a:ext uri="{FF2B5EF4-FFF2-40B4-BE49-F238E27FC236}">
                <a16:creationId xmlns:a16="http://schemas.microsoft.com/office/drawing/2014/main" id="{378EA1E5-346D-FB4A-A9F4-65E3CB9180ED}"/>
              </a:ext>
            </a:extLst>
          </p:cNvPr>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519173" name="Rectangle 5">
            <a:extLst>
              <a:ext uri="{FF2B5EF4-FFF2-40B4-BE49-F238E27FC236}">
                <a16:creationId xmlns:a16="http://schemas.microsoft.com/office/drawing/2014/main" id="{D4A81564-E12D-684A-9594-6809C83A72F8}"/>
              </a:ext>
            </a:extLst>
          </p:cNvPr>
          <p:cNvSpPr>
            <a:spLocks noChangeArrowheads="1"/>
          </p:cNvSpPr>
          <p:nvPr/>
        </p:nvSpPr>
        <p:spPr bwMode="auto">
          <a:xfrm>
            <a:off x="503238" y="681038"/>
            <a:ext cx="2028825" cy="11842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r>
              <a:rPr lang="en-US" altLang="en-US" sz="2400">
                <a:solidFill>
                  <a:srgbClr val="FD2558"/>
                </a:solidFill>
                <a:latin typeface="Helvetica" pitchFamily="2" charset="0"/>
              </a:rPr>
              <a:t>Panggilan  ke Abraham        </a:t>
            </a:r>
            <a:r>
              <a:rPr lang="en-US" altLang="en-US" sz="2400">
                <a:latin typeface="Helvetica" pitchFamily="2" charset="0"/>
              </a:rPr>
              <a:t> Kej 12:1-3</a:t>
            </a:r>
          </a:p>
        </p:txBody>
      </p:sp>
      <p:sp>
        <p:nvSpPr>
          <p:cNvPr id="519174" name="Rectangle 6">
            <a:extLst>
              <a:ext uri="{FF2B5EF4-FFF2-40B4-BE49-F238E27FC236}">
                <a16:creationId xmlns:a16="http://schemas.microsoft.com/office/drawing/2014/main" id="{104DECC3-3802-494B-B829-D894EBED9311}"/>
              </a:ext>
            </a:extLst>
          </p:cNvPr>
          <p:cNvSpPr>
            <a:spLocks noChangeArrowheads="1"/>
          </p:cNvSpPr>
          <p:nvPr/>
        </p:nvSpPr>
        <p:spPr bwMode="auto">
          <a:xfrm>
            <a:off x="1108075" y="3603625"/>
            <a:ext cx="1573213"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800" i="1">
                <a:solidFill>
                  <a:srgbClr val="5BFF5B"/>
                </a:solidFill>
                <a:latin typeface="Helvetica" pitchFamily="2" charset="0"/>
              </a:rPr>
              <a:t>TANAH</a:t>
            </a:r>
          </a:p>
        </p:txBody>
      </p:sp>
      <p:sp>
        <p:nvSpPr>
          <p:cNvPr id="519175" name="Rectangle 7">
            <a:extLst>
              <a:ext uri="{FF2B5EF4-FFF2-40B4-BE49-F238E27FC236}">
                <a16:creationId xmlns:a16="http://schemas.microsoft.com/office/drawing/2014/main" id="{8EE48EC9-5449-A545-9B1D-6A18724C39C4}"/>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wrap="none" anchor="ctr"/>
          <a:lstStyle/>
          <a:p>
            <a:endParaRPr lang="en-US"/>
          </a:p>
        </p:txBody>
      </p:sp>
      <p:sp>
        <p:nvSpPr>
          <p:cNvPr id="519176" name="Line 8">
            <a:extLst>
              <a:ext uri="{FF2B5EF4-FFF2-40B4-BE49-F238E27FC236}">
                <a16:creationId xmlns:a16="http://schemas.microsoft.com/office/drawing/2014/main" id="{F13A26F5-9341-7548-A0C3-16036FFA6B77}"/>
              </a:ext>
            </a:extLst>
          </p:cNvPr>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9177" name="Line 9">
            <a:extLst>
              <a:ext uri="{FF2B5EF4-FFF2-40B4-BE49-F238E27FC236}">
                <a16:creationId xmlns:a16="http://schemas.microsoft.com/office/drawing/2014/main" id="{8E689A77-6D0C-0A4F-9114-B91DDAFE572E}"/>
              </a:ext>
            </a:extLst>
          </p:cNvPr>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9178" name="Line 10">
            <a:extLst>
              <a:ext uri="{FF2B5EF4-FFF2-40B4-BE49-F238E27FC236}">
                <a16:creationId xmlns:a16="http://schemas.microsoft.com/office/drawing/2014/main" id="{529C47DB-E7A8-A949-A9BF-D0EA233FC102}"/>
              </a:ext>
            </a:extLst>
          </p:cNvPr>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9179" name="Line 11">
            <a:extLst>
              <a:ext uri="{FF2B5EF4-FFF2-40B4-BE49-F238E27FC236}">
                <a16:creationId xmlns:a16="http://schemas.microsoft.com/office/drawing/2014/main" id="{7165BDC1-CFE0-204B-BA09-6D074A322B62}"/>
              </a:ext>
            </a:extLst>
          </p:cNvPr>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9180" name="Line 12">
            <a:extLst>
              <a:ext uri="{FF2B5EF4-FFF2-40B4-BE49-F238E27FC236}">
                <a16:creationId xmlns:a16="http://schemas.microsoft.com/office/drawing/2014/main" id="{72D0D36E-7719-6B46-9E8F-5DD0115B11A1}"/>
              </a:ext>
            </a:extLst>
          </p:cNvPr>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9181" name="Text Box 13">
            <a:extLst>
              <a:ext uri="{FF2B5EF4-FFF2-40B4-BE49-F238E27FC236}">
                <a16:creationId xmlns:a16="http://schemas.microsoft.com/office/drawing/2014/main" id="{70A81F4C-A993-DA49-9439-81F9FA1FA0B9}"/>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519182" name="Text Box 14">
            <a:extLst>
              <a:ext uri="{FF2B5EF4-FFF2-40B4-BE49-F238E27FC236}">
                <a16:creationId xmlns:a16="http://schemas.microsoft.com/office/drawing/2014/main" id="{DD9C615B-D286-C147-892A-6385E7C592E8}"/>
              </a:ext>
            </a:extLst>
          </p:cNvPr>
          <p:cNvSpPr txBox="1">
            <a:spLocks noChangeArrowheads="1"/>
          </p:cNvSpPr>
          <p:nvPr/>
        </p:nvSpPr>
        <p:spPr bwMode="auto">
          <a:xfrm>
            <a:off x="6635750" y="649288"/>
            <a:ext cx="2193925" cy="82232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2400">
                <a:solidFill>
                  <a:srgbClr val="FD2558"/>
                </a:solidFill>
                <a:latin typeface="Helvetica" pitchFamily="2" charset="0"/>
              </a:rPr>
              <a:t>Perjanjian </a:t>
            </a:r>
            <a:r>
              <a:rPr lang="en-US" altLang="en-US" sz="2400">
                <a:latin typeface="Helvetica" pitchFamily="2" charset="0"/>
              </a:rPr>
              <a:t>  Kej : 15:9-18</a:t>
            </a:r>
            <a:endParaRPr lang="en-US" altLang="en-US" sz="2000" b="0"/>
          </a:p>
        </p:txBody>
      </p:sp>
      <p:sp>
        <p:nvSpPr>
          <p:cNvPr id="519183" name="Rectangle 15">
            <a:extLst>
              <a:ext uri="{FF2B5EF4-FFF2-40B4-BE49-F238E27FC236}">
                <a16:creationId xmlns:a16="http://schemas.microsoft.com/office/drawing/2014/main" id="{9E6BCAA8-651F-774D-95DC-B8CDC8B61C84}"/>
              </a:ext>
            </a:extLst>
          </p:cNvPr>
          <p:cNvSpPr>
            <a:spLocks noChangeArrowheads="1"/>
          </p:cNvSpPr>
          <p:nvPr/>
        </p:nvSpPr>
        <p:spPr bwMode="auto">
          <a:xfrm>
            <a:off x="3951288" y="3582988"/>
            <a:ext cx="1571625"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800" i="1">
                <a:solidFill>
                  <a:srgbClr val="5BFF5B"/>
                </a:solidFill>
                <a:latin typeface="Helvetica" pitchFamily="2" charset="0"/>
              </a:rPr>
              <a:t>BENIH</a:t>
            </a:r>
          </a:p>
        </p:txBody>
      </p:sp>
      <p:sp>
        <p:nvSpPr>
          <p:cNvPr id="519184" name="Rectangle 16">
            <a:extLst>
              <a:ext uri="{FF2B5EF4-FFF2-40B4-BE49-F238E27FC236}">
                <a16:creationId xmlns:a16="http://schemas.microsoft.com/office/drawing/2014/main" id="{0D5C001E-3BBA-5F4A-A3EF-6E892C93B00B}"/>
              </a:ext>
            </a:extLst>
          </p:cNvPr>
          <p:cNvSpPr>
            <a:spLocks noChangeArrowheads="1"/>
          </p:cNvSpPr>
          <p:nvPr/>
        </p:nvSpPr>
        <p:spPr bwMode="auto">
          <a:xfrm>
            <a:off x="6118225" y="3598863"/>
            <a:ext cx="2487613"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800" i="1">
                <a:solidFill>
                  <a:srgbClr val="5BFF5B"/>
                </a:solidFill>
                <a:latin typeface="Helvetica" pitchFamily="2" charset="0"/>
              </a:rPr>
              <a:t>BERKAT</a:t>
            </a:r>
          </a:p>
        </p:txBody>
      </p:sp>
      <p:sp>
        <p:nvSpPr>
          <p:cNvPr id="519185" name="Rectangle 17">
            <a:extLst>
              <a:ext uri="{FF2B5EF4-FFF2-40B4-BE49-F238E27FC236}">
                <a16:creationId xmlns:a16="http://schemas.microsoft.com/office/drawing/2014/main" id="{50995101-8A3C-294C-B950-A8EDA2EEF056}"/>
              </a:ext>
            </a:extLst>
          </p:cNvPr>
          <p:cNvSpPr>
            <a:spLocks noChangeArrowheads="1"/>
          </p:cNvSpPr>
          <p:nvPr/>
        </p:nvSpPr>
        <p:spPr bwMode="auto">
          <a:xfrm>
            <a:off x="1109663" y="2859088"/>
            <a:ext cx="157162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000">
                <a:latin typeface="Helvetica" pitchFamily="2" charset="0"/>
              </a:rPr>
              <a:t>Kej 13:15</a:t>
            </a:r>
          </a:p>
        </p:txBody>
      </p:sp>
      <p:sp>
        <p:nvSpPr>
          <p:cNvPr id="519186" name="Rectangle 18">
            <a:extLst>
              <a:ext uri="{FF2B5EF4-FFF2-40B4-BE49-F238E27FC236}">
                <a16:creationId xmlns:a16="http://schemas.microsoft.com/office/drawing/2014/main" id="{61060DCF-ED63-FB4F-A945-DD61B5848554}"/>
              </a:ext>
            </a:extLst>
          </p:cNvPr>
          <p:cNvSpPr>
            <a:spLocks noChangeArrowheads="1"/>
          </p:cNvSpPr>
          <p:nvPr/>
        </p:nvSpPr>
        <p:spPr bwMode="auto">
          <a:xfrm>
            <a:off x="1065213" y="4032250"/>
            <a:ext cx="1352550"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000">
                <a:latin typeface="Helvetica" pitchFamily="2" charset="0"/>
              </a:rPr>
              <a:t>Kej 12:1</a:t>
            </a:r>
          </a:p>
        </p:txBody>
      </p:sp>
      <p:sp>
        <p:nvSpPr>
          <p:cNvPr id="519187" name="Rectangle 19">
            <a:extLst>
              <a:ext uri="{FF2B5EF4-FFF2-40B4-BE49-F238E27FC236}">
                <a16:creationId xmlns:a16="http://schemas.microsoft.com/office/drawing/2014/main" id="{DC964862-2842-A54A-9A33-85D3826B40FD}"/>
              </a:ext>
            </a:extLst>
          </p:cNvPr>
          <p:cNvSpPr>
            <a:spLocks noChangeArrowheads="1"/>
          </p:cNvSpPr>
          <p:nvPr/>
        </p:nvSpPr>
        <p:spPr bwMode="auto">
          <a:xfrm>
            <a:off x="3884613" y="4035425"/>
            <a:ext cx="151447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000">
                <a:latin typeface="Helvetica" pitchFamily="2" charset="0"/>
              </a:rPr>
              <a:t>Kej 12:2</a:t>
            </a:r>
          </a:p>
        </p:txBody>
      </p:sp>
      <p:sp>
        <p:nvSpPr>
          <p:cNvPr id="519188" name="Rectangle 20">
            <a:extLst>
              <a:ext uri="{FF2B5EF4-FFF2-40B4-BE49-F238E27FC236}">
                <a16:creationId xmlns:a16="http://schemas.microsoft.com/office/drawing/2014/main" id="{B12B2E2C-E8B4-734C-AF0C-819A4D4C9E87}"/>
              </a:ext>
            </a:extLst>
          </p:cNvPr>
          <p:cNvSpPr>
            <a:spLocks noChangeArrowheads="1"/>
          </p:cNvSpPr>
          <p:nvPr/>
        </p:nvSpPr>
        <p:spPr bwMode="auto">
          <a:xfrm>
            <a:off x="6551613" y="4043363"/>
            <a:ext cx="1487487"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000">
                <a:latin typeface="Helvetica" pitchFamily="2" charset="0"/>
              </a:rPr>
              <a:t>Kej 12:3</a:t>
            </a:r>
          </a:p>
        </p:txBody>
      </p:sp>
      <p:sp>
        <p:nvSpPr>
          <p:cNvPr id="519189" name="Rectangle 21">
            <a:extLst>
              <a:ext uri="{FF2B5EF4-FFF2-40B4-BE49-F238E27FC236}">
                <a16:creationId xmlns:a16="http://schemas.microsoft.com/office/drawing/2014/main" id="{80C23473-CCBB-F94E-8934-8444EFB777D6}"/>
              </a:ext>
            </a:extLst>
          </p:cNvPr>
          <p:cNvSpPr>
            <a:spLocks noChangeArrowheads="1"/>
          </p:cNvSpPr>
          <p:nvPr/>
        </p:nvSpPr>
        <p:spPr bwMode="auto">
          <a:xfrm>
            <a:off x="3573463" y="2851150"/>
            <a:ext cx="222567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000">
                <a:latin typeface="Helvetica" pitchFamily="2" charset="0"/>
              </a:rPr>
              <a:t>Kej 13:14-16</a:t>
            </a:r>
          </a:p>
        </p:txBody>
      </p:sp>
      <p:sp>
        <p:nvSpPr>
          <p:cNvPr id="519191" name="Rectangle 23">
            <a:extLst>
              <a:ext uri="{FF2B5EF4-FFF2-40B4-BE49-F238E27FC236}">
                <a16:creationId xmlns:a16="http://schemas.microsoft.com/office/drawing/2014/main" id="{28DE9922-5144-5A4B-BAF8-A02BAA218505}"/>
              </a:ext>
            </a:extLst>
          </p:cNvPr>
          <p:cNvSpPr>
            <a:spLocks noChangeArrowheads="1"/>
          </p:cNvSpPr>
          <p:nvPr/>
        </p:nvSpPr>
        <p:spPr bwMode="auto">
          <a:xfrm>
            <a:off x="315913" y="6365875"/>
            <a:ext cx="8634412" cy="45402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2400" i="1">
                <a:solidFill>
                  <a:srgbClr val="FFFF39"/>
                </a:solidFill>
                <a:latin typeface="Helvetica" pitchFamily="2" charset="0"/>
              </a:rPr>
              <a:t>PENOPANG Wahyu Alkitab</a:t>
            </a:r>
          </a:p>
        </p:txBody>
      </p:sp>
      <p:sp>
        <p:nvSpPr>
          <p:cNvPr id="519192" name="Line 24">
            <a:extLst>
              <a:ext uri="{FF2B5EF4-FFF2-40B4-BE49-F238E27FC236}">
                <a16:creationId xmlns:a16="http://schemas.microsoft.com/office/drawing/2014/main" id="{FA2EDA92-2253-B141-96CE-C429EE56B749}"/>
              </a:ext>
            </a:extLst>
          </p:cNvPr>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dist="68392" dir="130808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19194" name="Line 26">
            <a:extLst>
              <a:ext uri="{FF2B5EF4-FFF2-40B4-BE49-F238E27FC236}">
                <a16:creationId xmlns:a16="http://schemas.microsoft.com/office/drawing/2014/main" id="{E2BC7F83-0705-794B-AD72-2289FB284405}"/>
              </a:ext>
            </a:extLst>
          </p:cNvPr>
          <p:cNvSpPr>
            <a:spLocks noChangeShapeType="1"/>
          </p:cNvSpPr>
          <p:nvPr/>
        </p:nvSpPr>
        <p:spPr bwMode="auto">
          <a:xfrm flipH="1">
            <a:off x="4560888" y="2122488"/>
            <a:ext cx="0" cy="293687"/>
          </a:xfrm>
          <a:prstGeom prst="line">
            <a:avLst/>
          </a:prstGeom>
          <a:noFill/>
          <a:ln w="76200" cmpd="tri">
            <a:solidFill>
              <a:schemeClr val="hlink"/>
            </a:solidFill>
            <a:round/>
            <a:headEnd/>
            <a:tailEnd/>
          </a:ln>
          <a:effectLst>
            <a:outerShdw dist="68392" dir="130808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19195" name="Rectangle 27">
            <a:extLst>
              <a:ext uri="{FF2B5EF4-FFF2-40B4-BE49-F238E27FC236}">
                <a16:creationId xmlns:a16="http://schemas.microsoft.com/office/drawing/2014/main" id="{08983FB8-0D11-F249-B755-F7A907066C04}"/>
              </a:ext>
            </a:extLst>
          </p:cNvPr>
          <p:cNvSpPr>
            <a:spLocks noChangeArrowheads="1"/>
          </p:cNvSpPr>
          <p:nvPr/>
        </p:nvSpPr>
        <p:spPr bwMode="auto">
          <a:xfrm>
            <a:off x="790575" y="2443163"/>
            <a:ext cx="2198688"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800" i="1">
                <a:solidFill>
                  <a:schemeClr val="folHlink"/>
                </a:solidFill>
                <a:latin typeface="Helvetica" pitchFamily="2" charset="0"/>
              </a:rPr>
              <a:t>KEKAL</a:t>
            </a:r>
          </a:p>
        </p:txBody>
      </p:sp>
      <p:sp>
        <p:nvSpPr>
          <p:cNvPr id="519196" name="Rectangle 28">
            <a:extLst>
              <a:ext uri="{FF2B5EF4-FFF2-40B4-BE49-F238E27FC236}">
                <a16:creationId xmlns:a16="http://schemas.microsoft.com/office/drawing/2014/main" id="{9D380380-8721-A640-8CAB-9C44DA97F93B}"/>
              </a:ext>
            </a:extLst>
          </p:cNvPr>
          <p:cNvSpPr>
            <a:spLocks noChangeArrowheads="1"/>
          </p:cNvSpPr>
          <p:nvPr/>
        </p:nvSpPr>
        <p:spPr bwMode="auto">
          <a:xfrm>
            <a:off x="3635375" y="2422525"/>
            <a:ext cx="2195513"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800" i="1">
                <a:solidFill>
                  <a:schemeClr val="folHlink"/>
                </a:solidFill>
                <a:latin typeface="Helvetica" pitchFamily="2" charset="0"/>
              </a:rPr>
              <a:t>HARFIAH</a:t>
            </a:r>
          </a:p>
        </p:txBody>
      </p:sp>
      <p:grpSp>
        <p:nvGrpSpPr>
          <p:cNvPr id="519199" name="Group 31">
            <a:extLst>
              <a:ext uri="{FF2B5EF4-FFF2-40B4-BE49-F238E27FC236}">
                <a16:creationId xmlns:a16="http://schemas.microsoft.com/office/drawing/2014/main" id="{035E3A77-E02F-0A41-8942-0B2CB36EA710}"/>
              </a:ext>
            </a:extLst>
          </p:cNvPr>
          <p:cNvGrpSpPr>
            <a:grpSpLocks/>
          </p:cNvGrpSpPr>
          <p:nvPr/>
        </p:nvGrpSpPr>
        <p:grpSpPr bwMode="auto">
          <a:xfrm>
            <a:off x="190500" y="1152525"/>
            <a:ext cx="307975" cy="4992688"/>
            <a:chOff x="120" y="726"/>
            <a:chExt cx="194" cy="3145"/>
          </a:xfrm>
        </p:grpSpPr>
        <p:sp>
          <p:nvSpPr>
            <p:cNvPr id="519200" name="AutoShape 32">
              <a:extLst>
                <a:ext uri="{FF2B5EF4-FFF2-40B4-BE49-F238E27FC236}">
                  <a16:creationId xmlns:a16="http://schemas.microsoft.com/office/drawing/2014/main" id="{78F741C6-5B43-E148-A043-B778371D4A8A}"/>
                </a:ext>
              </a:extLst>
            </p:cNvPr>
            <p:cNvSpPr>
              <a:spLocks noChangeArrowheads="1"/>
            </p:cNvSpPr>
            <p:nvPr/>
          </p:nvSpPr>
          <p:spPr bwMode="auto">
            <a:xfrm>
              <a:off x="128" y="72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9201" name="AutoShape 33">
              <a:extLst>
                <a:ext uri="{FF2B5EF4-FFF2-40B4-BE49-F238E27FC236}">
                  <a16:creationId xmlns:a16="http://schemas.microsoft.com/office/drawing/2014/main" id="{3EDD7B66-99B3-2349-907C-CCC91A0AC23C}"/>
                </a:ext>
              </a:extLst>
            </p:cNvPr>
            <p:cNvSpPr>
              <a:spLocks noChangeArrowheads="1"/>
            </p:cNvSpPr>
            <p:nvPr/>
          </p:nvSpPr>
          <p:spPr bwMode="auto">
            <a:xfrm>
              <a:off x="128" y="171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9202" name="AutoShape 34">
              <a:extLst>
                <a:ext uri="{FF2B5EF4-FFF2-40B4-BE49-F238E27FC236}">
                  <a16:creationId xmlns:a16="http://schemas.microsoft.com/office/drawing/2014/main" id="{B28F76DD-4B2B-3347-8262-A0AAC56BF81C}"/>
                </a:ext>
              </a:extLst>
            </p:cNvPr>
            <p:cNvSpPr>
              <a:spLocks noChangeArrowheads="1"/>
            </p:cNvSpPr>
            <p:nvPr/>
          </p:nvSpPr>
          <p:spPr bwMode="auto">
            <a:xfrm>
              <a:off x="120" y="245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9203" name="AutoShape 35">
              <a:extLst>
                <a:ext uri="{FF2B5EF4-FFF2-40B4-BE49-F238E27FC236}">
                  <a16:creationId xmlns:a16="http://schemas.microsoft.com/office/drawing/2014/main" id="{1C4DF94F-321A-F949-BB06-37EBBB2A8F3A}"/>
                </a:ext>
              </a:extLst>
            </p:cNvPr>
            <p:cNvSpPr>
              <a:spLocks noChangeArrowheads="1"/>
            </p:cNvSpPr>
            <p:nvPr/>
          </p:nvSpPr>
          <p:spPr bwMode="auto">
            <a:xfrm>
              <a:off x="128" y="369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9205" name="Text Box 37">
            <a:extLst>
              <a:ext uri="{FF2B5EF4-FFF2-40B4-BE49-F238E27FC236}">
                <a16:creationId xmlns:a16="http://schemas.microsoft.com/office/drawing/2014/main" id="{4FE3BD71-A6B4-BC41-B85C-AB72259A9248}"/>
              </a:ext>
            </a:extLst>
          </p:cNvPr>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FFFF"/>
              </a:solidFill>
              <a:latin typeface="Arial" panose="020B0604020202020204" pitchFamily="34" charset="0"/>
            </a:endParaRPr>
          </a:p>
        </p:txBody>
      </p:sp>
      <p:sp>
        <p:nvSpPr>
          <p:cNvPr id="519208" name="Rectangle 40">
            <a:extLst>
              <a:ext uri="{FF2B5EF4-FFF2-40B4-BE49-F238E27FC236}">
                <a16:creationId xmlns:a16="http://schemas.microsoft.com/office/drawing/2014/main" id="{871F1FEF-47BF-8E49-B3B4-57A31A5CEC83}"/>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48</a:t>
            </a:r>
          </a:p>
        </p:txBody>
      </p:sp>
      <p:sp>
        <p:nvSpPr>
          <p:cNvPr id="519209" name="Text Box 41">
            <a:extLst>
              <a:ext uri="{FF2B5EF4-FFF2-40B4-BE49-F238E27FC236}">
                <a16:creationId xmlns:a16="http://schemas.microsoft.com/office/drawing/2014/main" id="{4A9A5C4C-5C5F-8841-B6AE-F31009EBD66F}"/>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©2006 TBBMI</a:t>
            </a:r>
          </a:p>
        </p:txBody>
      </p:sp>
      <p:sp>
        <p:nvSpPr>
          <p:cNvPr id="519210" name="Rectangle 42">
            <a:extLst>
              <a:ext uri="{FF2B5EF4-FFF2-40B4-BE49-F238E27FC236}">
                <a16:creationId xmlns:a16="http://schemas.microsoft.com/office/drawing/2014/main" id="{038913DB-04E5-F047-80D9-B9BDD1EB0A21}"/>
              </a:ext>
            </a:extLst>
          </p:cNvPr>
          <p:cNvSpPr>
            <a:spLocks noChangeArrowheads="1"/>
          </p:cNvSpPr>
          <p:nvPr/>
        </p:nvSpPr>
        <p:spPr bwMode="auto">
          <a:xfrm>
            <a:off x="7481888" y="6526213"/>
            <a:ext cx="8096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9.65.05a.</a:t>
            </a:r>
          </a:p>
        </p:txBody>
      </p:sp>
      <p:sp>
        <p:nvSpPr>
          <p:cNvPr id="519211" name="Rectangle 43">
            <a:extLst>
              <a:ext uri="{FF2B5EF4-FFF2-40B4-BE49-F238E27FC236}">
                <a16:creationId xmlns:a16="http://schemas.microsoft.com/office/drawing/2014/main" id="{8BB73AE1-D370-0840-BA25-0C72CE50FE9D}"/>
              </a:ext>
            </a:extLst>
          </p:cNvPr>
          <p:cNvSpPr>
            <a:spLocks noChangeArrowheads="1"/>
          </p:cNvSpPr>
          <p:nvPr/>
        </p:nvSpPr>
        <p:spPr bwMode="auto">
          <a:xfrm>
            <a:off x="1839913" y="458788"/>
            <a:ext cx="5541962" cy="968375"/>
          </a:xfrm>
          <a:prstGeom prst="rect">
            <a:avLst/>
          </a:prstGeom>
          <a:noFill/>
          <a:ln>
            <a:noFill/>
          </a:ln>
          <a:effectLst>
            <a:outerShdw dist="102391" dir="178469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80000"/>
              </a:lnSpc>
            </a:pPr>
            <a:r>
              <a:rPr lang="en-US" altLang="en-US" sz="3600" i="1">
                <a:solidFill>
                  <a:schemeClr val="tx2"/>
                </a:solidFill>
                <a:latin typeface="Kosher-Normal" charset="0"/>
              </a:rPr>
              <a:t>PERJANJIAN ABRAHAM</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9196"/>
                                        </p:tgtEl>
                                        <p:attrNameLst>
                                          <p:attrName>style.visibility</p:attrName>
                                        </p:attrNameLst>
                                      </p:cBhvr>
                                      <p:to>
                                        <p:strVal val="visible"/>
                                      </p:to>
                                    </p:set>
                                    <p:animEffect transition="in" filter="dissolve">
                                      <p:cBhvr>
                                        <p:cTn id="7" dur="500"/>
                                        <p:tgtEl>
                                          <p:spTgt spid="51919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iterate type="lt">
                                    <p:tmPct val="100000"/>
                                  </p:iterate>
                                  <p:childTnLst>
                                    <p:set>
                                      <p:cBhvr>
                                        <p:cTn id="10" dur="1" fill="hold">
                                          <p:stCondLst>
                                            <p:cond delay="0"/>
                                          </p:stCondLst>
                                        </p:cTn>
                                        <p:tgtEl>
                                          <p:spTgt spid="519189"/>
                                        </p:tgtEl>
                                        <p:attrNameLst>
                                          <p:attrName>style.visibility</p:attrName>
                                        </p:attrNameLst>
                                      </p:cBhvr>
                                      <p:to>
                                        <p:strVal val="visible"/>
                                      </p:to>
                                    </p:set>
                                    <p:animEffect transition="in" filter="dissolve">
                                      <p:cBhvr>
                                        <p:cTn id="11" dur="75"/>
                                        <p:tgtEl>
                                          <p:spTgt spid="519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89" grpId="0" autoUpdateAnimBg="0"/>
      <p:bldP spid="519196"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FA5DDED3-88CB-144D-AFA5-FF9DB43F380C}"/>
              </a:ext>
            </a:extLst>
          </p:cNvPr>
          <p:cNvSpPr>
            <a:spLocks noChangeArrowheads="1"/>
          </p:cNvSpPr>
          <p:nvPr/>
        </p:nvSpPr>
        <p:spPr bwMode="auto">
          <a:xfrm>
            <a:off x="1160463" y="487363"/>
            <a:ext cx="6618287" cy="858837"/>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45000"/>
              </a:lnSpc>
              <a:spcBef>
                <a:spcPct val="50000"/>
              </a:spcBef>
            </a:pPr>
            <a:endParaRPr lang="en-US" altLang="en-US" sz="3600" i="1">
              <a:latin typeface="Times New Roman" panose="02020603050405020304" pitchFamily="18" charset="0"/>
            </a:endParaRPr>
          </a:p>
          <a:p>
            <a:pPr>
              <a:lnSpc>
                <a:spcPct val="45000"/>
              </a:lnSpc>
              <a:spcBef>
                <a:spcPct val="50000"/>
              </a:spcBef>
            </a:pPr>
            <a:r>
              <a:rPr lang="en-US" altLang="en-US" sz="3600" i="1">
                <a:solidFill>
                  <a:schemeClr val="tx2"/>
                </a:solidFill>
                <a:latin typeface="Times New Roman" panose="02020603050405020304" pitchFamily="18" charset="0"/>
              </a:rPr>
              <a:t>HARFIAH</a:t>
            </a:r>
            <a:r>
              <a:rPr lang="en-US" altLang="en-US" sz="3600" i="1">
                <a:latin typeface="Times New Roman" panose="02020603050405020304" pitchFamily="18" charset="0"/>
              </a:rPr>
              <a:t>...Kejadian 13:14-17</a:t>
            </a:r>
          </a:p>
        </p:txBody>
      </p:sp>
      <p:sp>
        <p:nvSpPr>
          <p:cNvPr id="40963" name="Rectangle 3">
            <a:extLst>
              <a:ext uri="{FF2B5EF4-FFF2-40B4-BE49-F238E27FC236}">
                <a16:creationId xmlns:a16="http://schemas.microsoft.com/office/drawing/2014/main" id="{6E7BBEA0-56A9-2B4C-881D-5D8F2329C14D}"/>
              </a:ext>
            </a:extLst>
          </p:cNvPr>
          <p:cNvSpPr>
            <a:spLocks noChangeArrowheads="1"/>
          </p:cNvSpPr>
          <p:nvPr/>
        </p:nvSpPr>
        <p:spPr bwMode="auto">
          <a:xfrm>
            <a:off x="1196975" y="1346200"/>
            <a:ext cx="6683375" cy="43561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endParaRPr lang="en-US" altLang="en-US" sz="2000" b="0" i="1">
              <a:latin typeface="Times New Roman" panose="02020603050405020304" pitchFamily="18" charset="0"/>
            </a:endParaRPr>
          </a:p>
          <a:p>
            <a:pPr>
              <a:spcBef>
                <a:spcPct val="50000"/>
              </a:spcBef>
            </a:pPr>
            <a:r>
              <a:rPr lang="en-US" altLang="en-US" sz="4400" baseline="32000">
                <a:latin typeface="Times New Roman" panose="02020603050405020304" pitchFamily="18" charset="0"/>
              </a:rPr>
              <a:t>14</a:t>
            </a:r>
            <a:r>
              <a:rPr lang="en-US" altLang="en-US" sz="4000">
                <a:latin typeface="Times New Roman" panose="02020603050405020304" pitchFamily="18" charset="0"/>
              </a:rPr>
              <a:t>Berfirmanlah Tuhan kepada Abram : pandanglah sekelilingmu dan lihatlah dari tempat engkau berdiri itu </a:t>
            </a:r>
            <a:r>
              <a:rPr lang="en-US" altLang="en-US" sz="4000">
                <a:solidFill>
                  <a:srgbClr val="FF0000"/>
                </a:solidFill>
                <a:latin typeface="Times New Roman" panose="02020603050405020304" pitchFamily="18" charset="0"/>
              </a:rPr>
              <a:t>ke Timur dan ke Barat, Utara dan Selatan.</a:t>
            </a:r>
            <a:r>
              <a:rPr lang="en-US" altLang="en-US" sz="4000">
                <a:latin typeface="Times New Roman" panose="02020603050405020304" pitchFamily="18" charset="0"/>
              </a:rPr>
              <a:t> </a:t>
            </a:r>
          </a:p>
        </p:txBody>
      </p:sp>
      <p:sp>
        <p:nvSpPr>
          <p:cNvPr id="40965" name="Text Box 5">
            <a:extLst>
              <a:ext uri="{FF2B5EF4-FFF2-40B4-BE49-F238E27FC236}">
                <a16:creationId xmlns:a16="http://schemas.microsoft.com/office/drawing/2014/main" id="{9F9B1936-061A-5C4D-96AB-DA6223939723}"/>
              </a:ext>
            </a:extLst>
          </p:cNvPr>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A27C"/>
              </a:solidFill>
            </a:endParaRPr>
          </a:p>
        </p:txBody>
      </p:sp>
      <p:sp>
        <p:nvSpPr>
          <p:cNvPr id="40971" name="Rectangle 11">
            <a:extLst>
              <a:ext uri="{FF2B5EF4-FFF2-40B4-BE49-F238E27FC236}">
                <a16:creationId xmlns:a16="http://schemas.microsoft.com/office/drawing/2014/main" id="{49B5417F-E212-BA46-A539-4B670FEF7DF7}"/>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49</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animEffect transition="in" filter="box(out)">
                                      <p:cBhvr>
                                        <p:cTn id="7" dur="500"/>
                                        <p:tgtEl>
                                          <p:spTgt spid="409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1" name="Rectangle 3">
            <a:extLst>
              <a:ext uri="{FF2B5EF4-FFF2-40B4-BE49-F238E27FC236}">
                <a16:creationId xmlns:a16="http://schemas.microsoft.com/office/drawing/2014/main" id="{6C3F7B74-E9DD-E143-8798-14189108DCB7}"/>
              </a:ext>
            </a:extLst>
          </p:cNvPr>
          <p:cNvSpPr>
            <a:spLocks noChangeArrowheads="1"/>
          </p:cNvSpPr>
          <p:nvPr/>
        </p:nvSpPr>
        <p:spPr bwMode="auto">
          <a:xfrm>
            <a:off x="1243013" y="431800"/>
            <a:ext cx="6683375" cy="5575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endParaRPr lang="en-US" altLang="en-US" sz="2000" b="0" i="1">
              <a:latin typeface="Times New Roman" panose="02020603050405020304" pitchFamily="18" charset="0"/>
            </a:endParaRPr>
          </a:p>
          <a:p>
            <a:pPr>
              <a:spcBef>
                <a:spcPct val="50000"/>
              </a:spcBef>
            </a:pPr>
            <a:endParaRPr lang="en-US" altLang="en-US" sz="4000">
              <a:solidFill>
                <a:srgbClr val="FFFF57"/>
              </a:solidFill>
              <a:latin typeface="Times New Roman" panose="02020603050405020304" pitchFamily="18" charset="0"/>
            </a:endParaRPr>
          </a:p>
          <a:p>
            <a:pPr>
              <a:spcBef>
                <a:spcPct val="50000"/>
              </a:spcBef>
            </a:pPr>
            <a:r>
              <a:rPr lang="en-US" altLang="en-US" sz="4400" baseline="32000">
                <a:latin typeface="Times New Roman" panose="02020603050405020304" pitchFamily="18" charset="0"/>
              </a:rPr>
              <a:t>15</a:t>
            </a:r>
            <a:r>
              <a:rPr lang="en-US" altLang="en-US" sz="4000">
                <a:latin typeface="Times New Roman" panose="02020603050405020304" pitchFamily="18" charset="0"/>
              </a:rPr>
              <a:t>Sebab seluruh negeri yang kau lihat itu akan Kuberikan kepadamu dan kepada keturunanmu untuk </a:t>
            </a:r>
            <a:r>
              <a:rPr lang="en-US" altLang="en-US" sz="4000">
                <a:solidFill>
                  <a:srgbClr val="FF0000"/>
                </a:solidFill>
                <a:latin typeface="Times New Roman" panose="02020603050405020304" pitchFamily="18" charset="0"/>
              </a:rPr>
              <a:t>selama lamanya.</a:t>
            </a:r>
            <a:r>
              <a:rPr lang="en-US" altLang="en-US" sz="4000">
                <a:latin typeface="Times New Roman" panose="02020603050405020304" pitchFamily="18" charset="0"/>
              </a:rPr>
              <a:t> </a:t>
            </a:r>
            <a:r>
              <a:rPr lang="en-US" altLang="en-US" sz="4000">
                <a:solidFill>
                  <a:srgbClr val="F32B2B"/>
                </a:solidFill>
                <a:latin typeface="Times New Roman" panose="02020603050405020304" pitchFamily="18" charset="0"/>
              </a:rPr>
              <a:t> </a:t>
            </a:r>
          </a:p>
          <a:p>
            <a:pPr>
              <a:spcBef>
                <a:spcPct val="50000"/>
              </a:spcBef>
            </a:pPr>
            <a:endParaRPr lang="en-US" altLang="en-US" sz="4000">
              <a:latin typeface="Times New Roman" panose="02020603050405020304" pitchFamily="18" charset="0"/>
            </a:endParaRPr>
          </a:p>
        </p:txBody>
      </p:sp>
      <p:sp>
        <p:nvSpPr>
          <p:cNvPr id="273410" name="Rectangle 2">
            <a:extLst>
              <a:ext uri="{FF2B5EF4-FFF2-40B4-BE49-F238E27FC236}">
                <a16:creationId xmlns:a16="http://schemas.microsoft.com/office/drawing/2014/main" id="{F68CA7B8-032B-9648-8927-CA01444FD2B5}"/>
              </a:ext>
            </a:extLst>
          </p:cNvPr>
          <p:cNvSpPr>
            <a:spLocks noChangeArrowheads="1"/>
          </p:cNvSpPr>
          <p:nvPr/>
        </p:nvSpPr>
        <p:spPr bwMode="auto">
          <a:xfrm>
            <a:off x="1089025" y="487363"/>
            <a:ext cx="6689725" cy="858837"/>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45000"/>
              </a:lnSpc>
              <a:spcBef>
                <a:spcPct val="50000"/>
              </a:spcBef>
            </a:pPr>
            <a:endParaRPr lang="en-US" altLang="en-US" sz="3600" i="1">
              <a:latin typeface="Times New Roman" panose="02020603050405020304" pitchFamily="18" charset="0"/>
            </a:endParaRPr>
          </a:p>
          <a:p>
            <a:pPr>
              <a:lnSpc>
                <a:spcPct val="45000"/>
              </a:lnSpc>
              <a:spcBef>
                <a:spcPct val="50000"/>
              </a:spcBef>
            </a:pPr>
            <a:r>
              <a:rPr lang="en-US" altLang="en-US" sz="3600" i="1">
                <a:solidFill>
                  <a:schemeClr val="tx2"/>
                </a:solidFill>
                <a:latin typeface="Times New Roman" panose="02020603050405020304" pitchFamily="18" charset="0"/>
              </a:rPr>
              <a:t>HARAFIAH</a:t>
            </a:r>
            <a:r>
              <a:rPr lang="en-US" altLang="en-US" sz="3600" i="1">
                <a:latin typeface="Times New Roman" panose="02020603050405020304" pitchFamily="18" charset="0"/>
              </a:rPr>
              <a:t>...Kejadian 13:14-17</a:t>
            </a:r>
          </a:p>
        </p:txBody>
      </p:sp>
      <p:sp>
        <p:nvSpPr>
          <p:cNvPr id="273413" name="Text Box 5">
            <a:extLst>
              <a:ext uri="{FF2B5EF4-FFF2-40B4-BE49-F238E27FC236}">
                <a16:creationId xmlns:a16="http://schemas.microsoft.com/office/drawing/2014/main" id="{4B348FCD-86B2-3B46-B606-EC72DE0752AC}"/>
              </a:ext>
            </a:extLst>
          </p:cNvPr>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A27C"/>
              </a:solidFill>
            </a:endParaRPr>
          </a:p>
        </p:txBody>
      </p:sp>
      <p:sp>
        <p:nvSpPr>
          <p:cNvPr id="273419" name="Rectangle 11">
            <a:extLst>
              <a:ext uri="{FF2B5EF4-FFF2-40B4-BE49-F238E27FC236}">
                <a16:creationId xmlns:a16="http://schemas.microsoft.com/office/drawing/2014/main" id="{5E49EC11-7B7D-CF47-9234-E826B43108CF}"/>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50</a:t>
            </a:r>
          </a:p>
        </p:txBody>
      </p:sp>
    </p:spTree>
  </p:cSld>
  <p:clrMapOvr>
    <a:masterClrMapping/>
  </p:clrMapOvr>
  <p:transition>
    <p:wheel spokes="0"/>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5" name="Rectangle 3">
            <a:extLst>
              <a:ext uri="{FF2B5EF4-FFF2-40B4-BE49-F238E27FC236}">
                <a16:creationId xmlns:a16="http://schemas.microsoft.com/office/drawing/2014/main" id="{3661259B-0191-E243-A932-0FB63AEC750B}"/>
              </a:ext>
            </a:extLst>
          </p:cNvPr>
          <p:cNvSpPr>
            <a:spLocks noChangeArrowheads="1"/>
          </p:cNvSpPr>
          <p:nvPr/>
        </p:nvSpPr>
        <p:spPr bwMode="auto">
          <a:xfrm>
            <a:off x="1230313" y="427038"/>
            <a:ext cx="6683375" cy="58801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endParaRPr lang="ko-KR" altLang="en-US" sz="2000" b="0" i="1">
              <a:latin typeface="Times New Roman" panose="02020603050405020304" pitchFamily="18" charset="0"/>
              <a:ea typeface="Gulim" panose="020B0600000101010101" pitchFamily="34" charset="-127"/>
            </a:endParaRPr>
          </a:p>
          <a:p>
            <a:pPr>
              <a:spcBef>
                <a:spcPct val="50000"/>
              </a:spcBef>
            </a:pPr>
            <a:endParaRPr lang="ko-KR" altLang="en-US" sz="4000">
              <a:solidFill>
                <a:srgbClr val="F32B2B"/>
              </a:solidFill>
              <a:latin typeface="Times New Roman" panose="02020603050405020304" pitchFamily="18" charset="0"/>
              <a:ea typeface="Gulim" panose="020B0600000101010101" pitchFamily="34" charset="-127"/>
            </a:endParaRPr>
          </a:p>
          <a:p>
            <a:pPr>
              <a:spcBef>
                <a:spcPct val="50000"/>
              </a:spcBef>
            </a:pPr>
            <a:r>
              <a:rPr lang="en-US" altLang="ko-KR" sz="4400" baseline="32000">
                <a:latin typeface="Times New Roman" panose="02020603050405020304" pitchFamily="18" charset="0"/>
                <a:ea typeface="Gulim" panose="020B0600000101010101" pitchFamily="34" charset="-127"/>
              </a:rPr>
              <a:t>16 </a:t>
            </a:r>
            <a:r>
              <a:rPr lang="en-US" altLang="ko-KR" sz="4000">
                <a:latin typeface="Times New Roman" panose="02020603050405020304" pitchFamily="18" charset="0"/>
                <a:ea typeface="Gulim" panose="020B0600000101010101" pitchFamily="34" charset="-127"/>
              </a:rPr>
              <a:t>Dan Aku akan menjadikan keturunanmu seperti debu tanah banyaknya, sehingga, jika seandainya ada yang dapat menghitung debu tanah, keturunanmu pun akan dapat dihitung juga. </a:t>
            </a:r>
          </a:p>
        </p:txBody>
      </p:sp>
      <p:sp>
        <p:nvSpPr>
          <p:cNvPr id="274434" name="Rectangle 2">
            <a:extLst>
              <a:ext uri="{FF2B5EF4-FFF2-40B4-BE49-F238E27FC236}">
                <a16:creationId xmlns:a16="http://schemas.microsoft.com/office/drawing/2014/main" id="{321CC79F-680D-9D4E-9B3E-319B47524035}"/>
              </a:ext>
            </a:extLst>
          </p:cNvPr>
          <p:cNvSpPr>
            <a:spLocks noChangeArrowheads="1"/>
          </p:cNvSpPr>
          <p:nvPr/>
        </p:nvSpPr>
        <p:spPr bwMode="auto">
          <a:xfrm>
            <a:off x="1625600" y="487363"/>
            <a:ext cx="6153150" cy="858837"/>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45000"/>
              </a:lnSpc>
              <a:spcBef>
                <a:spcPct val="50000"/>
              </a:spcBef>
            </a:pPr>
            <a:endParaRPr lang="ko-KR" altLang="en-US" sz="3600" i="1">
              <a:latin typeface="Times New Roman" panose="02020603050405020304" pitchFamily="18" charset="0"/>
              <a:ea typeface="Gulim" panose="020B0600000101010101" pitchFamily="34" charset="-127"/>
            </a:endParaRPr>
          </a:p>
          <a:p>
            <a:pPr>
              <a:lnSpc>
                <a:spcPct val="45000"/>
              </a:lnSpc>
              <a:spcBef>
                <a:spcPct val="50000"/>
              </a:spcBef>
            </a:pPr>
            <a:r>
              <a:rPr lang="en-US" altLang="ko-KR" sz="3600" i="1">
                <a:solidFill>
                  <a:schemeClr val="tx2"/>
                </a:solidFill>
                <a:latin typeface="Times New Roman" panose="02020603050405020304" pitchFamily="18" charset="0"/>
                <a:ea typeface="Gulim" panose="020B0600000101010101" pitchFamily="34" charset="-127"/>
              </a:rPr>
              <a:t>HARFIAH</a:t>
            </a:r>
            <a:r>
              <a:rPr lang="en-US" altLang="ko-KR" sz="3600" i="1">
                <a:latin typeface="Times New Roman" panose="02020603050405020304" pitchFamily="18" charset="0"/>
                <a:ea typeface="Gulim" panose="020B0600000101010101" pitchFamily="34" charset="-127"/>
              </a:rPr>
              <a:t>...Kejadian 13:14-17</a:t>
            </a:r>
          </a:p>
        </p:txBody>
      </p:sp>
      <p:sp>
        <p:nvSpPr>
          <p:cNvPr id="274437" name="Text Box 5">
            <a:extLst>
              <a:ext uri="{FF2B5EF4-FFF2-40B4-BE49-F238E27FC236}">
                <a16:creationId xmlns:a16="http://schemas.microsoft.com/office/drawing/2014/main" id="{FA79A137-583F-9A4A-A3FC-8913E5539D0F}"/>
              </a:ext>
            </a:extLst>
          </p:cNvPr>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a typeface="Gulim" panose="020B0600000101010101" pitchFamily="34" charset="-127"/>
            </a:endParaRPr>
          </a:p>
        </p:txBody>
      </p:sp>
      <p:sp>
        <p:nvSpPr>
          <p:cNvPr id="274444" name="Rectangle 12">
            <a:extLst>
              <a:ext uri="{FF2B5EF4-FFF2-40B4-BE49-F238E27FC236}">
                <a16:creationId xmlns:a16="http://schemas.microsoft.com/office/drawing/2014/main" id="{C8659246-90EE-5641-9D9B-88E9FCC4070B}"/>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51</a:t>
            </a:r>
          </a:p>
        </p:txBody>
      </p:sp>
    </p:spTree>
  </p:cSld>
  <p:clrMapOvr>
    <a:masterClrMapping/>
  </p:clrMapOvr>
  <p:transition>
    <p:wheel spokes="0"/>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3">
            <a:extLst>
              <a:ext uri="{FF2B5EF4-FFF2-40B4-BE49-F238E27FC236}">
                <a16:creationId xmlns:a16="http://schemas.microsoft.com/office/drawing/2014/main" id="{2A06BE2D-34CE-F843-8F7F-19BEB32C9F25}"/>
              </a:ext>
            </a:extLst>
          </p:cNvPr>
          <p:cNvSpPr>
            <a:spLocks noChangeArrowheads="1"/>
          </p:cNvSpPr>
          <p:nvPr/>
        </p:nvSpPr>
        <p:spPr bwMode="auto">
          <a:xfrm>
            <a:off x="1063625" y="0"/>
            <a:ext cx="6683375" cy="44497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endParaRPr lang="ko-KR" altLang="en-US" sz="2000" b="0" i="1">
              <a:latin typeface="Times New Roman" panose="02020603050405020304" pitchFamily="18" charset="0"/>
              <a:ea typeface="Gulim" panose="020B0600000101010101" pitchFamily="34" charset="-127"/>
            </a:endParaRPr>
          </a:p>
          <a:p>
            <a:pPr>
              <a:spcBef>
                <a:spcPct val="50000"/>
              </a:spcBef>
            </a:pPr>
            <a:endParaRPr lang="ko-KR" altLang="en-US" sz="4000">
              <a:latin typeface="Times New Roman" panose="02020603050405020304" pitchFamily="18" charset="0"/>
              <a:ea typeface="Gulim" panose="020B0600000101010101" pitchFamily="34" charset="-127"/>
            </a:endParaRPr>
          </a:p>
          <a:p>
            <a:pPr>
              <a:spcBef>
                <a:spcPct val="50000"/>
              </a:spcBef>
            </a:pPr>
            <a:r>
              <a:rPr lang="en-US" altLang="ko-KR" sz="3600" baseline="32000">
                <a:latin typeface="Times New Roman" panose="02020603050405020304" pitchFamily="18" charset="0"/>
                <a:ea typeface="Gulim" panose="020B0600000101010101" pitchFamily="34" charset="-127"/>
              </a:rPr>
              <a:t>17</a:t>
            </a:r>
            <a:r>
              <a:rPr lang="en-US" altLang="ko-KR" sz="3600">
                <a:latin typeface="Times New Roman" panose="02020603050405020304" pitchFamily="18" charset="0"/>
                <a:ea typeface="Gulim" panose="020B0600000101010101" pitchFamily="34" charset="-127"/>
              </a:rPr>
              <a:t>Bersiaplah, jalanilah negeri itu menurut panjang dan lebarnya, sebab kepadamulah akan </a:t>
            </a:r>
            <a:r>
              <a:rPr lang="en-US" altLang="ko-KR" sz="3600">
                <a:solidFill>
                  <a:srgbClr val="FF0000"/>
                </a:solidFill>
                <a:latin typeface="Times New Roman" panose="02020603050405020304" pitchFamily="18" charset="0"/>
                <a:ea typeface="Gulim" panose="020B0600000101010101" pitchFamily="34" charset="-127"/>
              </a:rPr>
              <a:t>Kuberikan negeri itu</a:t>
            </a:r>
            <a:r>
              <a:rPr lang="en-US" altLang="ko-KR" sz="4000">
                <a:solidFill>
                  <a:srgbClr val="FF0000"/>
                </a:solidFill>
                <a:latin typeface="Times New Roman" panose="02020603050405020304" pitchFamily="18" charset="0"/>
                <a:ea typeface="Gulim" panose="020B0600000101010101" pitchFamily="34" charset="-127"/>
              </a:rPr>
              <a:t>.</a:t>
            </a:r>
            <a:r>
              <a:rPr lang="en-US" altLang="ko-KR" sz="4000">
                <a:latin typeface="Times New Roman" panose="02020603050405020304" pitchFamily="18" charset="0"/>
                <a:ea typeface="Gulim" panose="020B0600000101010101" pitchFamily="34" charset="-127"/>
              </a:rPr>
              <a:t> 				</a:t>
            </a:r>
          </a:p>
        </p:txBody>
      </p:sp>
      <p:sp>
        <p:nvSpPr>
          <p:cNvPr id="275458" name="Rectangle 2">
            <a:extLst>
              <a:ext uri="{FF2B5EF4-FFF2-40B4-BE49-F238E27FC236}">
                <a16:creationId xmlns:a16="http://schemas.microsoft.com/office/drawing/2014/main" id="{438B240D-2A4A-7741-8E26-2AAE139BE168}"/>
              </a:ext>
            </a:extLst>
          </p:cNvPr>
          <p:cNvSpPr>
            <a:spLocks noChangeArrowheads="1"/>
          </p:cNvSpPr>
          <p:nvPr/>
        </p:nvSpPr>
        <p:spPr bwMode="auto">
          <a:xfrm>
            <a:off x="1625600" y="487363"/>
            <a:ext cx="6153150" cy="858837"/>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45000"/>
              </a:lnSpc>
              <a:spcBef>
                <a:spcPct val="50000"/>
              </a:spcBef>
            </a:pPr>
            <a:endParaRPr lang="ko-KR" altLang="en-US" sz="3600" i="1">
              <a:latin typeface="Times New Roman" panose="02020603050405020304" pitchFamily="18" charset="0"/>
              <a:ea typeface="Gulim" panose="020B0600000101010101" pitchFamily="34" charset="-127"/>
            </a:endParaRPr>
          </a:p>
          <a:p>
            <a:pPr>
              <a:lnSpc>
                <a:spcPct val="45000"/>
              </a:lnSpc>
              <a:spcBef>
                <a:spcPct val="50000"/>
              </a:spcBef>
            </a:pPr>
            <a:r>
              <a:rPr lang="en-US" altLang="ko-KR" sz="3600" i="1">
                <a:solidFill>
                  <a:schemeClr val="tx2"/>
                </a:solidFill>
                <a:latin typeface="Times New Roman" panose="02020603050405020304" pitchFamily="18" charset="0"/>
                <a:ea typeface="Gulim" panose="020B0600000101010101" pitchFamily="34" charset="-127"/>
              </a:rPr>
              <a:t>HARFIAH</a:t>
            </a:r>
            <a:r>
              <a:rPr lang="en-US" altLang="ko-KR" sz="3600" i="1">
                <a:latin typeface="Times New Roman" panose="02020603050405020304" pitchFamily="18" charset="0"/>
                <a:ea typeface="Gulim" panose="020B0600000101010101" pitchFamily="34" charset="-127"/>
              </a:rPr>
              <a:t>...Kejadian 13:14-17</a:t>
            </a:r>
          </a:p>
        </p:txBody>
      </p:sp>
      <p:sp>
        <p:nvSpPr>
          <p:cNvPr id="275461" name="Text Box 5">
            <a:extLst>
              <a:ext uri="{FF2B5EF4-FFF2-40B4-BE49-F238E27FC236}">
                <a16:creationId xmlns:a16="http://schemas.microsoft.com/office/drawing/2014/main" id="{4C19FA6A-B70A-024F-9842-6E50151A7C6F}"/>
              </a:ext>
            </a:extLst>
          </p:cNvPr>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a typeface="Gulim" panose="020B0600000101010101" pitchFamily="34" charset="-127"/>
            </a:endParaRPr>
          </a:p>
        </p:txBody>
      </p:sp>
      <p:sp>
        <p:nvSpPr>
          <p:cNvPr id="275467" name="Rectangle 11">
            <a:extLst>
              <a:ext uri="{FF2B5EF4-FFF2-40B4-BE49-F238E27FC236}">
                <a16:creationId xmlns:a16="http://schemas.microsoft.com/office/drawing/2014/main" id="{10DD96E1-ABB0-3541-BE99-8AA5966949B2}"/>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52</a:t>
            </a:r>
          </a:p>
        </p:txBody>
      </p:sp>
      <p:sp>
        <p:nvSpPr>
          <p:cNvPr id="275468" name="Text Box 12">
            <a:extLst>
              <a:ext uri="{FF2B5EF4-FFF2-40B4-BE49-F238E27FC236}">
                <a16:creationId xmlns:a16="http://schemas.microsoft.com/office/drawing/2014/main" id="{88EAC77D-7C96-1C40-B226-D3AA61DC14E0}"/>
              </a:ext>
            </a:extLst>
          </p:cNvPr>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1</a:t>
            </a:r>
          </a:p>
        </p:txBody>
      </p:sp>
      <p:sp>
        <p:nvSpPr>
          <p:cNvPr id="275469" name="Oval 13">
            <a:extLst>
              <a:ext uri="{FF2B5EF4-FFF2-40B4-BE49-F238E27FC236}">
                <a16:creationId xmlns:a16="http://schemas.microsoft.com/office/drawing/2014/main" id="{56439174-85B3-9B4D-8100-A201B9C9DD9A}"/>
              </a:ext>
            </a:extLst>
          </p:cNvPr>
          <p:cNvSpPr>
            <a:spLocks noChangeArrowheads="1"/>
          </p:cNvSpPr>
          <p:nvPr/>
        </p:nvSpPr>
        <p:spPr bwMode="auto">
          <a:xfrm>
            <a:off x="661988" y="3065463"/>
            <a:ext cx="5835650" cy="985837"/>
          </a:xfrm>
          <a:prstGeom prst="ellipse">
            <a:avLst/>
          </a:prstGeom>
          <a:noFill/>
          <a:ln w="76200">
            <a:solidFill>
              <a:srgbClr val="EF1F1D"/>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75469"/>
                                        </p:tgtEl>
                                        <p:attrNameLst>
                                          <p:attrName>style.visibility</p:attrName>
                                        </p:attrNameLst>
                                      </p:cBhvr>
                                      <p:to>
                                        <p:strVal val="visible"/>
                                      </p:to>
                                    </p:set>
                                    <p:anim calcmode="lin" valueType="num">
                                      <p:cBhvr>
                                        <p:cTn id="7" dur="500" fill="hold"/>
                                        <p:tgtEl>
                                          <p:spTgt spid="275469"/>
                                        </p:tgtEl>
                                        <p:attrNameLst>
                                          <p:attrName>ppt_w</p:attrName>
                                        </p:attrNameLst>
                                      </p:cBhvr>
                                      <p:tavLst>
                                        <p:tav tm="0">
                                          <p:val>
                                            <p:fltVal val="0"/>
                                          </p:val>
                                        </p:tav>
                                        <p:tav tm="100000">
                                          <p:val>
                                            <p:strVal val="#ppt_w"/>
                                          </p:val>
                                        </p:tav>
                                      </p:tavLst>
                                    </p:anim>
                                    <p:anim calcmode="lin" valueType="num">
                                      <p:cBhvr>
                                        <p:cTn id="8" dur="500" fill="hold"/>
                                        <p:tgtEl>
                                          <p:spTgt spid="275469"/>
                                        </p:tgtEl>
                                        <p:attrNameLst>
                                          <p:attrName>ppt_h</p:attrName>
                                        </p:attrNameLst>
                                      </p:cBhvr>
                                      <p:tavLst>
                                        <p:tav tm="0">
                                          <p:val>
                                            <p:fltVal val="0"/>
                                          </p:val>
                                        </p:tav>
                                        <p:tav tm="100000">
                                          <p:val>
                                            <p:strVal val="#ppt_h"/>
                                          </p:val>
                                        </p:tav>
                                      </p:tavLst>
                                    </p:anim>
                                    <p:anim calcmode="lin" valueType="num">
                                      <p:cBhvr>
                                        <p:cTn id="9" dur="500" fill="hold"/>
                                        <p:tgtEl>
                                          <p:spTgt spid="275469"/>
                                        </p:tgtEl>
                                        <p:attrNameLst>
                                          <p:attrName>ppt_x</p:attrName>
                                        </p:attrNameLst>
                                      </p:cBhvr>
                                      <p:tavLst>
                                        <p:tav tm="0">
                                          <p:val>
                                            <p:fltVal val="0.5"/>
                                          </p:val>
                                        </p:tav>
                                        <p:tav tm="100000">
                                          <p:val>
                                            <p:strVal val="#ppt_x"/>
                                          </p:val>
                                        </p:tav>
                                      </p:tavLst>
                                    </p:anim>
                                    <p:anim calcmode="lin" valueType="num">
                                      <p:cBhvr>
                                        <p:cTn id="10" dur="500" fill="hold"/>
                                        <p:tgtEl>
                                          <p:spTgt spid="27546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0236" name="Picture 43" descr="Slide1">
            <a:extLst>
              <a:ext uri="{FF2B5EF4-FFF2-40B4-BE49-F238E27FC236}">
                <a16:creationId xmlns:a16="http://schemas.microsoft.com/office/drawing/2014/main" id="{C2D2A419-E8C4-564C-B5E9-323AB6689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237" name="Rectangle 3">
            <a:extLst>
              <a:ext uri="{FF2B5EF4-FFF2-40B4-BE49-F238E27FC236}">
                <a16:creationId xmlns:a16="http://schemas.microsoft.com/office/drawing/2014/main" id="{99BE8EF1-D03E-C04B-8BF9-EA839D9DEDE6}"/>
              </a:ext>
            </a:extLst>
          </p:cNvPr>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520197" name="Rectangle 5">
            <a:extLst>
              <a:ext uri="{FF2B5EF4-FFF2-40B4-BE49-F238E27FC236}">
                <a16:creationId xmlns:a16="http://schemas.microsoft.com/office/drawing/2014/main" id="{A57C1E3F-6727-E048-A084-078833B45956}"/>
              </a:ext>
            </a:extLst>
          </p:cNvPr>
          <p:cNvSpPr>
            <a:spLocks noChangeArrowheads="1"/>
          </p:cNvSpPr>
          <p:nvPr/>
        </p:nvSpPr>
        <p:spPr bwMode="auto">
          <a:xfrm>
            <a:off x="476250" y="681038"/>
            <a:ext cx="2055813" cy="11842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a:r>
              <a:rPr lang="en-US" altLang="ko-KR" sz="2400">
                <a:solidFill>
                  <a:srgbClr val="FD2558"/>
                </a:solidFill>
                <a:latin typeface="Helvetica" pitchFamily="2" charset="0"/>
                <a:ea typeface="Gulim" panose="020B0600000101010101" pitchFamily="34" charset="-127"/>
              </a:rPr>
              <a:t>Panggilan ke Abraham        </a:t>
            </a:r>
            <a:r>
              <a:rPr lang="en-US" altLang="ko-KR" sz="2400">
                <a:latin typeface="Helvetica" pitchFamily="2" charset="0"/>
                <a:ea typeface="Gulim" panose="020B0600000101010101" pitchFamily="34" charset="-127"/>
              </a:rPr>
              <a:t>  Kej 12:1-3</a:t>
            </a:r>
          </a:p>
        </p:txBody>
      </p:sp>
      <p:sp>
        <p:nvSpPr>
          <p:cNvPr id="520198" name="Rectangle 6">
            <a:extLst>
              <a:ext uri="{FF2B5EF4-FFF2-40B4-BE49-F238E27FC236}">
                <a16:creationId xmlns:a16="http://schemas.microsoft.com/office/drawing/2014/main" id="{024CCF8B-17E4-B246-935A-8EB227545EA4}"/>
              </a:ext>
            </a:extLst>
          </p:cNvPr>
          <p:cNvSpPr>
            <a:spLocks noChangeArrowheads="1"/>
          </p:cNvSpPr>
          <p:nvPr/>
        </p:nvSpPr>
        <p:spPr bwMode="auto">
          <a:xfrm>
            <a:off x="1108075" y="3603625"/>
            <a:ext cx="1573213"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rgbClr val="5BFF5B"/>
                </a:solidFill>
                <a:latin typeface="Helvetica" pitchFamily="2" charset="0"/>
                <a:ea typeface="Gulim" panose="020B0600000101010101" pitchFamily="34" charset="-127"/>
              </a:rPr>
              <a:t>TANAH</a:t>
            </a:r>
          </a:p>
        </p:txBody>
      </p:sp>
      <p:sp>
        <p:nvSpPr>
          <p:cNvPr id="520199" name="Rectangle 7">
            <a:extLst>
              <a:ext uri="{FF2B5EF4-FFF2-40B4-BE49-F238E27FC236}">
                <a16:creationId xmlns:a16="http://schemas.microsoft.com/office/drawing/2014/main" id="{1D212806-8706-FA4F-B181-DA82A0C496B6}"/>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wrap="none" anchor="ctr"/>
          <a:lstStyle/>
          <a:p>
            <a:endParaRPr lang="en-US"/>
          </a:p>
        </p:txBody>
      </p:sp>
      <p:sp>
        <p:nvSpPr>
          <p:cNvPr id="520200" name="Line 8">
            <a:extLst>
              <a:ext uri="{FF2B5EF4-FFF2-40B4-BE49-F238E27FC236}">
                <a16:creationId xmlns:a16="http://schemas.microsoft.com/office/drawing/2014/main" id="{BDDE0BED-339D-DB4C-BCA1-0FD7571BBD59}"/>
              </a:ext>
            </a:extLst>
          </p:cNvPr>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01" name="Line 9">
            <a:extLst>
              <a:ext uri="{FF2B5EF4-FFF2-40B4-BE49-F238E27FC236}">
                <a16:creationId xmlns:a16="http://schemas.microsoft.com/office/drawing/2014/main" id="{B96C8A73-27A7-3149-BE0C-CA0B8B086F21}"/>
              </a:ext>
            </a:extLst>
          </p:cNvPr>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02" name="Line 10">
            <a:extLst>
              <a:ext uri="{FF2B5EF4-FFF2-40B4-BE49-F238E27FC236}">
                <a16:creationId xmlns:a16="http://schemas.microsoft.com/office/drawing/2014/main" id="{5E62417E-4F6E-3D4D-964E-796C308D8319}"/>
              </a:ext>
            </a:extLst>
          </p:cNvPr>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03" name="Line 11">
            <a:extLst>
              <a:ext uri="{FF2B5EF4-FFF2-40B4-BE49-F238E27FC236}">
                <a16:creationId xmlns:a16="http://schemas.microsoft.com/office/drawing/2014/main" id="{B61A644C-20A6-604F-A78A-3C29D50C4DB6}"/>
              </a:ext>
            </a:extLst>
          </p:cNvPr>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04" name="Line 12">
            <a:extLst>
              <a:ext uri="{FF2B5EF4-FFF2-40B4-BE49-F238E27FC236}">
                <a16:creationId xmlns:a16="http://schemas.microsoft.com/office/drawing/2014/main" id="{396ECCA8-C917-5A40-82AE-17C0953C516D}"/>
              </a:ext>
            </a:extLst>
          </p:cNvPr>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05" name="Text Box 13">
            <a:extLst>
              <a:ext uri="{FF2B5EF4-FFF2-40B4-BE49-F238E27FC236}">
                <a16:creationId xmlns:a16="http://schemas.microsoft.com/office/drawing/2014/main" id="{E5C30307-F2BA-E449-9F18-188D0FB30FC4}"/>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520206" name="Text Box 14">
            <a:extLst>
              <a:ext uri="{FF2B5EF4-FFF2-40B4-BE49-F238E27FC236}">
                <a16:creationId xmlns:a16="http://schemas.microsoft.com/office/drawing/2014/main" id="{1D842669-9A94-634C-9018-6729BEA09187}"/>
              </a:ext>
            </a:extLst>
          </p:cNvPr>
          <p:cNvSpPr txBox="1">
            <a:spLocks noChangeArrowheads="1"/>
          </p:cNvSpPr>
          <p:nvPr/>
        </p:nvSpPr>
        <p:spPr bwMode="auto">
          <a:xfrm>
            <a:off x="6635750" y="649288"/>
            <a:ext cx="2193925" cy="82232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ko-KR" sz="2400">
                <a:solidFill>
                  <a:srgbClr val="FD2558"/>
                </a:solidFill>
                <a:latin typeface="Helvetica" pitchFamily="2" charset="0"/>
                <a:ea typeface="Gulim" panose="020B0600000101010101" pitchFamily="34" charset="-127"/>
              </a:rPr>
              <a:t>Perjanjian </a:t>
            </a:r>
            <a:r>
              <a:rPr lang="en-US" altLang="ko-KR" sz="2400">
                <a:latin typeface="Helvetica" pitchFamily="2" charset="0"/>
                <a:ea typeface="Gulim" panose="020B0600000101010101" pitchFamily="34" charset="-127"/>
              </a:rPr>
              <a:t>  Kej: 15:9-18</a:t>
            </a:r>
            <a:endParaRPr lang="en-US" altLang="ko-KR" sz="2000" b="0">
              <a:ea typeface="Gulim" panose="020B0600000101010101" pitchFamily="34" charset="-127"/>
            </a:endParaRPr>
          </a:p>
        </p:txBody>
      </p:sp>
      <p:sp>
        <p:nvSpPr>
          <p:cNvPr id="520207" name="Rectangle 15">
            <a:extLst>
              <a:ext uri="{FF2B5EF4-FFF2-40B4-BE49-F238E27FC236}">
                <a16:creationId xmlns:a16="http://schemas.microsoft.com/office/drawing/2014/main" id="{970BA08E-3DCE-5F4D-83BD-3E9EB528D819}"/>
              </a:ext>
            </a:extLst>
          </p:cNvPr>
          <p:cNvSpPr>
            <a:spLocks noChangeArrowheads="1"/>
          </p:cNvSpPr>
          <p:nvPr/>
        </p:nvSpPr>
        <p:spPr bwMode="auto">
          <a:xfrm>
            <a:off x="3951288" y="3582988"/>
            <a:ext cx="1571625"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rgbClr val="5BFF5B"/>
                </a:solidFill>
                <a:latin typeface="Helvetica" pitchFamily="2" charset="0"/>
                <a:ea typeface="Gulim" panose="020B0600000101010101" pitchFamily="34" charset="-127"/>
              </a:rPr>
              <a:t>BENIH</a:t>
            </a:r>
          </a:p>
        </p:txBody>
      </p:sp>
      <p:sp>
        <p:nvSpPr>
          <p:cNvPr id="520208" name="Rectangle 16">
            <a:extLst>
              <a:ext uri="{FF2B5EF4-FFF2-40B4-BE49-F238E27FC236}">
                <a16:creationId xmlns:a16="http://schemas.microsoft.com/office/drawing/2014/main" id="{5344147C-B06E-D247-84CF-4D05D9FFC4CB}"/>
              </a:ext>
            </a:extLst>
          </p:cNvPr>
          <p:cNvSpPr>
            <a:spLocks noChangeArrowheads="1"/>
          </p:cNvSpPr>
          <p:nvPr/>
        </p:nvSpPr>
        <p:spPr bwMode="auto">
          <a:xfrm>
            <a:off x="6118225" y="3598863"/>
            <a:ext cx="2487613"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rgbClr val="5BFF5B"/>
                </a:solidFill>
                <a:latin typeface="Helvetica" pitchFamily="2" charset="0"/>
                <a:ea typeface="Gulim" panose="020B0600000101010101" pitchFamily="34" charset="-127"/>
              </a:rPr>
              <a:t>BERKAT</a:t>
            </a:r>
          </a:p>
        </p:txBody>
      </p:sp>
      <p:sp>
        <p:nvSpPr>
          <p:cNvPr id="520209" name="Rectangle 17">
            <a:extLst>
              <a:ext uri="{FF2B5EF4-FFF2-40B4-BE49-F238E27FC236}">
                <a16:creationId xmlns:a16="http://schemas.microsoft.com/office/drawing/2014/main" id="{2564DF64-5892-BC46-A5B4-05E6E49A6921}"/>
              </a:ext>
            </a:extLst>
          </p:cNvPr>
          <p:cNvSpPr>
            <a:spLocks noChangeArrowheads="1"/>
          </p:cNvSpPr>
          <p:nvPr/>
        </p:nvSpPr>
        <p:spPr bwMode="auto">
          <a:xfrm>
            <a:off x="1109663" y="2859088"/>
            <a:ext cx="157162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latin typeface="Helvetica" pitchFamily="2" charset="0"/>
                <a:ea typeface="Gulim" panose="020B0600000101010101" pitchFamily="34" charset="-127"/>
              </a:rPr>
              <a:t>Kej 13:15</a:t>
            </a:r>
          </a:p>
        </p:txBody>
      </p:sp>
      <p:sp>
        <p:nvSpPr>
          <p:cNvPr id="520210" name="Rectangle 18">
            <a:extLst>
              <a:ext uri="{FF2B5EF4-FFF2-40B4-BE49-F238E27FC236}">
                <a16:creationId xmlns:a16="http://schemas.microsoft.com/office/drawing/2014/main" id="{66E22964-81E6-E143-A90E-CBA62FC03900}"/>
              </a:ext>
            </a:extLst>
          </p:cNvPr>
          <p:cNvSpPr>
            <a:spLocks noChangeArrowheads="1"/>
          </p:cNvSpPr>
          <p:nvPr/>
        </p:nvSpPr>
        <p:spPr bwMode="auto">
          <a:xfrm>
            <a:off x="1065213" y="4032250"/>
            <a:ext cx="1352550"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latin typeface="Helvetica" pitchFamily="2" charset="0"/>
                <a:ea typeface="Gulim" panose="020B0600000101010101" pitchFamily="34" charset="-127"/>
              </a:rPr>
              <a:t>Kej 12:1</a:t>
            </a:r>
          </a:p>
        </p:txBody>
      </p:sp>
      <p:sp>
        <p:nvSpPr>
          <p:cNvPr id="520211" name="Rectangle 19">
            <a:extLst>
              <a:ext uri="{FF2B5EF4-FFF2-40B4-BE49-F238E27FC236}">
                <a16:creationId xmlns:a16="http://schemas.microsoft.com/office/drawing/2014/main" id="{3262DB4E-C337-8E4B-8863-909B0FB1E574}"/>
              </a:ext>
            </a:extLst>
          </p:cNvPr>
          <p:cNvSpPr>
            <a:spLocks noChangeArrowheads="1"/>
          </p:cNvSpPr>
          <p:nvPr/>
        </p:nvSpPr>
        <p:spPr bwMode="auto">
          <a:xfrm>
            <a:off x="3884613" y="4035425"/>
            <a:ext cx="151447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latin typeface="Helvetica" pitchFamily="2" charset="0"/>
                <a:ea typeface="Gulim" panose="020B0600000101010101" pitchFamily="34" charset="-127"/>
              </a:rPr>
              <a:t>Kej 12:2</a:t>
            </a:r>
          </a:p>
        </p:txBody>
      </p:sp>
      <p:sp>
        <p:nvSpPr>
          <p:cNvPr id="520212" name="Rectangle 20">
            <a:extLst>
              <a:ext uri="{FF2B5EF4-FFF2-40B4-BE49-F238E27FC236}">
                <a16:creationId xmlns:a16="http://schemas.microsoft.com/office/drawing/2014/main" id="{083C147B-1399-3144-83D5-C352C96C05A2}"/>
              </a:ext>
            </a:extLst>
          </p:cNvPr>
          <p:cNvSpPr>
            <a:spLocks noChangeArrowheads="1"/>
          </p:cNvSpPr>
          <p:nvPr/>
        </p:nvSpPr>
        <p:spPr bwMode="auto">
          <a:xfrm>
            <a:off x="6551613" y="4043363"/>
            <a:ext cx="1487487"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latin typeface="Helvetica" pitchFamily="2" charset="0"/>
                <a:ea typeface="Gulim" panose="020B0600000101010101" pitchFamily="34" charset="-127"/>
              </a:rPr>
              <a:t>Kej 12:3</a:t>
            </a:r>
          </a:p>
        </p:txBody>
      </p:sp>
      <p:sp>
        <p:nvSpPr>
          <p:cNvPr id="520213" name="Rectangle 21">
            <a:extLst>
              <a:ext uri="{FF2B5EF4-FFF2-40B4-BE49-F238E27FC236}">
                <a16:creationId xmlns:a16="http://schemas.microsoft.com/office/drawing/2014/main" id="{8E644281-D399-3D40-8F91-136A3A173749}"/>
              </a:ext>
            </a:extLst>
          </p:cNvPr>
          <p:cNvSpPr>
            <a:spLocks noChangeArrowheads="1"/>
          </p:cNvSpPr>
          <p:nvPr/>
        </p:nvSpPr>
        <p:spPr bwMode="auto">
          <a:xfrm>
            <a:off x="3573463" y="2851150"/>
            <a:ext cx="222567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latin typeface="Helvetica" pitchFamily="2" charset="0"/>
                <a:ea typeface="Gulim" panose="020B0600000101010101" pitchFamily="34" charset="-127"/>
              </a:rPr>
              <a:t>Kej 13:14-16</a:t>
            </a:r>
          </a:p>
        </p:txBody>
      </p:sp>
      <p:sp>
        <p:nvSpPr>
          <p:cNvPr id="520214" name="Rectangle 22">
            <a:extLst>
              <a:ext uri="{FF2B5EF4-FFF2-40B4-BE49-F238E27FC236}">
                <a16:creationId xmlns:a16="http://schemas.microsoft.com/office/drawing/2014/main" id="{D663DD16-3766-BE4E-BD41-CF1CC746DA28}"/>
              </a:ext>
            </a:extLst>
          </p:cNvPr>
          <p:cNvSpPr>
            <a:spLocks noChangeArrowheads="1"/>
          </p:cNvSpPr>
          <p:nvPr/>
        </p:nvSpPr>
        <p:spPr bwMode="auto">
          <a:xfrm>
            <a:off x="6435725" y="2860675"/>
            <a:ext cx="1689100"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000">
                <a:latin typeface="Helvetica" pitchFamily="2" charset="0"/>
                <a:ea typeface="Gulim" panose="020B0600000101010101" pitchFamily="34" charset="-127"/>
              </a:rPr>
              <a:t>Kej 15:9-18</a:t>
            </a:r>
          </a:p>
        </p:txBody>
      </p:sp>
      <p:sp>
        <p:nvSpPr>
          <p:cNvPr id="520215" name="Rectangle 23">
            <a:extLst>
              <a:ext uri="{FF2B5EF4-FFF2-40B4-BE49-F238E27FC236}">
                <a16:creationId xmlns:a16="http://schemas.microsoft.com/office/drawing/2014/main" id="{968942FA-CD81-5746-95A2-DBFC0C9AE0EB}"/>
              </a:ext>
            </a:extLst>
          </p:cNvPr>
          <p:cNvSpPr>
            <a:spLocks noChangeArrowheads="1"/>
          </p:cNvSpPr>
          <p:nvPr/>
        </p:nvSpPr>
        <p:spPr bwMode="auto">
          <a:xfrm>
            <a:off x="315913" y="6365875"/>
            <a:ext cx="8634412" cy="45402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2400" i="1">
                <a:solidFill>
                  <a:srgbClr val="FFFF39"/>
                </a:solidFill>
                <a:latin typeface="Helvetica" pitchFamily="2" charset="0"/>
                <a:ea typeface="Gulim" panose="020B0600000101010101" pitchFamily="34" charset="-127"/>
              </a:rPr>
              <a:t>PENOPANG  Wahyu Alkitab</a:t>
            </a:r>
          </a:p>
        </p:txBody>
      </p:sp>
      <p:sp>
        <p:nvSpPr>
          <p:cNvPr id="520216" name="Line 24">
            <a:extLst>
              <a:ext uri="{FF2B5EF4-FFF2-40B4-BE49-F238E27FC236}">
                <a16:creationId xmlns:a16="http://schemas.microsoft.com/office/drawing/2014/main" id="{22573AE7-BD2E-1749-98C4-D4AA8C6A96F3}"/>
              </a:ext>
            </a:extLst>
          </p:cNvPr>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dist="68392" dir="130808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20217" name="Line 25">
            <a:extLst>
              <a:ext uri="{FF2B5EF4-FFF2-40B4-BE49-F238E27FC236}">
                <a16:creationId xmlns:a16="http://schemas.microsoft.com/office/drawing/2014/main" id="{6A1D4D98-68AF-9847-9A2A-1412287E644F}"/>
              </a:ext>
            </a:extLst>
          </p:cNvPr>
          <p:cNvSpPr>
            <a:spLocks noChangeShapeType="1"/>
          </p:cNvSpPr>
          <p:nvPr/>
        </p:nvSpPr>
        <p:spPr bwMode="auto">
          <a:xfrm>
            <a:off x="5913438" y="2036763"/>
            <a:ext cx="1389062" cy="334962"/>
          </a:xfrm>
          <a:prstGeom prst="line">
            <a:avLst/>
          </a:prstGeom>
          <a:noFill/>
          <a:ln w="76200" cmpd="tri">
            <a:solidFill>
              <a:schemeClr val="hlink"/>
            </a:solidFill>
            <a:round/>
            <a:headEnd/>
            <a:tailEnd/>
          </a:ln>
          <a:effectLst>
            <a:outerShdw dist="68392" dir="130808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20218" name="Line 26">
            <a:extLst>
              <a:ext uri="{FF2B5EF4-FFF2-40B4-BE49-F238E27FC236}">
                <a16:creationId xmlns:a16="http://schemas.microsoft.com/office/drawing/2014/main" id="{7FC32C6D-99E0-D44A-B4F3-9D20CE5E90C1}"/>
              </a:ext>
            </a:extLst>
          </p:cNvPr>
          <p:cNvSpPr>
            <a:spLocks noChangeShapeType="1"/>
          </p:cNvSpPr>
          <p:nvPr/>
        </p:nvSpPr>
        <p:spPr bwMode="auto">
          <a:xfrm flipH="1">
            <a:off x="4560888" y="2122488"/>
            <a:ext cx="0" cy="293687"/>
          </a:xfrm>
          <a:prstGeom prst="line">
            <a:avLst/>
          </a:prstGeom>
          <a:noFill/>
          <a:ln w="76200" cmpd="tri">
            <a:solidFill>
              <a:schemeClr val="hlink"/>
            </a:solidFill>
            <a:round/>
            <a:headEnd/>
            <a:tailEnd/>
          </a:ln>
          <a:effectLst>
            <a:outerShdw dist="68392" dir="130808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20219" name="Rectangle 27">
            <a:extLst>
              <a:ext uri="{FF2B5EF4-FFF2-40B4-BE49-F238E27FC236}">
                <a16:creationId xmlns:a16="http://schemas.microsoft.com/office/drawing/2014/main" id="{98FA845C-7E89-C241-8DB2-C99A658F30A8}"/>
              </a:ext>
            </a:extLst>
          </p:cNvPr>
          <p:cNvSpPr>
            <a:spLocks noChangeArrowheads="1"/>
          </p:cNvSpPr>
          <p:nvPr/>
        </p:nvSpPr>
        <p:spPr bwMode="auto">
          <a:xfrm>
            <a:off x="790575" y="2443163"/>
            <a:ext cx="2198688"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chemeClr val="folHlink"/>
                </a:solidFill>
                <a:latin typeface="Helvetica" pitchFamily="2" charset="0"/>
                <a:ea typeface="Gulim" panose="020B0600000101010101" pitchFamily="34" charset="-127"/>
              </a:rPr>
              <a:t>KEKAL</a:t>
            </a:r>
          </a:p>
        </p:txBody>
      </p:sp>
      <p:sp>
        <p:nvSpPr>
          <p:cNvPr id="520220" name="Rectangle 28">
            <a:extLst>
              <a:ext uri="{FF2B5EF4-FFF2-40B4-BE49-F238E27FC236}">
                <a16:creationId xmlns:a16="http://schemas.microsoft.com/office/drawing/2014/main" id="{B80111C9-DE64-4045-A05B-D9F179E334D2}"/>
              </a:ext>
            </a:extLst>
          </p:cNvPr>
          <p:cNvSpPr>
            <a:spLocks noChangeArrowheads="1"/>
          </p:cNvSpPr>
          <p:nvPr/>
        </p:nvSpPr>
        <p:spPr bwMode="auto">
          <a:xfrm>
            <a:off x="3635375" y="2422525"/>
            <a:ext cx="2195513"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800" i="1">
                <a:solidFill>
                  <a:schemeClr val="folHlink"/>
                </a:solidFill>
                <a:latin typeface="Helvetica" pitchFamily="2" charset="0"/>
                <a:ea typeface="Gulim" panose="020B0600000101010101" pitchFamily="34" charset="-127"/>
              </a:rPr>
              <a:t>HARFIAH</a:t>
            </a:r>
          </a:p>
        </p:txBody>
      </p:sp>
      <p:sp>
        <p:nvSpPr>
          <p:cNvPr id="520221" name="Rectangle 29">
            <a:extLst>
              <a:ext uri="{FF2B5EF4-FFF2-40B4-BE49-F238E27FC236}">
                <a16:creationId xmlns:a16="http://schemas.microsoft.com/office/drawing/2014/main" id="{AB06C6E5-672A-7142-A79F-92194322738B}"/>
              </a:ext>
            </a:extLst>
          </p:cNvPr>
          <p:cNvSpPr>
            <a:spLocks noChangeArrowheads="1"/>
          </p:cNvSpPr>
          <p:nvPr/>
        </p:nvSpPr>
        <p:spPr bwMode="auto">
          <a:xfrm>
            <a:off x="5668963" y="2438400"/>
            <a:ext cx="3475037" cy="4540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2400" i="1">
                <a:solidFill>
                  <a:schemeClr val="folHlink"/>
                </a:solidFill>
                <a:latin typeface="Helvetica" pitchFamily="2" charset="0"/>
                <a:ea typeface="Gulim" panose="020B0600000101010101" pitchFamily="34" charset="-127"/>
              </a:rPr>
              <a:t>TIDAK BERSYARAT</a:t>
            </a:r>
          </a:p>
        </p:txBody>
      </p:sp>
      <p:grpSp>
        <p:nvGrpSpPr>
          <p:cNvPr id="520223" name="Group 31">
            <a:extLst>
              <a:ext uri="{FF2B5EF4-FFF2-40B4-BE49-F238E27FC236}">
                <a16:creationId xmlns:a16="http://schemas.microsoft.com/office/drawing/2014/main" id="{D10CDC04-E85A-7F4E-B088-CD8121FC5C08}"/>
              </a:ext>
            </a:extLst>
          </p:cNvPr>
          <p:cNvGrpSpPr>
            <a:grpSpLocks/>
          </p:cNvGrpSpPr>
          <p:nvPr/>
        </p:nvGrpSpPr>
        <p:grpSpPr bwMode="auto">
          <a:xfrm>
            <a:off x="190500" y="1152525"/>
            <a:ext cx="307975" cy="4992688"/>
            <a:chOff x="120" y="726"/>
            <a:chExt cx="194" cy="3145"/>
          </a:xfrm>
        </p:grpSpPr>
        <p:sp>
          <p:nvSpPr>
            <p:cNvPr id="520224" name="AutoShape 32">
              <a:extLst>
                <a:ext uri="{FF2B5EF4-FFF2-40B4-BE49-F238E27FC236}">
                  <a16:creationId xmlns:a16="http://schemas.microsoft.com/office/drawing/2014/main" id="{DE571477-0977-A14F-BB27-1841D2F6AB4E}"/>
                </a:ext>
              </a:extLst>
            </p:cNvPr>
            <p:cNvSpPr>
              <a:spLocks noChangeArrowheads="1"/>
            </p:cNvSpPr>
            <p:nvPr/>
          </p:nvSpPr>
          <p:spPr bwMode="auto">
            <a:xfrm>
              <a:off x="128" y="72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25" name="AutoShape 33">
              <a:extLst>
                <a:ext uri="{FF2B5EF4-FFF2-40B4-BE49-F238E27FC236}">
                  <a16:creationId xmlns:a16="http://schemas.microsoft.com/office/drawing/2014/main" id="{78F92DEB-A3B3-BC4A-BE7C-6FBE17880F2E}"/>
                </a:ext>
              </a:extLst>
            </p:cNvPr>
            <p:cNvSpPr>
              <a:spLocks noChangeArrowheads="1"/>
            </p:cNvSpPr>
            <p:nvPr/>
          </p:nvSpPr>
          <p:spPr bwMode="auto">
            <a:xfrm>
              <a:off x="128" y="171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26" name="AutoShape 34">
              <a:extLst>
                <a:ext uri="{FF2B5EF4-FFF2-40B4-BE49-F238E27FC236}">
                  <a16:creationId xmlns:a16="http://schemas.microsoft.com/office/drawing/2014/main" id="{5BFB6C37-7066-C946-85B1-9CCDD32A43BF}"/>
                </a:ext>
              </a:extLst>
            </p:cNvPr>
            <p:cNvSpPr>
              <a:spLocks noChangeArrowheads="1"/>
            </p:cNvSpPr>
            <p:nvPr/>
          </p:nvSpPr>
          <p:spPr bwMode="auto">
            <a:xfrm>
              <a:off x="120" y="245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27" name="AutoShape 35">
              <a:extLst>
                <a:ext uri="{FF2B5EF4-FFF2-40B4-BE49-F238E27FC236}">
                  <a16:creationId xmlns:a16="http://schemas.microsoft.com/office/drawing/2014/main" id="{057C2960-32FF-0C4D-AD1C-9F71F3226BE2}"/>
                </a:ext>
              </a:extLst>
            </p:cNvPr>
            <p:cNvSpPr>
              <a:spLocks noChangeArrowheads="1"/>
            </p:cNvSpPr>
            <p:nvPr/>
          </p:nvSpPr>
          <p:spPr bwMode="auto">
            <a:xfrm>
              <a:off x="128" y="369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20229" name="Text Box 37">
            <a:extLst>
              <a:ext uri="{FF2B5EF4-FFF2-40B4-BE49-F238E27FC236}">
                <a16:creationId xmlns:a16="http://schemas.microsoft.com/office/drawing/2014/main" id="{EDB1570B-9EFE-684B-A123-9F09EE9121EF}"/>
              </a:ext>
            </a:extLst>
          </p:cNvPr>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FFFF"/>
              </a:solidFill>
              <a:latin typeface="Arial" panose="020B0604020202020204" pitchFamily="34" charset="0"/>
              <a:ea typeface="Gulim" panose="020B0600000101010101" pitchFamily="34" charset="-127"/>
            </a:endParaRPr>
          </a:p>
        </p:txBody>
      </p:sp>
      <p:sp>
        <p:nvSpPr>
          <p:cNvPr id="520232" name="Rectangle 40">
            <a:extLst>
              <a:ext uri="{FF2B5EF4-FFF2-40B4-BE49-F238E27FC236}">
                <a16:creationId xmlns:a16="http://schemas.microsoft.com/office/drawing/2014/main" id="{AC1BB1DA-809C-D44A-B27B-8ECE09E5DBEC}"/>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53</a:t>
            </a:r>
          </a:p>
        </p:txBody>
      </p:sp>
      <p:sp>
        <p:nvSpPr>
          <p:cNvPr id="520233" name="Text Box 41">
            <a:extLst>
              <a:ext uri="{FF2B5EF4-FFF2-40B4-BE49-F238E27FC236}">
                <a16:creationId xmlns:a16="http://schemas.microsoft.com/office/drawing/2014/main" id="{5E4CCE56-734A-7941-AABC-2A6213113606}"/>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900">
                <a:solidFill>
                  <a:srgbClr val="FFFFFF"/>
                </a:solidFill>
                <a:latin typeface="Arial" panose="020B0604020202020204" pitchFamily="34" charset="0"/>
                <a:ea typeface="Gulim" panose="020B0600000101010101" pitchFamily="34" charset="-127"/>
              </a:rPr>
              <a:t>©2006 TBBMI</a:t>
            </a:r>
          </a:p>
        </p:txBody>
      </p:sp>
      <p:sp>
        <p:nvSpPr>
          <p:cNvPr id="520235" name="Rectangle 43">
            <a:extLst>
              <a:ext uri="{FF2B5EF4-FFF2-40B4-BE49-F238E27FC236}">
                <a16:creationId xmlns:a16="http://schemas.microsoft.com/office/drawing/2014/main" id="{0E892931-344F-2040-ABE1-5857FB14962E}"/>
              </a:ext>
            </a:extLst>
          </p:cNvPr>
          <p:cNvSpPr>
            <a:spLocks noChangeArrowheads="1"/>
          </p:cNvSpPr>
          <p:nvPr/>
        </p:nvSpPr>
        <p:spPr bwMode="auto">
          <a:xfrm>
            <a:off x="1839913" y="458788"/>
            <a:ext cx="5541962" cy="968375"/>
          </a:xfrm>
          <a:prstGeom prst="rect">
            <a:avLst/>
          </a:prstGeom>
          <a:noFill/>
          <a:ln>
            <a:noFill/>
          </a:ln>
          <a:effectLst>
            <a:outerShdw dist="102391" dir="178469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80000"/>
              </a:lnSpc>
            </a:pPr>
            <a:r>
              <a:rPr lang="en-US" altLang="en-US" sz="3600" i="1">
                <a:solidFill>
                  <a:schemeClr val="tx2"/>
                </a:solidFill>
                <a:latin typeface="Kosher-Normal" charset="0"/>
              </a:rPr>
              <a:t>PERJANJIAN ABRAHAM</a:t>
            </a:r>
          </a:p>
        </p:txBody>
      </p:sp>
      <p:sp>
        <p:nvSpPr>
          <p:cNvPr id="554005" name="Rectangle 21">
            <a:extLst>
              <a:ext uri="{FF2B5EF4-FFF2-40B4-BE49-F238E27FC236}">
                <a16:creationId xmlns:a16="http://schemas.microsoft.com/office/drawing/2014/main" id="{375F187D-7FE6-6341-BC41-46EF369FA789}"/>
              </a:ext>
            </a:extLst>
          </p:cNvPr>
          <p:cNvSpPr>
            <a:spLocks noChangeArrowheads="1"/>
          </p:cNvSpPr>
          <p:nvPr/>
        </p:nvSpPr>
        <p:spPr bwMode="auto">
          <a:xfrm>
            <a:off x="7483475" y="6526213"/>
            <a:ext cx="808038"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9.65.05a.</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20221"/>
                                        </p:tgtEl>
                                        <p:attrNameLst>
                                          <p:attrName>style.visibility</p:attrName>
                                        </p:attrNameLst>
                                      </p:cBhvr>
                                      <p:to>
                                        <p:strVal val="visible"/>
                                      </p:to>
                                    </p:set>
                                    <p:animEffect transition="in" filter="dissolve">
                                      <p:cBhvr>
                                        <p:cTn id="7" dur="500"/>
                                        <p:tgtEl>
                                          <p:spTgt spid="520221"/>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iterate type="lt">
                                    <p:tmPct val="100000"/>
                                  </p:iterate>
                                  <p:childTnLst>
                                    <p:set>
                                      <p:cBhvr>
                                        <p:cTn id="10" dur="1" fill="hold">
                                          <p:stCondLst>
                                            <p:cond delay="0"/>
                                          </p:stCondLst>
                                        </p:cTn>
                                        <p:tgtEl>
                                          <p:spTgt spid="520214"/>
                                        </p:tgtEl>
                                        <p:attrNameLst>
                                          <p:attrName>style.visibility</p:attrName>
                                        </p:attrNameLst>
                                      </p:cBhvr>
                                      <p:to>
                                        <p:strVal val="visible"/>
                                      </p:to>
                                    </p:set>
                                    <p:animEffect transition="in" filter="dissolve">
                                      <p:cBhvr>
                                        <p:cTn id="11" dur="75"/>
                                        <p:tgtEl>
                                          <p:spTgt spid="520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214" grpId="0" autoUpdateAnimBg="0"/>
      <p:bldP spid="520221"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a:extLst>
              <a:ext uri="{FF2B5EF4-FFF2-40B4-BE49-F238E27FC236}">
                <a16:creationId xmlns:a16="http://schemas.microsoft.com/office/drawing/2014/main" id="{B020934E-E628-4C4F-A1F1-55415D310589}"/>
              </a:ext>
            </a:extLst>
          </p:cNvPr>
          <p:cNvSpPr>
            <a:spLocks noChangeArrowheads="1"/>
          </p:cNvSpPr>
          <p:nvPr/>
        </p:nvSpPr>
        <p:spPr bwMode="auto">
          <a:xfrm>
            <a:off x="569913" y="1347788"/>
            <a:ext cx="6718300" cy="1066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ko-KR" altLang="en-US" sz="2800" i="1">
                <a:latin typeface="Times New Roman" panose="02020603050405020304" pitchFamily="18" charset="0"/>
                <a:ea typeface="Gulim" panose="020B0600000101010101" pitchFamily="34" charset="-127"/>
              </a:rPr>
              <a:t>  </a:t>
            </a:r>
            <a:r>
              <a:rPr lang="en-US" altLang="ko-KR" sz="2800" i="1">
                <a:latin typeface="Times New Roman" panose="02020603050405020304" pitchFamily="18" charset="0"/>
                <a:ea typeface="Gulim" panose="020B0600000101010101" pitchFamily="34" charset="-127"/>
              </a:rPr>
              <a:t>PERJANJIAN </a:t>
            </a:r>
            <a:r>
              <a:rPr lang="en-US" altLang="ko-KR" sz="3600" i="1" u="sng">
                <a:solidFill>
                  <a:schemeClr val="folHlink"/>
                </a:solidFill>
                <a:latin typeface="Times New Roman" panose="02020603050405020304" pitchFamily="18" charset="0"/>
                <a:ea typeface="Gulim" panose="020B0600000101010101" pitchFamily="34" charset="-127"/>
              </a:rPr>
              <a:t>BERSYARAT</a:t>
            </a:r>
            <a:r>
              <a:rPr lang="en-US" altLang="ko-KR" sz="2800" i="1">
                <a:latin typeface="Times New Roman" panose="02020603050405020304" pitchFamily="18" charset="0"/>
                <a:ea typeface="Gulim" panose="020B0600000101010101" pitchFamily="34" charset="-127"/>
              </a:rPr>
              <a:t>...</a:t>
            </a:r>
          </a:p>
          <a:p>
            <a:pPr>
              <a:lnSpc>
                <a:spcPct val="50000"/>
              </a:lnSpc>
              <a:spcBef>
                <a:spcPct val="50000"/>
              </a:spcBef>
            </a:pPr>
            <a:endParaRPr lang="ko-KR" altLang="en-US" sz="2800" i="1">
              <a:latin typeface="Times New Roman" panose="02020603050405020304" pitchFamily="18" charset="0"/>
              <a:ea typeface="Gulim" panose="020B0600000101010101" pitchFamily="34" charset="-127"/>
            </a:endParaRPr>
          </a:p>
        </p:txBody>
      </p:sp>
      <p:sp>
        <p:nvSpPr>
          <p:cNvPr id="501763" name="Rectangle 3">
            <a:extLst>
              <a:ext uri="{FF2B5EF4-FFF2-40B4-BE49-F238E27FC236}">
                <a16:creationId xmlns:a16="http://schemas.microsoft.com/office/drawing/2014/main" id="{A1140FB8-E2DD-3246-98AE-1C9FEF06254C}"/>
              </a:ext>
            </a:extLst>
          </p:cNvPr>
          <p:cNvSpPr>
            <a:spLocks noChangeArrowheads="1"/>
          </p:cNvSpPr>
          <p:nvPr/>
        </p:nvSpPr>
        <p:spPr bwMode="auto">
          <a:xfrm>
            <a:off x="371475" y="682625"/>
            <a:ext cx="8443913" cy="5000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45000"/>
              </a:lnSpc>
              <a:spcBef>
                <a:spcPct val="50000"/>
              </a:spcBef>
            </a:pPr>
            <a:r>
              <a:rPr lang="en-US" altLang="ko-KR" sz="4400" i="1">
                <a:solidFill>
                  <a:srgbClr val="66FF78"/>
                </a:solidFill>
                <a:latin typeface="Times New Roman" panose="02020603050405020304" pitchFamily="18" charset="0"/>
                <a:ea typeface="Gulim" panose="020B0600000101010101" pitchFamily="34" charset="-127"/>
              </a:rPr>
              <a:t>DUA FORMULA PENTING</a:t>
            </a:r>
            <a:r>
              <a:rPr lang="en-US" altLang="ko-KR" sz="4800" i="1">
                <a:solidFill>
                  <a:srgbClr val="66FF78"/>
                </a:solidFill>
                <a:latin typeface="Times New Roman" panose="02020603050405020304" pitchFamily="18" charset="0"/>
                <a:ea typeface="Gulim" panose="020B0600000101010101" pitchFamily="34" charset="-127"/>
              </a:rPr>
              <a:t>...</a:t>
            </a:r>
            <a:r>
              <a:rPr lang="en-US" altLang="ko-KR" sz="6000" i="1">
                <a:solidFill>
                  <a:srgbClr val="66FF78"/>
                </a:solidFill>
                <a:latin typeface="Times New Roman" panose="02020603050405020304" pitchFamily="18" charset="0"/>
                <a:ea typeface="Gulim" panose="020B0600000101010101" pitchFamily="34" charset="-127"/>
              </a:rPr>
              <a:t> </a:t>
            </a:r>
          </a:p>
        </p:txBody>
      </p:sp>
      <p:sp>
        <p:nvSpPr>
          <p:cNvPr id="501765" name="Rectangle 5">
            <a:extLst>
              <a:ext uri="{FF2B5EF4-FFF2-40B4-BE49-F238E27FC236}">
                <a16:creationId xmlns:a16="http://schemas.microsoft.com/office/drawing/2014/main" id="{59E8B6B1-5D9C-FD4F-821A-B0827408A249}"/>
              </a:ext>
            </a:extLst>
          </p:cNvPr>
          <p:cNvSpPr>
            <a:spLocks noChangeArrowheads="1"/>
          </p:cNvSpPr>
          <p:nvPr/>
        </p:nvSpPr>
        <p:spPr bwMode="auto">
          <a:xfrm>
            <a:off x="682625" y="2166938"/>
            <a:ext cx="7164388" cy="94456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ko-KR" altLang="en-US" sz="2800" i="1">
                <a:latin typeface="Times New Roman" panose="02020603050405020304" pitchFamily="18" charset="0"/>
                <a:ea typeface="Gulim" panose="020B0600000101010101" pitchFamily="34" charset="-127"/>
              </a:rPr>
              <a:t>“</a:t>
            </a:r>
            <a:r>
              <a:rPr lang="en-US" altLang="ko-KR" sz="2800" i="1">
                <a:latin typeface="Times New Roman" panose="02020603050405020304" pitchFamily="18" charset="0"/>
                <a:ea typeface="Gulim" panose="020B0600000101010101" pitchFamily="34" charset="-127"/>
              </a:rPr>
              <a:t>SAYA AKAN MELAKUKAN </a:t>
            </a:r>
            <a:r>
              <a:rPr lang="en-US" altLang="ko-KR" sz="2800" i="1" u="sng">
                <a:solidFill>
                  <a:schemeClr val="folHlink"/>
                </a:solidFill>
                <a:latin typeface="Times New Roman" panose="02020603050405020304" pitchFamily="18" charset="0"/>
                <a:ea typeface="Gulim" panose="020B0600000101010101" pitchFamily="34" charset="-127"/>
              </a:rPr>
              <a:t>INI</a:t>
            </a:r>
            <a:r>
              <a:rPr lang="en-US" altLang="ko-KR" sz="2800" i="1">
                <a:solidFill>
                  <a:schemeClr val="folHlink"/>
                </a:solidFill>
                <a:latin typeface="Times New Roman" panose="02020603050405020304" pitchFamily="18" charset="0"/>
                <a:ea typeface="Gulim" panose="020B0600000101010101" pitchFamily="34" charset="-127"/>
              </a:rPr>
              <a:t>…</a:t>
            </a:r>
          </a:p>
          <a:p>
            <a:pPr>
              <a:lnSpc>
                <a:spcPct val="50000"/>
              </a:lnSpc>
              <a:spcBef>
                <a:spcPct val="50000"/>
              </a:spcBef>
            </a:pPr>
            <a:r>
              <a:rPr lang="en-US" altLang="ko-KR" sz="2800" i="1">
                <a:latin typeface="Times New Roman" panose="02020603050405020304" pitchFamily="18" charset="0"/>
                <a:ea typeface="Gulim" panose="020B0600000101010101" pitchFamily="34" charset="-127"/>
              </a:rPr>
              <a:t>	JIKA ENGKAU MELAKUKAN </a:t>
            </a:r>
            <a:r>
              <a:rPr lang="en-US" altLang="ko-KR" sz="2800" i="1" u="sng">
                <a:solidFill>
                  <a:schemeClr val="folHlink"/>
                </a:solidFill>
                <a:latin typeface="Times New Roman" panose="02020603050405020304" pitchFamily="18" charset="0"/>
                <a:ea typeface="Gulim" panose="020B0600000101010101" pitchFamily="34" charset="-127"/>
              </a:rPr>
              <a:t>ITU</a:t>
            </a:r>
            <a:r>
              <a:rPr lang="en-US" altLang="ko-KR" sz="2800" i="1">
                <a:latin typeface="Times New Roman" panose="02020603050405020304" pitchFamily="18" charset="0"/>
                <a:ea typeface="Gulim" panose="020B0600000101010101" pitchFamily="34" charset="-127"/>
              </a:rPr>
              <a:t>.”</a:t>
            </a:r>
          </a:p>
        </p:txBody>
      </p:sp>
      <p:sp>
        <p:nvSpPr>
          <p:cNvPr id="501766" name="Rectangle 6">
            <a:extLst>
              <a:ext uri="{FF2B5EF4-FFF2-40B4-BE49-F238E27FC236}">
                <a16:creationId xmlns:a16="http://schemas.microsoft.com/office/drawing/2014/main" id="{3475B8CB-2244-9E40-A1CE-8C1B7D418687}"/>
              </a:ext>
            </a:extLst>
          </p:cNvPr>
          <p:cNvSpPr>
            <a:spLocks noChangeArrowheads="1"/>
          </p:cNvSpPr>
          <p:nvPr/>
        </p:nvSpPr>
        <p:spPr bwMode="auto">
          <a:xfrm>
            <a:off x="700088" y="3754438"/>
            <a:ext cx="7434262" cy="6381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sz="2800" i="1">
                <a:latin typeface="Times New Roman" panose="02020603050405020304" pitchFamily="18" charset="0"/>
                <a:ea typeface="Gulim" panose="020B0600000101010101" pitchFamily="34" charset="-127"/>
              </a:rPr>
              <a:t>PERJANJIAN </a:t>
            </a:r>
            <a:r>
              <a:rPr lang="en-US" altLang="ko-KR" sz="3600" i="1" u="sng">
                <a:solidFill>
                  <a:schemeClr val="folHlink"/>
                </a:solidFill>
                <a:latin typeface="Times New Roman" panose="02020603050405020304" pitchFamily="18" charset="0"/>
                <a:ea typeface="Gulim" panose="020B0600000101010101" pitchFamily="34" charset="-127"/>
              </a:rPr>
              <a:t>TIDAK BERSYARAT</a:t>
            </a:r>
            <a:r>
              <a:rPr lang="en-US" altLang="ko-KR" sz="2800" i="1">
                <a:latin typeface="Times New Roman" panose="02020603050405020304" pitchFamily="18" charset="0"/>
                <a:ea typeface="Gulim" panose="020B0600000101010101" pitchFamily="34" charset="-127"/>
              </a:rPr>
              <a:t>...</a:t>
            </a:r>
          </a:p>
        </p:txBody>
      </p:sp>
      <p:sp>
        <p:nvSpPr>
          <p:cNvPr id="501767" name="Rectangle 7">
            <a:extLst>
              <a:ext uri="{FF2B5EF4-FFF2-40B4-BE49-F238E27FC236}">
                <a16:creationId xmlns:a16="http://schemas.microsoft.com/office/drawing/2014/main" id="{74E426AF-AD07-F04A-9D0B-6BFDDB2C54B2}"/>
              </a:ext>
            </a:extLst>
          </p:cNvPr>
          <p:cNvSpPr>
            <a:spLocks noChangeArrowheads="1"/>
          </p:cNvSpPr>
          <p:nvPr/>
        </p:nvSpPr>
        <p:spPr bwMode="auto">
          <a:xfrm>
            <a:off x="612775" y="4641850"/>
            <a:ext cx="7947025" cy="137001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ko-KR" altLang="en-US" sz="2800" i="1">
                <a:latin typeface="Times New Roman" panose="02020603050405020304" pitchFamily="18" charset="0"/>
                <a:ea typeface="Gulim" panose="020B0600000101010101" pitchFamily="34" charset="-127"/>
              </a:rPr>
              <a:t>“</a:t>
            </a:r>
            <a:r>
              <a:rPr lang="en-US" altLang="ko-KR" sz="2800" i="1">
                <a:latin typeface="Times New Roman" panose="02020603050405020304" pitchFamily="18" charset="0"/>
                <a:ea typeface="Gulim" panose="020B0600000101010101" pitchFamily="34" charset="-127"/>
              </a:rPr>
              <a:t>SAYA AKAN MELAKUKAN </a:t>
            </a:r>
            <a:r>
              <a:rPr lang="en-US" altLang="ko-KR" sz="2800" i="1" u="sng">
                <a:solidFill>
                  <a:schemeClr val="folHlink"/>
                </a:solidFill>
                <a:latin typeface="Times New Roman" panose="02020603050405020304" pitchFamily="18" charset="0"/>
                <a:ea typeface="Gulim" panose="020B0600000101010101" pitchFamily="34" charset="-127"/>
              </a:rPr>
              <a:t>INI ATAU ITU</a:t>
            </a:r>
            <a:r>
              <a:rPr lang="en-US" altLang="ko-KR" sz="2800" i="1">
                <a:latin typeface="Times New Roman" panose="02020603050405020304" pitchFamily="18" charset="0"/>
                <a:ea typeface="Gulim" panose="020B0600000101010101" pitchFamily="34" charset="-127"/>
              </a:rPr>
              <a:t> </a:t>
            </a:r>
            <a:r>
              <a:rPr lang="en-US" altLang="ko-KR" sz="2800" i="1" u="sng">
                <a:solidFill>
                  <a:schemeClr val="folHlink"/>
                </a:solidFill>
                <a:latin typeface="Times New Roman" panose="02020603050405020304" pitchFamily="18" charset="0"/>
                <a:ea typeface="Gulim" panose="020B0600000101010101" pitchFamily="34" charset="-127"/>
              </a:rPr>
              <a:t>TIDAK PEDULI APA YANG ENGKAU LAKUKAN</a:t>
            </a:r>
            <a:r>
              <a:rPr lang="en-US" altLang="ko-KR" sz="2800" i="1">
                <a:latin typeface="Times New Roman" panose="02020603050405020304" pitchFamily="18" charset="0"/>
                <a:ea typeface="Gulim" panose="020B0600000101010101" pitchFamily="34" charset="-127"/>
              </a:rPr>
              <a:t> PADA SAAT INI.”</a:t>
            </a:r>
          </a:p>
        </p:txBody>
      </p:sp>
      <p:sp>
        <p:nvSpPr>
          <p:cNvPr id="501768" name="AutoShape 8">
            <a:extLst>
              <a:ext uri="{FF2B5EF4-FFF2-40B4-BE49-F238E27FC236}">
                <a16:creationId xmlns:a16="http://schemas.microsoft.com/office/drawing/2014/main" id="{39854F21-E6F7-8E47-8A0B-50AB532144BA}"/>
              </a:ext>
            </a:extLst>
          </p:cNvPr>
          <p:cNvSpPr>
            <a:spLocks noChangeArrowheads="1"/>
          </p:cNvSpPr>
          <p:nvPr/>
        </p:nvSpPr>
        <p:spPr bwMode="auto">
          <a:xfrm>
            <a:off x="484188" y="3797300"/>
            <a:ext cx="8113712" cy="2303463"/>
          </a:xfrm>
          <a:prstGeom prst="roundRect">
            <a:avLst>
              <a:gd name="adj" fmla="val 16667"/>
            </a:avLst>
          </a:prstGeom>
          <a:noFill/>
          <a:ln w="76200">
            <a:solidFill>
              <a:srgbClr val="FF0000"/>
            </a:solidFill>
            <a:round/>
            <a:headEnd/>
            <a:tailEnd/>
          </a:ln>
          <a:effectLst>
            <a:outerShdw dist="99190" dir="2388334"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01769" name="Text Box 9">
            <a:extLst>
              <a:ext uri="{FF2B5EF4-FFF2-40B4-BE49-F238E27FC236}">
                <a16:creationId xmlns:a16="http://schemas.microsoft.com/office/drawing/2014/main" id="{F46E98CC-70D8-E746-8193-A08854505F3F}"/>
              </a:ext>
            </a:extLst>
          </p:cNvPr>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a typeface="Gulim" panose="020B0600000101010101" pitchFamily="34" charset="-127"/>
            </a:endParaRPr>
          </a:p>
        </p:txBody>
      </p:sp>
      <p:sp>
        <p:nvSpPr>
          <p:cNvPr id="501775" name="Rectangle 15">
            <a:extLst>
              <a:ext uri="{FF2B5EF4-FFF2-40B4-BE49-F238E27FC236}">
                <a16:creationId xmlns:a16="http://schemas.microsoft.com/office/drawing/2014/main" id="{854064A3-ED36-BC48-9614-18691A7D755D}"/>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54</a:t>
            </a:r>
          </a:p>
        </p:txBody>
      </p:sp>
      <p:sp>
        <p:nvSpPr>
          <p:cNvPr id="501776" name="Text Box 16">
            <a:extLst>
              <a:ext uri="{FF2B5EF4-FFF2-40B4-BE49-F238E27FC236}">
                <a16:creationId xmlns:a16="http://schemas.microsoft.com/office/drawing/2014/main" id="{85FA7FCE-65BA-AD4C-8208-7520F28A910E}"/>
              </a:ext>
            </a:extLst>
          </p:cNvPr>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5</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01762"/>
                                        </p:tgtEl>
                                        <p:attrNameLst>
                                          <p:attrName>style.visibility</p:attrName>
                                        </p:attrNameLst>
                                      </p:cBhvr>
                                      <p:to>
                                        <p:strVal val="visible"/>
                                      </p:to>
                                    </p:set>
                                    <p:anim calcmode="lin" valueType="num">
                                      <p:cBhvr>
                                        <p:cTn id="7" dur="500" fill="hold"/>
                                        <p:tgtEl>
                                          <p:spTgt spid="501762"/>
                                        </p:tgtEl>
                                        <p:attrNameLst>
                                          <p:attrName>ppt_w</p:attrName>
                                        </p:attrNameLst>
                                      </p:cBhvr>
                                      <p:tavLst>
                                        <p:tav tm="0">
                                          <p:val>
                                            <p:strVal val="2/3*#ppt_w"/>
                                          </p:val>
                                        </p:tav>
                                        <p:tav tm="100000">
                                          <p:val>
                                            <p:strVal val="#ppt_w"/>
                                          </p:val>
                                        </p:tav>
                                      </p:tavLst>
                                    </p:anim>
                                    <p:anim calcmode="lin" valueType="num">
                                      <p:cBhvr>
                                        <p:cTn id="8" dur="500" fill="hold"/>
                                        <p:tgtEl>
                                          <p:spTgt spid="501762"/>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501765"/>
                                        </p:tgtEl>
                                        <p:attrNameLst>
                                          <p:attrName>style.visibility</p:attrName>
                                        </p:attrNameLst>
                                      </p:cBhvr>
                                      <p:to>
                                        <p:strVal val="visible"/>
                                      </p:to>
                                    </p:set>
                                    <p:anim calcmode="lin" valueType="num">
                                      <p:cBhvr>
                                        <p:cTn id="13" dur="500" fill="hold"/>
                                        <p:tgtEl>
                                          <p:spTgt spid="501765"/>
                                        </p:tgtEl>
                                        <p:attrNameLst>
                                          <p:attrName>ppt_w</p:attrName>
                                        </p:attrNameLst>
                                      </p:cBhvr>
                                      <p:tavLst>
                                        <p:tav tm="0">
                                          <p:val>
                                            <p:strVal val="2/3*#ppt_w"/>
                                          </p:val>
                                        </p:tav>
                                        <p:tav tm="100000">
                                          <p:val>
                                            <p:strVal val="#ppt_w"/>
                                          </p:val>
                                        </p:tav>
                                      </p:tavLst>
                                    </p:anim>
                                    <p:anim calcmode="lin" valueType="num">
                                      <p:cBhvr>
                                        <p:cTn id="14" dur="500" fill="hold"/>
                                        <p:tgtEl>
                                          <p:spTgt spid="501765"/>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501766"/>
                                        </p:tgtEl>
                                        <p:attrNameLst>
                                          <p:attrName>style.visibility</p:attrName>
                                        </p:attrNameLst>
                                      </p:cBhvr>
                                      <p:to>
                                        <p:strVal val="visible"/>
                                      </p:to>
                                    </p:set>
                                    <p:anim calcmode="lin" valueType="num">
                                      <p:cBhvr>
                                        <p:cTn id="19" dur="500" fill="hold"/>
                                        <p:tgtEl>
                                          <p:spTgt spid="501766"/>
                                        </p:tgtEl>
                                        <p:attrNameLst>
                                          <p:attrName>ppt_w</p:attrName>
                                        </p:attrNameLst>
                                      </p:cBhvr>
                                      <p:tavLst>
                                        <p:tav tm="0">
                                          <p:val>
                                            <p:strVal val="2/3*#ppt_w"/>
                                          </p:val>
                                        </p:tav>
                                        <p:tav tm="100000">
                                          <p:val>
                                            <p:strVal val="#ppt_w"/>
                                          </p:val>
                                        </p:tav>
                                      </p:tavLst>
                                    </p:anim>
                                    <p:anim calcmode="lin" valueType="num">
                                      <p:cBhvr>
                                        <p:cTn id="20" dur="500" fill="hold"/>
                                        <p:tgtEl>
                                          <p:spTgt spid="501766"/>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501767"/>
                                        </p:tgtEl>
                                        <p:attrNameLst>
                                          <p:attrName>style.visibility</p:attrName>
                                        </p:attrNameLst>
                                      </p:cBhvr>
                                      <p:to>
                                        <p:strVal val="visible"/>
                                      </p:to>
                                    </p:set>
                                    <p:anim calcmode="lin" valueType="num">
                                      <p:cBhvr>
                                        <p:cTn id="25" dur="500" fill="hold"/>
                                        <p:tgtEl>
                                          <p:spTgt spid="501767"/>
                                        </p:tgtEl>
                                        <p:attrNameLst>
                                          <p:attrName>ppt_w</p:attrName>
                                        </p:attrNameLst>
                                      </p:cBhvr>
                                      <p:tavLst>
                                        <p:tav tm="0">
                                          <p:val>
                                            <p:strVal val="2/3*#ppt_w"/>
                                          </p:val>
                                        </p:tav>
                                        <p:tav tm="100000">
                                          <p:val>
                                            <p:strVal val="#ppt_w"/>
                                          </p:val>
                                        </p:tav>
                                      </p:tavLst>
                                    </p:anim>
                                    <p:anim calcmode="lin" valueType="num">
                                      <p:cBhvr>
                                        <p:cTn id="26" dur="500" fill="hold"/>
                                        <p:tgtEl>
                                          <p:spTgt spid="501767"/>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nodeType="clickEffect">
                                  <p:stCondLst>
                                    <p:cond delay="0"/>
                                  </p:stCondLst>
                                  <p:childTnLst>
                                    <p:set>
                                      <p:cBhvr>
                                        <p:cTn id="30" dur="1" fill="hold">
                                          <p:stCondLst>
                                            <p:cond delay="0"/>
                                          </p:stCondLst>
                                        </p:cTn>
                                        <p:tgtEl>
                                          <p:spTgt spid="501768"/>
                                        </p:tgtEl>
                                        <p:attrNameLst>
                                          <p:attrName>style.visibility</p:attrName>
                                        </p:attrNameLst>
                                      </p:cBhvr>
                                      <p:to>
                                        <p:strVal val="visible"/>
                                      </p:to>
                                    </p:set>
                                    <p:anim calcmode="lin" valueType="num">
                                      <p:cBhvr>
                                        <p:cTn id="31" dur="500" fill="hold"/>
                                        <p:tgtEl>
                                          <p:spTgt spid="501768"/>
                                        </p:tgtEl>
                                        <p:attrNameLst>
                                          <p:attrName>ppt_w</p:attrName>
                                        </p:attrNameLst>
                                      </p:cBhvr>
                                      <p:tavLst>
                                        <p:tav tm="0">
                                          <p:val>
                                            <p:strVal val="2/3*#ppt_w"/>
                                          </p:val>
                                        </p:tav>
                                        <p:tav tm="100000">
                                          <p:val>
                                            <p:strVal val="#ppt_w"/>
                                          </p:val>
                                        </p:tav>
                                      </p:tavLst>
                                    </p:anim>
                                    <p:anim calcmode="lin" valueType="num">
                                      <p:cBhvr>
                                        <p:cTn id="32" dur="500" fill="hold"/>
                                        <p:tgtEl>
                                          <p:spTgt spid="5017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2" grpId="0" autoUpdateAnimBg="0"/>
      <p:bldP spid="501765" grpId="0" autoUpdateAnimBg="0"/>
      <p:bldP spid="501766" grpId="0" autoUpdateAnimBg="0"/>
      <p:bldP spid="501767"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744E573B-FB73-B646-989C-9C104F94DF1A}"/>
              </a:ext>
            </a:extLst>
          </p:cNvPr>
          <p:cNvSpPr>
            <a:spLocks noChangeArrowheads="1"/>
          </p:cNvSpPr>
          <p:nvPr/>
        </p:nvSpPr>
        <p:spPr bwMode="auto">
          <a:xfrm>
            <a:off x="747713" y="1912938"/>
            <a:ext cx="7659687" cy="338296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sz="3600" baseline="32000">
                <a:latin typeface="Times New Roman" panose="02020603050405020304" pitchFamily="18" charset="0"/>
                <a:ea typeface="Gulim" panose="020B0600000101010101" pitchFamily="34" charset="-127"/>
              </a:rPr>
              <a:t>17</a:t>
            </a:r>
            <a:r>
              <a:rPr lang="en-US" altLang="ko-KR" sz="3600">
                <a:latin typeface="Times New Roman" panose="02020603050405020304" pitchFamily="18" charset="0"/>
                <a:ea typeface="Gulim" panose="020B0600000101010101" pitchFamily="34" charset="-127"/>
              </a:rPr>
              <a:t>Ketika matahari telah terbenam, dan hari telah menjadi gelap, maka kelihatanlah perapian yang berasap beserta suluh yang berapi lewat di antara potongan-potongan daging itu</a:t>
            </a:r>
            <a:r>
              <a:rPr lang="en-US" altLang="ko-KR" sz="4400">
                <a:latin typeface="Times New Roman" panose="02020603050405020304" pitchFamily="18" charset="0"/>
                <a:ea typeface="Gulim" panose="020B0600000101010101" pitchFamily="34" charset="-127"/>
              </a:rPr>
              <a:t>.  </a:t>
            </a:r>
            <a:r>
              <a:rPr lang="en-US" altLang="ko-KR" sz="2800">
                <a:solidFill>
                  <a:schemeClr val="folHlink"/>
                </a:solidFill>
                <a:latin typeface="Times New Roman" panose="02020603050405020304" pitchFamily="18" charset="0"/>
                <a:ea typeface="Gulim" panose="020B0600000101010101" pitchFamily="34" charset="-127"/>
              </a:rPr>
              <a:t>	</a:t>
            </a:r>
          </a:p>
        </p:txBody>
      </p:sp>
      <p:sp>
        <p:nvSpPr>
          <p:cNvPr id="99331" name="Rectangle 3">
            <a:extLst>
              <a:ext uri="{FF2B5EF4-FFF2-40B4-BE49-F238E27FC236}">
                <a16:creationId xmlns:a16="http://schemas.microsoft.com/office/drawing/2014/main" id="{B1002D4A-D991-0D4E-8FFF-9D58610AB2BC}"/>
              </a:ext>
            </a:extLst>
          </p:cNvPr>
          <p:cNvSpPr>
            <a:spLocks noChangeArrowheads="1"/>
          </p:cNvSpPr>
          <p:nvPr/>
        </p:nvSpPr>
        <p:spPr bwMode="auto">
          <a:xfrm>
            <a:off x="1754188" y="665163"/>
            <a:ext cx="6153150" cy="8588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45000"/>
              </a:lnSpc>
              <a:spcBef>
                <a:spcPct val="50000"/>
              </a:spcBef>
            </a:pPr>
            <a:r>
              <a:rPr lang="en-US" altLang="ko-KR" sz="3600" i="1">
                <a:solidFill>
                  <a:schemeClr val="tx2"/>
                </a:solidFill>
                <a:latin typeface="Times New Roman" panose="02020603050405020304" pitchFamily="18" charset="0"/>
                <a:ea typeface="Gulim" panose="020B0600000101010101" pitchFamily="34" charset="-127"/>
              </a:rPr>
              <a:t>TIDAK BERSYARAT...</a:t>
            </a:r>
            <a:endParaRPr lang="en-US" altLang="ko-KR" sz="3600" i="1">
              <a:latin typeface="Times New Roman" panose="02020603050405020304" pitchFamily="18" charset="0"/>
              <a:ea typeface="Gulim" panose="020B0600000101010101" pitchFamily="34" charset="-127"/>
            </a:endParaRPr>
          </a:p>
          <a:p>
            <a:pPr>
              <a:lnSpc>
                <a:spcPct val="45000"/>
              </a:lnSpc>
              <a:spcBef>
                <a:spcPct val="50000"/>
              </a:spcBef>
            </a:pPr>
            <a:r>
              <a:rPr lang="en-US" altLang="ko-KR" sz="3600" i="1">
                <a:latin typeface="Times New Roman" panose="02020603050405020304" pitchFamily="18" charset="0"/>
                <a:ea typeface="Gulim" panose="020B0600000101010101" pitchFamily="34" charset="-127"/>
              </a:rPr>
              <a:t>                  Kejadian 15: 9-18*</a:t>
            </a:r>
          </a:p>
        </p:txBody>
      </p:sp>
      <p:sp>
        <p:nvSpPr>
          <p:cNvPr id="99334" name="Text Box 6">
            <a:extLst>
              <a:ext uri="{FF2B5EF4-FFF2-40B4-BE49-F238E27FC236}">
                <a16:creationId xmlns:a16="http://schemas.microsoft.com/office/drawing/2014/main" id="{BC43D4EA-7E76-6546-8A0B-754102011E8C}"/>
              </a:ext>
            </a:extLst>
          </p:cNvPr>
          <p:cNvSpPr txBox="1">
            <a:spLocks noChangeArrowheads="1"/>
          </p:cNvSpPr>
          <p:nvPr/>
        </p:nvSpPr>
        <p:spPr bwMode="auto">
          <a:xfrm>
            <a:off x="336550" y="5851525"/>
            <a:ext cx="8547100" cy="64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ko-KR" altLang="en-US" sz="3600">
                <a:solidFill>
                  <a:srgbClr val="FF0F07"/>
                </a:solidFill>
                <a:latin typeface="Helvetica" pitchFamily="2" charset="0"/>
                <a:ea typeface="Gulim" panose="020B0600000101010101" pitchFamily="34" charset="-127"/>
              </a:rPr>
              <a:t>*</a:t>
            </a:r>
            <a:r>
              <a:rPr lang="en-US" altLang="ko-KR" sz="3600">
                <a:solidFill>
                  <a:srgbClr val="FF0F07"/>
                </a:solidFill>
                <a:latin typeface="Helvetica" pitchFamily="2" charset="0"/>
                <a:ea typeface="Gulim" panose="020B0600000101010101" pitchFamily="34" charset="-127"/>
              </a:rPr>
              <a:t>Ini adalah perjanjian berdarah </a:t>
            </a:r>
          </a:p>
        </p:txBody>
      </p:sp>
      <p:sp>
        <p:nvSpPr>
          <p:cNvPr id="99336" name="Text Box 8">
            <a:extLst>
              <a:ext uri="{FF2B5EF4-FFF2-40B4-BE49-F238E27FC236}">
                <a16:creationId xmlns:a16="http://schemas.microsoft.com/office/drawing/2014/main" id="{C9BDB800-A891-4E4F-B383-4718A35EF7BE}"/>
              </a:ext>
            </a:extLst>
          </p:cNvPr>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a typeface="Gulim" panose="020B0600000101010101" pitchFamily="34" charset="-127"/>
            </a:endParaRPr>
          </a:p>
        </p:txBody>
      </p:sp>
      <p:sp>
        <p:nvSpPr>
          <p:cNvPr id="99342" name="Rectangle 14">
            <a:extLst>
              <a:ext uri="{FF2B5EF4-FFF2-40B4-BE49-F238E27FC236}">
                <a16:creationId xmlns:a16="http://schemas.microsoft.com/office/drawing/2014/main" id="{AA4344ED-425E-1D4C-9866-847FD85311F1}"/>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55</a:t>
            </a:r>
          </a:p>
        </p:txBody>
      </p:sp>
      <p:sp>
        <p:nvSpPr>
          <p:cNvPr id="99343" name="Text Box 15">
            <a:extLst>
              <a:ext uri="{FF2B5EF4-FFF2-40B4-BE49-F238E27FC236}">
                <a16:creationId xmlns:a16="http://schemas.microsoft.com/office/drawing/2014/main" id="{1CD87C31-33B7-C343-8D5C-713B6F33851A}"/>
              </a:ext>
            </a:extLst>
          </p:cNvPr>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9334"/>
                                        </p:tgtEl>
                                        <p:attrNameLst>
                                          <p:attrName>style.visibility</p:attrName>
                                        </p:attrNameLst>
                                      </p:cBhvr>
                                      <p:to>
                                        <p:strVal val="visible"/>
                                      </p:to>
                                    </p:set>
                                    <p:anim calcmode="lin" valueType="num">
                                      <p:cBhvr>
                                        <p:cTn id="7" dur="500" fill="hold"/>
                                        <p:tgtEl>
                                          <p:spTgt spid="99334"/>
                                        </p:tgtEl>
                                        <p:attrNameLst>
                                          <p:attrName>ppt_w</p:attrName>
                                        </p:attrNameLst>
                                      </p:cBhvr>
                                      <p:tavLst>
                                        <p:tav tm="0">
                                          <p:val>
                                            <p:fltVal val="0"/>
                                          </p:val>
                                        </p:tav>
                                        <p:tav tm="100000">
                                          <p:val>
                                            <p:strVal val="#ppt_w"/>
                                          </p:val>
                                        </p:tav>
                                      </p:tavLst>
                                    </p:anim>
                                    <p:anim calcmode="lin" valueType="num">
                                      <p:cBhvr>
                                        <p:cTn id="8" dur="500" fill="hold"/>
                                        <p:tgtEl>
                                          <p:spTgt spid="99334"/>
                                        </p:tgtEl>
                                        <p:attrNameLst>
                                          <p:attrName>ppt_h</p:attrName>
                                        </p:attrNameLst>
                                      </p:cBhvr>
                                      <p:tavLst>
                                        <p:tav tm="0">
                                          <p:val>
                                            <p:fltVal val="0"/>
                                          </p:val>
                                        </p:tav>
                                        <p:tav tm="100000">
                                          <p:val>
                                            <p:strVal val="#ppt_h"/>
                                          </p:val>
                                        </p:tav>
                                      </p:tavLst>
                                    </p:anim>
                                    <p:anim calcmode="lin" valueType="num">
                                      <p:cBhvr>
                                        <p:cTn id="9" dur="500" fill="hold"/>
                                        <p:tgtEl>
                                          <p:spTgt spid="99334"/>
                                        </p:tgtEl>
                                        <p:attrNameLst>
                                          <p:attrName>ppt_x</p:attrName>
                                        </p:attrNameLst>
                                      </p:cBhvr>
                                      <p:tavLst>
                                        <p:tav tm="0">
                                          <p:val>
                                            <p:fltVal val="0.5"/>
                                          </p:val>
                                        </p:tav>
                                        <p:tav tm="100000">
                                          <p:val>
                                            <p:strVal val="#ppt_x"/>
                                          </p:val>
                                        </p:tav>
                                      </p:tavLst>
                                    </p:anim>
                                    <p:anim calcmode="lin" valueType="num">
                                      <p:cBhvr>
                                        <p:cTn id="10" dur="500" fill="hold"/>
                                        <p:tgtEl>
                                          <p:spTgt spid="9933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9330"/>
                                        </p:tgtEl>
                                        <p:attrNameLst>
                                          <p:attrName>style.visibility</p:attrName>
                                        </p:attrNameLst>
                                      </p:cBhvr>
                                      <p:to>
                                        <p:strVal val="visible"/>
                                      </p:to>
                                    </p:set>
                                    <p:animEffect transition="in" filter="dissolve">
                                      <p:cBhvr>
                                        <p:cTn id="15" dur="500"/>
                                        <p:tgtEl>
                                          <p:spTgt spid="99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utoUpdateAnimBg="0"/>
      <p:bldP spid="99334"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2C787DB4-ECAB-1140-981D-40578DE9E098}"/>
              </a:ext>
            </a:extLst>
          </p:cNvPr>
          <p:cNvSpPr>
            <a:spLocks noChangeArrowheads="1"/>
          </p:cNvSpPr>
          <p:nvPr/>
        </p:nvSpPr>
        <p:spPr bwMode="auto">
          <a:xfrm>
            <a:off x="806450" y="1787525"/>
            <a:ext cx="7827963" cy="43561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4000" baseline="32000">
                <a:latin typeface="Times New Roman" panose="02020603050405020304" pitchFamily="18" charset="0"/>
              </a:rPr>
              <a:t>18</a:t>
            </a:r>
            <a:r>
              <a:rPr lang="en-US" altLang="en-US" sz="4000">
                <a:latin typeface="Times New Roman" panose="02020603050405020304" pitchFamily="18" charset="0"/>
              </a:rPr>
              <a:t>Pada hari itulah TUHAN mengadakan perjanjian dengan Abram serta berfirman: </a:t>
            </a:r>
            <a:r>
              <a:rPr lang="en-US" altLang="en-US" sz="4000">
                <a:solidFill>
                  <a:schemeClr val="folHlink"/>
                </a:solidFill>
                <a:latin typeface="Times New Roman" panose="02020603050405020304" pitchFamily="18" charset="0"/>
              </a:rPr>
              <a:t>“Kepada keturunanmulah kuberikan negeri ini, mulai dari sungai Mesir sampai ke sungai yang besar itu, sungai Efrat…”	</a:t>
            </a:r>
          </a:p>
        </p:txBody>
      </p:sp>
      <p:sp>
        <p:nvSpPr>
          <p:cNvPr id="276483" name="Rectangle 3">
            <a:extLst>
              <a:ext uri="{FF2B5EF4-FFF2-40B4-BE49-F238E27FC236}">
                <a16:creationId xmlns:a16="http://schemas.microsoft.com/office/drawing/2014/main" id="{A40AD8BA-2059-7D49-8FA0-F534EA0DB07A}"/>
              </a:ext>
            </a:extLst>
          </p:cNvPr>
          <p:cNvSpPr>
            <a:spLocks noChangeArrowheads="1"/>
          </p:cNvSpPr>
          <p:nvPr/>
        </p:nvSpPr>
        <p:spPr bwMode="auto">
          <a:xfrm>
            <a:off x="1754188" y="665163"/>
            <a:ext cx="6153150" cy="8588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45000"/>
              </a:lnSpc>
              <a:spcBef>
                <a:spcPct val="50000"/>
              </a:spcBef>
            </a:pPr>
            <a:r>
              <a:rPr lang="en-US" altLang="en-US" sz="3600" i="1">
                <a:solidFill>
                  <a:schemeClr val="tx2"/>
                </a:solidFill>
                <a:latin typeface="Times New Roman" panose="02020603050405020304" pitchFamily="18" charset="0"/>
              </a:rPr>
              <a:t>TIDAK BERSYARAT...</a:t>
            </a:r>
            <a:endParaRPr lang="en-US" altLang="en-US" sz="3600" i="1">
              <a:latin typeface="Times New Roman" panose="02020603050405020304" pitchFamily="18" charset="0"/>
            </a:endParaRPr>
          </a:p>
          <a:p>
            <a:pPr>
              <a:lnSpc>
                <a:spcPct val="45000"/>
              </a:lnSpc>
              <a:spcBef>
                <a:spcPct val="50000"/>
              </a:spcBef>
            </a:pPr>
            <a:r>
              <a:rPr lang="en-US" altLang="en-US" sz="3600" i="1">
                <a:latin typeface="Times New Roman" panose="02020603050405020304" pitchFamily="18" charset="0"/>
              </a:rPr>
              <a:t>                  Kejadian 15: 9-18*</a:t>
            </a:r>
          </a:p>
        </p:txBody>
      </p:sp>
      <p:sp>
        <p:nvSpPr>
          <p:cNvPr id="276494" name="Rectangle 14">
            <a:extLst>
              <a:ext uri="{FF2B5EF4-FFF2-40B4-BE49-F238E27FC236}">
                <a16:creationId xmlns:a16="http://schemas.microsoft.com/office/drawing/2014/main" id="{6A7FD0AA-1422-6748-9933-7CCE738E6181}"/>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56</a:t>
            </a:r>
          </a:p>
        </p:txBody>
      </p:sp>
    </p:spTree>
  </p:cSld>
  <p:clrMapOvr>
    <a:masterClrMapping/>
  </p:clrMapOvr>
  <p:transition>
    <p:wheel spokes="0"/>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88" name="Picture 43" descr="Slide1">
            <a:extLst>
              <a:ext uri="{FF2B5EF4-FFF2-40B4-BE49-F238E27FC236}">
                <a16:creationId xmlns:a16="http://schemas.microsoft.com/office/drawing/2014/main" id="{E2D1375A-CFCF-8642-9474-DE96CA65B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9" name="Rectangle 3">
            <a:extLst>
              <a:ext uri="{FF2B5EF4-FFF2-40B4-BE49-F238E27FC236}">
                <a16:creationId xmlns:a16="http://schemas.microsoft.com/office/drawing/2014/main" id="{BABA926C-01C7-614F-BFDE-0FD5D8A1699B}"/>
              </a:ext>
            </a:extLst>
          </p:cNvPr>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600">
              <a:latin typeface="Comic Sans MS" panose="030F0902030302020204" pitchFamily="66" charset="0"/>
              <a:ea typeface="ＭＳ Ｐゴシック" panose="020B0600070205080204" pitchFamily="34" charset="-128"/>
            </a:endParaRPr>
          </a:p>
        </p:txBody>
      </p:sp>
      <p:sp>
        <p:nvSpPr>
          <p:cNvPr id="562179" name="Rectangle 3">
            <a:extLst>
              <a:ext uri="{FF2B5EF4-FFF2-40B4-BE49-F238E27FC236}">
                <a16:creationId xmlns:a16="http://schemas.microsoft.com/office/drawing/2014/main" id="{835C80BD-FAA4-0A46-A8B2-0E4864EBCD15}"/>
              </a:ext>
            </a:extLst>
          </p:cNvPr>
          <p:cNvSpPr>
            <a:spLocks noChangeArrowheads="1"/>
          </p:cNvSpPr>
          <p:nvPr/>
        </p:nvSpPr>
        <p:spPr bwMode="auto">
          <a:xfrm>
            <a:off x="1666875" y="2881313"/>
            <a:ext cx="6153150" cy="45878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45000"/>
              </a:lnSpc>
              <a:spcBef>
                <a:spcPct val="50000"/>
              </a:spcBef>
            </a:pPr>
            <a:r>
              <a:rPr lang="ko-KR" altLang="en-US" sz="5400" i="1">
                <a:latin typeface="Times New Roman" panose="02020603050405020304" pitchFamily="18" charset="0"/>
                <a:ea typeface="Gulim" panose="020B0600000101010101" pitchFamily="34" charset="-127"/>
              </a:rPr>
              <a:t> </a:t>
            </a:r>
            <a:r>
              <a:rPr lang="en-US" altLang="ko-KR" sz="5400" i="1">
                <a:latin typeface="Times New Roman" panose="02020603050405020304" pitchFamily="18" charset="0"/>
                <a:ea typeface="Gulim" panose="020B0600000101010101" pitchFamily="34" charset="-127"/>
              </a:rPr>
              <a:t>Ibrani 6</a:t>
            </a:r>
          </a:p>
        </p:txBody>
      </p:sp>
      <p:sp>
        <p:nvSpPr>
          <p:cNvPr id="562181" name="Rectangle 5">
            <a:extLst>
              <a:ext uri="{FF2B5EF4-FFF2-40B4-BE49-F238E27FC236}">
                <a16:creationId xmlns:a16="http://schemas.microsoft.com/office/drawing/2014/main" id="{0888CD54-6954-7644-82B0-BF9A531C55E6}"/>
              </a:ext>
            </a:extLst>
          </p:cNvPr>
          <p:cNvSpPr>
            <a:spLocks noChangeArrowheads="1"/>
          </p:cNvSpPr>
          <p:nvPr/>
        </p:nvSpPr>
        <p:spPr bwMode="auto">
          <a:xfrm>
            <a:off x="554038" y="180975"/>
            <a:ext cx="8189912" cy="20383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en-US" altLang="ko-KR" sz="3200" i="1">
                <a:solidFill>
                  <a:schemeClr val="folHlink"/>
                </a:solidFill>
                <a:latin typeface="Times New Roman" panose="02020603050405020304" pitchFamily="18" charset="0"/>
                <a:ea typeface="Gulim" panose="020B0600000101010101" pitchFamily="34" charset="-127"/>
              </a:rPr>
              <a:t>Pada awalnya, Perjanjian Abraham adalah perjanjian yang sepihak berdasarkan kontrak   antara Allah dan dirinya sendiri ditujukan kepada temannya, Abraham. </a:t>
            </a:r>
          </a:p>
        </p:txBody>
      </p:sp>
      <p:sp>
        <p:nvSpPr>
          <p:cNvPr id="562178" name="Rectangle 2">
            <a:extLst>
              <a:ext uri="{FF2B5EF4-FFF2-40B4-BE49-F238E27FC236}">
                <a16:creationId xmlns:a16="http://schemas.microsoft.com/office/drawing/2014/main" id="{A1953EC4-B8B9-3B48-9EFF-E2FBC5C217DC}"/>
              </a:ext>
            </a:extLst>
          </p:cNvPr>
          <p:cNvSpPr>
            <a:spLocks noChangeArrowheads="1"/>
          </p:cNvSpPr>
          <p:nvPr/>
        </p:nvSpPr>
        <p:spPr bwMode="auto">
          <a:xfrm>
            <a:off x="965200" y="3371850"/>
            <a:ext cx="7827963" cy="31369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sz="4000" baseline="32000">
                <a:latin typeface="Times New Roman" panose="02020603050405020304" pitchFamily="18" charset="0"/>
                <a:ea typeface="Gulim" panose="020B0600000101010101" pitchFamily="34" charset="-127"/>
              </a:rPr>
              <a:t>13</a:t>
            </a:r>
            <a:r>
              <a:rPr lang="en-US" altLang="ko-KR" sz="4000">
                <a:latin typeface="Times New Roman" panose="02020603050405020304" pitchFamily="18" charset="0"/>
                <a:ea typeface="Gulim" panose="020B0600000101010101" pitchFamily="34" charset="-127"/>
              </a:rPr>
              <a:t>Sebab ketika Allah memberikan janji Nya kepada Abraham,  Ia bersumpah demi diri Nya sendiri , karena tidak ada orang yang lebih tinggi dari padaNya.</a:t>
            </a:r>
            <a:r>
              <a:rPr lang="en-US" altLang="ko-KR" sz="2800">
                <a:solidFill>
                  <a:schemeClr val="folHlink"/>
                </a:solidFill>
                <a:latin typeface="Times New Roman" panose="02020603050405020304" pitchFamily="18" charset="0"/>
                <a:ea typeface="Gulim" panose="020B0600000101010101" pitchFamily="34" charset="-127"/>
              </a:rPr>
              <a:t> 	</a:t>
            </a:r>
          </a:p>
        </p:txBody>
      </p:sp>
      <p:sp>
        <p:nvSpPr>
          <p:cNvPr id="562180" name="Rectangle 4">
            <a:extLst>
              <a:ext uri="{FF2B5EF4-FFF2-40B4-BE49-F238E27FC236}">
                <a16:creationId xmlns:a16="http://schemas.microsoft.com/office/drawing/2014/main" id="{789A12B1-F96A-6342-9094-C1EB6D7AB819}"/>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57</a:t>
            </a:r>
          </a:p>
        </p:txBody>
      </p:sp>
      <p:sp>
        <p:nvSpPr>
          <p:cNvPr id="562183" name="Text Box 7">
            <a:extLst>
              <a:ext uri="{FF2B5EF4-FFF2-40B4-BE49-F238E27FC236}">
                <a16:creationId xmlns:a16="http://schemas.microsoft.com/office/drawing/2014/main" id="{C666A63A-02D0-BE43-819F-9B32B579E780}"/>
              </a:ext>
            </a:extLst>
          </p:cNvPr>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2</a:t>
            </a:r>
          </a:p>
        </p:txBody>
      </p:sp>
      <p:sp>
        <p:nvSpPr>
          <p:cNvPr id="562186" name="Text Box 10">
            <a:extLst>
              <a:ext uri="{FF2B5EF4-FFF2-40B4-BE49-F238E27FC236}">
                <a16:creationId xmlns:a16="http://schemas.microsoft.com/office/drawing/2014/main" id="{C5B2B12F-A388-B84B-A6F7-AFBC06C1037D}"/>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900">
                <a:solidFill>
                  <a:srgbClr val="FFFFFF"/>
                </a:solidFill>
                <a:latin typeface="Arial" panose="020B0604020202020204" pitchFamily="34" charset="0"/>
                <a:ea typeface="Gulim" panose="020B0600000101010101" pitchFamily="34" charset="-127"/>
              </a:rPr>
              <a:t>©2006 TBBMI</a:t>
            </a:r>
          </a:p>
        </p:txBody>
      </p:sp>
      <p:sp>
        <p:nvSpPr>
          <p:cNvPr id="554005" name="Rectangle 21">
            <a:extLst>
              <a:ext uri="{FF2B5EF4-FFF2-40B4-BE49-F238E27FC236}">
                <a16:creationId xmlns:a16="http://schemas.microsoft.com/office/drawing/2014/main" id="{8A777BD6-B622-8746-B699-C0A70DD0105B}"/>
              </a:ext>
            </a:extLst>
          </p:cNvPr>
          <p:cNvSpPr>
            <a:spLocks noChangeArrowheads="1"/>
          </p:cNvSpPr>
          <p:nvPr/>
        </p:nvSpPr>
        <p:spPr bwMode="auto">
          <a:xfrm>
            <a:off x="7483475" y="6526213"/>
            <a:ext cx="808038"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9.65.05a.</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2179"/>
                                        </p:tgtEl>
                                        <p:attrNameLst>
                                          <p:attrName>style.visibility</p:attrName>
                                        </p:attrNameLst>
                                      </p:cBhvr>
                                      <p:to>
                                        <p:strVal val="visible"/>
                                      </p:to>
                                    </p:set>
                                    <p:animEffect transition="in" filter="dissolve">
                                      <p:cBhvr>
                                        <p:cTn id="7" dur="500"/>
                                        <p:tgtEl>
                                          <p:spTgt spid="5621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2178"/>
                                        </p:tgtEl>
                                        <p:attrNameLst>
                                          <p:attrName>style.visibility</p:attrName>
                                        </p:attrNameLst>
                                      </p:cBhvr>
                                      <p:to>
                                        <p:strVal val="visible"/>
                                      </p:to>
                                    </p:set>
                                    <p:animEffect transition="in" filter="dissolve">
                                      <p:cBhvr>
                                        <p:cTn id="12" dur="500"/>
                                        <p:tgtEl>
                                          <p:spTgt spid="562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9" grpId="0" autoUpdateAnimBg="0"/>
      <p:bldP spid="562178"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850F1BFB-B331-594A-A398-6CB1CA5A2C70}"/>
              </a:ext>
            </a:extLst>
          </p:cNvPr>
          <p:cNvSpPr>
            <a:spLocks noChangeArrowheads="1"/>
          </p:cNvSpPr>
          <p:nvPr/>
        </p:nvSpPr>
        <p:spPr bwMode="auto">
          <a:xfrm>
            <a:off x="0" y="-320675"/>
            <a:ext cx="93091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40684" name="Picture 12">
            <a:extLst>
              <a:ext uri="{FF2B5EF4-FFF2-40B4-BE49-F238E27FC236}">
                <a16:creationId xmlns:a16="http://schemas.microsoft.com/office/drawing/2014/main" id="{7D222E63-56E7-9344-B94A-3F38D1613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899" t="33138" r="23572" b="18536"/>
          <a:stretch>
            <a:fillRect/>
          </a:stretch>
        </p:blipFill>
        <p:spPr bwMode="auto">
          <a:xfrm>
            <a:off x="0" y="-3048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40676" name="WordArt 4">
            <a:extLst>
              <a:ext uri="{FF2B5EF4-FFF2-40B4-BE49-F238E27FC236}">
                <a16:creationId xmlns:a16="http://schemas.microsoft.com/office/drawing/2014/main" id="{B9711F02-51BB-C14F-AB2D-841B09ABEB88}"/>
              </a:ext>
            </a:extLst>
          </p:cNvPr>
          <p:cNvSpPr>
            <a:spLocks noChangeArrowheads="1" noChangeShapeType="1" noTextEdit="1"/>
          </p:cNvSpPr>
          <p:nvPr/>
        </p:nvSpPr>
        <p:spPr bwMode="auto">
          <a:xfrm>
            <a:off x="-57150" y="-204788"/>
            <a:ext cx="8742363" cy="620395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algn="ctr"/>
            <a:r>
              <a:rPr lang="en-US" sz="8000" kern="10">
                <a:ln w="9525">
                  <a:round/>
                  <a:headEnd/>
                  <a:tailEnd/>
                </a:ln>
                <a:gradFill rotWithShape="0">
                  <a:gsLst>
                    <a:gs pos="0">
                      <a:srgbClr val="FFE701"/>
                    </a:gs>
                    <a:gs pos="100000">
                      <a:srgbClr val="FE3E02"/>
                    </a:gs>
                  </a:gsLst>
                  <a:lin ang="5400000" scaled="1"/>
                </a:gradFill>
                <a:latin typeface="Impact" panose="020B0806030902050204" pitchFamily="34" charset="0"/>
              </a:rPr>
              <a:t>Pondasi </a:t>
            </a:r>
          </a:p>
          <a:p>
            <a:pPr algn="ctr"/>
            <a:r>
              <a:rPr lang="en-US" sz="8000" kern="10">
                <a:ln w="9525">
                  <a:round/>
                  <a:headEnd/>
                  <a:tailEnd/>
                </a:ln>
                <a:gradFill rotWithShape="0">
                  <a:gsLst>
                    <a:gs pos="0">
                      <a:srgbClr val="FFE701"/>
                    </a:gs>
                    <a:gs pos="100000">
                      <a:srgbClr val="FE3E02"/>
                    </a:gs>
                  </a:gsLst>
                  <a:lin ang="5400000" scaled="1"/>
                </a:gradFill>
                <a:latin typeface="Impact" panose="020B0806030902050204" pitchFamily="34" charset="0"/>
              </a:rPr>
              <a:t>Dasar Alkitab</a:t>
            </a:r>
          </a:p>
        </p:txBody>
      </p:sp>
      <p:sp>
        <p:nvSpPr>
          <p:cNvPr id="540677" name="Text Box 5">
            <a:extLst>
              <a:ext uri="{FF2B5EF4-FFF2-40B4-BE49-F238E27FC236}">
                <a16:creationId xmlns:a16="http://schemas.microsoft.com/office/drawing/2014/main" id="{85B80128-71E5-524E-8347-DFD2B38F6374}"/>
              </a:ext>
            </a:extLst>
          </p:cNvPr>
          <p:cNvSpPr txBox="1">
            <a:spLocks noChangeArrowheads="1"/>
          </p:cNvSpPr>
          <p:nvPr/>
        </p:nvSpPr>
        <p:spPr bwMode="auto">
          <a:xfrm>
            <a:off x="4513263" y="4389438"/>
            <a:ext cx="4300537" cy="15557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en-US" altLang="en-US" sz="4800">
                <a:solidFill>
                  <a:srgbClr val="FBF43D"/>
                </a:solidFill>
                <a:latin typeface="Helvetica" pitchFamily="2" charset="0"/>
              </a:rPr>
              <a:t>PERMULAAN SEGALANYA!</a:t>
            </a:r>
          </a:p>
        </p:txBody>
      </p:sp>
      <p:sp>
        <p:nvSpPr>
          <p:cNvPr id="540678" name="Text Box 6">
            <a:extLst>
              <a:ext uri="{FF2B5EF4-FFF2-40B4-BE49-F238E27FC236}">
                <a16:creationId xmlns:a16="http://schemas.microsoft.com/office/drawing/2014/main" id="{E1C14166-FC3C-604A-B6B4-2C5E8BBD2395}"/>
              </a:ext>
            </a:extLst>
          </p:cNvPr>
          <p:cNvSpPr txBox="1">
            <a:spLocks noChangeArrowheads="1"/>
          </p:cNvSpPr>
          <p:nvPr/>
        </p:nvSpPr>
        <p:spPr bwMode="auto">
          <a:xfrm>
            <a:off x="8855075" y="-17463"/>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540685" name="Text Box 13">
            <a:extLst>
              <a:ext uri="{FF2B5EF4-FFF2-40B4-BE49-F238E27FC236}">
                <a16:creationId xmlns:a16="http://schemas.microsoft.com/office/drawing/2014/main" id="{D69A8C63-CF9A-1447-8824-CB0DD85C22FC}"/>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©2003 TBBMI</a:t>
            </a:r>
          </a:p>
        </p:txBody>
      </p:sp>
      <p:sp>
        <p:nvSpPr>
          <p:cNvPr id="540686" name="Rectangle 14">
            <a:extLst>
              <a:ext uri="{FF2B5EF4-FFF2-40B4-BE49-F238E27FC236}">
                <a16:creationId xmlns:a16="http://schemas.microsoft.com/office/drawing/2014/main" id="{BFEEC70C-F50C-6247-BDD1-4CCB4C16665B}"/>
              </a:ext>
            </a:extLst>
          </p:cNvPr>
          <p:cNvSpPr>
            <a:spLocks noChangeArrowheads="1"/>
          </p:cNvSpPr>
          <p:nvPr/>
        </p:nvSpPr>
        <p:spPr bwMode="auto">
          <a:xfrm>
            <a:off x="7558088" y="6515100"/>
            <a:ext cx="731837"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7.5.05a.</a:t>
            </a:r>
          </a:p>
        </p:txBody>
      </p:sp>
      <p:sp>
        <p:nvSpPr>
          <p:cNvPr id="540687" name="Rectangle 15">
            <a:extLst>
              <a:ext uri="{FF2B5EF4-FFF2-40B4-BE49-F238E27FC236}">
                <a16:creationId xmlns:a16="http://schemas.microsoft.com/office/drawing/2014/main" id="{9F20029E-8013-8340-93E1-0C42070C032F}"/>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04</a:t>
            </a:r>
          </a:p>
        </p:txBody>
      </p:sp>
      <p:sp>
        <p:nvSpPr>
          <p:cNvPr id="540688" name="Text Box 16">
            <a:extLst>
              <a:ext uri="{FF2B5EF4-FFF2-40B4-BE49-F238E27FC236}">
                <a16:creationId xmlns:a16="http://schemas.microsoft.com/office/drawing/2014/main" id="{4147CF50-1B54-7544-A957-5BB5A4B220BA}"/>
              </a:ext>
            </a:extLst>
          </p:cNvPr>
          <p:cNvSpPr txBox="1">
            <a:spLocks noChangeArrowheads="1"/>
          </p:cNvSpPr>
          <p:nvPr/>
        </p:nvSpPr>
        <p:spPr bwMode="auto">
          <a:xfrm>
            <a:off x="8469313" y="6483350"/>
            <a:ext cx="63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200"/>
              <a:t>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40676"/>
                                        </p:tgtEl>
                                        <p:attrNameLst>
                                          <p:attrName>style.visibility</p:attrName>
                                        </p:attrNameLst>
                                      </p:cBhvr>
                                      <p:to>
                                        <p:strVal val="visible"/>
                                      </p:to>
                                    </p:set>
                                    <p:animEffect transition="in" filter="wipe(left)">
                                      <p:cBhvr>
                                        <p:cTn id="7" dur="500"/>
                                        <p:tgtEl>
                                          <p:spTgt spid="540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540677"/>
                                        </p:tgtEl>
                                        <p:attrNameLst>
                                          <p:attrName>style.visibility</p:attrName>
                                        </p:attrNameLst>
                                      </p:cBhvr>
                                      <p:to>
                                        <p:strVal val="visible"/>
                                      </p:to>
                                    </p:set>
                                    <p:anim calcmode="lin" valueType="num">
                                      <p:cBhvr>
                                        <p:cTn id="12" dur="500" fill="hold"/>
                                        <p:tgtEl>
                                          <p:spTgt spid="540677"/>
                                        </p:tgtEl>
                                        <p:attrNameLst>
                                          <p:attrName>ppt_w</p:attrName>
                                        </p:attrNameLst>
                                      </p:cBhvr>
                                      <p:tavLst>
                                        <p:tav tm="0">
                                          <p:val>
                                            <p:fltVal val="0"/>
                                          </p:val>
                                        </p:tav>
                                        <p:tav tm="100000">
                                          <p:val>
                                            <p:strVal val="#ppt_w"/>
                                          </p:val>
                                        </p:tav>
                                      </p:tavLst>
                                    </p:anim>
                                    <p:anim calcmode="lin" valueType="num">
                                      <p:cBhvr>
                                        <p:cTn id="13" dur="500" fill="hold"/>
                                        <p:tgtEl>
                                          <p:spTgt spid="540677"/>
                                        </p:tgtEl>
                                        <p:attrNameLst>
                                          <p:attrName>ppt_h</p:attrName>
                                        </p:attrNameLst>
                                      </p:cBhvr>
                                      <p:tavLst>
                                        <p:tav tm="0">
                                          <p:val>
                                            <p:fltVal val="0"/>
                                          </p:val>
                                        </p:tav>
                                        <p:tav tm="100000">
                                          <p:val>
                                            <p:strVal val="#ppt_h"/>
                                          </p:val>
                                        </p:tav>
                                      </p:tavLst>
                                    </p:anim>
                                    <p:anim calcmode="lin" valueType="num">
                                      <p:cBhvr>
                                        <p:cTn id="14" dur="500" fill="hold"/>
                                        <p:tgtEl>
                                          <p:spTgt spid="540677"/>
                                        </p:tgtEl>
                                        <p:attrNameLst>
                                          <p:attrName>ppt_x</p:attrName>
                                        </p:attrNameLst>
                                      </p:cBhvr>
                                      <p:tavLst>
                                        <p:tav tm="0">
                                          <p:val>
                                            <p:fltVal val="0.5"/>
                                          </p:val>
                                        </p:tav>
                                        <p:tav tm="100000">
                                          <p:val>
                                            <p:strVal val="#ppt_x"/>
                                          </p:val>
                                        </p:tav>
                                      </p:tavLst>
                                    </p:anim>
                                    <p:anim calcmode="lin" valueType="num">
                                      <p:cBhvr>
                                        <p:cTn id="15" dur="500" fill="hold"/>
                                        <p:tgtEl>
                                          <p:spTgt spid="5406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7"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2155" name="Line 11">
            <a:extLst>
              <a:ext uri="{FF2B5EF4-FFF2-40B4-BE49-F238E27FC236}">
                <a16:creationId xmlns:a16="http://schemas.microsoft.com/office/drawing/2014/main" id="{C77BCBF9-A39A-6B4D-A96F-38FF28F5EC86}"/>
              </a:ext>
            </a:extLst>
          </p:cNvPr>
          <p:cNvSpPr>
            <a:spLocks noChangeShapeType="1"/>
          </p:cNvSpPr>
          <p:nvPr/>
        </p:nvSpPr>
        <p:spPr bwMode="auto">
          <a:xfrm>
            <a:off x="2119313" y="39624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6" name="Line 12">
            <a:extLst>
              <a:ext uri="{FF2B5EF4-FFF2-40B4-BE49-F238E27FC236}">
                <a16:creationId xmlns:a16="http://schemas.microsoft.com/office/drawing/2014/main" id="{248A59DE-DA42-0940-8C8D-00D5FE8A4DBD}"/>
              </a:ext>
            </a:extLst>
          </p:cNvPr>
          <p:cNvSpPr>
            <a:spLocks noChangeShapeType="1"/>
          </p:cNvSpPr>
          <p:nvPr/>
        </p:nvSpPr>
        <p:spPr bwMode="auto">
          <a:xfrm>
            <a:off x="6234113"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7" name="Line 13">
            <a:extLst>
              <a:ext uri="{FF2B5EF4-FFF2-40B4-BE49-F238E27FC236}">
                <a16:creationId xmlns:a16="http://schemas.microsoft.com/office/drawing/2014/main" id="{B6BC9631-54E3-A540-AABE-E5541DC5C1FB}"/>
              </a:ext>
            </a:extLst>
          </p:cNvPr>
          <p:cNvSpPr>
            <a:spLocks noChangeShapeType="1"/>
          </p:cNvSpPr>
          <p:nvPr/>
        </p:nvSpPr>
        <p:spPr bwMode="auto">
          <a:xfrm>
            <a:off x="4252913" y="1828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8" name="Line 14">
            <a:extLst>
              <a:ext uri="{FF2B5EF4-FFF2-40B4-BE49-F238E27FC236}">
                <a16:creationId xmlns:a16="http://schemas.microsoft.com/office/drawing/2014/main" id="{DB2B8AC8-0412-AB43-8884-C0AC651C8F11}"/>
              </a:ext>
            </a:extLst>
          </p:cNvPr>
          <p:cNvSpPr>
            <a:spLocks noChangeShapeType="1"/>
          </p:cNvSpPr>
          <p:nvPr/>
        </p:nvSpPr>
        <p:spPr bwMode="auto">
          <a:xfrm>
            <a:off x="2119313" y="28956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9" name="Line 15">
            <a:extLst>
              <a:ext uri="{FF2B5EF4-FFF2-40B4-BE49-F238E27FC236}">
                <a16:creationId xmlns:a16="http://schemas.microsoft.com/office/drawing/2014/main" id="{3A7B8315-103B-2247-8D17-1CF4D2FB4B4E}"/>
              </a:ext>
            </a:extLst>
          </p:cNvPr>
          <p:cNvSpPr>
            <a:spLocks noChangeShapeType="1"/>
          </p:cNvSpPr>
          <p:nvPr/>
        </p:nvSpPr>
        <p:spPr bwMode="auto">
          <a:xfrm>
            <a:off x="4252913" y="3962400"/>
            <a:ext cx="0"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60" name="Line 16">
            <a:extLst>
              <a:ext uri="{FF2B5EF4-FFF2-40B4-BE49-F238E27FC236}">
                <a16:creationId xmlns:a16="http://schemas.microsoft.com/office/drawing/2014/main" id="{BC20F9E8-5ED4-6743-A05E-21202AA4F438}"/>
              </a:ext>
            </a:extLst>
          </p:cNvPr>
          <p:cNvSpPr>
            <a:spLocks noChangeShapeType="1"/>
          </p:cNvSpPr>
          <p:nvPr/>
        </p:nvSpPr>
        <p:spPr bwMode="auto">
          <a:xfrm>
            <a:off x="6234113" y="3962400"/>
            <a:ext cx="0"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61" name="Line 17">
            <a:extLst>
              <a:ext uri="{FF2B5EF4-FFF2-40B4-BE49-F238E27FC236}">
                <a16:creationId xmlns:a16="http://schemas.microsoft.com/office/drawing/2014/main" id="{FF43B132-78EF-EB43-B278-F1AA150CFF5B}"/>
              </a:ext>
            </a:extLst>
          </p:cNvPr>
          <p:cNvSpPr>
            <a:spLocks noChangeShapeType="1"/>
          </p:cNvSpPr>
          <p:nvPr/>
        </p:nvSpPr>
        <p:spPr bwMode="auto">
          <a:xfrm>
            <a:off x="2119313" y="4953000"/>
            <a:ext cx="6324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73" name="Text Box 29">
            <a:extLst>
              <a:ext uri="{FF2B5EF4-FFF2-40B4-BE49-F238E27FC236}">
                <a16:creationId xmlns:a16="http://schemas.microsoft.com/office/drawing/2014/main" id="{D244FC7D-4D1F-9049-9B52-251B0E73F8FD}"/>
              </a:ext>
            </a:extLst>
          </p:cNvPr>
          <p:cNvSpPr txBox="1">
            <a:spLocks noChangeArrowheads="1"/>
          </p:cNvSpPr>
          <p:nvPr/>
        </p:nvSpPr>
        <p:spPr bwMode="auto">
          <a:xfrm>
            <a:off x="1066800" y="1168400"/>
            <a:ext cx="6731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sz="3600" b="0">
              <a:latin typeface="Times New Roman" panose="02020603050405020304" pitchFamily="18" charset="0"/>
              <a:ea typeface="Gulim" panose="020B0600000101010101" pitchFamily="34" charset="-127"/>
            </a:endParaRPr>
          </a:p>
        </p:txBody>
      </p:sp>
      <p:sp>
        <p:nvSpPr>
          <p:cNvPr id="262174" name="Rectangle 30">
            <a:extLst>
              <a:ext uri="{FF2B5EF4-FFF2-40B4-BE49-F238E27FC236}">
                <a16:creationId xmlns:a16="http://schemas.microsoft.com/office/drawing/2014/main" id="{5398FB02-14BE-EB4F-B201-1F0913588907}"/>
              </a:ext>
            </a:extLst>
          </p:cNvPr>
          <p:cNvSpPr>
            <a:spLocks noChangeArrowheads="1"/>
          </p:cNvSpPr>
          <p:nvPr/>
        </p:nvSpPr>
        <p:spPr bwMode="auto">
          <a:xfrm>
            <a:off x="514350" y="1724025"/>
            <a:ext cx="8113713" cy="392906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endParaRPr lang="ko-KR" altLang="en-US" sz="4800" baseline="32000">
              <a:solidFill>
                <a:schemeClr val="folHlink"/>
              </a:solidFill>
              <a:latin typeface="Times New Roman" panose="02020603050405020304" pitchFamily="18" charset="0"/>
              <a:ea typeface="Gulim" panose="020B0600000101010101" pitchFamily="34" charset="-127"/>
            </a:endParaRPr>
          </a:p>
          <a:p>
            <a:r>
              <a:rPr lang="en-US" altLang="ko-KR" sz="4400">
                <a:solidFill>
                  <a:schemeClr val="folHlink"/>
                </a:solidFill>
                <a:latin typeface="Times New Roman" panose="02020603050405020304" pitchFamily="18" charset="0"/>
                <a:ea typeface="Gulim" panose="020B0600000101010101" pitchFamily="34" charset="-127"/>
              </a:rPr>
              <a:t>Janji-janji tersebut bersifat kekal secara kurun waktu, harafiah dalam maknanya, dan tidak bersyarat dalam penggenapannya. </a:t>
            </a:r>
          </a:p>
        </p:txBody>
      </p:sp>
      <p:sp>
        <p:nvSpPr>
          <p:cNvPr id="262179" name="Text Box 35">
            <a:extLst>
              <a:ext uri="{FF2B5EF4-FFF2-40B4-BE49-F238E27FC236}">
                <a16:creationId xmlns:a16="http://schemas.microsoft.com/office/drawing/2014/main" id="{4A8783B4-D811-694F-B26E-91326FD30ED7}"/>
              </a:ext>
            </a:extLst>
          </p:cNvPr>
          <p:cNvSpPr txBox="1">
            <a:spLocks noChangeArrowheads="1"/>
          </p:cNvSpPr>
          <p:nvPr/>
        </p:nvSpPr>
        <p:spPr bwMode="auto">
          <a:xfrm>
            <a:off x="773113" y="1268413"/>
            <a:ext cx="2719387" cy="7016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6000" baseline="32000">
                <a:solidFill>
                  <a:schemeClr val="folHlink"/>
                </a:solidFill>
                <a:latin typeface="Times New Roman" panose="02020603050405020304" pitchFamily="18" charset="0"/>
                <a:ea typeface="Gulim" panose="020B0600000101010101" pitchFamily="34" charset="-127"/>
              </a:rPr>
              <a:t>Jadi...</a:t>
            </a:r>
          </a:p>
        </p:txBody>
      </p:sp>
      <p:sp>
        <p:nvSpPr>
          <p:cNvPr id="262180" name="Text Box 36">
            <a:extLst>
              <a:ext uri="{FF2B5EF4-FFF2-40B4-BE49-F238E27FC236}">
                <a16:creationId xmlns:a16="http://schemas.microsoft.com/office/drawing/2014/main" id="{9699D117-CEC8-684A-964B-66C8AD8DAD22}"/>
              </a:ext>
            </a:extLst>
          </p:cNvPr>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a typeface="Gulim" panose="020B0600000101010101" pitchFamily="34" charset="-127"/>
            </a:endParaRPr>
          </a:p>
        </p:txBody>
      </p:sp>
      <p:sp>
        <p:nvSpPr>
          <p:cNvPr id="262188" name="Text Box 44">
            <a:extLst>
              <a:ext uri="{FF2B5EF4-FFF2-40B4-BE49-F238E27FC236}">
                <a16:creationId xmlns:a16="http://schemas.microsoft.com/office/drawing/2014/main" id="{EDD7FA85-56AB-2743-A6DE-96A4CF82A3C0}"/>
              </a:ext>
            </a:extLst>
          </p:cNvPr>
          <p:cNvSpPr txBox="1">
            <a:spLocks noChangeArrowheads="1"/>
          </p:cNvSpPr>
          <p:nvPr/>
        </p:nvSpPr>
        <p:spPr bwMode="auto">
          <a:xfrm>
            <a:off x="-376238" y="2887663"/>
            <a:ext cx="3263901" cy="7620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4400" u="sng">
                <a:solidFill>
                  <a:srgbClr val="00FF00"/>
                </a:solidFill>
                <a:latin typeface="Times New Roman" panose="02020603050405020304" pitchFamily="18" charset="0"/>
                <a:ea typeface="Gulim" panose="020B0600000101010101" pitchFamily="34" charset="-127"/>
              </a:rPr>
              <a:t>kekal </a:t>
            </a:r>
          </a:p>
        </p:txBody>
      </p:sp>
      <p:sp>
        <p:nvSpPr>
          <p:cNvPr id="262189" name="Text Box 45">
            <a:extLst>
              <a:ext uri="{FF2B5EF4-FFF2-40B4-BE49-F238E27FC236}">
                <a16:creationId xmlns:a16="http://schemas.microsoft.com/office/drawing/2014/main" id="{F602D2A5-21A4-2942-B807-48221714CEA7}"/>
              </a:ext>
            </a:extLst>
          </p:cNvPr>
          <p:cNvSpPr txBox="1">
            <a:spLocks noChangeArrowheads="1"/>
          </p:cNvSpPr>
          <p:nvPr/>
        </p:nvSpPr>
        <p:spPr bwMode="auto">
          <a:xfrm>
            <a:off x="190500" y="3543300"/>
            <a:ext cx="2884488" cy="7620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4400" u="sng">
                <a:solidFill>
                  <a:srgbClr val="00FF00"/>
                </a:solidFill>
                <a:latin typeface="Times New Roman" panose="02020603050405020304" pitchFamily="18" charset="0"/>
                <a:ea typeface="Gulim" panose="020B0600000101010101" pitchFamily="34" charset="-127"/>
              </a:rPr>
              <a:t>harafiah</a:t>
            </a:r>
          </a:p>
        </p:txBody>
      </p:sp>
      <p:sp>
        <p:nvSpPr>
          <p:cNvPr id="262190" name="Text Box 46">
            <a:extLst>
              <a:ext uri="{FF2B5EF4-FFF2-40B4-BE49-F238E27FC236}">
                <a16:creationId xmlns:a16="http://schemas.microsoft.com/office/drawing/2014/main" id="{972B1849-39C3-BA45-A9EF-4DAFE5373931}"/>
              </a:ext>
            </a:extLst>
          </p:cNvPr>
          <p:cNvSpPr txBox="1">
            <a:spLocks noChangeArrowheads="1"/>
          </p:cNvSpPr>
          <p:nvPr/>
        </p:nvSpPr>
        <p:spPr bwMode="auto">
          <a:xfrm>
            <a:off x="231775" y="4222750"/>
            <a:ext cx="4459288" cy="7620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4400" u="sng">
                <a:solidFill>
                  <a:srgbClr val="00FF00"/>
                </a:solidFill>
                <a:latin typeface="Times New Roman" panose="02020603050405020304" pitchFamily="18" charset="0"/>
                <a:ea typeface="Gulim" panose="020B0600000101010101" pitchFamily="34" charset="-127"/>
              </a:rPr>
              <a:t>tidak bersyarat</a:t>
            </a:r>
          </a:p>
        </p:txBody>
      </p:sp>
      <p:sp>
        <p:nvSpPr>
          <p:cNvPr id="262191" name="Rectangle 47">
            <a:extLst>
              <a:ext uri="{FF2B5EF4-FFF2-40B4-BE49-F238E27FC236}">
                <a16:creationId xmlns:a16="http://schemas.microsoft.com/office/drawing/2014/main" id="{6288930E-9F81-CA4C-BE55-864C487509CD}"/>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58</a:t>
            </a:r>
          </a:p>
        </p:txBody>
      </p:sp>
      <p:sp>
        <p:nvSpPr>
          <p:cNvPr id="262192" name="Text Box 48">
            <a:extLst>
              <a:ext uri="{FF2B5EF4-FFF2-40B4-BE49-F238E27FC236}">
                <a16:creationId xmlns:a16="http://schemas.microsoft.com/office/drawing/2014/main" id="{5D4D88E3-4DC8-C84D-A77D-5E6DA32F971C}"/>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900">
                <a:solidFill>
                  <a:srgbClr val="FFFFFF"/>
                </a:solidFill>
                <a:latin typeface="Arial" panose="020B0604020202020204" pitchFamily="34" charset="0"/>
                <a:ea typeface="Gulim" panose="020B0600000101010101" pitchFamily="34" charset="-127"/>
              </a:rPr>
              <a:t>©2006 TBBMI</a:t>
            </a:r>
          </a:p>
        </p:txBody>
      </p:sp>
      <p:sp>
        <p:nvSpPr>
          <p:cNvPr id="262194" name="Text Box 50">
            <a:extLst>
              <a:ext uri="{FF2B5EF4-FFF2-40B4-BE49-F238E27FC236}">
                <a16:creationId xmlns:a16="http://schemas.microsoft.com/office/drawing/2014/main" id="{22EDA6CE-70E8-F14A-BA84-3F495A9F1E69}"/>
              </a:ext>
            </a:extLst>
          </p:cNvPr>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4</a:t>
            </a:r>
          </a:p>
        </p:txBody>
      </p:sp>
      <p:sp>
        <p:nvSpPr>
          <p:cNvPr id="554005" name="Rectangle 21">
            <a:extLst>
              <a:ext uri="{FF2B5EF4-FFF2-40B4-BE49-F238E27FC236}">
                <a16:creationId xmlns:a16="http://schemas.microsoft.com/office/drawing/2014/main" id="{DD34952E-F6DD-8B47-B61B-6FC07EE6BA56}"/>
              </a:ext>
            </a:extLst>
          </p:cNvPr>
          <p:cNvSpPr>
            <a:spLocks noChangeArrowheads="1"/>
          </p:cNvSpPr>
          <p:nvPr/>
        </p:nvSpPr>
        <p:spPr bwMode="auto">
          <a:xfrm>
            <a:off x="7483475" y="6526213"/>
            <a:ext cx="808038"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9.65.05a.</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62174">
                                            <p:txEl>
                                              <p:pRg st="1" end="1"/>
                                            </p:txEl>
                                          </p:spTgt>
                                        </p:tgtEl>
                                        <p:attrNameLst>
                                          <p:attrName>style.visibility</p:attrName>
                                        </p:attrNameLst>
                                      </p:cBhvr>
                                      <p:to>
                                        <p:strVal val="visible"/>
                                      </p:to>
                                    </p:set>
                                    <p:animEffect transition="in" filter="box(out)">
                                      <p:cBhvr>
                                        <p:cTn id="7" dur="500"/>
                                        <p:tgtEl>
                                          <p:spTgt spid="26217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262188"/>
                                        </p:tgtEl>
                                        <p:attrNameLst>
                                          <p:attrName>style.visibility</p:attrName>
                                        </p:attrNameLst>
                                      </p:cBhvr>
                                      <p:to>
                                        <p:strVal val="visible"/>
                                      </p:to>
                                    </p:set>
                                    <p:anim calcmode="lin" valueType="num">
                                      <p:cBhvr>
                                        <p:cTn id="12" dur="500" fill="hold"/>
                                        <p:tgtEl>
                                          <p:spTgt spid="262188"/>
                                        </p:tgtEl>
                                        <p:attrNameLst>
                                          <p:attrName>ppt_w</p:attrName>
                                        </p:attrNameLst>
                                      </p:cBhvr>
                                      <p:tavLst>
                                        <p:tav tm="0">
                                          <p:val>
                                            <p:fltVal val="0"/>
                                          </p:val>
                                        </p:tav>
                                        <p:tav tm="100000">
                                          <p:val>
                                            <p:strVal val="#ppt_w"/>
                                          </p:val>
                                        </p:tav>
                                      </p:tavLst>
                                    </p:anim>
                                    <p:anim calcmode="lin" valueType="num">
                                      <p:cBhvr>
                                        <p:cTn id="13" dur="500" fill="hold"/>
                                        <p:tgtEl>
                                          <p:spTgt spid="262188"/>
                                        </p:tgtEl>
                                        <p:attrNameLst>
                                          <p:attrName>ppt_h</p:attrName>
                                        </p:attrNameLst>
                                      </p:cBhvr>
                                      <p:tavLst>
                                        <p:tav tm="0">
                                          <p:val>
                                            <p:fltVal val="0"/>
                                          </p:val>
                                        </p:tav>
                                        <p:tav tm="100000">
                                          <p:val>
                                            <p:strVal val="#ppt_h"/>
                                          </p:val>
                                        </p:tav>
                                      </p:tavLst>
                                    </p:anim>
                                    <p:anim calcmode="lin" valueType="num">
                                      <p:cBhvr>
                                        <p:cTn id="14" dur="500" fill="hold"/>
                                        <p:tgtEl>
                                          <p:spTgt spid="262188"/>
                                        </p:tgtEl>
                                        <p:attrNameLst>
                                          <p:attrName>ppt_x</p:attrName>
                                        </p:attrNameLst>
                                      </p:cBhvr>
                                      <p:tavLst>
                                        <p:tav tm="0">
                                          <p:val>
                                            <p:fltVal val="0.5"/>
                                          </p:val>
                                        </p:tav>
                                        <p:tav tm="100000">
                                          <p:val>
                                            <p:strVal val="#ppt_x"/>
                                          </p:val>
                                        </p:tav>
                                      </p:tavLst>
                                    </p:anim>
                                    <p:anim calcmode="lin" valueType="num">
                                      <p:cBhvr>
                                        <p:cTn id="15" dur="500" fill="hold"/>
                                        <p:tgtEl>
                                          <p:spTgt spid="262188"/>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262189"/>
                                        </p:tgtEl>
                                        <p:attrNameLst>
                                          <p:attrName>style.visibility</p:attrName>
                                        </p:attrNameLst>
                                      </p:cBhvr>
                                      <p:to>
                                        <p:strVal val="visible"/>
                                      </p:to>
                                    </p:set>
                                    <p:anim calcmode="lin" valueType="num">
                                      <p:cBhvr>
                                        <p:cTn id="20" dur="500" fill="hold"/>
                                        <p:tgtEl>
                                          <p:spTgt spid="262189"/>
                                        </p:tgtEl>
                                        <p:attrNameLst>
                                          <p:attrName>ppt_w</p:attrName>
                                        </p:attrNameLst>
                                      </p:cBhvr>
                                      <p:tavLst>
                                        <p:tav tm="0">
                                          <p:val>
                                            <p:fltVal val="0"/>
                                          </p:val>
                                        </p:tav>
                                        <p:tav tm="100000">
                                          <p:val>
                                            <p:strVal val="#ppt_w"/>
                                          </p:val>
                                        </p:tav>
                                      </p:tavLst>
                                    </p:anim>
                                    <p:anim calcmode="lin" valueType="num">
                                      <p:cBhvr>
                                        <p:cTn id="21" dur="500" fill="hold"/>
                                        <p:tgtEl>
                                          <p:spTgt spid="262189"/>
                                        </p:tgtEl>
                                        <p:attrNameLst>
                                          <p:attrName>ppt_h</p:attrName>
                                        </p:attrNameLst>
                                      </p:cBhvr>
                                      <p:tavLst>
                                        <p:tav tm="0">
                                          <p:val>
                                            <p:fltVal val="0"/>
                                          </p:val>
                                        </p:tav>
                                        <p:tav tm="100000">
                                          <p:val>
                                            <p:strVal val="#ppt_h"/>
                                          </p:val>
                                        </p:tav>
                                      </p:tavLst>
                                    </p:anim>
                                    <p:anim calcmode="lin" valueType="num">
                                      <p:cBhvr>
                                        <p:cTn id="22" dur="500" fill="hold"/>
                                        <p:tgtEl>
                                          <p:spTgt spid="262189"/>
                                        </p:tgtEl>
                                        <p:attrNameLst>
                                          <p:attrName>ppt_x</p:attrName>
                                        </p:attrNameLst>
                                      </p:cBhvr>
                                      <p:tavLst>
                                        <p:tav tm="0">
                                          <p:val>
                                            <p:fltVal val="0.5"/>
                                          </p:val>
                                        </p:tav>
                                        <p:tav tm="100000">
                                          <p:val>
                                            <p:strVal val="#ppt_x"/>
                                          </p:val>
                                        </p:tav>
                                      </p:tavLst>
                                    </p:anim>
                                    <p:anim calcmode="lin" valueType="num">
                                      <p:cBhvr>
                                        <p:cTn id="23" dur="500" fill="hold"/>
                                        <p:tgtEl>
                                          <p:spTgt spid="262189"/>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62190"/>
                                        </p:tgtEl>
                                        <p:attrNameLst>
                                          <p:attrName>style.visibility</p:attrName>
                                        </p:attrNameLst>
                                      </p:cBhvr>
                                      <p:to>
                                        <p:strVal val="visible"/>
                                      </p:to>
                                    </p:set>
                                    <p:anim calcmode="lin" valueType="num">
                                      <p:cBhvr>
                                        <p:cTn id="28" dur="500" fill="hold"/>
                                        <p:tgtEl>
                                          <p:spTgt spid="262190"/>
                                        </p:tgtEl>
                                        <p:attrNameLst>
                                          <p:attrName>ppt_w</p:attrName>
                                        </p:attrNameLst>
                                      </p:cBhvr>
                                      <p:tavLst>
                                        <p:tav tm="0">
                                          <p:val>
                                            <p:fltVal val="0"/>
                                          </p:val>
                                        </p:tav>
                                        <p:tav tm="100000">
                                          <p:val>
                                            <p:strVal val="#ppt_w"/>
                                          </p:val>
                                        </p:tav>
                                      </p:tavLst>
                                    </p:anim>
                                    <p:anim calcmode="lin" valueType="num">
                                      <p:cBhvr>
                                        <p:cTn id="29" dur="500" fill="hold"/>
                                        <p:tgtEl>
                                          <p:spTgt spid="262190"/>
                                        </p:tgtEl>
                                        <p:attrNameLst>
                                          <p:attrName>ppt_h</p:attrName>
                                        </p:attrNameLst>
                                      </p:cBhvr>
                                      <p:tavLst>
                                        <p:tav tm="0">
                                          <p:val>
                                            <p:fltVal val="0"/>
                                          </p:val>
                                        </p:tav>
                                        <p:tav tm="100000">
                                          <p:val>
                                            <p:strVal val="#ppt_h"/>
                                          </p:val>
                                        </p:tav>
                                      </p:tavLst>
                                    </p:anim>
                                    <p:anim calcmode="lin" valueType="num">
                                      <p:cBhvr>
                                        <p:cTn id="30" dur="500" fill="hold"/>
                                        <p:tgtEl>
                                          <p:spTgt spid="262190"/>
                                        </p:tgtEl>
                                        <p:attrNameLst>
                                          <p:attrName>ppt_x</p:attrName>
                                        </p:attrNameLst>
                                      </p:cBhvr>
                                      <p:tavLst>
                                        <p:tav tm="0">
                                          <p:val>
                                            <p:fltVal val="0.5"/>
                                          </p:val>
                                        </p:tav>
                                        <p:tav tm="100000">
                                          <p:val>
                                            <p:strVal val="#ppt_x"/>
                                          </p:val>
                                        </p:tav>
                                      </p:tavLst>
                                    </p:anim>
                                    <p:anim calcmode="lin" valueType="num">
                                      <p:cBhvr>
                                        <p:cTn id="31" dur="500" fill="hold"/>
                                        <p:tgtEl>
                                          <p:spTgt spid="26219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74" grpId="0" build="p" autoUpdateAnimBg="0"/>
      <p:bldP spid="262188" grpId="0" autoUpdateAnimBg="0"/>
      <p:bldP spid="262189" grpId="0" autoUpdateAnimBg="0"/>
      <p:bldP spid="262190"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7" name="AutoShape 11">
            <a:extLst>
              <a:ext uri="{FF2B5EF4-FFF2-40B4-BE49-F238E27FC236}">
                <a16:creationId xmlns:a16="http://schemas.microsoft.com/office/drawing/2014/main" id="{00E612A8-05E0-EF44-BFF6-4B9DE6393B65}"/>
              </a:ext>
            </a:extLst>
          </p:cNvPr>
          <p:cNvSpPr>
            <a:spLocks noChangeArrowheads="1"/>
          </p:cNvSpPr>
          <p:nvPr/>
        </p:nvSpPr>
        <p:spPr bwMode="auto">
          <a:xfrm>
            <a:off x="323850" y="328613"/>
            <a:ext cx="8582025" cy="6216650"/>
          </a:xfrm>
          <a:prstGeom prst="triangle">
            <a:avLst>
              <a:gd name="adj" fmla="val 50000"/>
            </a:avLst>
          </a:prstGeom>
          <a:gradFill rotWithShape="0">
            <a:gsLst>
              <a:gs pos="0">
                <a:srgbClr val="080D94">
                  <a:gamma/>
                  <a:tint val="56078"/>
                  <a:invGamma/>
                </a:srgbClr>
              </a:gs>
              <a:gs pos="100000">
                <a:srgbClr val="080D94"/>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59" name="Rectangle 3">
            <a:extLst>
              <a:ext uri="{FF2B5EF4-FFF2-40B4-BE49-F238E27FC236}">
                <a16:creationId xmlns:a16="http://schemas.microsoft.com/office/drawing/2014/main" id="{B50C23F9-7777-2142-992D-E294BDBFE4E0}"/>
              </a:ext>
            </a:extLst>
          </p:cNvPr>
          <p:cNvSpPr>
            <a:spLocks noChangeArrowheads="1"/>
          </p:cNvSpPr>
          <p:nvPr/>
        </p:nvSpPr>
        <p:spPr bwMode="auto">
          <a:xfrm>
            <a:off x="849313" y="793750"/>
            <a:ext cx="7550150" cy="15525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4800">
                <a:solidFill>
                  <a:schemeClr val="folHlink"/>
                </a:solidFill>
                <a:latin typeface="Helvetica" pitchFamily="2" charset="0"/>
                <a:ea typeface="Gulim" panose="020B0600000101010101" pitchFamily="34" charset="-127"/>
              </a:rPr>
              <a:t>Dan akhirnya…Sebuah puncak!</a:t>
            </a:r>
          </a:p>
        </p:txBody>
      </p:sp>
      <p:sp>
        <p:nvSpPr>
          <p:cNvPr id="45063" name="Text Box 7">
            <a:extLst>
              <a:ext uri="{FF2B5EF4-FFF2-40B4-BE49-F238E27FC236}">
                <a16:creationId xmlns:a16="http://schemas.microsoft.com/office/drawing/2014/main" id="{EE2EAE1B-2ED9-3145-A5F8-D73FB8C6ABC8}"/>
              </a:ext>
            </a:extLst>
          </p:cNvPr>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a typeface="Gulim" panose="020B0600000101010101" pitchFamily="34" charset="-127"/>
            </a:endParaRPr>
          </a:p>
        </p:txBody>
      </p:sp>
      <p:sp>
        <p:nvSpPr>
          <p:cNvPr id="45070" name="Rectangle 14">
            <a:extLst>
              <a:ext uri="{FF2B5EF4-FFF2-40B4-BE49-F238E27FC236}">
                <a16:creationId xmlns:a16="http://schemas.microsoft.com/office/drawing/2014/main" id="{D48BD280-4381-1B46-9744-C64A51A54EC4}"/>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59</a:t>
            </a:r>
          </a:p>
        </p:txBody>
      </p:sp>
      <p:sp>
        <p:nvSpPr>
          <p:cNvPr id="45071" name="Text Box 15">
            <a:extLst>
              <a:ext uri="{FF2B5EF4-FFF2-40B4-BE49-F238E27FC236}">
                <a16:creationId xmlns:a16="http://schemas.microsoft.com/office/drawing/2014/main" id="{17193EEB-DAB8-3A44-8EC3-F1039B6DB61E}"/>
              </a:ext>
            </a:extLst>
          </p:cNvPr>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3</a:t>
            </a:r>
          </a:p>
        </p:txBody>
      </p:sp>
      <p:sp>
        <p:nvSpPr>
          <p:cNvPr id="45058" name="Rectangle 2">
            <a:extLst>
              <a:ext uri="{FF2B5EF4-FFF2-40B4-BE49-F238E27FC236}">
                <a16:creationId xmlns:a16="http://schemas.microsoft.com/office/drawing/2014/main" id="{C9A2D219-C3FE-194C-97C1-9F956E1F0953}"/>
              </a:ext>
            </a:extLst>
          </p:cNvPr>
          <p:cNvSpPr>
            <a:spLocks noChangeArrowheads="1"/>
          </p:cNvSpPr>
          <p:nvPr/>
        </p:nvSpPr>
        <p:spPr bwMode="auto">
          <a:xfrm>
            <a:off x="577850" y="1790700"/>
            <a:ext cx="7102475" cy="43561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endParaRPr lang="ko-KR" altLang="en-US" sz="4000" i="1">
              <a:latin typeface="Helvetica" pitchFamily="2" charset="0"/>
              <a:ea typeface="Gulim" panose="020B0600000101010101" pitchFamily="34" charset="-127"/>
            </a:endParaRPr>
          </a:p>
          <a:p>
            <a:pPr algn="ctr">
              <a:spcBef>
                <a:spcPct val="50000"/>
              </a:spcBef>
            </a:pPr>
            <a:r>
              <a:rPr lang="en-US" altLang="ko-KR" sz="4000" i="1">
                <a:latin typeface="Helvetica" pitchFamily="2" charset="0"/>
                <a:ea typeface="Gulim" panose="020B0600000101010101" pitchFamily="34" charset="-127"/>
              </a:rPr>
              <a:t>Abraham percaya kepada Tuhan , dan dia [Tuhan] memperhitungkannya  sebagai </a:t>
            </a:r>
            <a:r>
              <a:rPr lang="en-US" altLang="ko-KR" sz="4000" i="1">
                <a:solidFill>
                  <a:schemeClr val="folHlink"/>
                </a:solidFill>
                <a:latin typeface="Helvetica" pitchFamily="2" charset="0"/>
                <a:ea typeface="Gulim" panose="020B0600000101010101" pitchFamily="34" charset="-127"/>
              </a:rPr>
              <a:t>kebenaran.</a:t>
            </a:r>
            <a:r>
              <a:rPr lang="en-US" altLang="ko-KR" sz="4000" i="1">
                <a:latin typeface="Helvetica" pitchFamily="2" charset="0"/>
                <a:ea typeface="Gulim" panose="020B0600000101010101" pitchFamily="34" charset="-127"/>
              </a:rPr>
              <a:t>  </a:t>
            </a:r>
          </a:p>
          <a:p>
            <a:pPr algn="r">
              <a:spcBef>
                <a:spcPct val="50000"/>
              </a:spcBef>
            </a:pPr>
            <a:r>
              <a:rPr lang="en-US" altLang="ko-KR" sz="4000" i="1">
                <a:latin typeface="Helvetica" pitchFamily="2" charset="0"/>
                <a:ea typeface="Gulim" panose="020B0600000101010101" pitchFamily="34" charset="-127"/>
              </a:rPr>
              <a:t>Kejadian 15:6  </a:t>
            </a:r>
          </a:p>
        </p:txBody>
      </p:sp>
      <p:sp>
        <p:nvSpPr>
          <p:cNvPr id="45072" name="AutoShape 16">
            <a:extLst>
              <a:ext uri="{FF2B5EF4-FFF2-40B4-BE49-F238E27FC236}">
                <a16:creationId xmlns:a16="http://schemas.microsoft.com/office/drawing/2014/main" id="{CB74A5BC-67EF-3A48-9220-91B3A33FA720}"/>
              </a:ext>
            </a:extLst>
          </p:cNvPr>
          <p:cNvSpPr>
            <a:spLocks noChangeArrowheads="1"/>
          </p:cNvSpPr>
          <p:nvPr/>
        </p:nvSpPr>
        <p:spPr bwMode="auto">
          <a:xfrm>
            <a:off x="4098925" y="3317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74" name="AutoShape 18">
            <a:extLst>
              <a:ext uri="{FF2B5EF4-FFF2-40B4-BE49-F238E27FC236}">
                <a16:creationId xmlns:a16="http://schemas.microsoft.com/office/drawing/2014/main" id="{8315DB1F-5147-B44B-A17E-4924881448F9}"/>
              </a:ext>
            </a:extLst>
          </p:cNvPr>
          <p:cNvSpPr>
            <a:spLocks noChangeArrowheads="1"/>
          </p:cNvSpPr>
          <p:nvPr/>
        </p:nvSpPr>
        <p:spPr bwMode="auto">
          <a:xfrm>
            <a:off x="3668713" y="4578350"/>
            <a:ext cx="2868612" cy="635000"/>
          </a:xfrm>
          <a:prstGeom prst="roundRect">
            <a:avLst>
              <a:gd name="adj" fmla="val 16667"/>
            </a:avLst>
          </a:prstGeom>
          <a:noFill/>
          <a:ln w="57150">
            <a:solidFill>
              <a:srgbClr val="EF1F1D"/>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5075" name="AutoShape 19">
            <a:extLst>
              <a:ext uri="{FF2B5EF4-FFF2-40B4-BE49-F238E27FC236}">
                <a16:creationId xmlns:a16="http://schemas.microsoft.com/office/drawing/2014/main" id="{94E202F7-C4F1-C942-AE40-81CA70F67063}"/>
              </a:ext>
            </a:extLst>
          </p:cNvPr>
          <p:cNvSpPr>
            <a:spLocks noChangeArrowheads="1"/>
          </p:cNvSpPr>
          <p:nvPr/>
        </p:nvSpPr>
        <p:spPr bwMode="auto">
          <a:xfrm>
            <a:off x="4092575" y="5489575"/>
            <a:ext cx="3770313" cy="661988"/>
          </a:xfrm>
          <a:prstGeom prst="roundRect">
            <a:avLst>
              <a:gd name="adj" fmla="val 16667"/>
            </a:avLst>
          </a:prstGeom>
          <a:noFill/>
          <a:ln w="57150">
            <a:solidFill>
              <a:srgbClr val="EF1F1D"/>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5067"/>
                                        </p:tgtEl>
                                        <p:attrNameLst>
                                          <p:attrName>style.visibility</p:attrName>
                                        </p:attrNameLst>
                                      </p:cBhvr>
                                      <p:to>
                                        <p:strVal val="visible"/>
                                      </p:to>
                                    </p:set>
                                    <p:animEffect transition="in" filter="dissolve">
                                      <p:cBhvr>
                                        <p:cTn id="7" dur="500"/>
                                        <p:tgtEl>
                                          <p:spTgt spid="4506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5072"/>
                                        </p:tgtEl>
                                        <p:attrNameLst>
                                          <p:attrName>style.visibility</p:attrName>
                                        </p:attrNameLst>
                                      </p:cBhvr>
                                      <p:to>
                                        <p:strVal val="visible"/>
                                      </p:to>
                                    </p:set>
                                    <p:animEffect transition="in" filter="dissolve">
                                      <p:cBhvr>
                                        <p:cTn id="11" dur="500"/>
                                        <p:tgtEl>
                                          <p:spTgt spid="4507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5058"/>
                                        </p:tgtEl>
                                        <p:attrNameLst>
                                          <p:attrName>style.visibility</p:attrName>
                                        </p:attrNameLst>
                                      </p:cBhvr>
                                      <p:to>
                                        <p:strVal val="visible"/>
                                      </p:to>
                                    </p:set>
                                    <p:animEffect transition="in" filter="dissolve">
                                      <p:cBhvr>
                                        <p:cTn id="16" dur="500"/>
                                        <p:tgtEl>
                                          <p:spTgt spid="4505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45074"/>
                                        </p:tgtEl>
                                        <p:attrNameLst>
                                          <p:attrName>style.visibility</p:attrName>
                                        </p:attrNameLst>
                                      </p:cBhvr>
                                      <p:to>
                                        <p:strVal val="visible"/>
                                      </p:to>
                                    </p:set>
                                    <p:animEffect transition="in" filter="dissolve">
                                      <p:cBhvr>
                                        <p:cTn id="21" dur="500"/>
                                        <p:tgtEl>
                                          <p:spTgt spid="4507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45075"/>
                                        </p:tgtEl>
                                        <p:attrNameLst>
                                          <p:attrName>style.visibility</p:attrName>
                                        </p:attrNameLst>
                                      </p:cBhvr>
                                      <p:to>
                                        <p:strVal val="visible"/>
                                      </p:to>
                                    </p:set>
                                    <p:animEffect transition="in" filter="dissolve">
                                      <p:cBhvr>
                                        <p:cTn id="26" dur="500"/>
                                        <p:tgtEl>
                                          <p:spTgt spid="45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801" name="Picture 97" descr="Sinai view2">
            <a:extLst>
              <a:ext uri="{FF2B5EF4-FFF2-40B4-BE49-F238E27FC236}">
                <a16:creationId xmlns:a16="http://schemas.microsoft.com/office/drawing/2014/main" id="{94132D8C-77C5-6645-85E7-E31A32E45B7B}"/>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802" name="Rectangle 98">
            <a:extLst>
              <a:ext uri="{FF2B5EF4-FFF2-40B4-BE49-F238E27FC236}">
                <a16:creationId xmlns:a16="http://schemas.microsoft.com/office/drawing/2014/main" id="{A7BC8F82-2E87-924F-B579-F9C781B31396}"/>
              </a:ext>
            </a:extLst>
          </p:cNvPr>
          <p:cNvSpPr>
            <a:spLocks noChangeArrowheads="1"/>
          </p:cNvSpPr>
          <p:nvPr/>
        </p:nvSpPr>
        <p:spPr bwMode="auto">
          <a:xfrm>
            <a:off x="-25400" y="0"/>
            <a:ext cx="9169400" cy="68580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0707" name="Rectangle 3">
            <a:extLst>
              <a:ext uri="{FF2B5EF4-FFF2-40B4-BE49-F238E27FC236}">
                <a16:creationId xmlns:a16="http://schemas.microsoft.com/office/drawing/2014/main" id="{0A5E9D62-9D4A-824D-AD7B-EABAFFDAE3AB}"/>
              </a:ext>
            </a:extLst>
          </p:cNvPr>
          <p:cNvSpPr>
            <a:spLocks noChangeArrowheads="1"/>
          </p:cNvSpPr>
          <p:nvPr/>
        </p:nvSpPr>
        <p:spPr bwMode="auto">
          <a:xfrm>
            <a:off x="4130675" y="38100"/>
            <a:ext cx="806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0708" name="Rectangle 4">
            <a:extLst>
              <a:ext uri="{FF2B5EF4-FFF2-40B4-BE49-F238E27FC236}">
                <a16:creationId xmlns:a16="http://schemas.microsoft.com/office/drawing/2014/main" id="{03A0D1E0-8E2B-9040-95AE-CCB02F7BA87A}"/>
              </a:ext>
            </a:extLst>
          </p:cNvPr>
          <p:cNvSpPr>
            <a:spLocks noChangeArrowheads="1"/>
          </p:cNvSpPr>
          <p:nvPr/>
        </p:nvSpPr>
        <p:spPr bwMode="auto">
          <a:xfrm>
            <a:off x="2206625" y="290513"/>
            <a:ext cx="4708525" cy="6381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1800" i="1">
                <a:solidFill>
                  <a:schemeClr val="folHlink"/>
                </a:solidFill>
                <a:latin typeface="Helvetica" pitchFamily="2" charset="0"/>
                <a:ea typeface="Gulim" panose="020B0600000101010101" pitchFamily="34" charset="-127"/>
              </a:rPr>
              <a:t>PERJANJIAN KHUSUS ALLAH DENGAN  MUSA</a:t>
            </a:r>
          </a:p>
        </p:txBody>
      </p:sp>
      <p:sp>
        <p:nvSpPr>
          <p:cNvPr id="200709" name="Rectangle 5">
            <a:extLst>
              <a:ext uri="{FF2B5EF4-FFF2-40B4-BE49-F238E27FC236}">
                <a16:creationId xmlns:a16="http://schemas.microsoft.com/office/drawing/2014/main" id="{48EC96B1-6B6E-4645-B6BD-091FA2C4DB98}"/>
              </a:ext>
            </a:extLst>
          </p:cNvPr>
          <p:cNvSpPr>
            <a:spLocks noChangeArrowheads="1"/>
          </p:cNvSpPr>
          <p:nvPr/>
        </p:nvSpPr>
        <p:spPr bwMode="auto">
          <a:xfrm>
            <a:off x="669925" y="3003550"/>
            <a:ext cx="7802563" cy="758825"/>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ko-KR" altLang="en-US" sz="4400">
                <a:solidFill>
                  <a:schemeClr val="folHlink"/>
                </a:solidFill>
                <a:latin typeface="Helvetica" pitchFamily="2" charset="0"/>
                <a:ea typeface="Gulim" panose="020B0600000101010101" pitchFamily="34" charset="-127"/>
              </a:rPr>
              <a:t>“</a:t>
            </a:r>
            <a:r>
              <a:rPr lang="en-US" altLang="ko-KR" sz="4400">
                <a:solidFill>
                  <a:schemeClr val="folHlink"/>
                </a:solidFill>
                <a:latin typeface="Helvetica" pitchFamily="2" charset="0"/>
                <a:ea typeface="Gulim" panose="020B0600000101010101" pitchFamily="34" charset="-127"/>
              </a:rPr>
              <a:t>PERJANJIAN MUSA”</a:t>
            </a:r>
          </a:p>
        </p:txBody>
      </p:sp>
      <p:sp>
        <p:nvSpPr>
          <p:cNvPr id="200710" name="Rectangle 6">
            <a:extLst>
              <a:ext uri="{FF2B5EF4-FFF2-40B4-BE49-F238E27FC236}">
                <a16:creationId xmlns:a16="http://schemas.microsoft.com/office/drawing/2014/main" id="{21A66726-CEA1-D645-B041-641B006239C9}"/>
              </a:ext>
            </a:extLst>
          </p:cNvPr>
          <p:cNvSpPr>
            <a:spLocks noChangeArrowheads="1"/>
          </p:cNvSpPr>
          <p:nvPr/>
        </p:nvSpPr>
        <p:spPr bwMode="auto">
          <a:xfrm>
            <a:off x="2551113" y="1290638"/>
            <a:ext cx="4667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latin typeface="Helvetica" pitchFamily="2" charset="0"/>
                <a:ea typeface="Gulim" panose="020B0600000101010101" pitchFamily="34" charset="-127"/>
              </a:rPr>
              <a:t>         </a:t>
            </a:r>
          </a:p>
        </p:txBody>
      </p:sp>
      <p:sp>
        <p:nvSpPr>
          <p:cNvPr id="200711" name="Rectangle 7">
            <a:extLst>
              <a:ext uri="{FF2B5EF4-FFF2-40B4-BE49-F238E27FC236}">
                <a16:creationId xmlns:a16="http://schemas.microsoft.com/office/drawing/2014/main" id="{FCC0ED73-8CD8-2B48-8DB0-C8FB0325B10F}"/>
              </a:ext>
            </a:extLst>
          </p:cNvPr>
          <p:cNvSpPr>
            <a:spLocks noChangeArrowheads="1"/>
          </p:cNvSpPr>
          <p:nvPr/>
        </p:nvSpPr>
        <p:spPr bwMode="auto">
          <a:xfrm>
            <a:off x="2843213" y="1301750"/>
            <a:ext cx="3810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a:latin typeface="Helvetica" pitchFamily="2" charset="0"/>
                <a:ea typeface="Gulim" panose="020B0600000101010101" pitchFamily="34" charset="-127"/>
              </a:rPr>
              <a:t>       </a:t>
            </a:r>
          </a:p>
        </p:txBody>
      </p:sp>
      <p:sp>
        <p:nvSpPr>
          <p:cNvPr id="200712" name="Rectangle 8">
            <a:extLst>
              <a:ext uri="{FF2B5EF4-FFF2-40B4-BE49-F238E27FC236}">
                <a16:creationId xmlns:a16="http://schemas.microsoft.com/office/drawing/2014/main" id="{A1801783-3CFE-464D-84D3-0641CC127A3D}"/>
              </a:ext>
            </a:extLst>
          </p:cNvPr>
          <p:cNvSpPr>
            <a:spLocks noChangeArrowheads="1"/>
          </p:cNvSpPr>
          <p:nvPr/>
        </p:nvSpPr>
        <p:spPr bwMode="auto">
          <a:xfrm>
            <a:off x="3033713" y="1301750"/>
            <a:ext cx="3810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i="1">
                <a:latin typeface="Helvetica" pitchFamily="2" charset="0"/>
                <a:ea typeface="Gulim" panose="020B0600000101010101" pitchFamily="34" charset="-127"/>
              </a:rPr>
              <a:t>       </a:t>
            </a:r>
          </a:p>
        </p:txBody>
      </p:sp>
      <p:sp>
        <p:nvSpPr>
          <p:cNvPr id="200713" name="Rectangle 9">
            <a:extLst>
              <a:ext uri="{FF2B5EF4-FFF2-40B4-BE49-F238E27FC236}">
                <a16:creationId xmlns:a16="http://schemas.microsoft.com/office/drawing/2014/main" id="{497455A9-EA05-194E-8DA1-0934A6A963E9}"/>
              </a:ext>
            </a:extLst>
          </p:cNvPr>
          <p:cNvSpPr>
            <a:spLocks noChangeArrowheads="1"/>
          </p:cNvSpPr>
          <p:nvPr/>
        </p:nvSpPr>
        <p:spPr bwMode="auto">
          <a:xfrm>
            <a:off x="2822575" y="1555750"/>
            <a:ext cx="3500438" cy="69850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ko-KR" altLang="en-US" sz="2000">
                <a:latin typeface="Helvetica" pitchFamily="2" charset="0"/>
                <a:ea typeface="Gulim" panose="020B0600000101010101" pitchFamily="34" charset="-127"/>
              </a:rPr>
              <a:t> </a:t>
            </a:r>
            <a:r>
              <a:rPr lang="en-US" altLang="ko-KR" sz="2000">
                <a:latin typeface="Helvetica" pitchFamily="2" charset="0"/>
                <a:ea typeface="Gulim" panose="020B0600000101010101" pitchFamily="34" charset="-127"/>
              </a:rPr>
              <a:t>DARI PERJANJIAN LAMA  </a:t>
            </a:r>
          </a:p>
          <a:p>
            <a:pPr algn="ctr"/>
            <a:r>
              <a:rPr lang="en-US" altLang="ko-KR" sz="2000">
                <a:latin typeface="Helvetica" pitchFamily="2" charset="0"/>
                <a:ea typeface="Gulim" panose="020B0600000101010101" pitchFamily="34" charset="-127"/>
              </a:rPr>
              <a:t>KITAB KELUARAN:</a:t>
            </a:r>
          </a:p>
        </p:txBody>
      </p:sp>
      <p:sp>
        <p:nvSpPr>
          <p:cNvPr id="200715" name="Rectangle 11">
            <a:extLst>
              <a:ext uri="{FF2B5EF4-FFF2-40B4-BE49-F238E27FC236}">
                <a16:creationId xmlns:a16="http://schemas.microsoft.com/office/drawing/2014/main" id="{19794979-9C94-E44F-8207-73D823620A1F}"/>
              </a:ext>
            </a:extLst>
          </p:cNvPr>
          <p:cNvSpPr>
            <a:spLocks noChangeArrowheads="1"/>
          </p:cNvSpPr>
          <p:nvPr/>
        </p:nvSpPr>
        <p:spPr bwMode="auto">
          <a:xfrm>
            <a:off x="2551113" y="1768475"/>
            <a:ext cx="9048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100" i="1">
                <a:latin typeface="Helvetica" pitchFamily="2" charset="0"/>
                <a:ea typeface="Gulim" panose="020B0600000101010101" pitchFamily="34" charset="-127"/>
              </a:rPr>
              <a:t>                   </a:t>
            </a:r>
          </a:p>
        </p:txBody>
      </p:sp>
      <p:sp>
        <p:nvSpPr>
          <p:cNvPr id="200751" name="Rectangle 47">
            <a:extLst>
              <a:ext uri="{FF2B5EF4-FFF2-40B4-BE49-F238E27FC236}">
                <a16:creationId xmlns:a16="http://schemas.microsoft.com/office/drawing/2014/main" id="{A83D2570-C13C-244D-A8F7-DE724296F7D1}"/>
              </a:ext>
            </a:extLst>
          </p:cNvPr>
          <p:cNvSpPr>
            <a:spLocks noChangeArrowheads="1"/>
          </p:cNvSpPr>
          <p:nvPr/>
        </p:nvSpPr>
        <p:spPr bwMode="auto">
          <a:xfrm>
            <a:off x="3084513" y="674688"/>
            <a:ext cx="9382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400">
                <a:latin typeface="Helvetica" pitchFamily="2" charset="0"/>
                <a:ea typeface="Gulim" panose="020B0600000101010101" pitchFamily="34" charset="-127"/>
              </a:rPr>
              <a:t>         </a:t>
            </a:r>
          </a:p>
        </p:txBody>
      </p:sp>
      <p:sp>
        <p:nvSpPr>
          <p:cNvPr id="200753" name="Rectangle 49">
            <a:extLst>
              <a:ext uri="{FF2B5EF4-FFF2-40B4-BE49-F238E27FC236}">
                <a16:creationId xmlns:a16="http://schemas.microsoft.com/office/drawing/2014/main" id="{43ED4F9C-04D4-9647-8962-58461FE53356}"/>
              </a:ext>
            </a:extLst>
          </p:cNvPr>
          <p:cNvSpPr>
            <a:spLocks noChangeArrowheads="1"/>
          </p:cNvSpPr>
          <p:nvPr/>
        </p:nvSpPr>
        <p:spPr bwMode="auto">
          <a:xfrm>
            <a:off x="3084513" y="1054100"/>
            <a:ext cx="395287"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200">
                <a:latin typeface="Helvetica" pitchFamily="2" charset="0"/>
                <a:ea typeface="Gulim" panose="020B0600000101010101" pitchFamily="34" charset="-127"/>
              </a:rPr>
              <a:t>     </a:t>
            </a:r>
          </a:p>
        </p:txBody>
      </p:sp>
      <p:sp>
        <p:nvSpPr>
          <p:cNvPr id="200754" name="Rectangle 50">
            <a:extLst>
              <a:ext uri="{FF2B5EF4-FFF2-40B4-BE49-F238E27FC236}">
                <a16:creationId xmlns:a16="http://schemas.microsoft.com/office/drawing/2014/main" id="{D62C542B-7EA2-0440-A0E3-76FEE49E4DBE}"/>
              </a:ext>
            </a:extLst>
          </p:cNvPr>
          <p:cNvSpPr>
            <a:spLocks noChangeArrowheads="1"/>
          </p:cNvSpPr>
          <p:nvPr/>
        </p:nvSpPr>
        <p:spPr bwMode="auto">
          <a:xfrm>
            <a:off x="3300413" y="1063625"/>
            <a:ext cx="2190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100">
                <a:latin typeface="Helvetica" pitchFamily="2" charset="0"/>
                <a:ea typeface="Gulim" panose="020B0600000101010101" pitchFamily="34" charset="-127"/>
              </a:rPr>
              <a:t> </a:t>
            </a:r>
          </a:p>
        </p:txBody>
      </p:sp>
      <p:sp>
        <p:nvSpPr>
          <p:cNvPr id="200755" name="Rectangle 51">
            <a:extLst>
              <a:ext uri="{FF2B5EF4-FFF2-40B4-BE49-F238E27FC236}">
                <a16:creationId xmlns:a16="http://schemas.microsoft.com/office/drawing/2014/main" id="{2F351ADF-6D83-DD45-85A6-D4D7E8E6E1C1}"/>
              </a:ext>
            </a:extLst>
          </p:cNvPr>
          <p:cNvSpPr>
            <a:spLocks noChangeArrowheads="1"/>
          </p:cNvSpPr>
          <p:nvPr/>
        </p:nvSpPr>
        <p:spPr bwMode="auto">
          <a:xfrm>
            <a:off x="4587875" y="996950"/>
            <a:ext cx="100647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0775" name="Rectangle 71">
            <a:extLst>
              <a:ext uri="{FF2B5EF4-FFF2-40B4-BE49-F238E27FC236}">
                <a16:creationId xmlns:a16="http://schemas.microsoft.com/office/drawing/2014/main" id="{B084582B-F239-B54D-83DC-34ABFE5B32EC}"/>
              </a:ext>
            </a:extLst>
          </p:cNvPr>
          <p:cNvSpPr>
            <a:spLocks noChangeArrowheads="1"/>
          </p:cNvSpPr>
          <p:nvPr/>
        </p:nvSpPr>
        <p:spPr bwMode="auto">
          <a:xfrm>
            <a:off x="1377950" y="4552950"/>
            <a:ext cx="6388100" cy="1187450"/>
          </a:xfrm>
          <a:prstGeom prst="rect">
            <a:avLst/>
          </a:prstGeom>
          <a:noFill/>
          <a:ln>
            <a:noFill/>
          </a:ln>
          <a:effectLst>
            <a:outerShdw dist="143684"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ko-KR" altLang="en-US" sz="3600">
                <a:solidFill>
                  <a:srgbClr val="00FF00"/>
                </a:solidFill>
                <a:latin typeface="Helvetica" pitchFamily="2" charset="0"/>
                <a:ea typeface="Gulim" panose="020B0600000101010101" pitchFamily="34" charset="-127"/>
              </a:rPr>
              <a:t> </a:t>
            </a:r>
            <a:r>
              <a:rPr lang="en-US" altLang="ko-KR" sz="3600">
                <a:solidFill>
                  <a:srgbClr val="00FF00"/>
                </a:solidFill>
                <a:latin typeface="Helvetica" pitchFamily="2" charset="0"/>
                <a:ea typeface="Gulim" panose="020B0600000101010101" pitchFamily="34" charset="-127"/>
              </a:rPr>
              <a:t>BAGAIMANA DENGAN PENYUSUNANNYA?</a:t>
            </a:r>
            <a:endParaRPr lang="en-US" altLang="ko-KR" sz="3600">
              <a:latin typeface="Helvetica" pitchFamily="2" charset="0"/>
              <a:ea typeface="Gulim" panose="020B0600000101010101" pitchFamily="34" charset="-127"/>
            </a:endParaRPr>
          </a:p>
        </p:txBody>
      </p:sp>
      <p:grpSp>
        <p:nvGrpSpPr>
          <p:cNvPr id="200792" name="Group 88">
            <a:extLst>
              <a:ext uri="{FF2B5EF4-FFF2-40B4-BE49-F238E27FC236}">
                <a16:creationId xmlns:a16="http://schemas.microsoft.com/office/drawing/2014/main" id="{E1AEFDEE-83C5-5744-9DDA-02129D83E074}"/>
              </a:ext>
            </a:extLst>
          </p:cNvPr>
          <p:cNvGrpSpPr>
            <a:grpSpLocks/>
          </p:cNvGrpSpPr>
          <p:nvPr/>
        </p:nvGrpSpPr>
        <p:grpSpPr bwMode="auto">
          <a:xfrm>
            <a:off x="7127875" y="304800"/>
            <a:ext cx="1470025" cy="1638300"/>
            <a:chOff x="4490" y="192"/>
            <a:chExt cx="926" cy="1032"/>
          </a:xfrm>
        </p:grpSpPr>
        <p:sp>
          <p:nvSpPr>
            <p:cNvPr id="200778" name="Rectangle 74">
              <a:extLst>
                <a:ext uri="{FF2B5EF4-FFF2-40B4-BE49-F238E27FC236}">
                  <a16:creationId xmlns:a16="http://schemas.microsoft.com/office/drawing/2014/main" id="{7ED69A8C-66B5-2045-B785-CFE1B6A826E2}"/>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p>
          </p:txBody>
        </p:sp>
        <p:sp>
          <p:nvSpPr>
            <p:cNvPr id="200779" name="Oval 75">
              <a:extLst>
                <a:ext uri="{FF2B5EF4-FFF2-40B4-BE49-F238E27FC236}">
                  <a16:creationId xmlns:a16="http://schemas.microsoft.com/office/drawing/2014/main" id="{F2248021-02C9-524E-82CB-3D4E02E627D2}"/>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56796" dir="3806097" algn="ctr" rotWithShape="0">
                      <a:schemeClr val="bg2"/>
                    </a:outerShdw>
                  </a:effectLst>
                </a14:hiddenEffects>
              </a:ext>
            </a:extLst>
          </p:spPr>
          <p:txBody>
            <a:bodyPr wrap="none" anchor="ctr"/>
            <a:lstStyle/>
            <a:p>
              <a:endParaRPr lang="en-US"/>
            </a:p>
          </p:txBody>
        </p:sp>
        <p:sp>
          <p:nvSpPr>
            <p:cNvPr id="200781" name="Rectangle 77">
              <a:extLst>
                <a:ext uri="{FF2B5EF4-FFF2-40B4-BE49-F238E27FC236}">
                  <a16:creationId xmlns:a16="http://schemas.microsoft.com/office/drawing/2014/main" id="{8EF1AE36-3004-A24D-A045-1BB756C02986}"/>
                </a:ext>
              </a:extLst>
            </p:cNvPr>
            <p:cNvSpPr>
              <a:spLocks noChangeArrowheads="1"/>
            </p:cNvSpPr>
            <p:nvPr/>
          </p:nvSpPr>
          <p:spPr bwMode="auto">
            <a:xfrm>
              <a:off x="4512" y="520"/>
              <a:ext cx="392" cy="5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3378596" algn="ctr" rotWithShape="0">
                      <a:schemeClr val="bg2"/>
                    </a:outerShdw>
                  </a:effectLst>
                </a14:hiddenEffects>
              </a:ext>
            </a:extLst>
          </p:spPr>
          <p:txBody>
            <a:bodyPr wrap="none" anchor="ctr"/>
            <a:lstStyle/>
            <a:p>
              <a:endParaRPr lang="en-US"/>
            </a:p>
          </p:txBody>
        </p:sp>
        <p:sp>
          <p:nvSpPr>
            <p:cNvPr id="200785" name="Rectangle 81">
              <a:extLst>
                <a:ext uri="{FF2B5EF4-FFF2-40B4-BE49-F238E27FC236}">
                  <a16:creationId xmlns:a16="http://schemas.microsoft.com/office/drawing/2014/main" id="{A5A903C8-E3D4-B246-B4C9-92CEFAB69859}"/>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p>
          </p:txBody>
        </p:sp>
        <p:sp>
          <p:nvSpPr>
            <p:cNvPr id="200786" name="Oval 82">
              <a:extLst>
                <a:ext uri="{FF2B5EF4-FFF2-40B4-BE49-F238E27FC236}">
                  <a16:creationId xmlns:a16="http://schemas.microsoft.com/office/drawing/2014/main" id="{F786D997-E881-B24F-B2EF-80D3D6DC4327}"/>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68392" dir="4091915" algn="ctr" rotWithShape="0">
                      <a:schemeClr val="bg2"/>
                    </a:outerShdw>
                  </a:effectLst>
                </a14:hiddenEffects>
              </a:ext>
            </a:extLst>
          </p:spPr>
          <p:txBody>
            <a:bodyPr wrap="none" anchor="ctr"/>
            <a:lstStyle/>
            <a:p>
              <a:endParaRPr lang="en-US"/>
            </a:p>
          </p:txBody>
        </p:sp>
        <p:sp>
          <p:nvSpPr>
            <p:cNvPr id="200787" name="Rectangle 83">
              <a:extLst>
                <a:ext uri="{FF2B5EF4-FFF2-40B4-BE49-F238E27FC236}">
                  <a16:creationId xmlns:a16="http://schemas.microsoft.com/office/drawing/2014/main" id="{EE7FB972-31E4-0C41-8495-2796285399B8}"/>
                </a:ext>
              </a:extLst>
            </p:cNvPr>
            <p:cNvSpPr>
              <a:spLocks noChangeArrowheads="1"/>
            </p:cNvSpPr>
            <p:nvPr/>
          </p:nvSpPr>
          <p:spPr bwMode="auto">
            <a:xfrm>
              <a:off x="5000" y="520"/>
              <a:ext cx="392" cy="5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6796" dir="3806097" algn="ctr" rotWithShape="0">
                      <a:schemeClr val="bg2"/>
                    </a:outerShdw>
                  </a:effectLst>
                </a14:hiddenEffects>
              </a:ext>
            </a:extLst>
          </p:spPr>
          <p:txBody>
            <a:bodyPr wrap="none" anchor="ctr"/>
            <a:lstStyle/>
            <a:p>
              <a:endParaRPr lang="en-US"/>
            </a:p>
          </p:txBody>
        </p:sp>
        <p:sp>
          <p:nvSpPr>
            <p:cNvPr id="200764" name="Rectangle 60">
              <a:extLst>
                <a:ext uri="{FF2B5EF4-FFF2-40B4-BE49-F238E27FC236}">
                  <a16:creationId xmlns:a16="http://schemas.microsoft.com/office/drawing/2014/main" id="{A5581FBE-D997-184C-A29C-FFFE98ECF4DC}"/>
                </a:ext>
              </a:extLst>
            </p:cNvPr>
            <p:cNvSpPr>
              <a:spLocks noChangeArrowheads="1"/>
            </p:cNvSpPr>
            <p:nvPr/>
          </p:nvSpPr>
          <p:spPr bwMode="auto">
            <a:xfrm>
              <a:off x="4978" y="356"/>
              <a:ext cx="438"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lnSpc>
                  <a:spcPct val="55000"/>
                </a:lnSpc>
                <a:spcBef>
                  <a:spcPct val="50000"/>
                </a:spcBef>
              </a:pPr>
              <a:r>
                <a:rPr lang="en-US" altLang="ko-KR">
                  <a:solidFill>
                    <a:schemeClr val="bg2"/>
                  </a:solidFill>
                  <a:latin typeface="Krone" charset="0"/>
                  <a:ea typeface="Gulim" panose="020B0600000101010101" pitchFamily="34" charset="-127"/>
                </a:rPr>
                <a:t>VI</a:t>
              </a:r>
            </a:p>
            <a:p>
              <a:pPr algn="ctr">
                <a:lnSpc>
                  <a:spcPct val="55000"/>
                </a:lnSpc>
                <a:spcBef>
                  <a:spcPct val="50000"/>
                </a:spcBef>
              </a:pPr>
              <a:r>
                <a:rPr lang="en-US" altLang="ko-KR">
                  <a:solidFill>
                    <a:schemeClr val="bg2"/>
                  </a:solidFill>
                  <a:latin typeface="Krone" charset="0"/>
                  <a:ea typeface="Gulim" panose="020B0600000101010101" pitchFamily="34" charset="-127"/>
                </a:rPr>
                <a:t>VII</a:t>
              </a:r>
            </a:p>
            <a:p>
              <a:pPr algn="ctr">
                <a:lnSpc>
                  <a:spcPct val="55000"/>
                </a:lnSpc>
                <a:spcBef>
                  <a:spcPct val="50000"/>
                </a:spcBef>
              </a:pPr>
              <a:r>
                <a:rPr lang="en-US" altLang="ko-KR">
                  <a:solidFill>
                    <a:schemeClr val="bg2"/>
                  </a:solidFill>
                  <a:latin typeface="Krone" charset="0"/>
                  <a:ea typeface="Gulim" panose="020B0600000101010101" pitchFamily="34" charset="-127"/>
                </a:rPr>
                <a:t>VIII</a:t>
              </a:r>
            </a:p>
            <a:p>
              <a:pPr algn="ctr">
                <a:lnSpc>
                  <a:spcPct val="55000"/>
                </a:lnSpc>
                <a:spcBef>
                  <a:spcPct val="50000"/>
                </a:spcBef>
              </a:pPr>
              <a:r>
                <a:rPr lang="en-US" altLang="ko-KR">
                  <a:solidFill>
                    <a:schemeClr val="bg2"/>
                  </a:solidFill>
                  <a:latin typeface="Krone" charset="0"/>
                  <a:ea typeface="Gulim" panose="020B0600000101010101" pitchFamily="34" charset="-127"/>
                </a:rPr>
                <a:t>IX</a:t>
              </a:r>
            </a:p>
            <a:p>
              <a:pPr algn="ctr">
                <a:lnSpc>
                  <a:spcPct val="55000"/>
                </a:lnSpc>
                <a:spcBef>
                  <a:spcPct val="50000"/>
                </a:spcBef>
              </a:pPr>
              <a:r>
                <a:rPr lang="en-US" altLang="ko-KR">
                  <a:solidFill>
                    <a:schemeClr val="bg2"/>
                  </a:solidFill>
                  <a:latin typeface="Krone" charset="0"/>
                  <a:ea typeface="Gulim" panose="020B0600000101010101" pitchFamily="34" charset="-127"/>
                </a:rPr>
                <a:t>X</a:t>
              </a:r>
              <a:endParaRPr lang="en-US" altLang="ko-KR">
                <a:latin typeface="Krone" charset="0"/>
                <a:ea typeface="Gulim" panose="020B0600000101010101" pitchFamily="34" charset="-127"/>
              </a:endParaRPr>
            </a:p>
          </p:txBody>
        </p:sp>
        <p:sp>
          <p:nvSpPr>
            <p:cNvPr id="200789" name="Rectangle 85">
              <a:extLst>
                <a:ext uri="{FF2B5EF4-FFF2-40B4-BE49-F238E27FC236}">
                  <a16:creationId xmlns:a16="http://schemas.microsoft.com/office/drawing/2014/main" id="{57CBDD69-2779-604A-A0D3-E099A9B6614C}"/>
                </a:ext>
              </a:extLst>
            </p:cNvPr>
            <p:cNvSpPr>
              <a:spLocks noChangeArrowheads="1"/>
            </p:cNvSpPr>
            <p:nvPr/>
          </p:nvSpPr>
          <p:spPr bwMode="auto">
            <a:xfrm>
              <a:off x="4490" y="348"/>
              <a:ext cx="438"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lnSpc>
                  <a:spcPct val="55000"/>
                </a:lnSpc>
                <a:spcBef>
                  <a:spcPct val="50000"/>
                </a:spcBef>
              </a:pPr>
              <a:r>
                <a:rPr lang="en-US" altLang="ko-KR">
                  <a:solidFill>
                    <a:schemeClr val="bg2"/>
                  </a:solidFill>
                  <a:latin typeface="Krone" charset="0"/>
                  <a:ea typeface="Gulim" panose="020B0600000101010101" pitchFamily="34" charset="-127"/>
                </a:rPr>
                <a:t>I</a:t>
              </a:r>
            </a:p>
            <a:p>
              <a:pPr algn="ctr">
                <a:lnSpc>
                  <a:spcPct val="55000"/>
                </a:lnSpc>
                <a:spcBef>
                  <a:spcPct val="50000"/>
                </a:spcBef>
              </a:pPr>
              <a:r>
                <a:rPr lang="en-US" altLang="ko-KR">
                  <a:solidFill>
                    <a:schemeClr val="bg2"/>
                  </a:solidFill>
                  <a:latin typeface="Krone" charset="0"/>
                  <a:ea typeface="Gulim" panose="020B0600000101010101" pitchFamily="34" charset="-127"/>
                </a:rPr>
                <a:t>II</a:t>
              </a:r>
            </a:p>
            <a:p>
              <a:pPr algn="ctr">
                <a:lnSpc>
                  <a:spcPct val="55000"/>
                </a:lnSpc>
                <a:spcBef>
                  <a:spcPct val="50000"/>
                </a:spcBef>
              </a:pPr>
              <a:r>
                <a:rPr lang="en-US" altLang="ko-KR">
                  <a:solidFill>
                    <a:schemeClr val="bg2"/>
                  </a:solidFill>
                  <a:latin typeface="Krone" charset="0"/>
                  <a:ea typeface="Gulim" panose="020B0600000101010101" pitchFamily="34" charset="-127"/>
                </a:rPr>
                <a:t>III</a:t>
              </a:r>
            </a:p>
            <a:p>
              <a:pPr algn="ctr">
                <a:lnSpc>
                  <a:spcPct val="55000"/>
                </a:lnSpc>
                <a:spcBef>
                  <a:spcPct val="50000"/>
                </a:spcBef>
              </a:pPr>
              <a:r>
                <a:rPr lang="en-US" altLang="ko-KR">
                  <a:solidFill>
                    <a:schemeClr val="bg2"/>
                  </a:solidFill>
                  <a:latin typeface="Krone" charset="0"/>
                  <a:ea typeface="Gulim" panose="020B0600000101010101" pitchFamily="34" charset="-127"/>
                </a:rPr>
                <a:t>IV</a:t>
              </a:r>
            </a:p>
            <a:p>
              <a:pPr algn="ctr">
                <a:lnSpc>
                  <a:spcPct val="55000"/>
                </a:lnSpc>
                <a:spcBef>
                  <a:spcPct val="50000"/>
                </a:spcBef>
              </a:pPr>
              <a:r>
                <a:rPr lang="en-US" altLang="ko-KR">
                  <a:solidFill>
                    <a:schemeClr val="bg2"/>
                  </a:solidFill>
                  <a:latin typeface="Krone" charset="0"/>
                  <a:ea typeface="Gulim" panose="020B0600000101010101" pitchFamily="34" charset="-127"/>
                </a:rPr>
                <a:t>V</a:t>
              </a:r>
              <a:endParaRPr lang="en-US" altLang="ko-KR">
                <a:latin typeface="Krone" charset="0"/>
                <a:ea typeface="Gulim" panose="020B0600000101010101" pitchFamily="34" charset="-127"/>
              </a:endParaRPr>
            </a:p>
          </p:txBody>
        </p:sp>
      </p:grpSp>
      <p:sp>
        <p:nvSpPr>
          <p:cNvPr id="200793" name="Text Box 89">
            <a:extLst>
              <a:ext uri="{FF2B5EF4-FFF2-40B4-BE49-F238E27FC236}">
                <a16:creationId xmlns:a16="http://schemas.microsoft.com/office/drawing/2014/main" id="{70691593-9665-E44B-A5BA-C4CD659B65C9}"/>
              </a:ext>
            </a:extLst>
          </p:cNvPr>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a typeface="Gulim" panose="020B0600000101010101" pitchFamily="34" charset="-127"/>
            </a:endParaRPr>
          </a:p>
        </p:txBody>
      </p:sp>
      <p:sp>
        <p:nvSpPr>
          <p:cNvPr id="200799" name="Rectangle 95">
            <a:extLst>
              <a:ext uri="{FF2B5EF4-FFF2-40B4-BE49-F238E27FC236}">
                <a16:creationId xmlns:a16="http://schemas.microsoft.com/office/drawing/2014/main" id="{165A301E-51BE-774D-A14B-710796F378A8}"/>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60</a:t>
            </a:r>
          </a:p>
        </p:txBody>
      </p:sp>
      <p:sp>
        <p:nvSpPr>
          <p:cNvPr id="200800" name="Text Box 96">
            <a:extLst>
              <a:ext uri="{FF2B5EF4-FFF2-40B4-BE49-F238E27FC236}">
                <a16:creationId xmlns:a16="http://schemas.microsoft.com/office/drawing/2014/main" id="{8135E24D-8875-2F4A-83D8-41866786D337}"/>
              </a:ext>
            </a:extLst>
          </p:cNvPr>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3</a:t>
            </a:r>
          </a:p>
        </p:txBody>
      </p:sp>
      <p:sp>
        <p:nvSpPr>
          <p:cNvPr id="200803" name="Text Box 99">
            <a:extLst>
              <a:ext uri="{FF2B5EF4-FFF2-40B4-BE49-F238E27FC236}">
                <a16:creationId xmlns:a16="http://schemas.microsoft.com/office/drawing/2014/main" id="{54E370C9-59F8-FE4A-97F8-7B9076C863E0}"/>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900">
                <a:solidFill>
                  <a:srgbClr val="FFFFFF"/>
                </a:solidFill>
                <a:latin typeface="Arial" panose="020B0604020202020204" pitchFamily="34" charset="0"/>
                <a:ea typeface="Gulim" panose="020B0600000101010101" pitchFamily="34" charset="-127"/>
              </a:rPr>
              <a:t>©2006 TBBMI</a:t>
            </a:r>
          </a:p>
        </p:txBody>
      </p:sp>
      <p:sp>
        <p:nvSpPr>
          <p:cNvPr id="554005" name="Rectangle 21">
            <a:extLst>
              <a:ext uri="{FF2B5EF4-FFF2-40B4-BE49-F238E27FC236}">
                <a16:creationId xmlns:a16="http://schemas.microsoft.com/office/drawing/2014/main" id="{D89CDC6F-F92C-A74B-9E6A-26044F30D965}"/>
              </a:ext>
            </a:extLst>
          </p:cNvPr>
          <p:cNvSpPr>
            <a:spLocks noChangeArrowheads="1"/>
          </p:cNvSpPr>
          <p:nvPr/>
        </p:nvSpPr>
        <p:spPr bwMode="auto">
          <a:xfrm>
            <a:off x="7483475" y="6526213"/>
            <a:ext cx="808038"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9.65.05a.</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0802"/>
                                        </p:tgtEl>
                                        <p:attrNameLst>
                                          <p:attrName>style.visibility</p:attrName>
                                        </p:attrNameLst>
                                      </p:cBhvr>
                                      <p:to>
                                        <p:strVal val="visible"/>
                                      </p:to>
                                    </p:set>
                                    <p:animEffect transition="in" filter="dissolve">
                                      <p:cBhvr>
                                        <p:cTn id="7" dur="500"/>
                                        <p:tgtEl>
                                          <p:spTgt spid="200802"/>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200792"/>
                                        </p:tgtEl>
                                        <p:attrNameLst>
                                          <p:attrName>style.visibility</p:attrName>
                                        </p:attrNameLst>
                                      </p:cBhvr>
                                      <p:to>
                                        <p:strVal val="visible"/>
                                      </p:to>
                                    </p:set>
                                    <p:anim calcmode="lin" valueType="num">
                                      <p:cBhvr>
                                        <p:cTn id="11" dur="500" fill="hold"/>
                                        <p:tgtEl>
                                          <p:spTgt spid="200792"/>
                                        </p:tgtEl>
                                        <p:attrNameLst>
                                          <p:attrName>ppt_w</p:attrName>
                                        </p:attrNameLst>
                                      </p:cBhvr>
                                      <p:tavLst>
                                        <p:tav tm="0">
                                          <p:val>
                                            <p:fltVal val="0"/>
                                          </p:val>
                                        </p:tav>
                                        <p:tav tm="100000">
                                          <p:val>
                                            <p:strVal val="#ppt_w"/>
                                          </p:val>
                                        </p:tav>
                                      </p:tavLst>
                                    </p:anim>
                                    <p:anim calcmode="lin" valueType="num">
                                      <p:cBhvr>
                                        <p:cTn id="12" dur="500" fill="hold"/>
                                        <p:tgtEl>
                                          <p:spTgt spid="200792"/>
                                        </p:tgtEl>
                                        <p:attrNameLst>
                                          <p:attrName>ppt_h</p:attrName>
                                        </p:attrNameLst>
                                      </p:cBhvr>
                                      <p:tavLst>
                                        <p:tav tm="0">
                                          <p:val>
                                            <p:fltVal val="0"/>
                                          </p:val>
                                        </p:tav>
                                        <p:tav tm="100000">
                                          <p:val>
                                            <p:strVal val="#ppt_h"/>
                                          </p:val>
                                        </p:tav>
                                      </p:tavLst>
                                    </p:anim>
                                    <p:anim calcmode="lin" valueType="num">
                                      <p:cBhvr>
                                        <p:cTn id="13" dur="500" fill="hold"/>
                                        <p:tgtEl>
                                          <p:spTgt spid="200792"/>
                                        </p:tgtEl>
                                        <p:attrNameLst>
                                          <p:attrName>ppt_x</p:attrName>
                                        </p:attrNameLst>
                                      </p:cBhvr>
                                      <p:tavLst>
                                        <p:tav tm="0">
                                          <p:val>
                                            <p:fltVal val="0.5"/>
                                          </p:val>
                                        </p:tav>
                                        <p:tav tm="100000">
                                          <p:val>
                                            <p:strVal val="#ppt_x"/>
                                          </p:val>
                                        </p:tav>
                                      </p:tavLst>
                                    </p:anim>
                                    <p:anim calcmode="lin" valueType="num">
                                      <p:cBhvr>
                                        <p:cTn id="14" dur="500" fill="hold"/>
                                        <p:tgtEl>
                                          <p:spTgt spid="200792"/>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000"/>
                            </p:stCondLst>
                            <p:childTnLst>
                              <p:par>
                                <p:cTn id="16" presetID="23" presetClass="entr" presetSubtype="528" fill="hold" grpId="0" nodeType="afterEffect">
                                  <p:stCondLst>
                                    <p:cond delay="0"/>
                                  </p:stCondLst>
                                  <p:childTnLst>
                                    <p:set>
                                      <p:cBhvr>
                                        <p:cTn id="17" dur="1" fill="hold">
                                          <p:stCondLst>
                                            <p:cond delay="0"/>
                                          </p:stCondLst>
                                        </p:cTn>
                                        <p:tgtEl>
                                          <p:spTgt spid="200708"/>
                                        </p:tgtEl>
                                        <p:attrNameLst>
                                          <p:attrName>style.visibility</p:attrName>
                                        </p:attrNameLst>
                                      </p:cBhvr>
                                      <p:to>
                                        <p:strVal val="visible"/>
                                      </p:to>
                                    </p:set>
                                    <p:anim calcmode="lin" valueType="num">
                                      <p:cBhvr>
                                        <p:cTn id="18" dur="500" fill="hold"/>
                                        <p:tgtEl>
                                          <p:spTgt spid="200708"/>
                                        </p:tgtEl>
                                        <p:attrNameLst>
                                          <p:attrName>ppt_w</p:attrName>
                                        </p:attrNameLst>
                                      </p:cBhvr>
                                      <p:tavLst>
                                        <p:tav tm="0">
                                          <p:val>
                                            <p:fltVal val="0"/>
                                          </p:val>
                                        </p:tav>
                                        <p:tav tm="100000">
                                          <p:val>
                                            <p:strVal val="#ppt_w"/>
                                          </p:val>
                                        </p:tav>
                                      </p:tavLst>
                                    </p:anim>
                                    <p:anim calcmode="lin" valueType="num">
                                      <p:cBhvr>
                                        <p:cTn id="19" dur="500" fill="hold"/>
                                        <p:tgtEl>
                                          <p:spTgt spid="200708"/>
                                        </p:tgtEl>
                                        <p:attrNameLst>
                                          <p:attrName>ppt_h</p:attrName>
                                        </p:attrNameLst>
                                      </p:cBhvr>
                                      <p:tavLst>
                                        <p:tav tm="0">
                                          <p:val>
                                            <p:fltVal val="0"/>
                                          </p:val>
                                        </p:tav>
                                        <p:tav tm="100000">
                                          <p:val>
                                            <p:strVal val="#ppt_h"/>
                                          </p:val>
                                        </p:tav>
                                      </p:tavLst>
                                    </p:anim>
                                    <p:anim calcmode="lin" valueType="num">
                                      <p:cBhvr>
                                        <p:cTn id="20" dur="500" fill="hold"/>
                                        <p:tgtEl>
                                          <p:spTgt spid="200708"/>
                                        </p:tgtEl>
                                        <p:attrNameLst>
                                          <p:attrName>ppt_x</p:attrName>
                                        </p:attrNameLst>
                                      </p:cBhvr>
                                      <p:tavLst>
                                        <p:tav tm="0">
                                          <p:val>
                                            <p:fltVal val="0.5"/>
                                          </p:val>
                                        </p:tav>
                                        <p:tav tm="100000">
                                          <p:val>
                                            <p:strVal val="#ppt_x"/>
                                          </p:val>
                                        </p:tav>
                                      </p:tavLst>
                                    </p:anim>
                                    <p:anim calcmode="lin" valueType="num">
                                      <p:cBhvr>
                                        <p:cTn id="21" dur="500" fill="hold"/>
                                        <p:tgtEl>
                                          <p:spTgt spid="200708"/>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200713"/>
                                        </p:tgtEl>
                                        <p:attrNameLst>
                                          <p:attrName>style.visibility</p:attrName>
                                        </p:attrNameLst>
                                      </p:cBhvr>
                                      <p:to>
                                        <p:strVal val="visible"/>
                                      </p:to>
                                    </p:set>
                                    <p:anim calcmode="lin" valueType="num">
                                      <p:cBhvr>
                                        <p:cTn id="26" dur="500" fill="hold"/>
                                        <p:tgtEl>
                                          <p:spTgt spid="200713"/>
                                        </p:tgtEl>
                                        <p:attrNameLst>
                                          <p:attrName>ppt_w</p:attrName>
                                        </p:attrNameLst>
                                      </p:cBhvr>
                                      <p:tavLst>
                                        <p:tav tm="0">
                                          <p:val>
                                            <p:fltVal val="0"/>
                                          </p:val>
                                        </p:tav>
                                        <p:tav tm="100000">
                                          <p:val>
                                            <p:strVal val="#ppt_w"/>
                                          </p:val>
                                        </p:tav>
                                      </p:tavLst>
                                    </p:anim>
                                    <p:anim calcmode="lin" valueType="num">
                                      <p:cBhvr>
                                        <p:cTn id="27" dur="500" fill="hold"/>
                                        <p:tgtEl>
                                          <p:spTgt spid="200713"/>
                                        </p:tgtEl>
                                        <p:attrNameLst>
                                          <p:attrName>ppt_h</p:attrName>
                                        </p:attrNameLst>
                                      </p:cBhvr>
                                      <p:tavLst>
                                        <p:tav tm="0">
                                          <p:val>
                                            <p:fltVal val="0"/>
                                          </p:val>
                                        </p:tav>
                                        <p:tav tm="100000">
                                          <p:val>
                                            <p:strVal val="#ppt_h"/>
                                          </p:val>
                                        </p:tav>
                                      </p:tavLst>
                                    </p:anim>
                                    <p:anim calcmode="lin" valueType="num">
                                      <p:cBhvr>
                                        <p:cTn id="28" dur="500" fill="hold"/>
                                        <p:tgtEl>
                                          <p:spTgt spid="200713"/>
                                        </p:tgtEl>
                                        <p:attrNameLst>
                                          <p:attrName>ppt_x</p:attrName>
                                        </p:attrNameLst>
                                      </p:cBhvr>
                                      <p:tavLst>
                                        <p:tav tm="0">
                                          <p:val>
                                            <p:fltVal val="0.5"/>
                                          </p:val>
                                        </p:tav>
                                        <p:tav tm="100000">
                                          <p:val>
                                            <p:strVal val="#ppt_x"/>
                                          </p:val>
                                        </p:tav>
                                      </p:tavLst>
                                    </p:anim>
                                    <p:anim calcmode="lin" valueType="num">
                                      <p:cBhvr>
                                        <p:cTn id="29" dur="500" fill="hold"/>
                                        <p:tgtEl>
                                          <p:spTgt spid="200713"/>
                                        </p:tgtEl>
                                        <p:attrNameLst>
                                          <p:attrName>ppt_y</p:attrName>
                                        </p:attrNameLst>
                                      </p:cBhvr>
                                      <p:tavLst>
                                        <p:tav tm="0">
                                          <p:val>
                                            <p:fltVal val="0.5"/>
                                          </p:val>
                                        </p:tav>
                                        <p:tav tm="100000">
                                          <p:val>
                                            <p:strVal val="#ppt_y"/>
                                          </p:val>
                                        </p:tav>
                                      </p:tavLst>
                                    </p:anim>
                                  </p:childTnLst>
                                </p:cTn>
                              </p:par>
                            </p:childTnLst>
                          </p:cTn>
                        </p:par>
                        <p:par>
                          <p:cTn id="30" fill="hold" nodeType="afterGroup">
                            <p:stCondLst>
                              <p:cond delay="500"/>
                            </p:stCondLst>
                            <p:childTnLst>
                              <p:par>
                                <p:cTn id="31" presetID="23" presetClass="entr" presetSubtype="528" fill="hold" grpId="0" nodeType="afterEffect">
                                  <p:stCondLst>
                                    <p:cond delay="0"/>
                                  </p:stCondLst>
                                  <p:childTnLst>
                                    <p:set>
                                      <p:cBhvr>
                                        <p:cTn id="32" dur="1" fill="hold">
                                          <p:stCondLst>
                                            <p:cond delay="0"/>
                                          </p:stCondLst>
                                        </p:cTn>
                                        <p:tgtEl>
                                          <p:spTgt spid="200709"/>
                                        </p:tgtEl>
                                        <p:attrNameLst>
                                          <p:attrName>style.visibility</p:attrName>
                                        </p:attrNameLst>
                                      </p:cBhvr>
                                      <p:to>
                                        <p:strVal val="visible"/>
                                      </p:to>
                                    </p:set>
                                    <p:anim calcmode="lin" valueType="num">
                                      <p:cBhvr>
                                        <p:cTn id="33" dur="500" fill="hold"/>
                                        <p:tgtEl>
                                          <p:spTgt spid="200709"/>
                                        </p:tgtEl>
                                        <p:attrNameLst>
                                          <p:attrName>ppt_w</p:attrName>
                                        </p:attrNameLst>
                                      </p:cBhvr>
                                      <p:tavLst>
                                        <p:tav tm="0">
                                          <p:val>
                                            <p:fltVal val="0"/>
                                          </p:val>
                                        </p:tav>
                                        <p:tav tm="100000">
                                          <p:val>
                                            <p:strVal val="#ppt_w"/>
                                          </p:val>
                                        </p:tav>
                                      </p:tavLst>
                                    </p:anim>
                                    <p:anim calcmode="lin" valueType="num">
                                      <p:cBhvr>
                                        <p:cTn id="34" dur="500" fill="hold"/>
                                        <p:tgtEl>
                                          <p:spTgt spid="200709"/>
                                        </p:tgtEl>
                                        <p:attrNameLst>
                                          <p:attrName>ppt_h</p:attrName>
                                        </p:attrNameLst>
                                      </p:cBhvr>
                                      <p:tavLst>
                                        <p:tav tm="0">
                                          <p:val>
                                            <p:fltVal val="0"/>
                                          </p:val>
                                        </p:tav>
                                        <p:tav tm="100000">
                                          <p:val>
                                            <p:strVal val="#ppt_h"/>
                                          </p:val>
                                        </p:tav>
                                      </p:tavLst>
                                    </p:anim>
                                    <p:anim calcmode="lin" valueType="num">
                                      <p:cBhvr>
                                        <p:cTn id="35" dur="500" fill="hold"/>
                                        <p:tgtEl>
                                          <p:spTgt spid="200709"/>
                                        </p:tgtEl>
                                        <p:attrNameLst>
                                          <p:attrName>ppt_x</p:attrName>
                                        </p:attrNameLst>
                                      </p:cBhvr>
                                      <p:tavLst>
                                        <p:tav tm="0">
                                          <p:val>
                                            <p:fltVal val="0.5"/>
                                          </p:val>
                                        </p:tav>
                                        <p:tav tm="100000">
                                          <p:val>
                                            <p:strVal val="#ppt_x"/>
                                          </p:val>
                                        </p:tav>
                                      </p:tavLst>
                                    </p:anim>
                                    <p:anim calcmode="lin" valueType="num">
                                      <p:cBhvr>
                                        <p:cTn id="36" dur="500" fill="hold"/>
                                        <p:tgtEl>
                                          <p:spTgt spid="200709"/>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0775"/>
                                        </p:tgtEl>
                                        <p:attrNameLst>
                                          <p:attrName>style.visibility</p:attrName>
                                        </p:attrNameLst>
                                      </p:cBhvr>
                                      <p:to>
                                        <p:strVal val="visible"/>
                                      </p:to>
                                    </p:set>
                                    <p:anim calcmode="lin" valueType="num">
                                      <p:cBhvr additive="base">
                                        <p:cTn id="41" dur="500" fill="hold"/>
                                        <p:tgtEl>
                                          <p:spTgt spid="200775"/>
                                        </p:tgtEl>
                                        <p:attrNameLst>
                                          <p:attrName>ppt_x</p:attrName>
                                        </p:attrNameLst>
                                      </p:cBhvr>
                                      <p:tavLst>
                                        <p:tav tm="0">
                                          <p:val>
                                            <p:strVal val="0-#ppt_w/2"/>
                                          </p:val>
                                        </p:tav>
                                        <p:tav tm="100000">
                                          <p:val>
                                            <p:strVal val="#ppt_x"/>
                                          </p:val>
                                        </p:tav>
                                      </p:tavLst>
                                    </p:anim>
                                    <p:anim calcmode="lin" valueType="num">
                                      <p:cBhvr additive="base">
                                        <p:cTn id="42" dur="500" fill="hold"/>
                                        <p:tgtEl>
                                          <p:spTgt spid="2007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8" grpId="0" autoUpdateAnimBg="0"/>
      <p:bldP spid="200709" grpId="0" autoUpdateAnimBg="0"/>
      <p:bldP spid="200713" grpId="0" autoUpdateAnimBg="0"/>
      <p:bldP spid="200775"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a:extLst>
              <a:ext uri="{FF2B5EF4-FFF2-40B4-BE49-F238E27FC236}">
                <a16:creationId xmlns:a16="http://schemas.microsoft.com/office/drawing/2014/main" id="{9C72146E-2D2C-B349-B273-C3073E54C365}"/>
              </a:ext>
            </a:extLst>
          </p:cNvPr>
          <p:cNvSpPr>
            <a:spLocks noChangeArrowheads="1"/>
          </p:cNvSpPr>
          <p:nvPr/>
        </p:nvSpPr>
        <p:spPr bwMode="auto">
          <a:xfrm>
            <a:off x="4130675" y="38100"/>
            <a:ext cx="806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3813" name="Rectangle 5">
            <a:extLst>
              <a:ext uri="{FF2B5EF4-FFF2-40B4-BE49-F238E27FC236}">
                <a16:creationId xmlns:a16="http://schemas.microsoft.com/office/drawing/2014/main" id="{13B69EE2-3308-314E-AC7B-61B53CAD12E0}"/>
              </a:ext>
            </a:extLst>
          </p:cNvPr>
          <p:cNvSpPr>
            <a:spLocks noChangeArrowheads="1"/>
          </p:cNvSpPr>
          <p:nvPr/>
        </p:nvSpPr>
        <p:spPr bwMode="auto">
          <a:xfrm>
            <a:off x="2551113" y="1290638"/>
            <a:ext cx="4667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latin typeface="Helvetica" pitchFamily="2" charset="0"/>
                <a:ea typeface="Gulim" panose="020B0600000101010101" pitchFamily="34" charset="-127"/>
              </a:rPr>
              <a:t>         </a:t>
            </a:r>
          </a:p>
        </p:txBody>
      </p:sp>
      <p:sp>
        <p:nvSpPr>
          <p:cNvPr id="503814" name="Rectangle 6">
            <a:extLst>
              <a:ext uri="{FF2B5EF4-FFF2-40B4-BE49-F238E27FC236}">
                <a16:creationId xmlns:a16="http://schemas.microsoft.com/office/drawing/2014/main" id="{6DC74158-173E-1B49-B1BE-04C5934EB793}"/>
              </a:ext>
            </a:extLst>
          </p:cNvPr>
          <p:cNvSpPr>
            <a:spLocks noChangeArrowheads="1"/>
          </p:cNvSpPr>
          <p:nvPr/>
        </p:nvSpPr>
        <p:spPr bwMode="auto">
          <a:xfrm>
            <a:off x="2843213" y="1301750"/>
            <a:ext cx="3810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a:latin typeface="Helvetica" pitchFamily="2" charset="0"/>
                <a:ea typeface="Gulim" panose="020B0600000101010101" pitchFamily="34" charset="-127"/>
              </a:rPr>
              <a:t>       </a:t>
            </a:r>
          </a:p>
        </p:txBody>
      </p:sp>
      <p:sp>
        <p:nvSpPr>
          <p:cNvPr id="503815" name="Rectangle 7">
            <a:extLst>
              <a:ext uri="{FF2B5EF4-FFF2-40B4-BE49-F238E27FC236}">
                <a16:creationId xmlns:a16="http://schemas.microsoft.com/office/drawing/2014/main" id="{86ACDEC1-1C21-454A-B0E8-99FC2A79782B}"/>
              </a:ext>
            </a:extLst>
          </p:cNvPr>
          <p:cNvSpPr>
            <a:spLocks noChangeArrowheads="1"/>
          </p:cNvSpPr>
          <p:nvPr/>
        </p:nvSpPr>
        <p:spPr bwMode="auto">
          <a:xfrm>
            <a:off x="3033713" y="1301750"/>
            <a:ext cx="3810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i="1">
                <a:latin typeface="Helvetica" pitchFamily="2" charset="0"/>
                <a:ea typeface="Gulim" panose="020B0600000101010101" pitchFamily="34" charset="-127"/>
              </a:rPr>
              <a:t>       </a:t>
            </a:r>
          </a:p>
        </p:txBody>
      </p:sp>
      <p:sp>
        <p:nvSpPr>
          <p:cNvPr id="503817" name="Rectangle 9">
            <a:extLst>
              <a:ext uri="{FF2B5EF4-FFF2-40B4-BE49-F238E27FC236}">
                <a16:creationId xmlns:a16="http://schemas.microsoft.com/office/drawing/2014/main" id="{04ED73DD-AF2E-9E41-A194-ABEDDAA44631}"/>
              </a:ext>
            </a:extLst>
          </p:cNvPr>
          <p:cNvSpPr>
            <a:spLocks noChangeArrowheads="1"/>
          </p:cNvSpPr>
          <p:nvPr/>
        </p:nvSpPr>
        <p:spPr bwMode="auto">
          <a:xfrm>
            <a:off x="2551113" y="1768475"/>
            <a:ext cx="9048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100" i="1">
                <a:latin typeface="Helvetica" pitchFamily="2" charset="0"/>
                <a:ea typeface="Gulim" panose="020B0600000101010101" pitchFamily="34" charset="-127"/>
              </a:rPr>
              <a:t>                   </a:t>
            </a:r>
          </a:p>
        </p:txBody>
      </p:sp>
      <p:sp>
        <p:nvSpPr>
          <p:cNvPr id="503818" name="Rectangle 10">
            <a:extLst>
              <a:ext uri="{FF2B5EF4-FFF2-40B4-BE49-F238E27FC236}">
                <a16:creationId xmlns:a16="http://schemas.microsoft.com/office/drawing/2014/main" id="{2DA33859-E8F3-BD4E-B57D-1F49F8B33C54}"/>
              </a:ext>
            </a:extLst>
          </p:cNvPr>
          <p:cNvSpPr>
            <a:spLocks noChangeArrowheads="1"/>
          </p:cNvSpPr>
          <p:nvPr/>
        </p:nvSpPr>
        <p:spPr bwMode="auto">
          <a:xfrm>
            <a:off x="3084513" y="674688"/>
            <a:ext cx="9382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400">
                <a:latin typeface="Helvetica" pitchFamily="2" charset="0"/>
                <a:ea typeface="Gulim" panose="020B0600000101010101" pitchFamily="34" charset="-127"/>
              </a:rPr>
              <a:t>         </a:t>
            </a:r>
          </a:p>
        </p:txBody>
      </p:sp>
      <p:sp>
        <p:nvSpPr>
          <p:cNvPr id="503819" name="Rectangle 11">
            <a:extLst>
              <a:ext uri="{FF2B5EF4-FFF2-40B4-BE49-F238E27FC236}">
                <a16:creationId xmlns:a16="http://schemas.microsoft.com/office/drawing/2014/main" id="{4F6857CB-0876-4344-992C-221AF784AA41}"/>
              </a:ext>
            </a:extLst>
          </p:cNvPr>
          <p:cNvSpPr>
            <a:spLocks noChangeArrowheads="1"/>
          </p:cNvSpPr>
          <p:nvPr/>
        </p:nvSpPr>
        <p:spPr bwMode="auto">
          <a:xfrm>
            <a:off x="3084513" y="1054100"/>
            <a:ext cx="395287"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200">
                <a:latin typeface="Helvetica" pitchFamily="2" charset="0"/>
                <a:ea typeface="Gulim" panose="020B0600000101010101" pitchFamily="34" charset="-127"/>
              </a:rPr>
              <a:t>     </a:t>
            </a:r>
          </a:p>
        </p:txBody>
      </p:sp>
      <p:sp>
        <p:nvSpPr>
          <p:cNvPr id="503820" name="Rectangle 12">
            <a:extLst>
              <a:ext uri="{FF2B5EF4-FFF2-40B4-BE49-F238E27FC236}">
                <a16:creationId xmlns:a16="http://schemas.microsoft.com/office/drawing/2014/main" id="{030D46ED-3D6B-3C44-8E3A-50E7BC9F66B5}"/>
              </a:ext>
            </a:extLst>
          </p:cNvPr>
          <p:cNvSpPr>
            <a:spLocks noChangeArrowheads="1"/>
          </p:cNvSpPr>
          <p:nvPr/>
        </p:nvSpPr>
        <p:spPr bwMode="auto">
          <a:xfrm>
            <a:off x="3300413" y="1063625"/>
            <a:ext cx="2190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100">
                <a:latin typeface="Helvetica" pitchFamily="2" charset="0"/>
                <a:ea typeface="Gulim" panose="020B0600000101010101" pitchFamily="34" charset="-127"/>
              </a:rPr>
              <a:t> </a:t>
            </a:r>
          </a:p>
        </p:txBody>
      </p:sp>
      <p:sp>
        <p:nvSpPr>
          <p:cNvPr id="503821" name="Rectangle 13">
            <a:extLst>
              <a:ext uri="{FF2B5EF4-FFF2-40B4-BE49-F238E27FC236}">
                <a16:creationId xmlns:a16="http://schemas.microsoft.com/office/drawing/2014/main" id="{D7F72F7F-1272-E64D-9FA7-762437456C36}"/>
              </a:ext>
            </a:extLst>
          </p:cNvPr>
          <p:cNvSpPr>
            <a:spLocks noChangeArrowheads="1"/>
          </p:cNvSpPr>
          <p:nvPr/>
        </p:nvSpPr>
        <p:spPr bwMode="auto">
          <a:xfrm>
            <a:off x="4587875" y="996950"/>
            <a:ext cx="100647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03823" name="Group 15">
            <a:extLst>
              <a:ext uri="{FF2B5EF4-FFF2-40B4-BE49-F238E27FC236}">
                <a16:creationId xmlns:a16="http://schemas.microsoft.com/office/drawing/2014/main" id="{9A7E51F3-8364-6049-B008-B1F4E42A4C3B}"/>
              </a:ext>
            </a:extLst>
          </p:cNvPr>
          <p:cNvGrpSpPr>
            <a:grpSpLocks/>
          </p:cNvGrpSpPr>
          <p:nvPr/>
        </p:nvGrpSpPr>
        <p:grpSpPr bwMode="auto">
          <a:xfrm>
            <a:off x="7127875" y="304800"/>
            <a:ext cx="1470025" cy="1638300"/>
            <a:chOff x="4490" y="192"/>
            <a:chExt cx="926" cy="1032"/>
          </a:xfrm>
        </p:grpSpPr>
        <p:sp>
          <p:nvSpPr>
            <p:cNvPr id="503824" name="Rectangle 16">
              <a:extLst>
                <a:ext uri="{FF2B5EF4-FFF2-40B4-BE49-F238E27FC236}">
                  <a16:creationId xmlns:a16="http://schemas.microsoft.com/office/drawing/2014/main" id="{D2CF7F4B-34CD-BC4C-9A26-C925EACCEBFF}"/>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p>
          </p:txBody>
        </p:sp>
        <p:sp>
          <p:nvSpPr>
            <p:cNvPr id="503825" name="Oval 17">
              <a:extLst>
                <a:ext uri="{FF2B5EF4-FFF2-40B4-BE49-F238E27FC236}">
                  <a16:creationId xmlns:a16="http://schemas.microsoft.com/office/drawing/2014/main" id="{B616B5C1-425C-B049-A049-5735ABE15E29}"/>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56796" dir="3806097" algn="ctr" rotWithShape="0">
                      <a:schemeClr val="bg2"/>
                    </a:outerShdw>
                  </a:effectLst>
                </a14:hiddenEffects>
              </a:ext>
            </a:extLst>
          </p:spPr>
          <p:txBody>
            <a:bodyPr wrap="none" anchor="ctr"/>
            <a:lstStyle/>
            <a:p>
              <a:endParaRPr lang="en-US"/>
            </a:p>
          </p:txBody>
        </p:sp>
        <p:sp>
          <p:nvSpPr>
            <p:cNvPr id="503826" name="Rectangle 18">
              <a:extLst>
                <a:ext uri="{FF2B5EF4-FFF2-40B4-BE49-F238E27FC236}">
                  <a16:creationId xmlns:a16="http://schemas.microsoft.com/office/drawing/2014/main" id="{3BCCBA6A-00CB-8A4C-8939-195E61441A72}"/>
                </a:ext>
              </a:extLst>
            </p:cNvPr>
            <p:cNvSpPr>
              <a:spLocks noChangeArrowheads="1"/>
            </p:cNvSpPr>
            <p:nvPr/>
          </p:nvSpPr>
          <p:spPr bwMode="auto">
            <a:xfrm>
              <a:off x="4512" y="520"/>
              <a:ext cx="392" cy="5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3378596" algn="ctr" rotWithShape="0">
                      <a:schemeClr val="bg2"/>
                    </a:outerShdw>
                  </a:effectLst>
                </a14:hiddenEffects>
              </a:ext>
            </a:extLst>
          </p:spPr>
          <p:txBody>
            <a:bodyPr wrap="none" anchor="ctr"/>
            <a:lstStyle/>
            <a:p>
              <a:endParaRPr lang="en-US"/>
            </a:p>
          </p:txBody>
        </p:sp>
        <p:sp>
          <p:nvSpPr>
            <p:cNvPr id="503827" name="Rectangle 19">
              <a:extLst>
                <a:ext uri="{FF2B5EF4-FFF2-40B4-BE49-F238E27FC236}">
                  <a16:creationId xmlns:a16="http://schemas.microsoft.com/office/drawing/2014/main" id="{043863A1-1EAD-3F49-8834-4A3B7EC0C528}"/>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p>
          </p:txBody>
        </p:sp>
        <p:sp>
          <p:nvSpPr>
            <p:cNvPr id="503828" name="Oval 20">
              <a:extLst>
                <a:ext uri="{FF2B5EF4-FFF2-40B4-BE49-F238E27FC236}">
                  <a16:creationId xmlns:a16="http://schemas.microsoft.com/office/drawing/2014/main" id="{4F81F913-9C06-2543-85FD-25B62E464EE1}"/>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68392" dir="4091915" algn="ctr" rotWithShape="0">
                      <a:schemeClr val="bg2"/>
                    </a:outerShdw>
                  </a:effectLst>
                </a14:hiddenEffects>
              </a:ext>
            </a:extLst>
          </p:spPr>
          <p:txBody>
            <a:bodyPr wrap="none" anchor="ctr"/>
            <a:lstStyle/>
            <a:p>
              <a:endParaRPr lang="en-US"/>
            </a:p>
          </p:txBody>
        </p:sp>
        <p:sp>
          <p:nvSpPr>
            <p:cNvPr id="503829" name="Rectangle 21">
              <a:extLst>
                <a:ext uri="{FF2B5EF4-FFF2-40B4-BE49-F238E27FC236}">
                  <a16:creationId xmlns:a16="http://schemas.microsoft.com/office/drawing/2014/main" id="{15F026F2-4ABD-984D-9C1B-82A3915D552C}"/>
                </a:ext>
              </a:extLst>
            </p:cNvPr>
            <p:cNvSpPr>
              <a:spLocks noChangeArrowheads="1"/>
            </p:cNvSpPr>
            <p:nvPr/>
          </p:nvSpPr>
          <p:spPr bwMode="auto">
            <a:xfrm>
              <a:off x="5000" y="520"/>
              <a:ext cx="392" cy="55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6796" dir="3806097" algn="ctr" rotWithShape="0">
                      <a:schemeClr val="bg2"/>
                    </a:outerShdw>
                  </a:effectLst>
                </a14:hiddenEffects>
              </a:ext>
            </a:extLst>
          </p:spPr>
          <p:txBody>
            <a:bodyPr wrap="none" anchor="ctr"/>
            <a:lstStyle/>
            <a:p>
              <a:endParaRPr lang="en-US"/>
            </a:p>
          </p:txBody>
        </p:sp>
        <p:sp>
          <p:nvSpPr>
            <p:cNvPr id="503830" name="Rectangle 22">
              <a:extLst>
                <a:ext uri="{FF2B5EF4-FFF2-40B4-BE49-F238E27FC236}">
                  <a16:creationId xmlns:a16="http://schemas.microsoft.com/office/drawing/2014/main" id="{00F4D368-2ECA-B646-B721-D93C8352EF2E}"/>
                </a:ext>
              </a:extLst>
            </p:cNvPr>
            <p:cNvSpPr>
              <a:spLocks noChangeArrowheads="1"/>
            </p:cNvSpPr>
            <p:nvPr/>
          </p:nvSpPr>
          <p:spPr bwMode="auto">
            <a:xfrm>
              <a:off x="4978" y="356"/>
              <a:ext cx="438"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lnSpc>
                  <a:spcPct val="55000"/>
                </a:lnSpc>
                <a:spcBef>
                  <a:spcPct val="50000"/>
                </a:spcBef>
              </a:pPr>
              <a:r>
                <a:rPr lang="en-US" altLang="ko-KR">
                  <a:solidFill>
                    <a:schemeClr val="bg2"/>
                  </a:solidFill>
                  <a:latin typeface="Krone" charset="0"/>
                  <a:ea typeface="Gulim" panose="020B0600000101010101" pitchFamily="34" charset="-127"/>
                </a:rPr>
                <a:t>VI</a:t>
              </a:r>
            </a:p>
            <a:p>
              <a:pPr algn="ctr">
                <a:lnSpc>
                  <a:spcPct val="55000"/>
                </a:lnSpc>
                <a:spcBef>
                  <a:spcPct val="50000"/>
                </a:spcBef>
              </a:pPr>
              <a:r>
                <a:rPr lang="en-US" altLang="ko-KR">
                  <a:solidFill>
                    <a:schemeClr val="bg2"/>
                  </a:solidFill>
                  <a:latin typeface="Krone" charset="0"/>
                  <a:ea typeface="Gulim" panose="020B0600000101010101" pitchFamily="34" charset="-127"/>
                </a:rPr>
                <a:t>VII</a:t>
              </a:r>
            </a:p>
            <a:p>
              <a:pPr algn="ctr">
                <a:lnSpc>
                  <a:spcPct val="55000"/>
                </a:lnSpc>
                <a:spcBef>
                  <a:spcPct val="50000"/>
                </a:spcBef>
              </a:pPr>
              <a:r>
                <a:rPr lang="en-US" altLang="ko-KR">
                  <a:solidFill>
                    <a:schemeClr val="bg2"/>
                  </a:solidFill>
                  <a:latin typeface="Krone" charset="0"/>
                  <a:ea typeface="Gulim" panose="020B0600000101010101" pitchFamily="34" charset="-127"/>
                </a:rPr>
                <a:t>VIII</a:t>
              </a:r>
            </a:p>
            <a:p>
              <a:pPr algn="ctr">
                <a:lnSpc>
                  <a:spcPct val="55000"/>
                </a:lnSpc>
                <a:spcBef>
                  <a:spcPct val="50000"/>
                </a:spcBef>
              </a:pPr>
              <a:r>
                <a:rPr lang="en-US" altLang="ko-KR">
                  <a:solidFill>
                    <a:schemeClr val="bg2"/>
                  </a:solidFill>
                  <a:latin typeface="Krone" charset="0"/>
                  <a:ea typeface="Gulim" panose="020B0600000101010101" pitchFamily="34" charset="-127"/>
                </a:rPr>
                <a:t>IX</a:t>
              </a:r>
            </a:p>
            <a:p>
              <a:pPr algn="ctr">
                <a:lnSpc>
                  <a:spcPct val="55000"/>
                </a:lnSpc>
                <a:spcBef>
                  <a:spcPct val="50000"/>
                </a:spcBef>
              </a:pPr>
              <a:r>
                <a:rPr lang="en-US" altLang="ko-KR">
                  <a:solidFill>
                    <a:schemeClr val="bg2"/>
                  </a:solidFill>
                  <a:latin typeface="Krone" charset="0"/>
                  <a:ea typeface="Gulim" panose="020B0600000101010101" pitchFamily="34" charset="-127"/>
                </a:rPr>
                <a:t>X</a:t>
              </a:r>
              <a:endParaRPr lang="en-US" altLang="ko-KR">
                <a:latin typeface="Krone" charset="0"/>
                <a:ea typeface="Gulim" panose="020B0600000101010101" pitchFamily="34" charset="-127"/>
              </a:endParaRPr>
            </a:p>
          </p:txBody>
        </p:sp>
        <p:sp>
          <p:nvSpPr>
            <p:cNvPr id="503831" name="Rectangle 23">
              <a:extLst>
                <a:ext uri="{FF2B5EF4-FFF2-40B4-BE49-F238E27FC236}">
                  <a16:creationId xmlns:a16="http://schemas.microsoft.com/office/drawing/2014/main" id="{5EE42E60-C63D-6541-ACA2-F16FC572F047}"/>
                </a:ext>
              </a:extLst>
            </p:cNvPr>
            <p:cNvSpPr>
              <a:spLocks noChangeArrowheads="1"/>
            </p:cNvSpPr>
            <p:nvPr/>
          </p:nvSpPr>
          <p:spPr bwMode="auto">
            <a:xfrm>
              <a:off x="4490" y="348"/>
              <a:ext cx="438"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lnSpc>
                  <a:spcPct val="55000"/>
                </a:lnSpc>
                <a:spcBef>
                  <a:spcPct val="50000"/>
                </a:spcBef>
              </a:pPr>
              <a:r>
                <a:rPr lang="en-US" altLang="ko-KR">
                  <a:solidFill>
                    <a:schemeClr val="bg2"/>
                  </a:solidFill>
                  <a:latin typeface="Krone" charset="0"/>
                  <a:ea typeface="Gulim" panose="020B0600000101010101" pitchFamily="34" charset="-127"/>
                </a:rPr>
                <a:t>I</a:t>
              </a:r>
            </a:p>
            <a:p>
              <a:pPr algn="ctr">
                <a:lnSpc>
                  <a:spcPct val="55000"/>
                </a:lnSpc>
                <a:spcBef>
                  <a:spcPct val="50000"/>
                </a:spcBef>
              </a:pPr>
              <a:r>
                <a:rPr lang="en-US" altLang="ko-KR">
                  <a:solidFill>
                    <a:schemeClr val="bg2"/>
                  </a:solidFill>
                  <a:latin typeface="Krone" charset="0"/>
                  <a:ea typeface="Gulim" panose="020B0600000101010101" pitchFamily="34" charset="-127"/>
                </a:rPr>
                <a:t>II</a:t>
              </a:r>
            </a:p>
            <a:p>
              <a:pPr algn="ctr">
                <a:lnSpc>
                  <a:spcPct val="55000"/>
                </a:lnSpc>
                <a:spcBef>
                  <a:spcPct val="50000"/>
                </a:spcBef>
              </a:pPr>
              <a:r>
                <a:rPr lang="en-US" altLang="ko-KR">
                  <a:solidFill>
                    <a:schemeClr val="bg2"/>
                  </a:solidFill>
                  <a:latin typeface="Krone" charset="0"/>
                  <a:ea typeface="Gulim" panose="020B0600000101010101" pitchFamily="34" charset="-127"/>
                </a:rPr>
                <a:t>III</a:t>
              </a:r>
            </a:p>
            <a:p>
              <a:pPr algn="ctr">
                <a:lnSpc>
                  <a:spcPct val="55000"/>
                </a:lnSpc>
                <a:spcBef>
                  <a:spcPct val="50000"/>
                </a:spcBef>
              </a:pPr>
              <a:r>
                <a:rPr lang="en-US" altLang="ko-KR">
                  <a:solidFill>
                    <a:schemeClr val="bg2"/>
                  </a:solidFill>
                  <a:latin typeface="Krone" charset="0"/>
                  <a:ea typeface="Gulim" panose="020B0600000101010101" pitchFamily="34" charset="-127"/>
                </a:rPr>
                <a:t>IV</a:t>
              </a:r>
            </a:p>
            <a:p>
              <a:pPr algn="ctr">
                <a:lnSpc>
                  <a:spcPct val="55000"/>
                </a:lnSpc>
                <a:spcBef>
                  <a:spcPct val="50000"/>
                </a:spcBef>
              </a:pPr>
              <a:r>
                <a:rPr lang="en-US" altLang="ko-KR">
                  <a:solidFill>
                    <a:schemeClr val="bg2"/>
                  </a:solidFill>
                  <a:latin typeface="Krone" charset="0"/>
                  <a:ea typeface="Gulim" panose="020B0600000101010101" pitchFamily="34" charset="-127"/>
                </a:rPr>
                <a:t>V</a:t>
              </a:r>
              <a:endParaRPr lang="en-US" altLang="ko-KR">
                <a:latin typeface="Krone" charset="0"/>
                <a:ea typeface="Gulim" panose="020B0600000101010101" pitchFamily="34" charset="-127"/>
              </a:endParaRPr>
            </a:p>
          </p:txBody>
        </p:sp>
      </p:grpSp>
      <p:sp>
        <p:nvSpPr>
          <p:cNvPr id="503833" name="Text Box 25">
            <a:extLst>
              <a:ext uri="{FF2B5EF4-FFF2-40B4-BE49-F238E27FC236}">
                <a16:creationId xmlns:a16="http://schemas.microsoft.com/office/drawing/2014/main" id="{B8C453E0-C25E-A84E-AD1F-39E37D2983D1}"/>
              </a:ext>
            </a:extLst>
          </p:cNvPr>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b="0">
              <a:solidFill>
                <a:srgbClr val="FFA27C"/>
              </a:solidFill>
              <a:ea typeface="Gulim" panose="020B0600000101010101" pitchFamily="34" charset="-127"/>
            </a:endParaRPr>
          </a:p>
        </p:txBody>
      </p:sp>
      <p:sp>
        <p:nvSpPr>
          <p:cNvPr id="503837" name="Text Box 29">
            <a:extLst>
              <a:ext uri="{FF2B5EF4-FFF2-40B4-BE49-F238E27FC236}">
                <a16:creationId xmlns:a16="http://schemas.microsoft.com/office/drawing/2014/main" id="{0674A6F3-AC75-044A-8C39-CCBC0FBC3EDB}"/>
              </a:ext>
            </a:extLst>
          </p:cNvPr>
          <p:cNvSpPr txBox="1">
            <a:spLocks noChangeArrowheads="1"/>
          </p:cNvSpPr>
          <p:nvPr/>
        </p:nvSpPr>
        <p:spPr bwMode="auto">
          <a:xfrm>
            <a:off x="1397000" y="2997200"/>
            <a:ext cx="4348163" cy="1123950"/>
          </a:xfrm>
          <a:prstGeom prst="rect">
            <a:avLst/>
          </a:prstGeom>
          <a:solidFill>
            <a:srgbClr val="291EFF"/>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ko-KR" sz="3200">
                <a:solidFill>
                  <a:srgbClr val="FFFF00"/>
                </a:solidFill>
                <a:ea typeface="Gulim" panose="020B0600000101010101" pitchFamily="34" charset="-127"/>
              </a:rPr>
              <a:t>LEMBAR KERJA #15</a:t>
            </a:r>
          </a:p>
        </p:txBody>
      </p:sp>
      <p:sp>
        <p:nvSpPr>
          <p:cNvPr id="503842" name="Rectangle 34">
            <a:extLst>
              <a:ext uri="{FF2B5EF4-FFF2-40B4-BE49-F238E27FC236}">
                <a16:creationId xmlns:a16="http://schemas.microsoft.com/office/drawing/2014/main" id="{125A79B0-A488-7D46-9313-09EE8BDE6032}"/>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61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03837"/>
                                        </p:tgtEl>
                                        <p:attrNameLst>
                                          <p:attrName>style.visibility</p:attrName>
                                        </p:attrNameLst>
                                      </p:cBhvr>
                                      <p:to>
                                        <p:strVal val="visible"/>
                                      </p:to>
                                    </p:set>
                                    <p:anim calcmode="lin" valueType="num">
                                      <p:cBhvr additive="base">
                                        <p:cTn id="7" dur="500" fill="hold"/>
                                        <p:tgtEl>
                                          <p:spTgt spid="503837"/>
                                        </p:tgtEl>
                                        <p:attrNameLst>
                                          <p:attrName>ppt_x</p:attrName>
                                        </p:attrNameLst>
                                      </p:cBhvr>
                                      <p:tavLst>
                                        <p:tav tm="0">
                                          <p:val>
                                            <p:strVal val="0-#ppt_w/2"/>
                                          </p:val>
                                        </p:tav>
                                        <p:tav tm="100000">
                                          <p:val>
                                            <p:strVal val="#ppt_x"/>
                                          </p:val>
                                        </p:tav>
                                      </p:tavLst>
                                    </p:anim>
                                    <p:anim calcmode="lin" valueType="num">
                                      <p:cBhvr additive="base">
                                        <p:cTn id="8" dur="500" fill="hold"/>
                                        <p:tgtEl>
                                          <p:spTgt spid="5038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37"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a:extLst>
              <a:ext uri="{FF2B5EF4-FFF2-40B4-BE49-F238E27FC236}">
                <a16:creationId xmlns:a16="http://schemas.microsoft.com/office/drawing/2014/main" id="{F5DA8006-9F90-7A48-B15A-B7F83A6CF8B9}"/>
              </a:ext>
            </a:extLst>
          </p:cNvPr>
          <p:cNvSpPr>
            <a:spLocks noChangeArrowheads="1"/>
          </p:cNvSpPr>
          <p:nvPr/>
        </p:nvSpPr>
        <p:spPr bwMode="auto">
          <a:xfrm>
            <a:off x="0" y="0"/>
            <a:ext cx="9144000" cy="68580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5859" name="Rectangle 3">
            <a:hlinkClick r:id="rId2" action="ppaction://hlinkpres?slideindex=1&amp;slidetitle= "/>
            <a:extLst>
              <a:ext uri="{FF2B5EF4-FFF2-40B4-BE49-F238E27FC236}">
                <a16:creationId xmlns:a16="http://schemas.microsoft.com/office/drawing/2014/main" id="{62D6146F-6686-7143-9330-F518A723436C}"/>
              </a:ext>
            </a:extLst>
          </p:cNvPr>
          <p:cNvSpPr>
            <a:spLocks noChangeArrowheads="1"/>
          </p:cNvSpPr>
          <p:nvPr/>
        </p:nvSpPr>
        <p:spPr bwMode="auto">
          <a:xfrm>
            <a:off x="0" y="0"/>
            <a:ext cx="9144000" cy="68580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5864" name="Rectangle 8">
            <a:extLst>
              <a:ext uri="{FF2B5EF4-FFF2-40B4-BE49-F238E27FC236}">
                <a16:creationId xmlns:a16="http://schemas.microsoft.com/office/drawing/2014/main" id="{4B19983C-BF46-E54E-BF24-3BC281E7EB55}"/>
              </a:ext>
            </a:extLst>
          </p:cNvPr>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62</a:t>
            </a:r>
          </a:p>
        </p:txBody>
      </p:sp>
      <p:sp>
        <p:nvSpPr>
          <p:cNvPr id="505867" name="Text Box 11">
            <a:extLst>
              <a:ext uri="{FF2B5EF4-FFF2-40B4-BE49-F238E27FC236}">
                <a16:creationId xmlns:a16="http://schemas.microsoft.com/office/drawing/2014/main" id="{F993DC90-97BA-914B-A535-54442967817B}"/>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©2006 TBBMI</a:t>
            </a:r>
          </a:p>
        </p:txBody>
      </p:sp>
      <p:sp>
        <p:nvSpPr>
          <p:cNvPr id="505869" name="AutoShape 13">
            <a:hlinkClick r:id="rId3" action="ppaction://hlinkpres?slideindex=1&amp;slidetitle="/>
            <a:extLst>
              <a:ext uri="{FF2B5EF4-FFF2-40B4-BE49-F238E27FC236}">
                <a16:creationId xmlns:a16="http://schemas.microsoft.com/office/drawing/2014/main" id="{C8657CD1-C993-B844-8E25-9AA55753993A}"/>
              </a:ext>
            </a:extLst>
          </p:cNvPr>
          <p:cNvSpPr>
            <a:spLocks noChangeArrowheads="1"/>
          </p:cNvSpPr>
          <p:nvPr/>
        </p:nvSpPr>
        <p:spPr bwMode="auto">
          <a:xfrm>
            <a:off x="8197850" y="5940425"/>
            <a:ext cx="627063" cy="3667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05" name="Rectangle 21">
            <a:extLst>
              <a:ext uri="{FF2B5EF4-FFF2-40B4-BE49-F238E27FC236}">
                <a16:creationId xmlns:a16="http://schemas.microsoft.com/office/drawing/2014/main" id="{4B2479E9-DB48-2144-B949-103542733A70}"/>
              </a:ext>
            </a:extLst>
          </p:cNvPr>
          <p:cNvSpPr>
            <a:spLocks noChangeArrowheads="1"/>
          </p:cNvSpPr>
          <p:nvPr/>
        </p:nvSpPr>
        <p:spPr bwMode="auto">
          <a:xfrm>
            <a:off x="7483475" y="6526213"/>
            <a:ext cx="808038"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a:effectLst>
                  <a:outerShdw blurRad="38100" dist="38100" dir="2700000" algn="tl">
                    <a:srgbClr val="000000"/>
                  </a:outerShdw>
                </a:effectLst>
                <a:latin typeface="Comic Sans MS" panose="030F0902030302020204" pitchFamily="66" charset="0"/>
                <a:ea typeface="ＭＳ Ｐゴシック" panose="020B0600070205080204" pitchFamily="34" charset="-128"/>
              </a:rPr>
              <a:t>9.65.05a.</a:t>
            </a:r>
          </a:p>
        </p:txBody>
      </p:sp>
    </p:spTree>
  </p:cSld>
  <p:clrMapOvr>
    <a:masterClrMapping/>
  </p:clrMapOvr>
  <p:transition>
    <p:wheel spokes="0"/>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a:t>
            </a:r>
            <a:r>
              <a:rPr lang="en-US" sz="2800" b="1" dirty="0" err="1">
                <a:solidFill>
                  <a:srgbClr val="FFFFFF"/>
                </a:solidFill>
                <a:latin typeface="Arial" charset="0"/>
                <a:ea typeface="ＭＳ Ｐゴシック" charset="0"/>
              </a:rPr>
              <a:t>Intisari</a:t>
            </a:r>
            <a:r>
              <a:rPr lang="en-US" sz="2800" b="1" dirty="0">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Alkitab</a:t>
            </a:r>
            <a:r>
              <a:rPr lang="en-US" sz="2800" b="1" dirty="0">
                <a:solidFill>
                  <a:srgbClr val="FFFFFF"/>
                </a:solidFill>
                <a:latin typeface="Arial" charset="0"/>
                <a:ea typeface="ＭＳ Ｐゴシック" charset="0"/>
              </a:rPr>
              <a:t>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MS PGothic" charset="0"/>
              </a:rPr>
              <a:t>Dapatkan slide ini tanpa biaya</a:t>
            </a:r>
            <a:endParaRPr kumimoji="0" lang="en-US" sz="1400" b="1" i="0" u="none" strike="noStrike" kern="1200" cap="none" spc="0" normalizeH="0" baseline="0" noProof="0">
              <a:ln>
                <a:noFill/>
              </a:ln>
              <a:solidFill>
                <a:srgbClr val="FFFFFF"/>
              </a:solidFill>
              <a:effectLst/>
              <a:uLnTx/>
              <a:uFillTx/>
              <a:latin typeface="Arial" charset="0"/>
              <a:ea typeface="MS PGothic"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724720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descr="Walnut">
            <a:extLst>
              <a:ext uri="{FF2B5EF4-FFF2-40B4-BE49-F238E27FC236}">
                <a16:creationId xmlns:a16="http://schemas.microsoft.com/office/drawing/2014/main" id="{A3CE39C9-1125-924E-8AD4-EE45DE43F100}"/>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91875" name="Group 3">
            <a:extLst>
              <a:ext uri="{FF2B5EF4-FFF2-40B4-BE49-F238E27FC236}">
                <a16:creationId xmlns:a16="http://schemas.microsoft.com/office/drawing/2014/main" id="{799BE5E6-803C-5948-963E-24C460C49232}"/>
              </a:ext>
            </a:extLst>
          </p:cNvPr>
          <p:cNvGrpSpPr>
            <a:grpSpLocks/>
          </p:cNvGrpSpPr>
          <p:nvPr/>
        </p:nvGrpSpPr>
        <p:grpSpPr bwMode="auto">
          <a:xfrm>
            <a:off x="8147050" y="4984750"/>
            <a:ext cx="195263" cy="206375"/>
            <a:chOff x="4316" y="874"/>
            <a:chExt cx="169" cy="813"/>
          </a:xfrm>
        </p:grpSpPr>
        <p:sp>
          <p:nvSpPr>
            <p:cNvPr id="591876" name="Rectangle 4">
              <a:extLst>
                <a:ext uri="{FF2B5EF4-FFF2-40B4-BE49-F238E27FC236}">
                  <a16:creationId xmlns:a16="http://schemas.microsoft.com/office/drawing/2014/main" id="{3D35B8B5-745B-1E4D-974B-2E77E240C750}"/>
                </a:ext>
              </a:extLst>
            </p:cNvPr>
            <p:cNvSpPr>
              <a:spLocks noChangeArrowheads="1"/>
            </p:cNvSpPr>
            <p:nvPr/>
          </p:nvSpPr>
          <p:spPr bwMode="auto">
            <a:xfrm rot="16200000">
              <a:off x="4401" y="789"/>
              <a:ext cx="0"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lIns="0" tIns="0" rIns="0" bIns="0">
              <a:spAutoFit/>
            </a:bodyPr>
            <a:lstStyle/>
            <a:p>
              <a:endParaRPr lang="en-US" altLang="en-US" sz="1100">
                <a:solidFill>
                  <a:srgbClr val="FF262D"/>
                </a:solidFill>
              </a:endParaRPr>
            </a:p>
          </p:txBody>
        </p:sp>
        <p:sp>
          <p:nvSpPr>
            <p:cNvPr id="591877" name="Rectangle 5">
              <a:extLst>
                <a:ext uri="{FF2B5EF4-FFF2-40B4-BE49-F238E27FC236}">
                  <a16:creationId xmlns:a16="http://schemas.microsoft.com/office/drawing/2014/main" id="{C05A8971-D108-EA4E-B042-8987D5925478}"/>
                </a:ext>
              </a:extLst>
            </p:cNvPr>
            <p:cNvSpPr>
              <a:spLocks noChangeArrowheads="1"/>
            </p:cNvSpPr>
            <p:nvPr/>
          </p:nvSpPr>
          <p:spPr bwMode="auto">
            <a:xfrm rot="16200000">
              <a:off x="4053" y="1303"/>
              <a:ext cx="769"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grpSp>
      <p:grpSp>
        <p:nvGrpSpPr>
          <p:cNvPr id="591878" name="Group 6">
            <a:extLst>
              <a:ext uri="{FF2B5EF4-FFF2-40B4-BE49-F238E27FC236}">
                <a16:creationId xmlns:a16="http://schemas.microsoft.com/office/drawing/2014/main" id="{0FF14A11-9B94-414E-9724-28E8BAF867FD}"/>
              </a:ext>
            </a:extLst>
          </p:cNvPr>
          <p:cNvGrpSpPr>
            <a:grpSpLocks/>
          </p:cNvGrpSpPr>
          <p:nvPr/>
        </p:nvGrpSpPr>
        <p:grpSpPr bwMode="auto">
          <a:xfrm>
            <a:off x="1627188" y="2182813"/>
            <a:ext cx="6045200" cy="3983037"/>
            <a:chOff x="610" y="1163"/>
            <a:chExt cx="4583" cy="2701"/>
          </a:xfrm>
        </p:grpSpPr>
        <p:sp>
          <p:nvSpPr>
            <p:cNvPr id="591879" name="Rectangle 7" descr="Oak">
              <a:extLst>
                <a:ext uri="{FF2B5EF4-FFF2-40B4-BE49-F238E27FC236}">
                  <a16:creationId xmlns:a16="http://schemas.microsoft.com/office/drawing/2014/main" id="{FCD32382-646D-114D-BE62-57BD25EFF279}"/>
                </a:ext>
              </a:extLst>
            </p:cNvPr>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solidFill>
                  <a:srgbClr val="00DFCA"/>
                </a:solidFill>
              </a:endParaRPr>
            </a:p>
          </p:txBody>
        </p:sp>
        <p:sp>
          <p:nvSpPr>
            <p:cNvPr id="591880" name="Rectangle 8" descr="Oak">
              <a:extLst>
                <a:ext uri="{FF2B5EF4-FFF2-40B4-BE49-F238E27FC236}">
                  <a16:creationId xmlns:a16="http://schemas.microsoft.com/office/drawing/2014/main" id="{9ABE8F9A-6B81-2F43-A626-5AD72E34B22F}"/>
                </a:ext>
              </a:extLst>
            </p:cNvPr>
            <p:cNvSpPr>
              <a:spLocks noChangeArrowheads="1"/>
            </p:cNvSpPr>
            <p:nvPr/>
          </p:nvSpPr>
          <p:spPr bwMode="auto">
            <a:xfrm>
              <a:off x="611" y="1163"/>
              <a:ext cx="4582" cy="160"/>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591881" name="Rectangle 9" descr="Oak">
              <a:extLst>
                <a:ext uri="{FF2B5EF4-FFF2-40B4-BE49-F238E27FC236}">
                  <a16:creationId xmlns:a16="http://schemas.microsoft.com/office/drawing/2014/main" id="{7981C230-AD22-0F48-960E-7B8F09E45B88}"/>
                </a:ext>
              </a:extLst>
            </p:cNvPr>
            <p:cNvSpPr>
              <a:spLocks noChangeArrowheads="1"/>
            </p:cNvSpPr>
            <p:nvPr/>
          </p:nvSpPr>
          <p:spPr bwMode="auto">
            <a:xfrm>
              <a:off x="620" y="3701"/>
              <a:ext cx="4423" cy="161"/>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591882" name="Rectangle 10" descr="Oak">
              <a:extLst>
                <a:ext uri="{FF2B5EF4-FFF2-40B4-BE49-F238E27FC236}">
                  <a16:creationId xmlns:a16="http://schemas.microsoft.com/office/drawing/2014/main" id="{2EE7AA2E-76F7-5A4B-91FB-02B6D6F751D7}"/>
                </a:ext>
              </a:extLst>
            </p:cNvPr>
            <p:cNvSpPr>
              <a:spLocks noChangeArrowheads="1"/>
            </p:cNvSpPr>
            <p:nvPr/>
          </p:nvSpPr>
          <p:spPr bwMode="auto">
            <a:xfrm>
              <a:off x="610" y="1167"/>
              <a:ext cx="124" cy="2689"/>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solidFill>
                  <a:srgbClr val="00DFCA"/>
                </a:solidFill>
              </a:endParaRPr>
            </a:p>
          </p:txBody>
        </p:sp>
      </p:grpSp>
      <p:grpSp>
        <p:nvGrpSpPr>
          <p:cNvPr id="591883" name="Group 11">
            <a:extLst>
              <a:ext uri="{FF2B5EF4-FFF2-40B4-BE49-F238E27FC236}">
                <a16:creationId xmlns:a16="http://schemas.microsoft.com/office/drawing/2014/main" id="{935F2D7C-13AF-0841-828A-CE0CDF3A4E15}"/>
              </a:ext>
            </a:extLst>
          </p:cNvPr>
          <p:cNvGrpSpPr>
            <a:grpSpLocks/>
          </p:cNvGrpSpPr>
          <p:nvPr/>
        </p:nvGrpSpPr>
        <p:grpSpPr bwMode="auto">
          <a:xfrm>
            <a:off x="8147050" y="4984750"/>
            <a:ext cx="195263" cy="206375"/>
            <a:chOff x="4316" y="874"/>
            <a:chExt cx="169" cy="813"/>
          </a:xfrm>
        </p:grpSpPr>
        <p:sp>
          <p:nvSpPr>
            <p:cNvPr id="591884" name="Rectangle 12">
              <a:extLst>
                <a:ext uri="{FF2B5EF4-FFF2-40B4-BE49-F238E27FC236}">
                  <a16:creationId xmlns:a16="http://schemas.microsoft.com/office/drawing/2014/main" id="{ADCDEF14-E495-DA41-A020-CEB6540B43B3}"/>
                </a:ext>
              </a:extLst>
            </p:cNvPr>
            <p:cNvSpPr>
              <a:spLocks noChangeArrowheads="1"/>
            </p:cNvSpPr>
            <p:nvPr/>
          </p:nvSpPr>
          <p:spPr bwMode="auto">
            <a:xfrm rot="16200000">
              <a:off x="4401" y="789"/>
              <a:ext cx="0"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lIns="0" tIns="0" rIns="0" bIns="0">
              <a:spAutoFit/>
            </a:bodyPr>
            <a:lstStyle/>
            <a:p>
              <a:endParaRPr lang="en-US" altLang="en-US" sz="1100">
                <a:solidFill>
                  <a:srgbClr val="FF262D"/>
                </a:solidFill>
              </a:endParaRPr>
            </a:p>
          </p:txBody>
        </p:sp>
        <p:sp>
          <p:nvSpPr>
            <p:cNvPr id="591885" name="Rectangle 13">
              <a:extLst>
                <a:ext uri="{FF2B5EF4-FFF2-40B4-BE49-F238E27FC236}">
                  <a16:creationId xmlns:a16="http://schemas.microsoft.com/office/drawing/2014/main" id="{FFE3FCA8-C243-A94A-BB86-48F070B0829B}"/>
                </a:ext>
              </a:extLst>
            </p:cNvPr>
            <p:cNvSpPr>
              <a:spLocks noChangeArrowheads="1"/>
            </p:cNvSpPr>
            <p:nvPr/>
          </p:nvSpPr>
          <p:spPr bwMode="auto">
            <a:xfrm rot="16200000">
              <a:off x="4053" y="1303"/>
              <a:ext cx="769"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grpSp>
      <p:sp>
        <p:nvSpPr>
          <p:cNvPr id="591886" name="Rectangle 14">
            <a:extLst>
              <a:ext uri="{FF2B5EF4-FFF2-40B4-BE49-F238E27FC236}">
                <a16:creationId xmlns:a16="http://schemas.microsoft.com/office/drawing/2014/main" id="{D3ABD559-66C8-914C-BB76-82E17B7B1C63}"/>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591887" name="Rectangle 15">
            <a:extLst>
              <a:ext uri="{FF2B5EF4-FFF2-40B4-BE49-F238E27FC236}">
                <a16:creationId xmlns:a16="http://schemas.microsoft.com/office/drawing/2014/main" id="{E493C354-36ED-0F40-A075-25BFAEC081BA}"/>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591888" name="Text Box 16">
            <a:extLst>
              <a:ext uri="{FF2B5EF4-FFF2-40B4-BE49-F238E27FC236}">
                <a16:creationId xmlns:a16="http://schemas.microsoft.com/office/drawing/2014/main" id="{F7069330-53B7-0240-80C1-23865C05D3C1}"/>
              </a:ext>
            </a:extLst>
          </p:cNvPr>
          <p:cNvSpPr txBox="1">
            <a:spLocks noChangeArrowheads="1"/>
          </p:cNvSpPr>
          <p:nvPr/>
        </p:nvSpPr>
        <p:spPr bwMode="auto">
          <a:xfrm>
            <a:off x="2024063" y="2873375"/>
            <a:ext cx="5059362" cy="2101850"/>
          </a:xfrm>
          <a:prstGeom prst="rect">
            <a:avLst/>
          </a:prstGeom>
          <a:noFill/>
          <a:ln>
            <a:noFill/>
          </a:ln>
          <a:effectLst>
            <a:outerShdw dist="74053" dir="1857825"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4400">
                <a:solidFill>
                  <a:srgbClr val="08F220"/>
                </a:solidFill>
              </a:rPr>
              <a:t>TENUNAN KAIN KRONOLOGI ALKITAB </a:t>
            </a:r>
            <a:endParaRPr lang="en-US" altLang="en-US" sz="4000">
              <a:solidFill>
                <a:srgbClr val="08F220"/>
              </a:solidFill>
              <a:latin typeface=""/>
            </a:endParaRPr>
          </a:p>
        </p:txBody>
      </p:sp>
      <p:sp>
        <p:nvSpPr>
          <p:cNvPr id="591889" name="Text Box 17">
            <a:extLst>
              <a:ext uri="{FF2B5EF4-FFF2-40B4-BE49-F238E27FC236}">
                <a16:creationId xmlns:a16="http://schemas.microsoft.com/office/drawing/2014/main" id="{74B84D60-2C93-064F-9F01-E5711C4D44B1}"/>
              </a:ext>
            </a:extLst>
          </p:cNvPr>
          <p:cNvSpPr txBox="1">
            <a:spLocks noChangeArrowheads="1"/>
          </p:cNvSpPr>
          <p:nvPr/>
        </p:nvSpPr>
        <p:spPr bwMode="auto">
          <a:xfrm>
            <a:off x="720725" y="292100"/>
            <a:ext cx="7759700" cy="17399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600">
                <a:solidFill>
                  <a:srgbClr val="FFEA18"/>
                </a:solidFill>
              </a:rPr>
              <a:t>BAYANGKAN ANDA SEDANG MEMASANG BENANG DI SUATU MESIN TENUNAN...</a:t>
            </a:r>
            <a:endParaRPr lang="en-US" altLang="en-US" sz="3200">
              <a:solidFill>
                <a:srgbClr val="FFEA18"/>
              </a:solidFill>
              <a:latin typeface=""/>
            </a:endParaRPr>
          </a:p>
        </p:txBody>
      </p:sp>
      <p:grpSp>
        <p:nvGrpSpPr>
          <p:cNvPr id="591890" name="Group 18">
            <a:extLst>
              <a:ext uri="{FF2B5EF4-FFF2-40B4-BE49-F238E27FC236}">
                <a16:creationId xmlns:a16="http://schemas.microsoft.com/office/drawing/2014/main" id="{B6C4202E-7C67-FF4E-ABA2-0A226A9B5BF7}"/>
              </a:ext>
            </a:extLst>
          </p:cNvPr>
          <p:cNvGrpSpPr>
            <a:grpSpLocks/>
          </p:cNvGrpSpPr>
          <p:nvPr/>
        </p:nvGrpSpPr>
        <p:grpSpPr bwMode="auto">
          <a:xfrm>
            <a:off x="1949450" y="2236788"/>
            <a:ext cx="5273675" cy="3898900"/>
            <a:chOff x="1228" y="1409"/>
            <a:chExt cx="3322" cy="2456"/>
          </a:xfrm>
        </p:grpSpPr>
        <p:grpSp>
          <p:nvGrpSpPr>
            <p:cNvPr id="591891" name="Group 19">
              <a:extLst>
                <a:ext uri="{FF2B5EF4-FFF2-40B4-BE49-F238E27FC236}">
                  <a16:creationId xmlns:a16="http://schemas.microsoft.com/office/drawing/2014/main" id="{DAE74304-4A27-AB44-9926-EE55E30A5E93}"/>
                </a:ext>
              </a:extLst>
            </p:cNvPr>
            <p:cNvGrpSpPr>
              <a:grpSpLocks/>
            </p:cNvGrpSpPr>
            <p:nvPr/>
          </p:nvGrpSpPr>
          <p:grpSpPr bwMode="auto">
            <a:xfrm>
              <a:off x="1228" y="1409"/>
              <a:ext cx="3303" cy="119"/>
              <a:chOff x="1206" y="1392"/>
              <a:chExt cx="3303" cy="119"/>
            </a:xfrm>
          </p:grpSpPr>
          <p:sp>
            <p:nvSpPr>
              <p:cNvPr id="591892" name="AutoShape 20" descr="Cork">
                <a:extLst>
                  <a:ext uri="{FF2B5EF4-FFF2-40B4-BE49-F238E27FC236}">
                    <a16:creationId xmlns:a16="http://schemas.microsoft.com/office/drawing/2014/main" id="{C7078643-75EB-C044-AE6A-3D788884AD0F}"/>
                  </a:ext>
                </a:extLst>
              </p:cNvPr>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1893" name="AutoShape 21" descr="Cork">
                <a:extLst>
                  <a:ext uri="{FF2B5EF4-FFF2-40B4-BE49-F238E27FC236}">
                    <a16:creationId xmlns:a16="http://schemas.microsoft.com/office/drawing/2014/main" id="{34E96536-4017-244C-99C4-55D30BF3BB70}"/>
                  </a:ext>
                </a:extLst>
              </p:cNvPr>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1894" name="AutoShape 22" descr="Cork">
                <a:extLst>
                  <a:ext uri="{FF2B5EF4-FFF2-40B4-BE49-F238E27FC236}">
                    <a16:creationId xmlns:a16="http://schemas.microsoft.com/office/drawing/2014/main" id="{66DEA81E-81BE-664A-B479-BE119CAA7F45}"/>
                  </a:ext>
                </a:extLst>
              </p:cNvPr>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1895" name="AutoShape 23" descr="Cork">
                <a:extLst>
                  <a:ext uri="{FF2B5EF4-FFF2-40B4-BE49-F238E27FC236}">
                    <a16:creationId xmlns:a16="http://schemas.microsoft.com/office/drawing/2014/main" id="{60651A4B-C6CB-F14E-AC87-1CE1852985E4}"/>
                  </a:ext>
                </a:extLst>
              </p:cNvPr>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1896" name="AutoShape 24" descr="Cork">
                <a:extLst>
                  <a:ext uri="{FF2B5EF4-FFF2-40B4-BE49-F238E27FC236}">
                    <a16:creationId xmlns:a16="http://schemas.microsoft.com/office/drawing/2014/main" id="{312E37E6-4D58-E842-BD43-BF0892CDA093}"/>
                  </a:ext>
                </a:extLst>
              </p:cNvPr>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1897" name="AutoShape 25" descr="Cork">
                <a:extLst>
                  <a:ext uri="{FF2B5EF4-FFF2-40B4-BE49-F238E27FC236}">
                    <a16:creationId xmlns:a16="http://schemas.microsoft.com/office/drawing/2014/main" id="{056987D6-C983-7748-9CB4-FFAB913E6F8F}"/>
                  </a:ext>
                </a:extLst>
              </p:cNvPr>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591898" name="AutoShape 26" descr="Cork">
                <a:extLst>
                  <a:ext uri="{FF2B5EF4-FFF2-40B4-BE49-F238E27FC236}">
                    <a16:creationId xmlns:a16="http://schemas.microsoft.com/office/drawing/2014/main" id="{2D57EBB2-6710-BD4A-AB56-775902403198}"/>
                  </a:ext>
                </a:extLst>
              </p:cNvPr>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591899" name="AutoShape 27" descr="Cork">
                <a:extLst>
                  <a:ext uri="{FF2B5EF4-FFF2-40B4-BE49-F238E27FC236}">
                    <a16:creationId xmlns:a16="http://schemas.microsoft.com/office/drawing/2014/main" id="{F04B667B-7A4B-E345-8209-08FA0D366B21}"/>
                  </a:ext>
                </a:extLst>
              </p:cNvPr>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591900" name="AutoShape 28" descr="Cork">
                <a:extLst>
                  <a:ext uri="{FF2B5EF4-FFF2-40B4-BE49-F238E27FC236}">
                    <a16:creationId xmlns:a16="http://schemas.microsoft.com/office/drawing/2014/main" id="{CE181499-C262-194F-AEF1-C5337442073E}"/>
                  </a:ext>
                </a:extLst>
              </p:cNvPr>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591901" name="AutoShape 29" descr="Cork">
                <a:extLst>
                  <a:ext uri="{FF2B5EF4-FFF2-40B4-BE49-F238E27FC236}">
                    <a16:creationId xmlns:a16="http://schemas.microsoft.com/office/drawing/2014/main" id="{A13E54A5-1794-2F47-95D8-23CDF72A9385}"/>
                  </a:ext>
                </a:extLst>
              </p:cNvPr>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591902" name="AutoShape 30" descr="Cork">
                <a:extLst>
                  <a:ext uri="{FF2B5EF4-FFF2-40B4-BE49-F238E27FC236}">
                    <a16:creationId xmlns:a16="http://schemas.microsoft.com/office/drawing/2014/main" id="{3FB90820-A833-AB4F-ABF7-9E9F7F8D2F53}"/>
                  </a:ext>
                </a:extLst>
              </p:cNvPr>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1903" name="AutoShape 31" descr="Cork">
                <a:extLst>
                  <a:ext uri="{FF2B5EF4-FFF2-40B4-BE49-F238E27FC236}">
                    <a16:creationId xmlns:a16="http://schemas.microsoft.com/office/drawing/2014/main" id="{CCFB4F17-8D9C-5946-B986-C4B0D5123E63}"/>
                  </a:ext>
                </a:extLst>
              </p:cNvPr>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1904" name="AutoShape 32" descr="Cork">
                <a:extLst>
                  <a:ext uri="{FF2B5EF4-FFF2-40B4-BE49-F238E27FC236}">
                    <a16:creationId xmlns:a16="http://schemas.microsoft.com/office/drawing/2014/main" id="{7D530E3C-CA97-3244-A93F-30BFC76B64C2}"/>
                  </a:ext>
                </a:extLst>
              </p:cNvPr>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1905" name="AutoShape 33" descr="Cork">
                <a:extLst>
                  <a:ext uri="{FF2B5EF4-FFF2-40B4-BE49-F238E27FC236}">
                    <a16:creationId xmlns:a16="http://schemas.microsoft.com/office/drawing/2014/main" id="{F1031A88-1D3A-304A-9891-927B5BCE2E5A}"/>
                  </a:ext>
                </a:extLst>
              </p:cNvPr>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1906" name="AutoShape 34" descr="Cork">
                <a:extLst>
                  <a:ext uri="{FF2B5EF4-FFF2-40B4-BE49-F238E27FC236}">
                    <a16:creationId xmlns:a16="http://schemas.microsoft.com/office/drawing/2014/main" id="{35FD88C1-855B-AD4A-AECE-E159A1ADBE6F}"/>
                  </a:ext>
                </a:extLst>
              </p:cNvPr>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grpSp>
        <p:grpSp>
          <p:nvGrpSpPr>
            <p:cNvPr id="591907" name="Group 35">
              <a:extLst>
                <a:ext uri="{FF2B5EF4-FFF2-40B4-BE49-F238E27FC236}">
                  <a16:creationId xmlns:a16="http://schemas.microsoft.com/office/drawing/2014/main" id="{A17FC444-44A1-094E-86F9-AFFF98FE0690}"/>
                </a:ext>
              </a:extLst>
            </p:cNvPr>
            <p:cNvGrpSpPr>
              <a:grpSpLocks/>
            </p:cNvGrpSpPr>
            <p:nvPr/>
          </p:nvGrpSpPr>
          <p:grpSpPr bwMode="auto">
            <a:xfrm>
              <a:off x="1243" y="3761"/>
              <a:ext cx="3307" cy="104"/>
              <a:chOff x="1231" y="3769"/>
              <a:chExt cx="3307" cy="104"/>
            </a:xfrm>
          </p:grpSpPr>
          <p:sp>
            <p:nvSpPr>
              <p:cNvPr id="591908" name="AutoShape 36" descr="Cork">
                <a:extLst>
                  <a:ext uri="{FF2B5EF4-FFF2-40B4-BE49-F238E27FC236}">
                    <a16:creationId xmlns:a16="http://schemas.microsoft.com/office/drawing/2014/main" id="{F2BDFC80-3F26-6B4D-A7FA-BD7388C85F9B}"/>
                  </a:ext>
                </a:extLst>
              </p:cNvPr>
              <p:cNvSpPr>
                <a:spLocks noChangeArrowheads="1"/>
              </p:cNvSpPr>
              <p:nvPr/>
            </p:nvSpPr>
            <p:spPr bwMode="auto">
              <a:xfrm rot="12494257">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1909" name="AutoShape 37" descr="Cork">
                <a:extLst>
                  <a:ext uri="{FF2B5EF4-FFF2-40B4-BE49-F238E27FC236}">
                    <a16:creationId xmlns:a16="http://schemas.microsoft.com/office/drawing/2014/main" id="{D6477900-683B-2D48-BB1B-AE6094DBDF53}"/>
                  </a:ext>
                </a:extLst>
              </p:cNvPr>
              <p:cNvSpPr>
                <a:spLocks noChangeArrowheads="1"/>
              </p:cNvSpPr>
              <p:nvPr/>
            </p:nvSpPr>
            <p:spPr bwMode="auto">
              <a:xfrm rot="12494257">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1910" name="AutoShape 38" descr="Cork">
                <a:extLst>
                  <a:ext uri="{FF2B5EF4-FFF2-40B4-BE49-F238E27FC236}">
                    <a16:creationId xmlns:a16="http://schemas.microsoft.com/office/drawing/2014/main" id="{F34F3B49-4073-4E4F-8A7F-A2DBCED7E739}"/>
                  </a:ext>
                </a:extLst>
              </p:cNvPr>
              <p:cNvSpPr>
                <a:spLocks noChangeArrowheads="1"/>
              </p:cNvSpPr>
              <p:nvPr/>
            </p:nvSpPr>
            <p:spPr bwMode="auto">
              <a:xfrm rot="12494257">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1911" name="AutoShape 39" descr="Cork">
                <a:extLst>
                  <a:ext uri="{FF2B5EF4-FFF2-40B4-BE49-F238E27FC236}">
                    <a16:creationId xmlns:a16="http://schemas.microsoft.com/office/drawing/2014/main" id="{D1E1CD28-DEEF-3A40-9087-F6FCDFF90A71}"/>
                  </a:ext>
                </a:extLst>
              </p:cNvPr>
              <p:cNvSpPr>
                <a:spLocks noChangeArrowheads="1"/>
              </p:cNvSpPr>
              <p:nvPr/>
            </p:nvSpPr>
            <p:spPr bwMode="auto">
              <a:xfrm rot="12494257">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1912" name="AutoShape 40" descr="Cork">
                <a:extLst>
                  <a:ext uri="{FF2B5EF4-FFF2-40B4-BE49-F238E27FC236}">
                    <a16:creationId xmlns:a16="http://schemas.microsoft.com/office/drawing/2014/main" id="{DF0CAA2D-537B-174E-B28B-8F7817B7DDFD}"/>
                  </a:ext>
                </a:extLst>
              </p:cNvPr>
              <p:cNvSpPr>
                <a:spLocks noChangeArrowheads="1"/>
              </p:cNvSpPr>
              <p:nvPr/>
            </p:nvSpPr>
            <p:spPr bwMode="auto">
              <a:xfrm rot="12494257">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1913" name="AutoShape 41" descr="Cork">
                <a:extLst>
                  <a:ext uri="{FF2B5EF4-FFF2-40B4-BE49-F238E27FC236}">
                    <a16:creationId xmlns:a16="http://schemas.microsoft.com/office/drawing/2014/main" id="{BC34D54C-C35E-7640-AB91-FE51B67EF6F5}"/>
                  </a:ext>
                </a:extLst>
              </p:cNvPr>
              <p:cNvSpPr>
                <a:spLocks noChangeArrowheads="1"/>
              </p:cNvSpPr>
              <p:nvPr/>
            </p:nvSpPr>
            <p:spPr bwMode="auto">
              <a:xfrm rot="12494257">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1914" name="AutoShape 42" descr="Cork">
                <a:extLst>
                  <a:ext uri="{FF2B5EF4-FFF2-40B4-BE49-F238E27FC236}">
                    <a16:creationId xmlns:a16="http://schemas.microsoft.com/office/drawing/2014/main" id="{84260EED-4290-C14C-B58F-08C98C05FAA9}"/>
                  </a:ext>
                </a:extLst>
              </p:cNvPr>
              <p:cNvSpPr>
                <a:spLocks noChangeArrowheads="1"/>
              </p:cNvSpPr>
              <p:nvPr/>
            </p:nvSpPr>
            <p:spPr bwMode="auto">
              <a:xfrm rot="12494257">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1915" name="AutoShape 43" descr="Cork">
                <a:extLst>
                  <a:ext uri="{FF2B5EF4-FFF2-40B4-BE49-F238E27FC236}">
                    <a16:creationId xmlns:a16="http://schemas.microsoft.com/office/drawing/2014/main" id="{BBD0D544-CBB4-EB46-AB82-3AD4BDC21D0A}"/>
                  </a:ext>
                </a:extLst>
              </p:cNvPr>
              <p:cNvSpPr>
                <a:spLocks noChangeArrowheads="1"/>
              </p:cNvSpPr>
              <p:nvPr/>
            </p:nvSpPr>
            <p:spPr bwMode="auto">
              <a:xfrm rot="12494257">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1916" name="AutoShape 44" descr="Cork">
                <a:extLst>
                  <a:ext uri="{FF2B5EF4-FFF2-40B4-BE49-F238E27FC236}">
                    <a16:creationId xmlns:a16="http://schemas.microsoft.com/office/drawing/2014/main" id="{0B65999F-9B7D-AF46-BADA-A1D7DDDF3768}"/>
                  </a:ext>
                </a:extLst>
              </p:cNvPr>
              <p:cNvSpPr>
                <a:spLocks noChangeArrowheads="1"/>
              </p:cNvSpPr>
              <p:nvPr/>
            </p:nvSpPr>
            <p:spPr bwMode="auto">
              <a:xfrm rot="12494257">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1917" name="AutoShape 45" descr="Cork">
                <a:extLst>
                  <a:ext uri="{FF2B5EF4-FFF2-40B4-BE49-F238E27FC236}">
                    <a16:creationId xmlns:a16="http://schemas.microsoft.com/office/drawing/2014/main" id="{C222F0ED-F23B-994A-8038-88D65F0733AF}"/>
                  </a:ext>
                </a:extLst>
              </p:cNvPr>
              <p:cNvSpPr>
                <a:spLocks noChangeArrowheads="1"/>
              </p:cNvSpPr>
              <p:nvPr/>
            </p:nvSpPr>
            <p:spPr bwMode="auto">
              <a:xfrm rot="12494257">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1918" name="AutoShape 46" descr="Cork">
                <a:extLst>
                  <a:ext uri="{FF2B5EF4-FFF2-40B4-BE49-F238E27FC236}">
                    <a16:creationId xmlns:a16="http://schemas.microsoft.com/office/drawing/2014/main" id="{7C9316C2-8AB8-0E4A-BE43-3F271B762775}"/>
                  </a:ext>
                </a:extLst>
              </p:cNvPr>
              <p:cNvSpPr>
                <a:spLocks noChangeArrowheads="1"/>
              </p:cNvSpPr>
              <p:nvPr/>
            </p:nvSpPr>
            <p:spPr bwMode="auto">
              <a:xfrm rot="12494257">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1919" name="AutoShape 47" descr="Cork">
                <a:extLst>
                  <a:ext uri="{FF2B5EF4-FFF2-40B4-BE49-F238E27FC236}">
                    <a16:creationId xmlns:a16="http://schemas.microsoft.com/office/drawing/2014/main" id="{EDC733AC-29F2-AA43-8FF8-BE7AF6105EBF}"/>
                  </a:ext>
                </a:extLst>
              </p:cNvPr>
              <p:cNvSpPr>
                <a:spLocks noChangeArrowheads="1"/>
              </p:cNvSpPr>
              <p:nvPr/>
            </p:nvSpPr>
            <p:spPr bwMode="auto">
              <a:xfrm rot="12494257">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1920" name="AutoShape 48" descr="Cork">
                <a:extLst>
                  <a:ext uri="{FF2B5EF4-FFF2-40B4-BE49-F238E27FC236}">
                    <a16:creationId xmlns:a16="http://schemas.microsoft.com/office/drawing/2014/main" id="{E838A498-D79D-7C4B-8F39-C576A8C504C3}"/>
                  </a:ext>
                </a:extLst>
              </p:cNvPr>
              <p:cNvSpPr>
                <a:spLocks noChangeArrowheads="1"/>
              </p:cNvSpPr>
              <p:nvPr/>
            </p:nvSpPr>
            <p:spPr bwMode="auto">
              <a:xfrm rot="12494257">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1921" name="AutoShape 49" descr="Cork">
                <a:extLst>
                  <a:ext uri="{FF2B5EF4-FFF2-40B4-BE49-F238E27FC236}">
                    <a16:creationId xmlns:a16="http://schemas.microsoft.com/office/drawing/2014/main" id="{E6F98278-3C5B-EA42-B2F7-E37B39B5C851}"/>
                  </a:ext>
                </a:extLst>
              </p:cNvPr>
              <p:cNvSpPr>
                <a:spLocks noChangeArrowheads="1"/>
              </p:cNvSpPr>
              <p:nvPr/>
            </p:nvSpPr>
            <p:spPr bwMode="auto">
              <a:xfrm rot="12494257">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1922" name="AutoShape 50" descr="Cork">
                <a:extLst>
                  <a:ext uri="{FF2B5EF4-FFF2-40B4-BE49-F238E27FC236}">
                    <a16:creationId xmlns:a16="http://schemas.microsoft.com/office/drawing/2014/main" id="{0E4F8640-EFD7-3649-B9D4-71451AAEE4D7}"/>
                  </a:ext>
                </a:extLst>
              </p:cNvPr>
              <p:cNvSpPr>
                <a:spLocks noChangeArrowheads="1"/>
              </p:cNvSpPr>
              <p:nvPr/>
            </p:nvSpPr>
            <p:spPr bwMode="auto">
              <a:xfrm rot="12494257">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grpSp>
      </p:grpSp>
      <p:sp>
        <p:nvSpPr>
          <p:cNvPr id="591923" name="Text Box 51">
            <a:extLst>
              <a:ext uri="{FF2B5EF4-FFF2-40B4-BE49-F238E27FC236}">
                <a16:creationId xmlns:a16="http://schemas.microsoft.com/office/drawing/2014/main" id="{59D10CC0-8925-3E44-BD71-35DF88CC6243}"/>
              </a:ext>
            </a:extLst>
          </p:cNvPr>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591924" name="Rectangle 52">
            <a:extLst>
              <a:ext uri="{FF2B5EF4-FFF2-40B4-BE49-F238E27FC236}">
                <a16:creationId xmlns:a16="http://schemas.microsoft.com/office/drawing/2014/main" id="{20AB8469-013E-664B-A4D5-68755F366553}"/>
              </a:ext>
            </a:extLst>
          </p:cNvPr>
          <p:cNvSpPr>
            <a:spLocks noChangeArrowheads="1"/>
          </p:cNvSpPr>
          <p:nvPr/>
        </p:nvSpPr>
        <p:spPr bwMode="auto">
          <a:xfrm>
            <a:off x="7477125" y="6519863"/>
            <a:ext cx="8096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9.65.05a.</a:t>
            </a:r>
          </a:p>
        </p:txBody>
      </p:sp>
      <p:sp>
        <p:nvSpPr>
          <p:cNvPr id="598083" name="Text Box 67">
            <a:extLst>
              <a:ext uri="{FF2B5EF4-FFF2-40B4-BE49-F238E27FC236}">
                <a16:creationId xmlns:a16="http://schemas.microsoft.com/office/drawing/2014/main" id="{6815EAA2-DB4E-1A4F-996E-0A8A82F7ECFA}"/>
              </a:ext>
            </a:extLst>
          </p:cNvPr>
          <p:cNvSpPr txBox="1">
            <a:spLocks noChangeArrowheads="1"/>
          </p:cNvSpPr>
          <p:nvPr/>
        </p:nvSpPr>
        <p:spPr bwMode="auto">
          <a:xfrm>
            <a:off x="465138" y="6111875"/>
            <a:ext cx="3506787" cy="454025"/>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2000">
                <a:solidFill>
                  <a:srgbClr val="FFFF00"/>
                </a:solidFill>
                <a:latin typeface="Comic Sans MS" panose="030F0902030302020204" pitchFamily="66" charset="0"/>
                <a:ea typeface="ＭＳ Ｐゴシック" panose="020B0600070205080204" pitchFamily="34" charset="-128"/>
              </a:rPr>
              <a:t>PEDOMAN BELAJAR #08</a:t>
            </a:r>
          </a:p>
        </p:txBody>
      </p:sp>
      <p:sp>
        <p:nvSpPr>
          <p:cNvPr id="591928" name="Rectangle 56">
            <a:extLst>
              <a:ext uri="{FF2B5EF4-FFF2-40B4-BE49-F238E27FC236}">
                <a16:creationId xmlns:a16="http://schemas.microsoft.com/office/drawing/2014/main" id="{CA27225C-3600-D84C-BDFD-68ADB1A56C7A}"/>
              </a:ext>
            </a:extLst>
          </p:cNvPr>
          <p:cNvSpPr>
            <a:spLocks noChangeArrowheads="1"/>
          </p:cNvSpPr>
          <p:nvPr/>
        </p:nvSpPr>
        <p:spPr bwMode="auto">
          <a:xfrm>
            <a:off x="8101013"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05</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91889"/>
                                        </p:tgtEl>
                                        <p:attrNameLst>
                                          <p:attrName>style.visibility</p:attrName>
                                        </p:attrNameLst>
                                      </p:cBhvr>
                                      <p:to>
                                        <p:strVal val="visible"/>
                                      </p:to>
                                    </p:set>
                                    <p:animEffect transition="in" filter="wipe(left)">
                                      <p:cBhvr>
                                        <p:cTn id="7" dur="500"/>
                                        <p:tgtEl>
                                          <p:spTgt spid="59188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91888"/>
                                        </p:tgtEl>
                                        <p:attrNameLst>
                                          <p:attrName>style.visibility</p:attrName>
                                        </p:attrNameLst>
                                      </p:cBhvr>
                                      <p:to>
                                        <p:strVal val="visible"/>
                                      </p:to>
                                    </p:set>
                                    <p:animEffect transition="in" filter="dissolve">
                                      <p:cBhvr>
                                        <p:cTn id="10" dur="500"/>
                                        <p:tgtEl>
                                          <p:spTgt spid="591888"/>
                                        </p:tgtEl>
                                      </p:cBhvr>
                                    </p:animEffect>
                                  </p:childTnLst>
                                </p:cTn>
                              </p:par>
                            </p:childTnLst>
                          </p:cTn>
                        </p:par>
                        <p:par>
                          <p:cTn id="11" fill="hold" nodeType="afterGroup">
                            <p:stCondLst>
                              <p:cond delay="500"/>
                            </p:stCondLst>
                            <p:childTnLst>
                              <p:par>
                                <p:cTn id="12" presetID="17" presetClass="entr" presetSubtype="8" fill="hold" grpId="0" nodeType="afterEffect">
                                  <p:stCondLst>
                                    <p:cond delay="0"/>
                                  </p:stCondLst>
                                  <p:childTnLst>
                                    <p:set>
                                      <p:cBhvr>
                                        <p:cTn id="13" dur="1" fill="hold">
                                          <p:stCondLst>
                                            <p:cond delay="0"/>
                                          </p:stCondLst>
                                        </p:cTn>
                                        <p:tgtEl>
                                          <p:spTgt spid="598083"/>
                                        </p:tgtEl>
                                        <p:attrNameLst>
                                          <p:attrName>style.visibility</p:attrName>
                                        </p:attrNameLst>
                                      </p:cBhvr>
                                      <p:to>
                                        <p:strVal val="visible"/>
                                      </p:to>
                                    </p:set>
                                    <p:anim calcmode="lin" valueType="num">
                                      <p:cBhvr>
                                        <p:cTn id="14" dur="500" fill="hold"/>
                                        <p:tgtEl>
                                          <p:spTgt spid="598083"/>
                                        </p:tgtEl>
                                        <p:attrNameLst>
                                          <p:attrName>ppt_x</p:attrName>
                                        </p:attrNameLst>
                                      </p:cBhvr>
                                      <p:tavLst>
                                        <p:tav tm="0">
                                          <p:val>
                                            <p:strVal val="#ppt_x-#ppt_w/2"/>
                                          </p:val>
                                        </p:tav>
                                        <p:tav tm="100000">
                                          <p:val>
                                            <p:strVal val="#ppt_x"/>
                                          </p:val>
                                        </p:tav>
                                      </p:tavLst>
                                    </p:anim>
                                    <p:anim calcmode="lin" valueType="num">
                                      <p:cBhvr>
                                        <p:cTn id="15" dur="500" fill="hold"/>
                                        <p:tgtEl>
                                          <p:spTgt spid="598083"/>
                                        </p:tgtEl>
                                        <p:attrNameLst>
                                          <p:attrName>ppt_y</p:attrName>
                                        </p:attrNameLst>
                                      </p:cBhvr>
                                      <p:tavLst>
                                        <p:tav tm="0">
                                          <p:val>
                                            <p:strVal val="#ppt_y"/>
                                          </p:val>
                                        </p:tav>
                                        <p:tav tm="100000">
                                          <p:val>
                                            <p:strVal val="#ppt_y"/>
                                          </p:val>
                                        </p:tav>
                                      </p:tavLst>
                                    </p:anim>
                                    <p:anim calcmode="lin" valueType="num">
                                      <p:cBhvr>
                                        <p:cTn id="16" dur="500" fill="hold"/>
                                        <p:tgtEl>
                                          <p:spTgt spid="598083"/>
                                        </p:tgtEl>
                                        <p:attrNameLst>
                                          <p:attrName>ppt_w</p:attrName>
                                        </p:attrNameLst>
                                      </p:cBhvr>
                                      <p:tavLst>
                                        <p:tav tm="0">
                                          <p:val>
                                            <p:fltVal val="0"/>
                                          </p:val>
                                        </p:tav>
                                        <p:tav tm="100000">
                                          <p:val>
                                            <p:strVal val="#ppt_w"/>
                                          </p:val>
                                        </p:tav>
                                      </p:tavLst>
                                    </p:anim>
                                    <p:anim calcmode="lin" valueType="num">
                                      <p:cBhvr>
                                        <p:cTn id="17" dur="500" fill="hold"/>
                                        <p:tgtEl>
                                          <p:spTgt spid="59808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88" grpId="0" autoUpdateAnimBg="0"/>
      <p:bldP spid="591889" grpId="0" autoUpdateAnimBg="0"/>
      <p:bldP spid="598083"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descr="Walnut">
            <a:extLst>
              <a:ext uri="{FF2B5EF4-FFF2-40B4-BE49-F238E27FC236}">
                <a16:creationId xmlns:a16="http://schemas.microsoft.com/office/drawing/2014/main" id="{49689631-BAB1-0446-81D2-6FE7B6A50857}"/>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rgbClr val="00DEC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93923" name="Group 3">
            <a:extLst>
              <a:ext uri="{FF2B5EF4-FFF2-40B4-BE49-F238E27FC236}">
                <a16:creationId xmlns:a16="http://schemas.microsoft.com/office/drawing/2014/main" id="{01960463-ABB1-1E48-BD5E-422AD6C74F7A}"/>
              </a:ext>
            </a:extLst>
          </p:cNvPr>
          <p:cNvGrpSpPr>
            <a:grpSpLocks/>
          </p:cNvGrpSpPr>
          <p:nvPr/>
        </p:nvGrpSpPr>
        <p:grpSpPr bwMode="auto">
          <a:xfrm>
            <a:off x="8147050" y="4984750"/>
            <a:ext cx="195263" cy="206375"/>
            <a:chOff x="4316" y="874"/>
            <a:chExt cx="169" cy="813"/>
          </a:xfrm>
        </p:grpSpPr>
        <p:sp>
          <p:nvSpPr>
            <p:cNvPr id="593924" name="Rectangle 4">
              <a:extLst>
                <a:ext uri="{FF2B5EF4-FFF2-40B4-BE49-F238E27FC236}">
                  <a16:creationId xmlns:a16="http://schemas.microsoft.com/office/drawing/2014/main" id="{0D137840-4446-CC4F-B201-0D775CC667F4}"/>
                </a:ext>
              </a:extLst>
            </p:cNvPr>
            <p:cNvSpPr>
              <a:spLocks noChangeArrowheads="1"/>
            </p:cNvSpPr>
            <p:nvPr/>
          </p:nvSpPr>
          <p:spPr bwMode="auto">
            <a:xfrm rot="16200000">
              <a:off x="4401" y="789"/>
              <a:ext cx="0"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lIns="0" tIns="0" rIns="0" bIns="0">
              <a:spAutoFit/>
            </a:bodyPr>
            <a:lstStyle/>
            <a:p>
              <a:endParaRPr lang="en-US" altLang="en-US" sz="1100">
                <a:solidFill>
                  <a:srgbClr val="FF262D"/>
                </a:solidFill>
              </a:endParaRPr>
            </a:p>
          </p:txBody>
        </p:sp>
        <p:sp>
          <p:nvSpPr>
            <p:cNvPr id="593925" name="Rectangle 5">
              <a:extLst>
                <a:ext uri="{FF2B5EF4-FFF2-40B4-BE49-F238E27FC236}">
                  <a16:creationId xmlns:a16="http://schemas.microsoft.com/office/drawing/2014/main" id="{9DC00880-E1C0-EC45-B4AD-D4F6646E23F2}"/>
                </a:ext>
              </a:extLst>
            </p:cNvPr>
            <p:cNvSpPr>
              <a:spLocks noChangeArrowheads="1"/>
            </p:cNvSpPr>
            <p:nvPr/>
          </p:nvSpPr>
          <p:spPr bwMode="auto">
            <a:xfrm rot="16200000">
              <a:off x="4053" y="1303"/>
              <a:ext cx="769"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grpSp>
      <p:grpSp>
        <p:nvGrpSpPr>
          <p:cNvPr id="593926" name="Group 6">
            <a:extLst>
              <a:ext uri="{FF2B5EF4-FFF2-40B4-BE49-F238E27FC236}">
                <a16:creationId xmlns:a16="http://schemas.microsoft.com/office/drawing/2014/main" id="{A5C6903E-EB56-FE40-8415-9FAF26C38764}"/>
              </a:ext>
            </a:extLst>
          </p:cNvPr>
          <p:cNvGrpSpPr>
            <a:grpSpLocks/>
          </p:cNvGrpSpPr>
          <p:nvPr/>
        </p:nvGrpSpPr>
        <p:grpSpPr bwMode="auto">
          <a:xfrm>
            <a:off x="1627188" y="2182813"/>
            <a:ext cx="6045200" cy="3983037"/>
            <a:chOff x="610" y="1163"/>
            <a:chExt cx="4583" cy="2701"/>
          </a:xfrm>
        </p:grpSpPr>
        <p:sp>
          <p:nvSpPr>
            <p:cNvPr id="593927" name="Rectangle 7" descr="Oak">
              <a:extLst>
                <a:ext uri="{FF2B5EF4-FFF2-40B4-BE49-F238E27FC236}">
                  <a16:creationId xmlns:a16="http://schemas.microsoft.com/office/drawing/2014/main" id="{CD36E05D-9467-634D-86C2-6A27975BAADB}"/>
                </a:ext>
              </a:extLst>
            </p:cNvPr>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solidFill>
                  <a:srgbClr val="00DFCA"/>
                </a:solidFill>
              </a:endParaRPr>
            </a:p>
          </p:txBody>
        </p:sp>
        <p:sp>
          <p:nvSpPr>
            <p:cNvPr id="593928" name="Rectangle 8" descr="Oak">
              <a:extLst>
                <a:ext uri="{FF2B5EF4-FFF2-40B4-BE49-F238E27FC236}">
                  <a16:creationId xmlns:a16="http://schemas.microsoft.com/office/drawing/2014/main" id="{DE4B6AE7-3ABF-7C47-BE28-ED3EBB0D66EE}"/>
                </a:ext>
              </a:extLst>
            </p:cNvPr>
            <p:cNvSpPr>
              <a:spLocks noChangeArrowheads="1"/>
            </p:cNvSpPr>
            <p:nvPr/>
          </p:nvSpPr>
          <p:spPr bwMode="auto">
            <a:xfrm>
              <a:off x="611" y="1163"/>
              <a:ext cx="4582" cy="160"/>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593929" name="Rectangle 9" descr="Oak">
              <a:extLst>
                <a:ext uri="{FF2B5EF4-FFF2-40B4-BE49-F238E27FC236}">
                  <a16:creationId xmlns:a16="http://schemas.microsoft.com/office/drawing/2014/main" id="{13209747-A1DC-D54D-8811-EAD606E070D9}"/>
                </a:ext>
              </a:extLst>
            </p:cNvPr>
            <p:cNvSpPr>
              <a:spLocks noChangeArrowheads="1"/>
            </p:cNvSpPr>
            <p:nvPr/>
          </p:nvSpPr>
          <p:spPr bwMode="auto">
            <a:xfrm>
              <a:off x="620" y="3701"/>
              <a:ext cx="4423" cy="161"/>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593930" name="Rectangle 10" descr="Oak">
              <a:extLst>
                <a:ext uri="{FF2B5EF4-FFF2-40B4-BE49-F238E27FC236}">
                  <a16:creationId xmlns:a16="http://schemas.microsoft.com/office/drawing/2014/main" id="{3132B4DF-AF62-8648-B4FE-70185BACDCA4}"/>
                </a:ext>
              </a:extLst>
            </p:cNvPr>
            <p:cNvSpPr>
              <a:spLocks noChangeArrowheads="1"/>
            </p:cNvSpPr>
            <p:nvPr/>
          </p:nvSpPr>
          <p:spPr bwMode="auto">
            <a:xfrm>
              <a:off x="610" y="1167"/>
              <a:ext cx="124" cy="2689"/>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solidFill>
                  <a:srgbClr val="00DFCA"/>
                </a:solidFill>
              </a:endParaRPr>
            </a:p>
          </p:txBody>
        </p:sp>
      </p:grpSp>
      <p:pic>
        <p:nvPicPr>
          <p:cNvPr id="593931" name="Picture 11">
            <a:extLst>
              <a:ext uri="{FF2B5EF4-FFF2-40B4-BE49-F238E27FC236}">
                <a16:creationId xmlns:a16="http://schemas.microsoft.com/office/drawing/2014/main" id="{3C4732DD-D9DA-5A49-AEDE-AC63296A04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745038" y="2125663"/>
            <a:ext cx="301625" cy="4529137"/>
          </a:xfrm>
          <a:prstGeom prst="rect">
            <a:avLst/>
          </a:prstGeom>
          <a:noFill/>
          <a:extLst>
            <a:ext uri="{909E8E84-426E-40DD-AFC4-6F175D3DCCD1}">
              <a14:hiddenFill xmlns:a14="http://schemas.microsoft.com/office/drawing/2010/main">
                <a:solidFill>
                  <a:srgbClr val="FFFFFF"/>
                </a:solidFill>
              </a14:hiddenFill>
            </a:ext>
          </a:extLst>
        </p:spPr>
      </p:pic>
      <p:sp>
        <p:nvSpPr>
          <p:cNvPr id="593932" name="Text Box 12">
            <a:extLst>
              <a:ext uri="{FF2B5EF4-FFF2-40B4-BE49-F238E27FC236}">
                <a16:creationId xmlns:a16="http://schemas.microsoft.com/office/drawing/2014/main" id="{808D034B-78C2-3641-8CFE-A0FB83DFEF47}"/>
              </a:ext>
            </a:extLst>
          </p:cNvPr>
          <p:cNvSpPr txBox="1">
            <a:spLocks noChangeArrowheads="1"/>
          </p:cNvSpPr>
          <p:nvPr/>
        </p:nvSpPr>
        <p:spPr bwMode="auto">
          <a:xfrm>
            <a:off x="5010150" y="1597025"/>
            <a:ext cx="685800" cy="8239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solidFill>
                  <a:schemeClr val="hlink"/>
                </a:solidFill>
                <a:latin typeface=""/>
              </a:rPr>
              <a:t>Y</a:t>
            </a:r>
          </a:p>
        </p:txBody>
      </p:sp>
      <p:grpSp>
        <p:nvGrpSpPr>
          <p:cNvPr id="593933" name="Group 13">
            <a:extLst>
              <a:ext uri="{FF2B5EF4-FFF2-40B4-BE49-F238E27FC236}">
                <a16:creationId xmlns:a16="http://schemas.microsoft.com/office/drawing/2014/main" id="{CE7F8CD4-D16B-DB48-ABE6-35DE6DD4E14E}"/>
              </a:ext>
            </a:extLst>
          </p:cNvPr>
          <p:cNvGrpSpPr>
            <a:grpSpLocks/>
          </p:cNvGrpSpPr>
          <p:nvPr/>
        </p:nvGrpSpPr>
        <p:grpSpPr bwMode="auto">
          <a:xfrm>
            <a:off x="2676525" y="1308100"/>
            <a:ext cx="1795463" cy="563563"/>
            <a:chOff x="1686" y="824"/>
            <a:chExt cx="1131" cy="355"/>
          </a:xfrm>
        </p:grpSpPr>
        <p:sp>
          <p:nvSpPr>
            <p:cNvPr id="593934" name="Rectangle 14">
              <a:extLst>
                <a:ext uri="{FF2B5EF4-FFF2-40B4-BE49-F238E27FC236}">
                  <a16:creationId xmlns:a16="http://schemas.microsoft.com/office/drawing/2014/main" id="{385163FF-5B1D-E746-81EF-6A5B21D5A4DE}"/>
                </a:ext>
              </a:extLst>
            </p:cNvPr>
            <p:cNvSpPr>
              <a:spLocks noChangeArrowheads="1"/>
            </p:cNvSpPr>
            <p:nvPr/>
          </p:nvSpPr>
          <p:spPr bwMode="auto">
            <a:xfrm>
              <a:off x="1686" y="833"/>
              <a:ext cx="336"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3600" i="1">
                  <a:solidFill>
                    <a:srgbClr val="FFEA18"/>
                  </a:solidFill>
                  <a:latin typeface=""/>
                </a:rPr>
                <a:t>4T</a:t>
              </a:r>
              <a:endParaRPr lang="en-US" altLang="en-US" sz="4800" b="0">
                <a:solidFill>
                  <a:srgbClr val="FFEA18"/>
                </a:solidFill>
                <a:latin typeface="Times" pitchFamily="2" charset="0"/>
              </a:endParaRPr>
            </a:p>
          </p:txBody>
        </p:sp>
        <p:sp>
          <p:nvSpPr>
            <p:cNvPr id="593935" name="Rectangle 15">
              <a:extLst>
                <a:ext uri="{FF2B5EF4-FFF2-40B4-BE49-F238E27FC236}">
                  <a16:creationId xmlns:a16="http://schemas.microsoft.com/office/drawing/2014/main" id="{9DC0B265-22B9-3447-9FA8-A0768A54D28D}"/>
                </a:ext>
              </a:extLst>
            </p:cNvPr>
            <p:cNvSpPr>
              <a:spLocks noChangeArrowheads="1"/>
            </p:cNvSpPr>
            <p:nvPr/>
          </p:nvSpPr>
          <p:spPr bwMode="auto">
            <a:xfrm>
              <a:off x="2289" y="824"/>
              <a:ext cx="528"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ctr"/>
              <a:r>
                <a:rPr lang="en-US" altLang="en-US" sz="3600" i="1">
                  <a:solidFill>
                    <a:srgbClr val="FFEA18"/>
                  </a:solidFill>
                  <a:latin typeface=""/>
                </a:rPr>
                <a:t>  3K</a:t>
              </a:r>
              <a:endParaRPr lang="en-US" altLang="en-US" sz="4800" b="0">
                <a:solidFill>
                  <a:srgbClr val="FFEA18"/>
                </a:solidFill>
                <a:latin typeface="Times" pitchFamily="2" charset="0"/>
              </a:endParaRPr>
            </a:p>
          </p:txBody>
        </p:sp>
      </p:grpSp>
      <p:grpSp>
        <p:nvGrpSpPr>
          <p:cNvPr id="593936" name="Group 16">
            <a:extLst>
              <a:ext uri="{FF2B5EF4-FFF2-40B4-BE49-F238E27FC236}">
                <a16:creationId xmlns:a16="http://schemas.microsoft.com/office/drawing/2014/main" id="{8114455B-F387-0D4A-ADE9-10BD0B1C1A45}"/>
              </a:ext>
            </a:extLst>
          </p:cNvPr>
          <p:cNvGrpSpPr>
            <a:grpSpLocks/>
          </p:cNvGrpSpPr>
          <p:nvPr/>
        </p:nvGrpSpPr>
        <p:grpSpPr bwMode="auto">
          <a:xfrm>
            <a:off x="1885950" y="1865313"/>
            <a:ext cx="3117850" cy="395287"/>
            <a:chOff x="1188" y="1175"/>
            <a:chExt cx="1964" cy="249"/>
          </a:xfrm>
        </p:grpSpPr>
        <p:grpSp>
          <p:nvGrpSpPr>
            <p:cNvPr id="593937" name="Group 17">
              <a:extLst>
                <a:ext uri="{FF2B5EF4-FFF2-40B4-BE49-F238E27FC236}">
                  <a16:creationId xmlns:a16="http://schemas.microsoft.com/office/drawing/2014/main" id="{90CA5DA4-24AF-3648-9286-56A0C9D3E32A}"/>
                </a:ext>
              </a:extLst>
            </p:cNvPr>
            <p:cNvGrpSpPr>
              <a:grpSpLocks/>
            </p:cNvGrpSpPr>
            <p:nvPr/>
          </p:nvGrpSpPr>
          <p:grpSpPr bwMode="auto">
            <a:xfrm>
              <a:off x="1188" y="1175"/>
              <a:ext cx="1721" cy="248"/>
              <a:chOff x="1188" y="1175"/>
              <a:chExt cx="1721" cy="248"/>
            </a:xfrm>
          </p:grpSpPr>
          <p:sp>
            <p:nvSpPr>
              <p:cNvPr id="593938" name="Rectangle 18">
                <a:extLst>
                  <a:ext uri="{FF2B5EF4-FFF2-40B4-BE49-F238E27FC236}">
                    <a16:creationId xmlns:a16="http://schemas.microsoft.com/office/drawing/2014/main" id="{4F04BA18-969E-6941-B4C8-D81635DD4F39}"/>
                  </a:ext>
                </a:extLst>
              </p:cNvPr>
              <p:cNvSpPr>
                <a:spLocks noChangeArrowheads="1"/>
              </p:cNvSpPr>
              <p:nvPr/>
            </p:nvSpPr>
            <p:spPr bwMode="auto">
              <a:xfrm>
                <a:off x="1188"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09F32"/>
                    </a:solidFill>
                    <a:latin typeface=""/>
                  </a:rPr>
                  <a:t>C</a:t>
                </a:r>
                <a:endParaRPr lang="en-US" altLang="en-US" sz="3600">
                  <a:solidFill>
                    <a:srgbClr val="FFEA18"/>
                  </a:solidFill>
                  <a:latin typeface="Times" pitchFamily="2" charset="0"/>
                </a:endParaRPr>
              </a:p>
            </p:txBody>
          </p:sp>
          <p:sp>
            <p:nvSpPr>
              <p:cNvPr id="593939" name="Rectangle 19">
                <a:extLst>
                  <a:ext uri="{FF2B5EF4-FFF2-40B4-BE49-F238E27FC236}">
                    <a16:creationId xmlns:a16="http://schemas.microsoft.com/office/drawing/2014/main" id="{A2CB75D7-4B45-B64F-A630-D99D9FC9DD96}"/>
                  </a:ext>
                </a:extLst>
              </p:cNvPr>
              <p:cNvSpPr>
                <a:spLocks noChangeArrowheads="1"/>
              </p:cNvSpPr>
              <p:nvPr/>
            </p:nvSpPr>
            <p:spPr bwMode="auto">
              <a:xfrm>
                <a:off x="1415"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A</a:t>
                </a:r>
                <a:endParaRPr lang="en-US" altLang="en-US" sz="3600">
                  <a:solidFill>
                    <a:srgbClr val="FC030C"/>
                  </a:solidFill>
                  <a:latin typeface="Times" pitchFamily="2" charset="0"/>
                </a:endParaRPr>
              </a:p>
            </p:txBody>
          </p:sp>
          <p:sp>
            <p:nvSpPr>
              <p:cNvPr id="593940" name="Rectangle 20">
                <a:extLst>
                  <a:ext uri="{FF2B5EF4-FFF2-40B4-BE49-F238E27FC236}">
                    <a16:creationId xmlns:a16="http://schemas.microsoft.com/office/drawing/2014/main" id="{29A414BD-A8D6-C145-A11F-8D1F037C6561}"/>
                  </a:ext>
                </a:extLst>
              </p:cNvPr>
              <p:cNvSpPr>
                <a:spLocks noChangeArrowheads="1"/>
              </p:cNvSpPr>
              <p:nvPr/>
            </p:nvSpPr>
            <p:spPr bwMode="auto">
              <a:xfrm>
                <a:off x="1665" y="118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593941" name="Rectangle 21">
                <a:extLst>
                  <a:ext uri="{FF2B5EF4-FFF2-40B4-BE49-F238E27FC236}">
                    <a16:creationId xmlns:a16="http://schemas.microsoft.com/office/drawing/2014/main" id="{DCD6BEE7-468B-4344-85FC-531B9D99E85E}"/>
                  </a:ext>
                </a:extLst>
              </p:cNvPr>
              <p:cNvSpPr>
                <a:spLocks noChangeArrowheads="1"/>
              </p:cNvSpPr>
              <p:nvPr/>
            </p:nvSpPr>
            <p:spPr bwMode="auto">
              <a:xfrm>
                <a:off x="1867" y="1179"/>
                <a:ext cx="160"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M</a:t>
                </a:r>
                <a:endParaRPr lang="en-US" altLang="en-US" sz="3600">
                  <a:solidFill>
                    <a:srgbClr val="FC030C"/>
                  </a:solidFill>
                  <a:latin typeface="Times" pitchFamily="2" charset="0"/>
                </a:endParaRPr>
              </a:p>
            </p:txBody>
          </p:sp>
          <p:sp>
            <p:nvSpPr>
              <p:cNvPr id="593942" name="Rectangle 22">
                <a:extLst>
                  <a:ext uri="{FF2B5EF4-FFF2-40B4-BE49-F238E27FC236}">
                    <a16:creationId xmlns:a16="http://schemas.microsoft.com/office/drawing/2014/main" id="{9EACA8EE-8EAC-8C4B-BED8-F500DD4E2000}"/>
                  </a:ext>
                </a:extLst>
              </p:cNvPr>
              <p:cNvSpPr>
                <a:spLocks noChangeArrowheads="1"/>
              </p:cNvSpPr>
              <p:nvPr/>
            </p:nvSpPr>
            <p:spPr bwMode="auto">
              <a:xfrm>
                <a:off x="2113" y="1175"/>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593943" name="Rectangle 23">
                <a:extLst>
                  <a:ext uri="{FF2B5EF4-FFF2-40B4-BE49-F238E27FC236}">
                    <a16:creationId xmlns:a16="http://schemas.microsoft.com/office/drawing/2014/main" id="{02B5F194-CE4F-3D46-9958-99E7EB89FE46}"/>
                  </a:ext>
                </a:extLst>
              </p:cNvPr>
              <p:cNvSpPr>
                <a:spLocks noChangeArrowheads="1"/>
              </p:cNvSpPr>
              <p:nvPr/>
            </p:nvSpPr>
            <p:spPr bwMode="auto">
              <a:xfrm>
                <a:off x="2335" y="1183"/>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A</a:t>
                </a:r>
                <a:endParaRPr lang="en-US" altLang="en-US" sz="3600">
                  <a:solidFill>
                    <a:srgbClr val="08F220"/>
                  </a:solidFill>
                  <a:latin typeface="Times" pitchFamily="2" charset="0"/>
                </a:endParaRPr>
              </a:p>
            </p:txBody>
          </p:sp>
          <p:sp>
            <p:nvSpPr>
              <p:cNvPr id="593944" name="Rectangle 24">
                <a:extLst>
                  <a:ext uri="{FF2B5EF4-FFF2-40B4-BE49-F238E27FC236}">
                    <a16:creationId xmlns:a16="http://schemas.microsoft.com/office/drawing/2014/main" id="{3C8A9C4B-4E07-0648-9E85-108B5F4627F1}"/>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K</a:t>
                </a:r>
                <a:endParaRPr lang="en-US" altLang="en-US" sz="3600">
                  <a:solidFill>
                    <a:srgbClr val="08F220"/>
                  </a:solidFill>
                  <a:latin typeface="Times" pitchFamily="2" charset="0"/>
                </a:endParaRPr>
              </a:p>
            </p:txBody>
          </p:sp>
          <p:sp>
            <p:nvSpPr>
              <p:cNvPr id="593945" name="Rectangle 25">
                <a:extLst>
                  <a:ext uri="{FF2B5EF4-FFF2-40B4-BE49-F238E27FC236}">
                    <a16:creationId xmlns:a16="http://schemas.microsoft.com/office/drawing/2014/main" id="{4538FC91-DCF1-C142-9AE5-6FF764ED5CA4}"/>
                  </a:ext>
                </a:extLst>
              </p:cNvPr>
              <p:cNvSpPr>
                <a:spLocks noChangeArrowheads="1"/>
              </p:cNvSpPr>
              <p:nvPr/>
            </p:nvSpPr>
            <p:spPr bwMode="auto">
              <a:xfrm>
                <a:off x="2781" y="119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P</a:t>
                </a:r>
                <a:endParaRPr lang="en-US" altLang="en-US" sz="3600">
                  <a:solidFill>
                    <a:srgbClr val="08F220"/>
                  </a:solidFill>
                  <a:latin typeface="Times" pitchFamily="2" charset="0"/>
                </a:endParaRPr>
              </a:p>
            </p:txBody>
          </p:sp>
        </p:grpSp>
        <p:sp>
          <p:nvSpPr>
            <p:cNvPr id="593946" name="Rectangle 26">
              <a:extLst>
                <a:ext uri="{FF2B5EF4-FFF2-40B4-BE49-F238E27FC236}">
                  <a16:creationId xmlns:a16="http://schemas.microsoft.com/office/drawing/2014/main" id="{B0B5CCF7-764A-7041-BA19-A76231767029}"/>
                </a:ext>
              </a:extLst>
            </p:cNvPr>
            <p:cNvSpPr>
              <a:spLocks noChangeArrowheads="1"/>
            </p:cNvSpPr>
            <p:nvPr/>
          </p:nvSpPr>
          <p:spPr bwMode="auto">
            <a:xfrm>
              <a:off x="3024" y="1184"/>
              <a:ext cx="128"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11B0C5"/>
                  </a:solidFill>
                  <a:latin typeface=""/>
                </a:rPr>
                <a:t>S</a:t>
              </a:r>
              <a:endParaRPr lang="en-US" altLang="en-US" sz="3600">
                <a:solidFill>
                  <a:srgbClr val="11B0C5"/>
                </a:solidFill>
                <a:latin typeface="Times" pitchFamily="2" charset="0"/>
              </a:endParaRPr>
            </a:p>
          </p:txBody>
        </p:sp>
      </p:grpSp>
      <p:grpSp>
        <p:nvGrpSpPr>
          <p:cNvPr id="593947" name="Group 27">
            <a:extLst>
              <a:ext uri="{FF2B5EF4-FFF2-40B4-BE49-F238E27FC236}">
                <a16:creationId xmlns:a16="http://schemas.microsoft.com/office/drawing/2014/main" id="{430C4F2F-93BF-D641-A578-DBB9936AFDFB}"/>
              </a:ext>
            </a:extLst>
          </p:cNvPr>
          <p:cNvGrpSpPr>
            <a:grpSpLocks/>
          </p:cNvGrpSpPr>
          <p:nvPr/>
        </p:nvGrpSpPr>
        <p:grpSpPr bwMode="auto">
          <a:xfrm>
            <a:off x="3227388" y="92075"/>
            <a:ext cx="722312" cy="1139825"/>
            <a:chOff x="2137" y="346"/>
            <a:chExt cx="455" cy="718"/>
          </a:xfrm>
        </p:grpSpPr>
        <p:grpSp>
          <p:nvGrpSpPr>
            <p:cNvPr id="593948" name="Group 28">
              <a:extLst>
                <a:ext uri="{FF2B5EF4-FFF2-40B4-BE49-F238E27FC236}">
                  <a16:creationId xmlns:a16="http://schemas.microsoft.com/office/drawing/2014/main" id="{2E3F340D-BC09-0144-B9A1-D6724104DE3B}"/>
                </a:ext>
              </a:extLst>
            </p:cNvPr>
            <p:cNvGrpSpPr>
              <a:grpSpLocks/>
            </p:cNvGrpSpPr>
            <p:nvPr/>
          </p:nvGrpSpPr>
          <p:grpSpPr bwMode="auto">
            <a:xfrm>
              <a:off x="2137" y="346"/>
              <a:ext cx="455" cy="718"/>
              <a:chOff x="1814" y="109"/>
              <a:chExt cx="455" cy="718"/>
            </a:xfrm>
          </p:grpSpPr>
          <p:sp>
            <p:nvSpPr>
              <p:cNvPr id="593949" name="Text Box 29">
                <a:extLst>
                  <a:ext uri="{FF2B5EF4-FFF2-40B4-BE49-F238E27FC236}">
                    <a16:creationId xmlns:a16="http://schemas.microsoft.com/office/drawing/2014/main" id="{1F2DC7F0-CFBB-1B42-965B-6036EA890104}"/>
                  </a:ext>
                </a:extLst>
              </p:cNvPr>
              <p:cNvSpPr txBox="1">
                <a:spLocks noChangeArrowheads="1"/>
              </p:cNvSpPr>
              <p:nvPr/>
            </p:nvSpPr>
            <p:spPr bwMode="auto">
              <a:xfrm>
                <a:off x="1814" y="109"/>
                <a:ext cx="455" cy="71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6600" i="1">
                    <a:solidFill>
                      <a:srgbClr val="FF262D"/>
                    </a:solidFill>
                    <a:latin typeface=""/>
                  </a:rPr>
                  <a:t>7</a:t>
                </a:r>
              </a:p>
            </p:txBody>
          </p:sp>
          <p:sp>
            <p:nvSpPr>
              <p:cNvPr id="593950" name="Line 30">
                <a:extLst>
                  <a:ext uri="{FF2B5EF4-FFF2-40B4-BE49-F238E27FC236}">
                    <a16:creationId xmlns:a16="http://schemas.microsoft.com/office/drawing/2014/main" id="{F2F2CD2B-7743-9B42-BE35-3252545627E9}"/>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a14:hiddenLine>
                </a:ext>
              </a:extLst>
            </p:spPr>
            <p:txBody>
              <a:bodyPr wrap="none" anchor="ctr"/>
              <a:lstStyle/>
              <a:p>
                <a:endParaRPr lang="en-US"/>
              </a:p>
            </p:txBody>
          </p:sp>
        </p:grpSp>
        <p:sp>
          <p:nvSpPr>
            <p:cNvPr id="593951" name="Line 31">
              <a:extLst>
                <a:ext uri="{FF2B5EF4-FFF2-40B4-BE49-F238E27FC236}">
                  <a16:creationId xmlns:a16="http://schemas.microsoft.com/office/drawing/2014/main" id="{8A74738A-DF16-AE42-89E9-13414B24A5DD}"/>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593952" name="Rectangle 32">
            <a:extLst>
              <a:ext uri="{FF2B5EF4-FFF2-40B4-BE49-F238E27FC236}">
                <a16:creationId xmlns:a16="http://schemas.microsoft.com/office/drawing/2014/main" id="{53D6FB04-2BED-CC4C-92A8-F17A7C6D0F0D}"/>
              </a:ext>
            </a:extLst>
          </p:cNvPr>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sz="2400" b="0">
              <a:solidFill>
                <a:srgbClr val="FDDC07"/>
              </a:solidFill>
            </a:endParaRPr>
          </a:p>
        </p:txBody>
      </p:sp>
      <p:sp>
        <p:nvSpPr>
          <p:cNvPr id="593953" name="Rectangle 33">
            <a:extLst>
              <a:ext uri="{FF2B5EF4-FFF2-40B4-BE49-F238E27FC236}">
                <a16:creationId xmlns:a16="http://schemas.microsoft.com/office/drawing/2014/main" id="{C66CBADD-EE46-324E-9DE2-98D374977301}"/>
              </a:ext>
            </a:extLst>
          </p:cNvPr>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593954" name="Picture 34">
            <a:extLst>
              <a:ext uri="{FF2B5EF4-FFF2-40B4-BE49-F238E27FC236}">
                <a16:creationId xmlns:a16="http://schemas.microsoft.com/office/drawing/2014/main" id="{E890191B-3F54-C548-B772-E2419C07A6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5138738" y="2171700"/>
            <a:ext cx="301625" cy="4308475"/>
          </a:xfrm>
          <a:prstGeom prst="rect">
            <a:avLst/>
          </a:prstGeom>
          <a:noFill/>
          <a:extLst>
            <a:ext uri="{909E8E84-426E-40DD-AFC4-6F175D3DCCD1}">
              <a14:hiddenFill xmlns:a14="http://schemas.microsoft.com/office/drawing/2010/main">
                <a:solidFill>
                  <a:srgbClr val="FF879B"/>
                </a:solidFill>
              </a14:hiddenFill>
            </a:ext>
          </a:extLst>
        </p:spPr>
      </p:pic>
      <p:grpSp>
        <p:nvGrpSpPr>
          <p:cNvPr id="593955" name="Group 35">
            <a:extLst>
              <a:ext uri="{FF2B5EF4-FFF2-40B4-BE49-F238E27FC236}">
                <a16:creationId xmlns:a16="http://schemas.microsoft.com/office/drawing/2014/main" id="{AF63E004-2F4D-4247-875B-7EB872B74F58}"/>
              </a:ext>
            </a:extLst>
          </p:cNvPr>
          <p:cNvGrpSpPr>
            <a:grpSpLocks/>
          </p:cNvGrpSpPr>
          <p:nvPr/>
        </p:nvGrpSpPr>
        <p:grpSpPr bwMode="auto">
          <a:xfrm>
            <a:off x="8147050" y="4984750"/>
            <a:ext cx="195263" cy="206375"/>
            <a:chOff x="4316" y="874"/>
            <a:chExt cx="169" cy="813"/>
          </a:xfrm>
        </p:grpSpPr>
        <p:sp>
          <p:nvSpPr>
            <p:cNvPr id="593956" name="Rectangle 36">
              <a:extLst>
                <a:ext uri="{FF2B5EF4-FFF2-40B4-BE49-F238E27FC236}">
                  <a16:creationId xmlns:a16="http://schemas.microsoft.com/office/drawing/2014/main" id="{299CC2E0-D7DF-D34F-9CE2-CB93B3B678E0}"/>
                </a:ext>
              </a:extLst>
            </p:cNvPr>
            <p:cNvSpPr>
              <a:spLocks noChangeArrowheads="1"/>
            </p:cNvSpPr>
            <p:nvPr/>
          </p:nvSpPr>
          <p:spPr bwMode="auto">
            <a:xfrm rot="16200000">
              <a:off x="4401" y="789"/>
              <a:ext cx="0"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lIns="0" tIns="0" rIns="0" bIns="0">
              <a:spAutoFit/>
            </a:bodyPr>
            <a:lstStyle/>
            <a:p>
              <a:endParaRPr lang="en-US" altLang="en-US" sz="1100">
                <a:solidFill>
                  <a:srgbClr val="FF262D"/>
                </a:solidFill>
              </a:endParaRPr>
            </a:p>
          </p:txBody>
        </p:sp>
        <p:sp>
          <p:nvSpPr>
            <p:cNvPr id="593957" name="Rectangle 37">
              <a:extLst>
                <a:ext uri="{FF2B5EF4-FFF2-40B4-BE49-F238E27FC236}">
                  <a16:creationId xmlns:a16="http://schemas.microsoft.com/office/drawing/2014/main" id="{5A2DB489-17C8-7741-8E45-8AE83C29A3D7}"/>
                </a:ext>
              </a:extLst>
            </p:cNvPr>
            <p:cNvSpPr>
              <a:spLocks noChangeArrowheads="1"/>
            </p:cNvSpPr>
            <p:nvPr/>
          </p:nvSpPr>
          <p:spPr bwMode="auto">
            <a:xfrm rot="16200000">
              <a:off x="4053" y="1303"/>
              <a:ext cx="769"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grpSp>
      <p:sp>
        <p:nvSpPr>
          <p:cNvPr id="593958" name="Rectangle 38">
            <a:extLst>
              <a:ext uri="{FF2B5EF4-FFF2-40B4-BE49-F238E27FC236}">
                <a16:creationId xmlns:a16="http://schemas.microsoft.com/office/drawing/2014/main" id="{11800427-34B3-0F4C-B6C0-CE1DB0ABE48E}"/>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593959" name="Rectangle 39">
            <a:extLst>
              <a:ext uri="{FF2B5EF4-FFF2-40B4-BE49-F238E27FC236}">
                <a16:creationId xmlns:a16="http://schemas.microsoft.com/office/drawing/2014/main" id="{EE1557A7-1A6D-8145-952F-ACE4B6271C4D}"/>
              </a:ext>
            </a:extLst>
          </p:cNvPr>
          <p:cNvSpPr>
            <a:spLocks noChangeArrowheads="1"/>
          </p:cNvSpPr>
          <p:nvPr/>
        </p:nvSpPr>
        <p:spPr bwMode="auto">
          <a:xfrm>
            <a:off x="5265738"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pic>
        <p:nvPicPr>
          <p:cNvPr id="593960" name="Picture 40">
            <a:extLst>
              <a:ext uri="{FF2B5EF4-FFF2-40B4-BE49-F238E27FC236}">
                <a16:creationId xmlns:a16="http://schemas.microsoft.com/office/drawing/2014/main" id="{FDF52826-0068-A647-B087-71D8D6195D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1866900" y="2116138"/>
            <a:ext cx="301625" cy="4605337"/>
          </a:xfrm>
          <a:prstGeom prst="rect">
            <a:avLst/>
          </a:prstGeom>
          <a:noFill/>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Lst>
        </p:spPr>
      </p:pic>
      <p:pic>
        <p:nvPicPr>
          <p:cNvPr id="593964" name="Picture 44">
            <a:extLst>
              <a:ext uri="{FF2B5EF4-FFF2-40B4-BE49-F238E27FC236}">
                <a16:creationId xmlns:a16="http://schemas.microsoft.com/office/drawing/2014/main" id="{E74FA79B-4F5E-5043-813E-A4EF4DDE2C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587625" y="2162175"/>
            <a:ext cx="301625" cy="4541838"/>
          </a:xfrm>
          <a:prstGeom prst="rect">
            <a:avLst/>
          </a:prstGeom>
          <a:noFill/>
          <a:extLst>
            <a:ext uri="{909E8E84-426E-40DD-AFC4-6F175D3DCCD1}">
              <a14:hiddenFill xmlns:a14="http://schemas.microsoft.com/office/drawing/2010/main">
                <a:solidFill>
                  <a:srgbClr val="FFFFFF"/>
                </a:solidFill>
              </a14:hiddenFill>
            </a:ext>
          </a:extLst>
        </p:spPr>
      </p:pic>
      <p:pic>
        <p:nvPicPr>
          <p:cNvPr id="593965" name="Picture 45">
            <a:extLst>
              <a:ext uri="{FF2B5EF4-FFF2-40B4-BE49-F238E27FC236}">
                <a16:creationId xmlns:a16="http://schemas.microsoft.com/office/drawing/2014/main" id="{53905FA6-40FB-CE4B-8615-A70EA57CA3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289300" y="2124075"/>
            <a:ext cx="301625" cy="4383088"/>
          </a:xfrm>
          <a:prstGeom prst="rect">
            <a:avLst/>
          </a:prstGeom>
          <a:noFill/>
          <a:extLst>
            <a:ext uri="{909E8E84-426E-40DD-AFC4-6F175D3DCCD1}">
              <a14:hiddenFill xmlns:a14="http://schemas.microsoft.com/office/drawing/2010/main">
                <a:solidFill>
                  <a:srgbClr val="FFFFFF"/>
                </a:solidFill>
              </a14:hiddenFill>
            </a:ext>
          </a:extLst>
        </p:spPr>
      </p:pic>
      <p:pic>
        <p:nvPicPr>
          <p:cNvPr id="593967" name="Picture 47">
            <a:extLst>
              <a:ext uri="{FF2B5EF4-FFF2-40B4-BE49-F238E27FC236}">
                <a16:creationId xmlns:a16="http://schemas.microsoft.com/office/drawing/2014/main" id="{FB650D86-3280-4F4E-9ED9-19EE67F2E6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386263" y="2116138"/>
            <a:ext cx="301625" cy="4479925"/>
          </a:xfrm>
          <a:prstGeom prst="rect">
            <a:avLst/>
          </a:prstGeom>
          <a:noFill/>
          <a:extLst>
            <a:ext uri="{909E8E84-426E-40DD-AFC4-6F175D3DCCD1}">
              <a14:hiddenFill xmlns:a14="http://schemas.microsoft.com/office/drawing/2010/main">
                <a:solidFill>
                  <a:srgbClr val="FFFFFF"/>
                </a:solidFill>
              </a14:hiddenFill>
            </a:ext>
          </a:extLst>
        </p:spPr>
      </p:pic>
      <p:pic>
        <p:nvPicPr>
          <p:cNvPr id="593968" name="Picture 48">
            <a:extLst>
              <a:ext uri="{FF2B5EF4-FFF2-40B4-BE49-F238E27FC236}">
                <a16:creationId xmlns:a16="http://schemas.microsoft.com/office/drawing/2014/main" id="{BA1E6D94-C726-594C-81F1-D0AFE229E5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676650" y="2111375"/>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593970" name="Picture 50">
            <a:extLst>
              <a:ext uri="{FF2B5EF4-FFF2-40B4-BE49-F238E27FC236}">
                <a16:creationId xmlns:a16="http://schemas.microsoft.com/office/drawing/2014/main" id="{D4451A29-FD90-4942-A0AA-6420DB8170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035425" y="2106613"/>
            <a:ext cx="301625" cy="4541837"/>
          </a:xfrm>
          <a:prstGeom prst="rect">
            <a:avLst/>
          </a:prstGeom>
          <a:noFill/>
          <a:extLst>
            <a:ext uri="{909E8E84-426E-40DD-AFC4-6F175D3DCCD1}">
              <a14:hiddenFill xmlns:a14="http://schemas.microsoft.com/office/drawing/2010/main">
                <a:solidFill>
                  <a:srgbClr val="FFFFFF"/>
                </a:solidFill>
              </a14:hiddenFill>
            </a:ext>
          </a:extLst>
        </p:spPr>
      </p:pic>
      <p:pic>
        <p:nvPicPr>
          <p:cNvPr id="593971" name="Picture 51">
            <a:extLst>
              <a:ext uri="{FF2B5EF4-FFF2-40B4-BE49-F238E27FC236}">
                <a16:creationId xmlns:a16="http://schemas.microsoft.com/office/drawing/2014/main" id="{F005C9C5-6A9C-7945-8B82-88FCD1832E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192338" y="2171700"/>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593972" name="Picture 52">
            <a:extLst>
              <a:ext uri="{FF2B5EF4-FFF2-40B4-BE49-F238E27FC236}">
                <a16:creationId xmlns:a16="http://schemas.microsoft.com/office/drawing/2014/main" id="{494E49C6-CF2D-FF48-AD4B-402FB3A767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943225" y="2054225"/>
            <a:ext cx="301625" cy="4605338"/>
          </a:xfrm>
          <a:prstGeom prst="rect">
            <a:avLst/>
          </a:prstGeom>
          <a:noFill/>
          <a:extLst>
            <a:ext uri="{909E8E84-426E-40DD-AFC4-6F175D3DCCD1}">
              <a14:hiddenFill xmlns:a14="http://schemas.microsoft.com/office/drawing/2010/main">
                <a:solidFill>
                  <a:srgbClr val="FFFFFF"/>
                </a:solidFill>
              </a14:hiddenFill>
            </a:ext>
          </a:extLst>
        </p:spPr>
      </p:pic>
      <p:sp>
        <p:nvSpPr>
          <p:cNvPr id="593973" name="Text Box 53">
            <a:extLst>
              <a:ext uri="{FF2B5EF4-FFF2-40B4-BE49-F238E27FC236}">
                <a16:creationId xmlns:a16="http://schemas.microsoft.com/office/drawing/2014/main" id="{DE2785CB-D9EB-5749-8DE5-2D6C5780A55D}"/>
              </a:ext>
            </a:extLst>
          </p:cNvPr>
          <p:cNvSpPr txBox="1">
            <a:spLocks noChangeArrowheads="1"/>
          </p:cNvSpPr>
          <p:nvPr/>
        </p:nvSpPr>
        <p:spPr bwMode="auto">
          <a:xfrm>
            <a:off x="120650" y="106363"/>
            <a:ext cx="3097213" cy="11874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latin typeface="Arial" panose="020B0604020202020204" pitchFamily="34" charset="0"/>
              </a:rPr>
              <a:t>TENUNAN KAIN KRONOLOGI ALKITAB </a:t>
            </a:r>
            <a:endParaRPr lang="en-US" altLang="en-US" sz="2000">
              <a:latin typeface="Arial" panose="020B0604020202020204" pitchFamily="34" charset="0"/>
            </a:endParaRPr>
          </a:p>
        </p:txBody>
      </p:sp>
      <p:grpSp>
        <p:nvGrpSpPr>
          <p:cNvPr id="593977" name="Group 57">
            <a:extLst>
              <a:ext uri="{FF2B5EF4-FFF2-40B4-BE49-F238E27FC236}">
                <a16:creationId xmlns:a16="http://schemas.microsoft.com/office/drawing/2014/main" id="{926E5B07-C6A2-6E4E-9205-9E2A5D4F2ADF}"/>
              </a:ext>
            </a:extLst>
          </p:cNvPr>
          <p:cNvGrpSpPr>
            <a:grpSpLocks/>
          </p:cNvGrpSpPr>
          <p:nvPr/>
        </p:nvGrpSpPr>
        <p:grpSpPr bwMode="auto">
          <a:xfrm>
            <a:off x="1949450" y="2236788"/>
            <a:ext cx="5273675" cy="3898900"/>
            <a:chOff x="1228" y="1409"/>
            <a:chExt cx="3322" cy="2456"/>
          </a:xfrm>
        </p:grpSpPr>
        <p:grpSp>
          <p:nvGrpSpPr>
            <p:cNvPr id="593978" name="Group 58">
              <a:extLst>
                <a:ext uri="{FF2B5EF4-FFF2-40B4-BE49-F238E27FC236}">
                  <a16:creationId xmlns:a16="http://schemas.microsoft.com/office/drawing/2014/main" id="{77EB9908-FAD8-DA45-8DB6-5CCE0E14B07C}"/>
                </a:ext>
              </a:extLst>
            </p:cNvPr>
            <p:cNvGrpSpPr>
              <a:grpSpLocks/>
            </p:cNvGrpSpPr>
            <p:nvPr/>
          </p:nvGrpSpPr>
          <p:grpSpPr bwMode="auto">
            <a:xfrm>
              <a:off x="1228" y="1409"/>
              <a:ext cx="3303" cy="119"/>
              <a:chOff x="1206" y="1392"/>
              <a:chExt cx="3303" cy="119"/>
            </a:xfrm>
          </p:grpSpPr>
          <p:sp>
            <p:nvSpPr>
              <p:cNvPr id="593979" name="AutoShape 59" descr="Cork">
                <a:extLst>
                  <a:ext uri="{FF2B5EF4-FFF2-40B4-BE49-F238E27FC236}">
                    <a16:creationId xmlns:a16="http://schemas.microsoft.com/office/drawing/2014/main" id="{12B0C1FD-0B86-6C45-845F-B97487375F7B}"/>
                  </a:ext>
                </a:extLst>
              </p:cNvPr>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3980" name="AutoShape 60" descr="Cork">
                <a:extLst>
                  <a:ext uri="{FF2B5EF4-FFF2-40B4-BE49-F238E27FC236}">
                    <a16:creationId xmlns:a16="http://schemas.microsoft.com/office/drawing/2014/main" id="{9A6140FB-4428-B945-9462-001DF0BD03F4}"/>
                  </a:ext>
                </a:extLst>
              </p:cNvPr>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3981" name="AutoShape 61" descr="Cork">
                <a:extLst>
                  <a:ext uri="{FF2B5EF4-FFF2-40B4-BE49-F238E27FC236}">
                    <a16:creationId xmlns:a16="http://schemas.microsoft.com/office/drawing/2014/main" id="{021C9B12-CC38-5446-A08E-E64168674170}"/>
                  </a:ext>
                </a:extLst>
              </p:cNvPr>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3982" name="AutoShape 62" descr="Cork">
                <a:extLst>
                  <a:ext uri="{FF2B5EF4-FFF2-40B4-BE49-F238E27FC236}">
                    <a16:creationId xmlns:a16="http://schemas.microsoft.com/office/drawing/2014/main" id="{317F9A16-C22C-1B49-9958-807B39331A3C}"/>
                  </a:ext>
                </a:extLst>
              </p:cNvPr>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3983" name="AutoShape 63" descr="Cork">
                <a:extLst>
                  <a:ext uri="{FF2B5EF4-FFF2-40B4-BE49-F238E27FC236}">
                    <a16:creationId xmlns:a16="http://schemas.microsoft.com/office/drawing/2014/main" id="{BDEB7827-9AC2-614E-AF12-A1C8564A5097}"/>
                  </a:ext>
                </a:extLst>
              </p:cNvPr>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3984" name="AutoShape 64" descr="Cork">
                <a:extLst>
                  <a:ext uri="{FF2B5EF4-FFF2-40B4-BE49-F238E27FC236}">
                    <a16:creationId xmlns:a16="http://schemas.microsoft.com/office/drawing/2014/main" id="{7E282DB4-01C4-BF4A-A7EB-10B10CB9A0A4}"/>
                  </a:ext>
                </a:extLst>
              </p:cNvPr>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593985" name="AutoShape 65" descr="Cork">
                <a:extLst>
                  <a:ext uri="{FF2B5EF4-FFF2-40B4-BE49-F238E27FC236}">
                    <a16:creationId xmlns:a16="http://schemas.microsoft.com/office/drawing/2014/main" id="{34022759-85E3-F844-B7DB-0AA8C459B856}"/>
                  </a:ext>
                </a:extLst>
              </p:cNvPr>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593986" name="AutoShape 66" descr="Cork">
                <a:extLst>
                  <a:ext uri="{FF2B5EF4-FFF2-40B4-BE49-F238E27FC236}">
                    <a16:creationId xmlns:a16="http://schemas.microsoft.com/office/drawing/2014/main" id="{167E8B14-B4E8-C348-AAA7-FFD8CB6CF682}"/>
                  </a:ext>
                </a:extLst>
              </p:cNvPr>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593987" name="AutoShape 67" descr="Cork">
                <a:extLst>
                  <a:ext uri="{FF2B5EF4-FFF2-40B4-BE49-F238E27FC236}">
                    <a16:creationId xmlns:a16="http://schemas.microsoft.com/office/drawing/2014/main" id="{CC2D71BB-3163-E749-9CF0-2DD4EAD98406}"/>
                  </a:ext>
                </a:extLst>
              </p:cNvPr>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593988" name="AutoShape 68" descr="Cork">
                <a:extLst>
                  <a:ext uri="{FF2B5EF4-FFF2-40B4-BE49-F238E27FC236}">
                    <a16:creationId xmlns:a16="http://schemas.microsoft.com/office/drawing/2014/main" id="{C449726A-CD76-E049-A136-D317A065F7A4}"/>
                  </a:ext>
                </a:extLst>
              </p:cNvPr>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593989" name="AutoShape 69" descr="Cork">
                <a:extLst>
                  <a:ext uri="{FF2B5EF4-FFF2-40B4-BE49-F238E27FC236}">
                    <a16:creationId xmlns:a16="http://schemas.microsoft.com/office/drawing/2014/main" id="{392BEA31-B32C-134B-BED0-28CCE4796875}"/>
                  </a:ext>
                </a:extLst>
              </p:cNvPr>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3990" name="AutoShape 70" descr="Cork">
                <a:extLst>
                  <a:ext uri="{FF2B5EF4-FFF2-40B4-BE49-F238E27FC236}">
                    <a16:creationId xmlns:a16="http://schemas.microsoft.com/office/drawing/2014/main" id="{EEFA77AF-61A4-3344-BE18-299730BDA00C}"/>
                  </a:ext>
                </a:extLst>
              </p:cNvPr>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3991" name="AutoShape 71" descr="Cork">
                <a:extLst>
                  <a:ext uri="{FF2B5EF4-FFF2-40B4-BE49-F238E27FC236}">
                    <a16:creationId xmlns:a16="http://schemas.microsoft.com/office/drawing/2014/main" id="{957E0049-443A-2443-9DA6-2608E1A1BD50}"/>
                  </a:ext>
                </a:extLst>
              </p:cNvPr>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3992" name="AutoShape 72" descr="Cork">
                <a:extLst>
                  <a:ext uri="{FF2B5EF4-FFF2-40B4-BE49-F238E27FC236}">
                    <a16:creationId xmlns:a16="http://schemas.microsoft.com/office/drawing/2014/main" id="{53AB465E-54DB-3445-B0D4-20481D6CCDB3}"/>
                  </a:ext>
                </a:extLst>
              </p:cNvPr>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3993" name="AutoShape 73" descr="Cork">
                <a:extLst>
                  <a:ext uri="{FF2B5EF4-FFF2-40B4-BE49-F238E27FC236}">
                    <a16:creationId xmlns:a16="http://schemas.microsoft.com/office/drawing/2014/main" id="{99C94E27-F862-0347-A3C4-7256B5117ABD}"/>
                  </a:ext>
                </a:extLst>
              </p:cNvPr>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grpSp>
        <p:grpSp>
          <p:nvGrpSpPr>
            <p:cNvPr id="593994" name="Group 74">
              <a:extLst>
                <a:ext uri="{FF2B5EF4-FFF2-40B4-BE49-F238E27FC236}">
                  <a16:creationId xmlns:a16="http://schemas.microsoft.com/office/drawing/2014/main" id="{FCC478B6-9EFB-9540-85E8-CFEEDF43EBD4}"/>
                </a:ext>
              </a:extLst>
            </p:cNvPr>
            <p:cNvGrpSpPr>
              <a:grpSpLocks/>
            </p:cNvGrpSpPr>
            <p:nvPr/>
          </p:nvGrpSpPr>
          <p:grpSpPr bwMode="auto">
            <a:xfrm>
              <a:off x="1243" y="3761"/>
              <a:ext cx="3307" cy="104"/>
              <a:chOff x="1231" y="3769"/>
              <a:chExt cx="3307" cy="104"/>
            </a:xfrm>
          </p:grpSpPr>
          <p:sp>
            <p:nvSpPr>
              <p:cNvPr id="593995" name="AutoShape 75" descr="Cork">
                <a:extLst>
                  <a:ext uri="{FF2B5EF4-FFF2-40B4-BE49-F238E27FC236}">
                    <a16:creationId xmlns:a16="http://schemas.microsoft.com/office/drawing/2014/main" id="{4A6D5412-D1FE-B042-A47D-2050A07AA7CF}"/>
                  </a:ext>
                </a:extLst>
              </p:cNvPr>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3996" name="AutoShape 76" descr="Cork">
                <a:extLst>
                  <a:ext uri="{FF2B5EF4-FFF2-40B4-BE49-F238E27FC236}">
                    <a16:creationId xmlns:a16="http://schemas.microsoft.com/office/drawing/2014/main" id="{269AE08C-19D7-8547-8C27-82B576894A23}"/>
                  </a:ext>
                </a:extLst>
              </p:cNvPr>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3997" name="AutoShape 77" descr="Cork">
                <a:extLst>
                  <a:ext uri="{FF2B5EF4-FFF2-40B4-BE49-F238E27FC236}">
                    <a16:creationId xmlns:a16="http://schemas.microsoft.com/office/drawing/2014/main" id="{D9120495-FFF2-3940-B2C6-63A01FC380AC}"/>
                  </a:ext>
                </a:extLst>
              </p:cNvPr>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3998" name="AutoShape 78" descr="Cork">
                <a:extLst>
                  <a:ext uri="{FF2B5EF4-FFF2-40B4-BE49-F238E27FC236}">
                    <a16:creationId xmlns:a16="http://schemas.microsoft.com/office/drawing/2014/main" id="{1C5DC001-DC8B-8446-AD17-3323124E9EFB}"/>
                  </a:ext>
                </a:extLst>
              </p:cNvPr>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3999" name="AutoShape 79" descr="Cork">
                <a:extLst>
                  <a:ext uri="{FF2B5EF4-FFF2-40B4-BE49-F238E27FC236}">
                    <a16:creationId xmlns:a16="http://schemas.microsoft.com/office/drawing/2014/main" id="{B1DCC989-11EE-9841-B586-8E62004E0C7B}"/>
                  </a:ext>
                </a:extLst>
              </p:cNvPr>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4000" name="AutoShape 80" descr="Cork">
                <a:extLst>
                  <a:ext uri="{FF2B5EF4-FFF2-40B4-BE49-F238E27FC236}">
                    <a16:creationId xmlns:a16="http://schemas.microsoft.com/office/drawing/2014/main" id="{BE05A8BF-7B46-3F4B-8471-3BAD9F4091B8}"/>
                  </a:ext>
                </a:extLst>
              </p:cNvPr>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4001" name="AutoShape 81" descr="Cork">
                <a:extLst>
                  <a:ext uri="{FF2B5EF4-FFF2-40B4-BE49-F238E27FC236}">
                    <a16:creationId xmlns:a16="http://schemas.microsoft.com/office/drawing/2014/main" id="{E6B04BEC-F7D2-7A40-8E35-520706F745C8}"/>
                  </a:ext>
                </a:extLst>
              </p:cNvPr>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4002" name="AutoShape 82" descr="Cork">
                <a:extLst>
                  <a:ext uri="{FF2B5EF4-FFF2-40B4-BE49-F238E27FC236}">
                    <a16:creationId xmlns:a16="http://schemas.microsoft.com/office/drawing/2014/main" id="{B2586CE8-650E-8145-A36D-6E20467908C8}"/>
                  </a:ext>
                </a:extLst>
              </p:cNvPr>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4003" name="AutoShape 83" descr="Cork">
                <a:extLst>
                  <a:ext uri="{FF2B5EF4-FFF2-40B4-BE49-F238E27FC236}">
                    <a16:creationId xmlns:a16="http://schemas.microsoft.com/office/drawing/2014/main" id="{D9D73231-28B8-C145-B5E4-809809D6E841}"/>
                  </a:ext>
                </a:extLst>
              </p:cNvPr>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4004" name="AutoShape 84" descr="Cork">
                <a:extLst>
                  <a:ext uri="{FF2B5EF4-FFF2-40B4-BE49-F238E27FC236}">
                    <a16:creationId xmlns:a16="http://schemas.microsoft.com/office/drawing/2014/main" id="{CA0BC8A8-32FB-B841-841A-AED44F12F6AB}"/>
                  </a:ext>
                </a:extLst>
              </p:cNvPr>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4005" name="AutoShape 85" descr="Cork">
                <a:extLst>
                  <a:ext uri="{FF2B5EF4-FFF2-40B4-BE49-F238E27FC236}">
                    <a16:creationId xmlns:a16="http://schemas.microsoft.com/office/drawing/2014/main" id="{EEC97023-9070-3541-A211-6F617B6AB3F7}"/>
                  </a:ext>
                </a:extLst>
              </p:cNvPr>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4006" name="AutoShape 86" descr="Cork">
                <a:extLst>
                  <a:ext uri="{FF2B5EF4-FFF2-40B4-BE49-F238E27FC236}">
                    <a16:creationId xmlns:a16="http://schemas.microsoft.com/office/drawing/2014/main" id="{7B07E600-4BB8-694B-9831-7806C3FCA3ED}"/>
                  </a:ext>
                </a:extLst>
              </p:cNvPr>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4007" name="AutoShape 87" descr="Cork">
                <a:extLst>
                  <a:ext uri="{FF2B5EF4-FFF2-40B4-BE49-F238E27FC236}">
                    <a16:creationId xmlns:a16="http://schemas.microsoft.com/office/drawing/2014/main" id="{76624C58-C465-5F4D-BC7E-F0324F9682F0}"/>
                  </a:ext>
                </a:extLst>
              </p:cNvPr>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4008" name="AutoShape 88" descr="Cork">
                <a:extLst>
                  <a:ext uri="{FF2B5EF4-FFF2-40B4-BE49-F238E27FC236}">
                    <a16:creationId xmlns:a16="http://schemas.microsoft.com/office/drawing/2014/main" id="{927A625E-0F45-5540-8E91-E3397111C2D4}"/>
                  </a:ext>
                </a:extLst>
              </p:cNvPr>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4009" name="AutoShape 89" descr="Cork">
                <a:extLst>
                  <a:ext uri="{FF2B5EF4-FFF2-40B4-BE49-F238E27FC236}">
                    <a16:creationId xmlns:a16="http://schemas.microsoft.com/office/drawing/2014/main" id="{01F4DFED-3EE4-F747-8617-90D62FA99449}"/>
                  </a:ext>
                </a:extLst>
              </p:cNvPr>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grpSp>
      </p:grpSp>
      <p:sp>
        <p:nvSpPr>
          <p:cNvPr id="594010" name="Text Box 90">
            <a:extLst>
              <a:ext uri="{FF2B5EF4-FFF2-40B4-BE49-F238E27FC236}">
                <a16:creationId xmlns:a16="http://schemas.microsoft.com/office/drawing/2014/main" id="{AE3B2289-3B52-5042-BA52-5D879C246F62}"/>
              </a:ext>
            </a:extLst>
          </p:cNvPr>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594013" name="Text Box 93">
            <a:extLst>
              <a:ext uri="{FF2B5EF4-FFF2-40B4-BE49-F238E27FC236}">
                <a16:creationId xmlns:a16="http://schemas.microsoft.com/office/drawing/2014/main" id="{841118ED-8001-C642-A21D-FE0FDA32E01D}"/>
              </a:ext>
            </a:extLst>
          </p:cNvPr>
          <p:cNvSpPr txBox="1">
            <a:spLocks noChangeArrowheads="1"/>
          </p:cNvSpPr>
          <p:nvPr/>
        </p:nvSpPr>
        <p:spPr bwMode="auto">
          <a:xfrm>
            <a:off x="8594725" y="64262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rPr>
              <a:t>1</a:t>
            </a:r>
          </a:p>
        </p:txBody>
      </p:sp>
      <p:grpSp>
        <p:nvGrpSpPr>
          <p:cNvPr id="594014" name="Group 94">
            <a:extLst>
              <a:ext uri="{FF2B5EF4-FFF2-40B4-BE49-F238E27FC236}">
                <a16:creationId xmlns:a16="http://schemas.microsoft.com/office/drawing/2014/main" id="{1117D407-7F61-FA46-AF53-4E3CA46276D6}"/>
              </a:ext>
            </a:extLst>
          </p:cNvPr>
          <p:cNvGrpSpPr>
            <a:grpSpLocks/>
          </p:cNvGrpSpPr>
          <p:nvPr/>
        </p:nvGrpSpPr>
        <p:grpSpPr bwMode="auto">
          <a:xfrm>
            <a:off x="2601913" y="917575"/>
            <a:ext cx="2024062" cy="579438"/>
            <a:chOff x="1639" y="554"/>
            <a:chExt cx="1275" cy="365"/>
          </a:xfrm>
        </p:grpSpPr>
        <p:sp>
          <p:nvSpPr>
            <p:cNvPr id="594015" name="Text Box 95">
              <a:extLst>
                <a:ext uri="{FF2B5EF4-FFF2-40B4-BE49-F238E27FC236}">
                  <a16:creationId xmlns:a16="http://schemas.microsoft.com/office/drawing/2014/main" id="{5ABA8B63-2B37-454F-BC24-CCAB42361456}"/>
                </a:ext>
              </a:extLst>
            </p:cNvPr>
            <p:cNvSpPr txBox="1">
              <a:spLocks noChangeArrowheads="1"/>
            </p:cNvSpPr>
            <p:nvPr/>
          </p:nvSpPr>
          <p:spPr bwMode="auto">
            <a:xfrm>
              <a:off x="1639" y="554"/>
              <a:ext cx="1275"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solidFill>
                    <a:srgbClr val="00DFCA"/>
                  </a:solidFill>
                  <a:latin typeface="Arial" panose="020B0604020202020204" pitchFamily="34" charset="0"/>
                </a:rPr>
                <a:t>C 7 S Y</a:t>
              </a:r>
            </a:p>
          </p:txBody>
        </p:sp>
        <p:sp>
          <p:nvSpPr>
            <p:cNvPr id="594016" name="Line 96">
              <a:extLst>
                <a:ext uri="{FF2B5EF4-FFF2-40B4-BE49-F238E27FC236}">
                  <a16:creationId xmlns:a16="http://schemas.microsoft.com/office/drawing/2014/main" id="{3F4CB404-3329-3D4F-A6F4-DCB766431182}"/>
                </a:ext>
              </a:extLst>
            </p:cNvPr>
            <p:cNvSpPr>
              <a:spLocks noChangeShapeType="1"/>
            </p:cNvSpPr>
            <p:nvPr/>
          </p:nvSpPr>
          <p:spPr bwMode="auto">
            <a:xfrm>
              <a:off x="2123" y="744"/>
              <a:ext cx="94" cy="0"/>
            </a:xfrm>
            <a:prstGeom prst="line">
              <a:avLst/>
            </a:prstGeom>
            <a:noFill/>
            <a:ln w="3810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594017" name="Rectangle 97">
            <a:extLst>
              <a:ext uri="{FF2B5EF4-FFF2-40B4-BE49-F238E27FC236}">
                <a16:creationId xmlns:a16="http://schemas.microsoft.com/office/drawing/2014/main" id="{4F8A9AB1-16F1-314D-8550-255A4122418A}"/>
              </a:ext>
            </a:extLst>
          </p:cNvPr>
          <p:cNvSpPr>
            <a:spLocks noChangeArrowheads="1"/>
          </p:cNvSpPr>
          <p:nvPr/>
        </p:nvSpPr>
        <p:spPr bwMode="auto">
          <a:xfrm>
            <a:off x="7477125" y="6519863"/>
            <a:ext cx="8096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9.65.05a.</a:t>
            </a:r>
          </a:p>
        </p:txBody>
      </p:sp>
      <p:sp>
        <p:nvSpPr>
          <p:cNvPr id="594018" name="Rectangle 98">
            <a:extLst>
              <a:ext uri="{FF2B5EF4-FFF2-40B4-BE49-F238E27FC236}">
                <a16:creationId xmlns:a16="http://schemas.microsoft.com/office/drawing/2014/main" id="{9F9C4199-2CC6-0248-8046-7333686A89AA}"/>
              </a:ext>
            </a:extLst>
          </p:cNvPr>
          <p:cNvSpPr>
            <a:spLocks noChangeArrowheads="1"/>
          </p:cNvSpPr>
          <p:nvPr/>
        </p:nvSpPr>
        <p:spPr bwMode="auto">
          <a:xfrm>
            <a:off x="8101013" y="6527800"/>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06</a:t>
            </a:r>
          </a:p>
        </p:txBody>
      </p:sp>
      <p:grpSp>
        <p:nvGrpSpPr>
          <p:cNvPr id="13" name="Group 95">
            <a:extLst>
              <a:ext uri="{FF2B5EF4-FFF2-40B4-BE49-F238E27FC236}">
                <a16:creationId xmlns:a16="http://schemas.microsoft.com/office/drawing/2014/main" id="{846A0B5C-B57C-F04D-B9AD-AB498BA887D5}"/>
              </a:ext>
            </a:extLst>
          </p:cNvPr>
          <p:cNvGrpSpPr>
            <a:grpSpLocks/>
          </p:cNvGrpSpPr>
          <p:nvPr/>
        </p:nvGrpSpPr>
        <p:grpSpPr bwMode="auto">
          <a:xfrm>
            <a:off x="1774825" y="2779713"/>
            <a:ext cx="3576638" cy="2730500"/>
            <a:chOff x="1182" y="1751"/>
            <a:chExt cx="2189" cy="1720"/>
          </a:xfrm>
        </p:grpSpPr>
        <p:sp>
          <p:nvSpPr>
            <p:cNvPr id="608348" name="AutoShape 92">
              <a:extLst>
                <a:ext uri="{FF2B5EF4-FFF2-40B4-BE49-F238E27FC236}">
                  <a16:creationId xmlns:a16="http://schemas.microsoft.com/office/drawing/2014/main" id="{5BAEE4E7-A6C0-C241-A87D-699C9DED6FF0}"/>
                </a:ext>
              </a:extLst>
            </p:cNvPr>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1600" b="0">
                <a:solidFill>
                  <a:schemeClr val="bg2"/>
                </a:solidFill>
                <a:latin typeface="Comic Sans MS" panose="030F0902030302020204" pitchFamily="66" charset="0"/>
                <a:ea typeface="ＭＳ Ｐゴシック" panose="020B0600070205080204" pitchFamily="34" charset="-128"/>
              </a:endParaRPr>
            </a:p>
          </p:txBody>
        </p:sp>
        <p:sp>
          <p:nvSpPr>
            <p:cNvPr id="608349" name="Text Box 93">
              <a:extLst>
                <a:ext uri="{FF2B5EF4-FFF2-40B4-BE49-F238E27FC236}">
                  <a16:creationId xmlns:a16="http://schemas.microsoft.com/office/drawing/2014/main" id="{AECCF986-D645-BC45-BF9E-D1034399E961}"/>
                </a:ext>
              </a:extLst>
            </p:cNvPr>
            <p:cNvSpPr txBox="1">
              <a:spLocks noChangeArrowheads="1"/>
            </p:cNvSpPr>
            <p:nvPr/>
          </p:nvSpPr>
          <p:spPr bwMode="auto">
            <a:xfrm>
              <a:off x="1182" y="2090"/>
              <a:ext cx="2142" cy="979"/>
            </a:xfrm>
            <a:prstGeom prst="rect">
              <a:avLst/>
            </a:prstGeom>
            <a:noFill/>
            <a:ln>
              <a:noFill/>
            </a:ln>
            <a:effectLst>
              <a:outerShdw dist="45791" dir="3378596"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37931725" indent="-374745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3200" i="1">
                  <a:solidFill>
                    <a:srgbClr val="FBF43D"/>
                  </a:solidFill>
                  <a:latin typeface="Comic Sans MS" panose="030F0902030302020204" pitchFamily="66" charset="0"/>
                  <a:ea typeface="ＭＳ Ｐゴシック" panose="020B0600070205080204" pitchFamily="34" charset="-128"/>
                </a:rPr>
                <a:t>SEPULUH KATA YANG TERORGANISIR</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93947"/>
                                        </p:tgtEl>
                                        <p:attrNameLst>
                                          <p:attrName>style.visibility</p:attrName>
                                        </p:attrNameLst>
                                      </p:cBhvr>
                                      <p:to>
                                        <p:strVal val="visible"/>
                                      </p:to>
                                    </p:set>
                                    <p:animEffect transition="in" filter="dissolve">
                                      <p:cBhvr>
                                        <p:cTn id="7" dur="500"/>
                                        <p:tgtEl>
                                          <p:spTgt spid="59394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94014"/>
                                        </p:tgtEl>
                                        <p:attrNameLst>
                                          <p:attrName>style.visibility</p:attrName>
                                        </p:attrNameLst>
                                      </p:cBhvr>
                                      <p:to>
                                        <p:strVal val="visible"/>
                                      </p:to>
                                    </p:set>
                                    <p:animEffect transition="in" filter="wipe(left)">
                                      <p:cBhvr>
                                        <p:cTn id="11" dur="500"/>
                                        <p:tgtEl>
                                          <p:spTgt spid="594014"/>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593933"/>
                                        </p:tgtEl>
                                        <p:attrNameLst>
                                          <p:attrName>style.visibility</p:attrName>
                                        </p:attrNameLst>
                                      </p:cBhvr>
                                      <p:to>
                                        <p:strVal val="visible"/>
                                      </p:to>
                                    </p:set>
                                    <p:animEffect transition="in" filter="dissolve">
                                      <p:cBhvr>
                                        <p:cTn id="15" dur="500"/>
                                        <p:tgtEl>
                                          <p:spTgt spid="593933"/>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93952"/>
                                        </p:tgtEl>
                                        <p:attrNameLst>
                                          <p:attrName>style.visibility</p:attrName>
                                        </p:attrNameLst>
                                      </p:cBhvr>
                                      <p:to>
                                        <p:strVal val="visible"/>
                                      </p:to>
                                    </p:set>
                                    <p:animEffect transition="in" filter="dissolve">
                                      <p:cBhvr>
                                        <p:cTn id="19" dur="500"/>
                                        <p:tgtEl>
                                          <p:spTgt spid="593952"/>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593953"/>
                                        </p:tgtEl>
                                        <p:attrNameLst>
                                          <p:attrName>style.visibility</p:attrName>
                                        </p:attrNameLst>
                                      </p:cBhvr>
                                      <p:to>
                                        <p:strVal val="visible"/>
                                      </p:to>
                                    </p:set>
                                    <p:animEffect transition="in" filter="dissolve">
                                      <p:cBhvr>
                                        <p:cTn id="23" dur="500"/>
                                        <p:tgtEl>
                                          <p:spTgt spid="593953"/>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593936"/>
                                        </p:tgtEl>
                                        <p:attrNameLst>
                                          <p:attrName>style.visibility</p:attrName>
                                        </p:attrNameLst>
                                      </p:cBhvr>
                                      <p:to>
                                        <p:strVal val="visible"/>
                                      </p:to>
                                    </p:set>
                                    <p:animEffect transition="in" filter="dissolve">
                                      <p:cBhvr>
                                        <p:cTn id="27" dur="500"/>
                                        <p:tgtEl>
                                          <p:spTgt spid="593936"/>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593932"/>
                                        </p:tgtEl>
                                        <p:attrNameLst>
                                          <p:attrName>style.visibility</p:attrName>
                                        </p:attrNameLst>
                                      </p:cBhvr>
                                      <p:to>
                                        <p:strVal val="visible"/>
                                      </p:to>
                                    </p:set>
                                    <p:animEffect transition="in" filter="dissolve">
                                      <p:cBhvr>
                                        <p:cTn id="31" dur="500"/>
                                        <p:tgtEl>
                                          <p:spTgt spid="59393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32" grpId="0" autoUpdateAnimBg="0"/>
      <p:bldP spid="593952"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2" descr="Walnut">
            <a:extLst>
              <a:ext uri="{FF2B5EF4-FFF2-40B4-BE49-F238E27FC236}">
                <a16:creationId xmlns:a16="http://schemas.microsoft.com/office/drawing/2014/main" id="{DA798079-EC8E-3945-9BF1-E2716AFA5DC0}"/>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rgbClr val="00DEC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95971" name="Group 3">
            <a:extLst>
              <a:ext uri="{FF2B5EF4-FFF2-40B4-BE49-F238E27FC236}">
                <a16:creationId xmlns:a16="http://schemas.microsoft.com/office/drawing/2014/main" id="{222E0B15-12F0-E34E-95FF-F000DE93C4C6}"/>
              </a:ext>
            </a:extLst>
          </p:cNvPr>
          <p:cNvGrpSpPr>
            <a:grpSpLocks/>
          </p:cNvGrpSpPr>
          <p:nvPr/>
        </p:nvGrpSpPr>
        <p:grpSpPr bwMode="auto">
          <a:xfrm>
            <a:off x="8147050" y="4984750"/>
            <a:ext cx="195263" cy="206375"/>
            <a:chOff x="4316" y="874"/>
            <a:chExt cx="169" cy="813"/>
          </a:xfrm>
        </p:grpSpPr>
        <p:sp>
          <p:nvSpPr>
            <p:cNvPr id="595972" name="Rectangle 4">
              <a:extLst>
                <a:ext uri="{FF2B5EF4-FFF2-40B4-BE49-F238E27FC236}">
                  <a16:creationId xmlns:a16="http://schemas.microsoft.com/office/drawing/2014/main" id="{8D69670F-002A-DB4E-B828-71C2F5F6ADF9}"/>
                </a:ext>
              </a:extLst>
            </p:cNvPr>
            <p:cNvSpPr>
              <a:spLocks noChangeArrowheads="1"/>
            </p:cNvSpPr>
            <p:nvPr/>
          </p:nvSpPr>
          <p:spPr bwMode="auto">
            <a:xfrm rot="16200000">
              <a:off x="4401" y="789"/>
              <a:ext cx="0"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lIns="0" tIns="0" rIns="0" bIns="0">
              <a:spAutoFit/>
            </a:bodyPr>
            <a:lstStyle/>
            <a:p>
              <a:endParaRPr lang="en-US" altLang="en-US" sz="1100">
                <a:solidFill>
                  <a:srgbClr val="FF262D"/>
                </a:solidFill>
              </a:endParaRPr>
            </a:p>
          </p:txBody>
        </p:sp>
        <p:sp>
          <p:nvSpPr>
            <p:cNvPr id="595973" name="Rectangle 5">
              <a:extLst>
                <a:ext uri="{FF2B5EF4-FFF2-40B4-BE49-F238E27FC236}">
                  <a16:creationId xmlns:a16="http://schemas.microsoft.com/office/drawing/2014/main" id="{3676972E-2410-B546-B929-35101AC0CF24}"/>
                </a:ext>
              </a:extLst>
            </p:cNvPr>
            <p:cNvSpPr>
              <a:spLocks noChangeArrowheads="1"/>
            </p:cNvSpPr>
            <p:nvPr/>
          </p:nvSpPr>
          <p:spPr bwMode="auto">
            <a:xfrm rot="16200000">
              <a:off x="4053" y="1303"/>
              <a:ext cx="769"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grpSp>
      <p:grpSp>
        <p:nvGrpSpPr>
          <p:cNvPr id="595974" name="Group 6">
            <a:extLst>
              <a:ext uri="{FF2B5EF4-FFF2-40B4-BE49-F238E27FC236}">
                <a16:creationId xmlns:a16="http://schemas.microsoft.com/office/drawing/2014/main" id="{EDB2E1D6-4CBF-6C48-8274-565B0783F5E5}"/>
              </a:ext>
            </a:extLst>
          </p:cNvPr>
          <p:cNvGrpSpPr>
            <a:grpSpLocks/>
          </p:cNvGrpSpPr>
          <p:nvPr/>
        </p:nvGrpSpPr>
        <p:grpSpPr bwMode="auto">
          <a:xfrm>
            <a:off x="1627188" y="2182813"/>
            <a:ext cx="6045200" cy="3983037"/>
            <a:chOff x="610" y="1163"/>
            <a:chExt cx="4583" cy="2701"/>
          </a:xfrm>
        </p:grpSpPr>
        <p:sp>
          <p:nvSpPr>
            <p:cNvPr id="595975" name="Rectangle 7" descr="Oak">
              <a:extLst>
                <a:ext uri="{FF2B5EF4-FFF2-40B4-BE49-F238E27FC236}">
                  <a16:creationId xmlns:a16="http://schemas.microsoft.com/office/drawing/2014/main" id="{3ACE2539-9386-9C43-B889-C11B0C230FDA}"/>
                </a:ext>
              </a:extLst>
            </p:cNvPr>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solidFill>
                  <a:srgbClr val="00DFCA"/>
                </a:solidFill>
              </a:endParaRPr>
            </a:p>
          </p:txBody>
        </p:sp>
        <p:sp>
          <p:nvSpPr>
            <p:cNvPr id="595976" name="Rectangle 8" descr="Oak">
              <a:extLst>
                <a:ext uri="{FF2B5EF4-FFF2-40B4-BE49-F238E27FC236}">
                  <a16:creationId xmlns:a16="http://schemas.microsoft.com/office/drawing/2014/main" id="{07D643CC-E8E3-C043-AAB6-0654E4EEE399}"/>
                </a:ext>
              </a:extLst>
            </p:cNvPr>
            <p:cNvSpPr>
              <a:spLocks noChangeArrowheads="1"/>
            </p:cNvSpPr>
            <p:nvPr/>
          </p:nvSpPr>
          <p:spPr bwMode="auto">
            <a:xfrm>
              <a:off x="611" y="1163"/>
              <a:ext cx="4582" cy="160"/>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595977" name="Rectangle 9" descr="Oak">
              <a:extLst>
                <a:ext uri="{FF2B5EF4-FFF2-40B4-BE49-F238E27FC236}">
                  <a16:creationId xmlns:a16="http://schemas.microsoft.com/office/drawing/2014/main" id="{067C8239-6411-C642-9FDF-3575121BCD55}"/>
                </a:ext>
              </a:extLst>
            </p:cNvPr>
            <p:cNvSpPr>
              <a:spLocks noChangeArrowheads="1"/>
            </p:cNvSpPr>
            <p:nvPr/>
          </p:nvSpPr>
          <p:spPr bwMode="auto">
            <a:xfrm>
              <a:off x="620" y="3701"/>
              <a:ext cx="4423" cy="161"/>
            </a:xfrm>
            <a:prstGeom prst="rect">
              <a:avLst/>
            </a:prstGeom>
            <a:blipFill dpi="0" rotWithShape="0">
              <a:blip r:embed="rId4"/>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595978" name="Rectangle 10" descr="Oak">
              <a:extLst>
                <a:ext uri="{FF2B5EF4-FFF2-40B4-BE49-F238E27FC236}">
                  <a16:creationId xmlns:a16="http://schemas.microsoft.com/office/drawing/2014/main" id="{A8F4A5DF-FDF5-9C4A-8C91-499C88A17AF4}"/>
                </a:ext>
              </a:extLst>
            </p:cNvPr>
            <p:cNvSpPr>
              <a:spLocks noChangeArrowheads="1"/>
            </p:cNvSpPr>
            <p:nvPr/>
          </p:nvSpPr>
          <p:spPr bwMode="auto">
            <a:xfrm>
              <a:off x="610" y="1167"/>
              <a:ext cx="124" cy="2689"/>
            </a:xfrm>
            <a:prstGeom prst="rect">
              <a:avLst/>
            </a:prstGeom>
            <a:blipFill dpi="0" rotWithShape="0">
              <a:blip r:embed="rId4"/>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sz="2400" b="0">
                <a:solidFill>
                  <a:srgbClr val="00DFCA"/>
                </a:solidFill>
              </a:endParaRPr>
            </a:p>
          </p:txBody>
        </p:sp>
      </p:grpSp>
      <p:pic>
        <p:nvPicPr>
          <p:cNvPr id="595979" name="Picture 11">
            <a:extLst>
              <a:ext uri="{FF2B5EF4-FFF2-40B4-BE49-F238E27FC236}">
                <a16:creationId xmlns:a16="http://schemas.microsoft.com/office/drawing/2014/main" id="{A8BD2C7B-6AFC-D84D-83BA-19902EBBC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745038" y="2125663"/>
            <a:ext cx="301625" cy="4529137"/>
          </a:xfrm>
          <a:prstGeom prst="rect">
            <a:avLst/>
          </a:prstGeom>
          <a:noFill/>
          <a:extLst>
            <a:ext uri="{909E8E84-426E-40DD-AFC4-6F175D3DCCD1}">
              <a14:hiddenFill xmlns:a14="http://schemas.microsoft.com/office/drawing/2010/main">
                <a:solidFill>
                  <a:srgbClr val="FFFFFF"/>
                </a:solidFill>
              </a14:hiddenFill>
            </a:ext>
          </a:extLst>
        </p:spPr>
      </p:pic>
      <p:sp>
        <p:nvSpPr>
          <p:cNvPr id="595980" name="Text Box 12">
            <a:extLst>
              <a:ext uri="{FF2B5EF4-FFF2-40B4-BE49-F238E27FC236}">
                <a16:creationId xmlns:a16="http://schemas.microsoft.com/office/drawing/2014/main" id="{8FCA84C3-5ECF-D645-AAB1-D91CBAAF0FD9}"/>
              </a:ext>
            </a:extLst>
          </p:cNvPr>
          <p:cNvSpPr txBox="1">
            <a:spLocks noChangeArrowheads="1"/>
          </p:cNvSpPr>
          <p:nvPr/>
        </p:nvSpPr>
        <p:spPr bwMode="auto">
          <a:xfrm>
            <a:off x="5010150" y="1597025"/>
            <a:ext cx="685800" cy="8239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a:solidFill>
                  <a:schemeClr val="hlink"/>
                </a:solidFill>
                <a:latin typeface=""/>
              </a:rPr>
              <a:t>Y</a:t>
            </a:r>
          </a:p>
        </p:txBody>
      </p:sp>
      <p:grpSp>
        <p:nvGrpSpPr>
          <p:cNvPr id="595981" name="Group 13">
            <a:extLst>
              <a:ext uri="{FF2B5EF4-FFF2-40B4-BE49-F238E27FC236}">
                <a16:creationId xmlns:a16="http://schemas.microsoft.com/office/drawing/2014/main" id="{946E40FD-8CBA-7340-A920-875AF2DA0B95}"/>
              </a:ext>
            </a:extLst>
          </p:cNvPr>
          <p:cNvGrpSpPr>
            <a:grpSpLocks/>
          </p:cNvGrpSpPr>
          <p:nvPr/>
        </p:nvGrpSpPr>
        <p:grpSpPr bwMode="auto">
          <a:xfrm>
            <a:off x="2676525" y="1308100"/>
            <a:ext cx="1795463" cy="563563"/>
            <a:chOff x="1686" y="824"/>
            <a:chExt cx="1131" cy="355"/>
          </a:xfrm>
        </p:grpSpPr>
        <p:sp>
          <p:nvSpPr>
            <p:cNvPr id="595982" name="Rectangle 14">
              <a:extLst>
                <a:ext uri="{FF2B5EF4-FFF2-40B4-BE49-F238E27FC236}">
                  <a16:creationId xmlns:a16="http://schemas.microsoft.com/office/drawing/2014/main" id="{24BB92BB-ED64-894F-A045-B721F147A5C8}"/>
                </a:ext>
              </a:extLst>
            </p:cNvPr>
            <p:cNvSpPr>
              <a:spLocks noChangeArrowheads="1"/>
            </p:cNvSpPr>
            <p:nvPr/>
          </p:nvSpPr>
          <p:spPr bwMode="auto">
            <a:xfrm>
              <a:off x="1686" y="833"/>
              <a:ext cx="336"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3600" i="1">
                  <a:solidFill>
                    <a:srgbClr val="FFEA18"/>
                  </a:solidFill>
                  <a:latin typeface=""/>
                </a:rPr>
                <a:t>4T</a:t>
              </a:r>
              <a:endParaRPr lang="en-US" altLang="en-US" sz="4800" b="0">
                <a:solidFill>
                  <a:srgbClr val="FFEA18"/>
                </a:solidFill>
                <a:latin typeface="Times" pitchFamily="2" charset="0"/>
              </a:endParaRPr>
            </a:p>
          </p:txBody>
        </p:sp>
        <p:sp>
          <p:nvSpPr>
            <p:cNvPr id="595983" name="Rectangle 15">
              <a:extLst>
                <a:ext uri="{FF2B5EF4-FFF2-40B4-BE49-F238E27FC236}">
                  <a16:creationId xmlns:a16="http://schemas.microsoft.com/office/drawing/2014/main" id="{0F1D029A-3A26-F645-8705-0403DE8E2EB0}"/>
                </a:ext>
              </a:extLst>
            </p:cNvPr>
            <p:cNvSpPr>
              <a:spLocks noChangeArrowheads="1"/>
            </p:cNvSpPr>
            <p:nvPr/>
          </p:nvSpPr>
          <p:spPr bwMode="auto">
            <a:xfrm>
              <a:off x="2289" y="824"/>
              <a:ext cx="528"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ctr"/>
              <a:r>
                <a:rPr lang="en-US" altLang="en-US" sz="3600" i="1">
                  <a:solidFill>
                    <a:srgbClr val="FFEA18"/>
                  </a:solidFill>
                  <a:latin typeface=""/>
                </a:rPr>
                <a:t>  3K</a:t>
              </a:r>
              <a:endParaRPr lang="en-US" altLang="en-US" sz="4800" b="0">
                <a:solidFill>
                  <a:srgbClr val="FFEA18"/>
                </a:solidFill>
                <a:latin typeface="Times" pitchFamily="2" charset="0"/>
              </a:endParaRPr>
            </a:p>
          </p:txBody>
        </p:sp>
      </p:grpSp>
      <p:grpSp>
        <p:nvGrpSpPr>
          <p:cNvPr id="595984" name="Group 16">
            <a:extLst>
              <a:ext uri="{FF2B5EF4-FFF2-40B4-BE49-F238E27FC236}">
                <a16:creationId xmlns:a16="http://schemas.microsoft.com/office/drawing/2014/main" id="{20E97289-F1B0-944D-BE69-486E4288365B}"/>
              </a:ext>
            </a:extLst>
          </p:cNvPr>
          <p:cNvGrpSpPr>
            <a:grpSpLocks/>
          </p:cNvGrpSpPr>
          <p:nvPr/>
        </p:nvGrpSpPr>
        <p:grpSpPr bwMode="auto">
          <a:xfrm>
            <a:off x="1885950" y="1865313"/>
            <a:ext cx="3117850" cy="395287"/>
            <a:chOff x="1188" y="1175"/>
            <a:chExt cx="1964" cy="249"/>
          </a:xfrm>
        </p:grpSpPr>
        <p:grpSp>
          <p:nvGrpSpPr>
            <p:cNvPr id="595985" name="Group 17">
              <a:extLst>
                <a:ext uri="{FF2B5EF4-FFF2-40B4-BE49-F238E27FC236}">
                  <a16:creationId xmlns:a16="http://schemas.microsoft.com/office/drawing/2014/main" id="{8688000C-2689-DF4C-AB20-9D9559E22258}"/>
                </a:ext>
              </a:extLst>
            </p:cNvPr>
            <p:cNvGrpSpPr>
              <a:grpSpLocks/>
            </p:cNvGrpSpPr>
            <p:nvPr/>
          </p:nvGrpSpPr>
          <p:grpSpPr bwMode="auto">
            <a:xfrm>
              <a:off x="1188" y="1175"/>
              <a:ext cx="1721" cy="248"/>
              <a:chOff x="1188" y="1175"/>
              <a:chExt cx="1721" cy="248"/>
            </a:xfrm>
          </p:grpSpPr>
          <p:sp>
            <p:nvSpPr>
              <p:cNvPr id="595986" name="Rectangle 18">
                <a:extLst>
                  <a:ext uri="{FF2B5EF4-FFF2-40B4-BE49-F238E27FC236}">
                    <a16:creationId xmlns:a16="http://schemas.microsoft.com/office/drawing/2014/main" id="{12493F46-0D6A-CB45-9FB7-07122C15AEF6}"/>
                  </a:ext>
                </a:extLst>
              </p:cNvPr>
              <p:cNvSpPr>
                <a:spLocks noChangeArrowheads="1"/>
              </p:cNvSpPr>
              <p:nvPr/>
            </p:nvSpPr>
            <p:spPr bwMode="auto">
              <a:xfrm>
                <a:off x="1188"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09F32"/>
                    </a:solidFill>
                    <a:latin typeface=""/>
                  </a:rPr>
                  <a:t>C</a:t>
                </a:r>
                <a:endParaRPr lang="en-US" altLang="en-US" sz="3600">
                  <a:solidFill>
                    <a:srgbClr val="FFEA18"/>
                  </a:solidFill>
                  <a:latin typeface="Times" pitchFamily="2" charset="0"/>
                </a:endParaRPr>
              </a:p>
            </p:txBody>
          </p:sp>
          <p:sp>
            <p:nvSpPr>
              <p:cNvPr id="595987" name="Rectangle 19">
                <a:extLst>
                  <a:ext uri="{FF2B5EF4-FFF2-40B4-BE49-F238E27FC236}">
                    <a16:creationId xmlns:a16="http://schemas.microsoft.com/office/drawing/2014/main" id="{7C6430F9-B64E-D948-BB85-DB51AB2FEBEC}"/>
                  </a:ext>
                </a:extLst>
              </p:cNvPr>
              <p:cNvSpPr>
                <a:spLocks noChangeArrowheads="1"/>
              </p:cNvSpPr>
              <p:nvPr/>
            </p:nvSpPr>
            <p:spPr bwMode="auto">
              <a:xfrm>
                <a:off x="1415" y="1179"/>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A</a:t>
                </a:r>
                <a:endParaRPr lang="en-US" altLang="en-US" sz="3600">
                  <a:solidFill>
                    <a:srgbClr val="FC030C"/>
                  </a:solidFill>
                  <a:latin typeface="Times" pitchFamily="2" charset="0"/>
                </a:endParaRPr>
              </a:p>
            </p:txBody>
          </p:sp>
          <p:sp>
            <p:nvSpPr>
              <p:cNvPr id="595988" name="Rectangle 20">
                <a:extLst>
                  <a:ext uri="{FF2B5EF4-FFF2-40B4-BE49-F238E27FC236}">
                    <a16:creationId xmlns:a16="http://schemas.microsoft.com/office/drawing/2014/main" id="{FBBE94BE-5B2B-B841-8DBA-A3FC736FA048}"/>
                  </a:ext>
                </a:extLst>
              </p:cNvPr>
              <p:cNvSpPr>
                <a:spLocks noChangeArrowheads="1"/>
              </p:cNvSpPr>
              <p:nvPr/>
            </p:nvSpPr>
            <p:spPr bwMode="auto">
              <a:xfrm>
                <a:off x="1665" y="118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595989" name="Rectangle 21">
                <a:extLst>
                  <a:ext uri="{FF2B5EF4-FFF2-40B4-BE49-F238E27FC236}">
                    <a16:creationId xmlns:a16="http://schemas.microsoft.com/office/drawing/2014/main" id="{6F55D279-4BE7-E54E-8BDC-9D2DECE2C07E}"/>
                  </a:ext>
                </a:extLst>
              </p:cNvPr>
              <p:cNvSpPr>
                <a:spLocks noChangeArrowheads="1"/>
              </p:cNvSpPr>
              <p:nvPr/>
            </p:nvSpPr>
            <p:spPr bwMode="auto">
              <a:xfrm>
                <a:off x="1867" y="1179"/>
                <a:ext cx="160"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M</a:t>
                </a:r>
                <a:endParaRPr lang="en-US" altLang="en-US" sz="3600">
                  <a:solidFill>
                    <a:srgbClr val="FC030C"/>
                  </a:solidFill>
                  <a:latin typeface="Times" pitchFamily="2" charset="0"/>
                </a:endParaRPr>
              </a:p>
            </p:txBody>
          </p:sp>
          <p:sp>
            <p:nvSpPr>
              <p:cNvPr id="595990" name="Rectangle 22">
                <a:extLst>
                  <a:ext uri="{FF2B5EF4-FFF2-40B4-BE49-F238E27FC236}">
                    <a16:creationId xmlns:a16="http://schemas.microsoft.com/office/drawing/2014/main" id="{5C833A6E-380C-4E48-85AC-5DC944D64BE4}"/>
                  </a:ext>
                </a:extLst>
              </p:cNvPr>
              <p:cNvSpPr>
                <a:spLocks noChangeArrowheads="1"/>
              </p:cNvSpPr>
              <p:nvPr/>
            </p:nvSpPr>
            <p:spPr bwMode="auto">
              <a:xfrm>
                <a:off x="2113" y="1175"/>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FC030C"/>
                    </a:solidFill>
                    <a:latin typeface=""/>
                  </a:rPr>
                  <a:t>Y</a:t>
                </a:r>
                <a:endParaRPr lang="en-US" altLang="en-US" sz="3600">
                  <a:solidFill>
                    <a:srgbClr val="FC030C"/>
                  </a:solidFill>
                  <a:latin typeface="Times" pitchFamily="2" charset="0"/>
                </a:endParaRPr>
              </a:p>
            </p:txBody>
          </p:sp>
          <p:sp>
            <p:nvSpPr>
              <p:cNvPr id="595991" name="Rectangle 23">
                <a:extLst>
                  <a:ext uri="{FF2B5EF4-FFF2-40B4-BE49-F238E27FC236}">
                    <a16:creationId xmlns:a16="http://schemas.microsoft.com/office/drawing/2014/main" id="{52019D45-53ED-B946-BD38-C1FC8442F444}"/>
                  </a:ext>
                </a:extLst>
              </p:cNvPr>
              <p:cNvSpPr>
                <a:spLocks noChangeArrowheads="1"/>
              </p:cNvSpPr>
              <p:nvPr/>
            </p:nvSpPr>
            <p:spPr bwMode="auto">
              <a:xfrm>
                <a:off x="2335" y="1183"/>
                <a:ext cx="139"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A</a:t>
                </a:r>
                <a:endParaRPr lang="en-US" altLang="en-US" sz="3600">
                  <a:solidFill>
                    <a:srgbClr val="08F220"/>
                  </a:solidFill>
                  <a:latin typeface="Times" pitchFamily="2" charset="0"/>
                </a:endParaRPr>
              </a:p>
            </p:txBody>
          </p:sp>
          <p:sp>
            <p:nvSpPr>
              <p:cNvPr id="595992" name="Rectangle 24">
                <a:extLst>
                  <a:ext uri="{FF2B5EF4-FFF2-40B4-BE49-F238E27FC236}">
                    <a16:creationId xmlns:a16="http://schemas.microsoft.com/office/drawing/2014/main" id="{2F954ACA-29A2-E342-B9C5-7FCE4429391A}"/>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K</a:t>
                </a:r>
                <a:endParaRPr lang="en-US" altLang="en-US" sz="3600">
                  <a:solidFill>
                    <a:srgbClr val="08F220"/>
                  </a:solidFill>
                  <a:latin typeface="Times" pitchFamily="2" charset="0"/>
                </a:endParaRPr>
              </a:p>
            </p:txBody>
          </p:sp>
          <p:sp>
            <p:nvSpPr>
              <p:cNvPr id="595993" name="Rectangle 25">
                <a:extLst>
                  <a:ext uri="{FF2B5EF4-FFF2-40B4-BE49-F238E27FC236}">
                    <a16:creationId xmlns:a16="http://schemas.microsoft.com/office/drawing/2014/main" id="{6A7DBA4A-1A72-5647-9BD6-188B104BB548}"/>
                  </a:ext>
                </a:extLst>
              </p:cNvPr>
              <p:cNvSpPr>
                <a:spLocks noChangeArrowheads="1"/>
              </p:cNvSpPr>
              <p:nvPr/>
            </p:nvSpPr>
            <p:spPr bwMode="auto">
              <a:xfrm>
                <a:off x="2781" y="1191"/>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08F220"/>
                    </a:solidFill>
                    <a:latin typeface=""/>
                  </a:rPr>
                  <a:t>P</a:t>
                </a:r>
                <a:endParaRPr lang="en-US" altLang="en-US" sz="3600">
                  <a:solidFill>
                    <a:srgbClr val="08F220"/>
                  </a:solidFill>
                  <a:latin typeface="Times" pitchFamily="2" charset="0"/>
                </a:endParaRPr>
              </a:p>
            </p:txBody>
          </p:sp>
        </p:grpSp>
        <p:sp>
          <p:nvSpPr>
            <p:cNvPr id="595994" name="Rectangle 26">
              <a:extLst>
                <a:ext uri="{FF2B5EF4-FFF2-40B4-BE49-F238E27FC236}">
                  <a16:creationId xmlns:a16="http://schemas.microsoft.com/office/drawing/2014/main" id="{EAA31C4D-C5A3-0449-9997-6405A4AEEBC8}"/>
                </a:ext>
              </a:extLst>
            </p:cNvPr>
            <p:cNvSpPr>
              <a:spLocks noChangeArrowheads="1"/>
            </p:cNvSpPr>
            <p:nvPr/>
          </p:nvSpPr>
          <p:spPr bwMode="auto">
            <a:xfrm>
              <a:off x="3024" y="1184"/>
              <a:ext cx="128" cy="2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altLang="en-US" sz="2400">
                  <a:solidFill>
                    <a:srgbClr val="11B0C5"/>
                  </a:solidFill>
                  <a:latin typeface=""/>
                </a:rPr>
                <a:t>S</a:t>
              </a:r>
              <a:endParaRPr lang="en-US" altLang="en-US" sz="3600">
                <a:solidFill>
                  <a:srgbClr val="11B0C5"/>
                </a:solidFill>
                <a:latin typeface="Times" pitchFamily="2" charset="0"/>
              </a:endParaRPr>
            </a:p>
          </p:txBody>
        </p:sp>
      </p:grpSp>
      <p:grpSp>
        <p:nvGrpSpPr>
          <p:cNvPr id="595995" name="Group 27">
            <a:extLst>
              <a:ext uri="{FF2B5EF4-FFF2-40B4-BE49-F238E27FC236}">
                <a16:creationId xmlns:a16="http://schemas.microsoft.com/office/drawing/2014/main" id="{48C6AD59-4C39-F247-9F17-3CE1DE2482F6}"/>
              </a:ext>
            </a:extLst>
          </p:cNvPr>
          <p:cNvGrpSpPr>
            <a:grpSpLocks/>
          </p:cNvGrpSpPr>
          <p:nvPr/>
        </p:nvGrpSpPr>
        <p:grpSpPr bwMode="auto">
          <a:xfrm>
            <a:off x="3227388" y="92075"/>
            <a:ext cx="722312" cy="1139825"/>
            <a:chOff x="2137" y="346"/>
            <a:chExt cx="455" cy="718"/>
          </a:xfrm>
        </p:grpSpPr>
        <p:grpSp>
          <p:nvGrpSpPr>
            <p:cNvPr id="595996" name="Group 28">
              <a:extLst>
                <a:ext uri="{FF2B5EF4-FFF2-40B4-BE49-F238E27FC236}">
                  <a16:creationId xmlns:a16="http://schemas.microsoft.com/office/drawing/2014/main" id="{5C7D680B-B885-D24B-8A46-93B5639D9389}"/>
                </a:ext>
              </a:extLst>
            </p:cNvPr>
            <p:cNvGrpSpPr>
              <a:grpSpLocks/>
            </p:cNvGrpSpPr>
            <p:nvPr/>
          </p:nvGrpSpPr>
          <p:grpSpPr bwMode="auto">
            <a:xfrm>
              <a:off x="2137" y="346"/>
              <a:ext cx="455" cy="718"/>
              <a:chOff x="1814" y="109"/>
              <a:chExt cx="455" cy="718"/>
            </a:xfrm>
          </p:grpSpPr>
          <p:sp>
            <p:nvSpPr>
              <p:cNvPr id="595997" name="Text Box 29">
                <a:extLst>
                  <a:ext uri="{FF2B5EF4-FFF2-40B4-BE49-F238E27FC236}">
                    <a16:creationId xmlns:a16="http://schemas.microsoft.com/office/drawing/2014/main" id="{333E65AB-C88E-E244-B9ED-C6F127DA5AFC}"/>
                  </a:ext>
                </a:extLst>
              </p:cNvPr>
              <p:cNvSpPr txBox="1">
                <a:spLocks noChangeArrowheads="1"/>
              </p:cNvSpPr>
              <p:nvPr/>
            </p:nvSpPr>
            <p:spPr bwMode="auto">
              <a:xfrm>
                <a:off x="1814" y="109"/>
                <a:ext cx="455" cy="71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6600" i="1">
                    <a:solidFill>
                      <a:srgbClr val="FF262D"/>
                    </a:solidFill>
                    <a:latin typeface=""/>
                  </a:rPr>
                  <a:t>7</a:t>
                </a:r>
              </a:p>
            </p:txBody>
          </p:sp>
          <p:sp>
            <p:nvSpPr>
              <p:cNvPr id="595998" name="Line 30">
                <a:extLst>
                  <a:ext uri="{FF2B5EF4-FFF2-40B4-BE49-F238E27FC236}">
                    <a16:creationId xmlns:a16="http://schemas.microsoft.com/office/drawing/2014/main" id="{48B77683-E8B3-704A-8768-1435998DDE26}"/>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2"/>
                    </a:solidFill>
                    <a:round/>
                    <a:headEnd/>
                    <a:tailEnd/>
                  </a14:hiddenLine>
                </a:ext>
              </a:extLst>
            </p:spPr>
            <p:txBody>
              <a:bodyPr wrap="none" anchor="ctr"/>
              <a:lstStyle/>
              <a:p>
                <a:endParaRPr lang="en-US"/>
              </a:p>
            </p:txBody>
          </p:sp>
        </p:grpSp>
        <p:sp>
          <p:nvSpPr>
            <p:cNvPr id="595999" name="Line 31">
              <a:extLst>
                <a:ext uri="{FF2B5EF4-FFF2-40B4-BE49-F238E27FC236}">
                  <a16:creationId xmlns:a16="http://schemas.microsoft.com/office/drawing/2014/main" id="{D34FDABB-C97C-E24B-BA8B-115843FDCE0D}"/>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596000" name="Rectangle 32">
            <a:extLst>
              <a:ext uri="{FF2B5EF4-FFF2-40B4-BE49-F238E27FC236}">
                <a16:creationId xmlns:a16="http://schemas.microsoft.com/office/drawing/2014/main" id="{75F14F7F-19AB-5245-8938-CC1467E5F1CD}"/>
              </a:ext>
            </a:extLst>
          </p:cNvPr>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sz="2400" b="0">
              <a:solidFill>
                <a:srgbClr val="FDDC07"/>
              </a:solidFill>
            </a:endParaRPr>
          </a:p>
        </p:txBody>
      </p:sp>
      <p:sp>
        <p:nvSpPr>
          <p:cNvPr id="596001" name="Rectangle 33">
            <a:extLst>
              <a:ext uri="{FF2B5EF4-FFF2-40B4-BE49-F238E27FC236}">
                <a16:creationId xmlns:a16="http://schemas.microsoft.com/office/drawing/2014/main" id="{5EF8A499-5303-2F4F-8996-40D83FF860E8}"/>
              </a:ext>
            </a:extLst>
          </p:cNvPr>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596002" name="Picture 34">
            <a:extLst>
              <a:ext uri="{FF2B5EF4-FFF2-40B4-BE49-F238E27FC236}">
                <a16:creationId xmlns:a16="http://schemas.microsoft.com/office/drawing/2014/main" id="{4A10A10D-69A3-804D-A7D5-F16313CAF3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5138738" y="2171700"/>
            <a:ext cx="301625" cy="4308475"/>
          </a:xfrm>
          <a:prstGeom prst="rect">
            <a:avLst/>
          </a:prstGeom>
          <a:noFill/>
          <a:extLst>
            <a:ext uri="{909E8E84-426E-40DD-AFC4-6F175D3DCCD1}">
              <a14:hiddenFill xmlns:a14="http://schemas.microsoft.com/office/drawing/2010/main">
                <a:solidFill>
                  <a:srgbClr val="FF879B"/>
                </a:solidFill>
              </a14:hiddenFill>
            </a:ext>
          </a:extLst>
        </p:spPr>
      </p:pic>
      <p:grpSp>
        <p:nvGrpSpPr>
          <p:cNvPr id="596003" name="Group 35">
            <a:extLst>
              <a:ext uri="{FF2B5EF4-FFF2-40B4-BE49-F238E27FC236}">
                <a16:creationId xmlns:a16="http://schemas.microsoft.com/office/drawing/2014/main" id="{779CFC02-AE4D-5E46-9B46-917830FE1D24}"/>
              </a:ext>
            </a:extLst>
          </p:cNvPr>
          <p:cNvGrpSpPr>
            <a:grpSpLocks/>
          </p:cNvGrpSpPr>
          <p:nvPr/>
        </p:nvGrpSpPr>
        <p:grpSpPr bwMode="auto">
          <a:xfrm>
            <a:off x="8147050" y="4984750"/>
            <a:ext cx="195263" cy="206375"/>
            <a:chOff x="4316" y="874"/>
            <a:chExt cx="169" cy="813"/>
          </a:xfrm>
        </p:grpSpPr>
        <p:sp>
          <p:nvSpPr>
            <p:cNvPr id="596004" name="Rectangle 36">
              <a:extLst>
                <a:ext uri="{FF2B5EF4-FFF2-40B4-BE49-F238E27FC236}">
                  <a16:creationId xmlns:a16="http://schemas.microsoft.com/office/drawing/2014/main" id="{A42B8555-11A6-E64E-9AA6-009259762F67}"/>
                </a:ext>
              </a:extLst>
            </p:cNvPr>
            <p:cNvSpPr>
              <a:spLocks noChangeArrowheads="1"/>
            </p:cNvSpPr>
            <p:nvPr/>
          </p:nvSpPr>
          <p:spPr bwMode="auto">
            <a:xfrm rot="16200000">
              <a:off x="4401" y="789"/>
              <a:ext cx="0"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lIns="0" tIns="0" rIns="0" bIns="0">
              <a:spAutoFit/>
            </a:bodyPr>
            <a:lstStyle/>
            <a:p>
              <a:endParaRPr lang="en-US" altLang="en-US" sz="1100">
                <a:solidFill>
                  <a:srgbClr val="FF262D"/>
                </a:solidFill>
              </a:endParaRPr>
            </a:p>
          </p:txBody>
        </p:sp>
        <p:sp>
          <p:nvSpPr>
            <p:cNvPr id="596005" name="Rectangle 37">
              <a:extLst>
                <a:ext uri="{FF2B5EF4-FFF2-40B4-BE49-F238E27FC236}">
                  <a16:creationId xmlns:a16="http://schemas.microsoft.com/office/drawing/2014/main" id="{4B1B8AF0-7809-5F4C-ABA9-F304E21AA545}"/>
                </a:ext>
              </a:extLst>
            </p:cNvPr>
            <p:cNvSpPr>
              <a:spLocks noChangeArrowheads="1"/>
            </p:cNvSpPr>
            <p:nvPr/>
          </p:nvSpPr>
          <p:spPr bwMode="auto">
            <a:xfrm rot="16200000">
              <a:off x="4053" y="1303"/>
              <a:ext cx="769"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vert="eaVert" wrap="none" lIns="0" tIns="0" rIns="0" bIns="0">
              <a:spAutoFit/>
            </a:bodyPr>
            <a:lstStyle/>
            <a:p>
              <a:endParaRPr lang="en-US" altLang="en-US" sz="1100" b="0">
                <a:solidFill>
                  <a:srgbClr val="FF262D"/>
                </a:solidFill>
              </a:endParaRPr>
            </a:p>
          </p:txBody>
        </p:sp>
      </p:grpSp>
      <p:sp>
        <p:nvSpPr>
          <p:cNvPr id="596006" name="Rectangle 38">
            <a:extLst>
              <a:ext uri="{FF2B5EF4-FFF2-40B4-BE49-F238E27FC236}">
                <a16:creationId xmlns:a16="http://schemas.microsoft.com/office/drawing/2014/main" id="{72D4D8C7-24A1-AA4C-9C9C-DEA32F8F3968}"/>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sp>
        <p:nvSpPr>
          <p:cNvPr id="596007" name="Rectangle 39">
            <a:extLst>
              <a:ext uri="{FF2B5EF4-FFF2-40B4-BE49-F238E27FC236}">
                <a16:creationId xmlns:a16="http://schemas.microsoft.com/office/drawing/2014/main" id="{943A702E-2F42-5F4C-A617-B64DC715EACA}"/>
              </a:ext>
            </a:extLst>
          </p:cNvPr>
          <p:cNvSpPr>
            <a:spLocks noChangeArrowheads="1"/>
          </p:cNvSpPr>
          <p:nvPr/>
        </p:nvSpPr>
        <p:spPr bwMode="auto">
          <a:xfrm>
            <a:off x="5265738"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en-US" sz="3600" b="0">
              <a:solidFill>
                <a:srgbClr val="FF262D"/>
              </a:solidFill>
              <a:latin typeface="Times" pitchFamily="2" charset="0"/>
            </a:endParaRPr>
          </a:p>
        </p:txBody>
      </p:sp>
      <p:pic>
        <p:nvPicPr>
          <p:cNvPr id="596008" name="Picture 40">
            <a:extLst>
              <a:ext uri="{FF2B5EF4-FFF2-40B4-BE49-F238E27FC236}">
                <a16:creationId xmlns:a16="http://schemas.microsoft.com/office/drawing/2014/main" id="{0FFB93DD-9BFE-AA49-861C-AACEEF8A08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1847850" y="2043113"/>
            <a:ext cx="301625" cy="4605337"/>
          </a:xfrm>
          <a:prstGeom prst="rect">
            <a:avLst/>
          </a:prstGeom>
          <a:noFill/>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Lst>
        </p:spPr>
      </p:pic>
      <p:pic>
        <p:nvPicPr>
          <p:cNvPr id="596012" name="Picture 44">
            <a:extLst>
              <a:ext uri="{FF2B5EF4-FFF2-40B4-BE49-F238E27FC236}">
                <a16:creationId xmlns:a16="http://schemas.microsoft.com/office/drawing/2014/main" id="{6347C7C4-221E-C642-AFF7-A5C262BBA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587625" y="2162175"/>
            <a:ext cx="301625" cy="4541838"/>
          </a:xfrm>
          <a:prstGeom prst="rect">
            <a:avLst/>
          </a:prstGeom>
          <a:noFill/>
          <a:extLst>
            <a:ext uri="{909E8E84-426E-40DD-AFC4-6F175D3DCCD1}">
              <a14:hiddenFill xmlns:a14="http://schemas.microsoft.com/office/drawing/2010/main">
                <a:solidFill>
                  <a:srgbClr val="FFFFFF"/>
                </a:solidFill>
              </a14:hiddenFill>
            </a:ext>
          </a:extLst>
        </p:spPr>
      </p:pic>
      <p:pic>
        <p:nvPicPr>
          <p:cNvPr id="596013" name="Picture 45">
            <a:extLst>
              <a:ext uri="{FF2B5EF4-FFF2-40B4-BE49-F238E27FC236}">
                <a16:creationId xmlns:a16="http://schemas.microsoft.com/office/drawing/2014/main" id="{3A54C081-7DD1-8542-8E1A-F742194857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289300" y="2124075"/>
            <a:ext cx="301625" cy="4383088"/>
          </a:xfrm>
          <a:prstGeom prst="rect">
            <a:avLst/>
          </a:prstGeom>
          <a:noFill/>
          <a:extLst>
            <a:ext uri="{909E8E84-426E-40DD-AFC4-6F175D3DCCD1}">
              <a14:hiddenFill xmlns:a14="http://schemas.microsoft.com/office/drawing/2010/main">
                <a:solidFill>
                  <a:srgbClr val="FFFFFF"/>
                </a:solidFill>
              </a14:hiddenFill>
            </a:ext>
          </a:extLst>
        </p:spPr>
      </p:pic>
      <p:pic>
        <p:nvPicPr>
          <p:cNvPr id="596015" name="Picture 47">
            <a:extLst>
              <a:ext uri="{FF2B5EF4-FFF2-40B4-BE49-F238E27FC236}">
                <a16:creationId xmlns:a16="http://schemas.microsoft.com/office/drawing/2014/main" id="{6987D2DA-0238-AB41-B12F-C9C0C31F3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386263" y="2116138"/>
            <a:ext cx="301625" cy="4479925"/>
          </a:xfrm>
          <a:prstGeom prst="rect">
            <a:avLst/>
          </a:prstGeom>
          <a:noFill/>
          <a:extLst>
            <a:ext uri="{909E8E84-426E-40DD-AFC4-6F175D3DCCD1}">
              <a14:hiddenFill xmlns:a14="http://schemas.microsoft.com/office/drawing/2010/main">
                <a:solidFill>
                  <a:srgbClr val="FFFFFF"/>
                </a:solidFill>
              </a14:hiddenFill>
            </a:ext>
          </a:extLst>
        </p:spPr>
      </p:pic>
      <p:pic>
        <p:nvPicPr>
          <p:cNvPr id="596016" name="Picture 48">
            <a:extLst>
              <a:ext uri="{FF2B5EF4-FFF2-40B4-BE49-F238E27FC236}">
                <a16:creationId xmlns:a16="http://schemas.microsoft.com/office/drawing/2014/main" id="{BF1814BC-704E-9344-8A12-3EDFBCE51E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3676650" y="2111375"/>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596018" name="Picture 50">
            <a:extLst>
              <a:ext uri="{FF2B5EF4-FFF2-40B4-BE49-F238E27FC236}">
                <a16:creationId xmlns:a16="http://schemas.microsoft.com/office/drawing/2014/main" id="{E3D98E1A-2FE2-3A49-B3CE-6C2492743F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4035425" y="2106613"/>
            <a:ext cx="301625" cy="4541837"/>
          </a:xfrm>
          <a:prstGeom prst="rect">
            <a:avLst/>
          </a:prstGeom>
          <a:noFill/>
          <a:extLst>
            <a:ext uri="{909E8E84-426E-40DD-AFC4-6F175D3DCCD1}">
              <a14:hiddenFill xmlns:a14="http://schemas.microsoft.com/office/drawing/2010/main">
                <a:solidFill>
                  <a:srgbClr val="FFFFFF"/>
                </a:solidFill>
              </a14:hiddenFill>
            </a:ext>
          </a:extLst>
        </p:spPr>
      </p:pic>
      <p:pic>
        <p:nvPicPr>
          <p:cNvPr id="596019" name="Picture 51">
            <a:extLst>
              <a:ext uri="{FF2B5EF4-FFF2-40B4-BE49-F238E27FC236}">
                <a16:creationId xmlns:a16="http://schemas.microsoft.com/office/drawing/2014/main" id="{C3F54181-FA93-D74C-BCCC-9EDCC76804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192338" y="2171700"/>
            <a:ext cx="301625" cy="4437063"/>
          </a:xfrm>
          <a:prstGeom prst="rect">
            <a:avLst/>
          </a:prstGeom>
          <a:noFill/>
          <a:extLst>
            <a:ext uri="{909E8E84-426E-40DD-AFC4-6F175D3DCCD1}">
              <a14:hiddenFill xmlns:a14="http://schemas.microsoft.com/office/drawing/2010/main">
                <a:solidFill>
                  <a:srgbClr val="FFFFFF"/>
                </a:solidFill>
              </a14:hiddenFill>
            </a:ext>
          </a:extLst>
        </p:spPr>
      </p:pic>
      <p:pic>
        <p:nvPicPr>
          <p:cNvPr id="596020" name="Picture 52">
            <a:extLst>
              <a:ext uri="{FF2B5EF4-FFF2-40B4-BE49-F238E27FC236}">
                <a16:creationId xmlns:a16="http://schemas.microsoft.com/office/drawing/2014/main" id="{FE04FB7E-C18A-0D44-BB99-51359C509A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63">
            <a:off x="2943225" y="2054225"/>
            <a:ext cx="301625" cy="4605338"/>
          </a:xfrm>
          <a:prstGeom prst="rect">
            <a:avLst/>
          </a:prstGeom>
          <a:noFill/>
          <a:extLst>
            <a:ext uri="{909E8E84-426E-40DD-AFC4-6F175D3DCCD1}">
              <a14:hiddenFill xmlns:a14="http://schemas.microsoft.com/office/drawing/2010/main">
                <a:solidFill>
                  <a:srgbClr val="FFFFFF"/>
                </a:solidFill>
              </a14:hiddenFill>
            </a:ext>
          </a:extLst>
        </p:spPr>
      </p:pic>
      <p:sp>
        <p:nvSpPr>
          <p:cNvPr id="596021" name="Text Box 53">
            <a:extLst>
              <a:ext uri="{FF2B5EF4-FFF2-40B4-BE49-F238E27FC236}">
                <a16:creationId xmlns:a16="http://schemas.microsoft.com/office/drawing/2014/main" id="{F535F397-2BCB-8245-8AE3-A98BE890C39C}"/>
              </a:ext>
            </a:extLst>
          </p:cNvPr>
          <p:cNvSpPr txBox="1">
            <a:spLocks noChangeArrowheads="1"/>
          </p:cNvSpPr>
          <p:nvPr/>
        </p:nvSpPr>
        <p:spPr bwMode="auto">
          <a:xfrm>
            <a:off x="120650" y="106363"/>
            <a:ext cx="3097213" cy="11874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latin typeface="Arial" panose="020B0604020202020204" pitchFamily="34" charset="0"/>
              </a:rPr>
              <a:t>TENUNAN KAIN KRONOLOGI ALKITAB </a:t>
            </a:r>
            <a:endParaRPr lang="en-US" altLang="en-US" sz="2000">
              <a:latin typeface="Arial" panose="020B0604020202020204" pitchFamily="34" charset="0"/>
            </a:endParaRPr>
          </a:p>
        </p:txBody>
      </p:sp>
      <p:sp>
        <p:nvSpPr>
          <p:cNvPr id="596023" name="AutoShape 55">
            <a:extLst>
              <a:ext uri="{FF2B5EF4-FFF2-40B4-BE49-F238E27FC236}">
                <a16:creationId xmlns:a16="http://schemas.microsoft.com/office/drawing/2014/main" id="{FB9BE6CA-14DF-8C47-A0A2-D5ACAE94BEC5}"/>
              </a:ext>
            </a:extLst>
          </p:cNvPr>
          <p:cNvSpPr>
            <a:spLocks noChangeArrowheads="1"/>
          </p:cNvSpPr>
          <p:nvPr/>
        </p:nvSpPr>
        <p:spPr bwMode="auto">
          <a:xfrm>
            <a:off x="1995488" y="2779713"/>
            <a:ext cx="3355975" cy="273050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dist="143684" dir="13500000" algn="ctr" rotWithShape="0">
              <a:schemeClr val="accent2"/>
            </a:outerShdw>
          </a:effectLst>
        </p:spPr>
        <p:txBody>
          <a:bodyPr wrap="none" anchor="ctr"/>
          <a:lstStyle/>
          <a:p>
            <a:pPr algn="ctr"/>
            <a:endParaRPr lang="en-US" altLang="en-US" b="0">
              <a:solidFill>
                <a:schemeClr val="bg2"/>
              </a:solidFill>
            </a:endParaRPr>
          </a:p>
        </p:txBody>
      </p:sp>
      <p:sp>
        <p:nvSpPr>
          <p:cNvPr id="596024" name="Text Box 56">
            <a:extLst>
              <a:ext uri="{FF2B5EF4-FFF2-40B4-BE49-F238E27FC236}">
                <a16:creationId xmlns:a16="http://schemas.microsoft.com/office/drawing/2014/main" id="{075B540F-274D-FC4E-8CD0-1DD8D158A44A}"/>
              </a:ext>
            </a:extLst>
          </p:cNvPr>
          <p:cNvSpPr txBox="1">
            <a:spLocks noChangeArrowheads="1"/>
          </p:cNvSpPr>
          <p:nvPr/>
        </p:nvSpPr>
        <p:spPr bwMode="auto">
          <a:xfrm>
            <a:off x="2212975" y="2711450"/>
            <a:ext cx="2679700" cy="27193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nSpc>
                <a:spcPct val="50000"/>
              </a:lnSpc>
              <a:spcBef>
                <a:spcPct val="50000"/>
              </a:spcBef>
            </a:pPr>
            <a:endParaRPr lang="en-US" altLang="en-US">
              <a:solidFill>
                <a:srgbClr val="00DFCA"/>
              </a:solidFill>
              <a:latin typeface="Arial" panose="020B0604020202020204" pitchFamily="34" charset="0"/>
            </a:endParaRPr>
          </a:p>
          <a:p>
            <a:pPr>
              <a:lnSpc>
                <a:spcPct val="50000"/>
              </a:lnSpc>
              <a:spcBef>
                <a:spcPct val="50000"/>
              </a:spcBef>
            </a:pPr>
            <a:r>
              <a:rPr lang="en-US" altLang="en-US">
                <a:solidFill>
                  <a:srgbClr val="F09F32"/>
                </a:solidFill>
                <a:latin typeface="Arial" panose="020B0604020202020204" pitchFamily="34" charset="0"/>
              </a:rPr>
              <a:t>CIPTAAN</a:t>
            </a:r>
            <a:endParaRPr lang="en-US" altLang="en-US">
              <a:solidFill>
                <a:srgbClr val="00DFCA"/>
              </a:solidFill>
              <a:latin typeface="Arial" panose="020B0604020202020204" pitchFamily="34" charset="0"/>
            </a:endParaRPr>
          </a:p>
          <a:p>
            <a:pPr>
              <a:lnSpc>
                <a:spcPct val="50000"/>
              </a:lnSpc>
              <a:spcBef>
                <a:spcPct val="50000"/>
              </a:spcBef>
            </a:pPr>
            <a:r>
              <a:rPr lang="en-US" altLang="en-US">
                <a:solidFill>
                  <a:srgbClr val="FC030C"/>
                </a:solidFill>
                <a:latin typeface="Arial" panose="020B0604020202020204" pitchFamily="34" charset="0"/>
              </a:rPr>
              <a:t>   ABRAHAM</a:t>
            </a:r>
          </a:p>
          <a:p>
            <a:pPr>
              <a:lnSpc>
                <a:spcPct val="50000"/>
              </a:lnSpc>
              <a:spcBef>
                <a:spcPct val="50000"/>
              </a:spcBef>
            </a:pPr>
            <a:r>
              <a:rPr lang="en-US" altLang="en-US">
                <a:solidFill>
                  <a:srgbClr val="FC030C"/>
                </a:solidFill>
                <a:latin typeface="Arial" panose="020B0604020202020204" pitchFamily="34" charset="0"/>
              </a:rPr>
              <a:t>     YUSUF</a:t>
            </a:r>
          </a:p>
          <a:p>
            <a:pPr>
              <a:lnSpc>
                <a:spcPct val="50000"/>
              </a:lnSpc>
              <a:spcBef>
                <a:spcPct val="50000"/>
              </a:spcBef>
            </a:pPr>
            <a:r>
              <a:rPr lang="en-US" altLang="en-US">
                <a:solidFill>
                  <a:srgbClr val="FC030C"/>
                </a:solidFill>
                <a:latin typeface="Arial" panose="020B0604020202020204" pitchFamily="34" charset="0"/>
              </a:rPr>
              <a:t>        MUSA</a:t>
            </a:r>
          </a:p>
          <a:p>
            <a:pPr>
              <a:lnSpc>
                <a:spcPct val="50000"/>
              </a:lnSpc>
              <a:spcBef>
                <a:spcPct val="50000"/>
              </a:spcBef>
            </a:pPr>
            <a:r>
              <a:rPr lang="en-US" altLang="en-US">
                <a:solidFill>
                  <a:srgbClr val="FC030C"/>
                </a:solidFill>
                <a:latin typeface="Arial" panose="020B0604020202020204" pitchFamily="34" charset="0"/>
              </a:rPr>
              <a:t>          YOSUA</a:t>
            </a:r>
            <a:endParaRPr lang="en-US" altLang="en-US">
              <a:solidFill>
                <a:srgbClr val="00DFCA"/>
              </a:solidFill>
              <a:latin typeface="Arial" panose="020B0604020202020204" pitchFamily="34" charset="0"/>
            </a:endParaRPr>
          </a:p>
          <a:p>
            <a:pPr>
              <a:lnSpc>
                <a:spcPct val="50000"/>
              </a:lnSpc>
              <a:spcBef>
                <a:spcPct val="50000"/>
              </a:spcBef>
            </a:pPr>
            <a:r>
              <a:rPr lang="en-US" altLang="en-US">
                <a:solidFill>
                  <a:srgbClr val="1ADE31"/>
                </a:solidFill>
                <a:latin typeface="Arial" panose="020B0604020202020204" pitchFamily="34" charset="0"/>
              </a:rPr>
              <a:t>             ANARKI</a:t>
            </a:r>
          </a:p>
          <a:p>
            <a:pPr>
              <a:lnSpc>
                <a:spcPct val="50000"/>
              </a:lnSpc>
              <a:spcBef>
                <a:spcPct val="50000"/>
              </a:spcBef>
            </a:pPr>
            <a:r>
              <a:rPr lang="en-US" altLang="en-US">
                <a:solidFill>
                  <a:srgbClr val="1ADE31"/>
                </a:solidFill>
                <a:latin typeface="Arial" panose="020B0604020202020204" pitchFamily="34" charset="0"/>
              </a:rPr>
              <a:t>                KERAJAAN</a:t>
            </a:r>
          </a:p>
          <a:p>
            <a:pPr>
              <a:lnSpc>
                <a:spcPct val="50000"/>
              </a:lnSpc>
              <a:spcBef>
                <a:spcPct val="50000"/>
              </a:spcBef>
            </a:pPr>
            <a:r>
              <a:rPr lang="en-US" altLang="en-US">
                <a:solidFill>
                  <a:srgbClr val="1ADE31"/>
                </a:solidFill>
                <a:latin typeface="Arial" panose="020B0604020202020204" pitchFamily="34" charset="0"/>
              </a:rPr>
              <a:t>                    PEMBUANGA</a:t>
            </a:r>
            <a:endParaRPr lang="en-US" altLang="en-US">
              <a:solidFill>
                <a:srgbClr val="00DFCA"/>
              </a:solidFill>
              <a:latin typeface="Arial" panose="020B0604020202020204" pitchFamily="34" charset="0"/>
            </a:endParaRPr>
          </a:p>
          <a:p>
            <a:pPr>
              <a:lnSpc>
                <a:spcPct val="50000"/>
              </a:lnSpc>
              <a:spcBef>
                <a:spcPct val="50000"/>
              </a:spcBef>
            </a:pPr>
            <a:r>
              <a:rPr lang="en-US" altLang="en-US">
                <a:solidFill>
                  <a:srgbClr val="00DFCA"/>
                </a:solidFill>
                <a:latin typeface="Arial" panose="020B0604020202020204" pitchFamily="34" charset="0"/>
              </a:rPr>
              <a:t>                       SENYAP</a:t>
            </a:r>
          </a:p>
          <a:p>
            <a:pPr>
              <a:lnSpc>
                <a:spcPct val="50000"/>
              </a:lnSpc>
              <a:spcBef>
                <a:spcPct val="50000"/>
              </a:spcBef>
            </a:pPr>
            <a:r>
              <a:rPr lang="en-US" altLang="en-US" sz="2000">
                <a:latin typeface="Arial" panose="020B0604020202020204" pitchFamily="34" charset="0"/>
              </a:rPr>
              <a:t>                      YESUS</a:t>
            </a:r>
            <a:endParaRPr lang="en-US" altLang="en-US">
              <a:solidFill>
                <a:srgbClr val="00DFCA"/>
              </a:solidFill>
              <a:latin typeface="Arial" panose="020B0604020202020204" pitchFamily="34" charset="0"/>
            </a:endParaRPr>
          </a:p>
        </p:txBody>
      </p:sp>
      <p:grpSp>
        <p:nvGrpSpPr>
          <p:cNvPr id="596025" name="Group 57">
            <a:extLst>
              <a:ext uri="{FF2B5EF4-FFF2-40B4-BE49-F238E27FC236}">
                <a16:creationId xmlns:a16="http://schemas.microsoft.com/office/drawing/2014/main" id="{F128BAF8-FA79-FB4B-B9F8-0A0295B93C6C}"/>
              </a:ext>
            </a:extLst>
          </p:cNvPr>
          <p:cNvGrpSpPr>
            <a:grpSpLocks/>
          </p:cNvGrpSpPr>
          <p:nvPr/>
        </p:nvGrpSpPr>
        <p:grpSpPr bwMode="auto">
          <a:xfrm>
            <a:off x="1949450" y="2236788"/>
            <a:ext cx="5273675" cy="3898900"/>
            <a:chOff x="1228" y="1409"/>
            <a:chExt cx="3322" cy="2456"/>
          </a:xfrm>
        </p:grpSpPr>
        <p:grpSp>
          <p:nvGrpSpPr>
            <p:cNvPr id="596026" name="Group 58">
              <a:extLst>
                <a:ext uri="{FF2B5EF4-FFF2-40B4-BE49-F238E27FC236}">
                  <a16:creationId xmlns:a16="http://schemas.microsoft.com/office/drawing/2014/main" id="{F3D3030E-930F-0E48-9C18-7F46B9F3DA85}"/>
                </a:ext>
              </a:extLst>
            </p:cNvPr>
            <p:cNvGrpSpPr>
              <a:grpSpLocks/>
            </p:cNvGrpSpPr>
            <p:nvPr/>
          </p:nvGrpSpPr>
          <p:grpSpPr bwMode="auto">
            <a:xfrm>
              <a:off x="1228" y="1409"/>
              <a:ext cx="3303" cy="119"/>
              <a:chOff x="1206" y="1392"/>
              <a:chExt cx="3303" cy="119"/>
            </a:xfrm>
          </p:grpSpPr>
          <p:sp>
            <p:nvSpPr>
              <p:cNvPr id="596027" name="AutoShape 59" descr="Cork">
                <a:extLst>
                  <a:ext uri="{FF2B5EF4-FFF2-40B4-BE49-F238E27FC236}">
                    <a16:creationId xmlns:a16="http://schemas.microsoft.com/office/drawing/2014/main" id="{A23C1591-6856-6244-A52A-C9A357FE2446}"/>
                  </a:ext>
                </a:extLst>
              </p:cNvPr>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6028" name="AutoShape 60" descr="Cork">
                <a:extLst>
                  <a:ext uri="{FF2B5EF4-FFF2-40B4-BE49-F238E27FC236}">
                    <a16:creationId xmlns:a16="http://schemas.microsoft.com/office/drawing/2014/main" id="{0B05D79C-4F9B-9C48-8864-81A9B1052F56}"/>
                  </a:ext>
                </a:extLst>
              </p:cNvPr>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6029" name="AutoShape 61" descr="Cork">
                <a:extLst>
                  <a:ext uri="{FF2B5EF4-FFF2-40B4-BE49-F238E27FC236}">
                    <a16:creationId xmlns:a16="http://schemas.microsoft.com/office/drawing/2014/main" id="{821AA7C0-CA7B-A748-AFF6-DEFA3000CD2E}"/>
                  </a:ext>
                </a:extLst>
              </p:cNvPr>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6030" name="AutoShape 62" descr="Cork">
                <a:extLst>
                  <a:ext uri="{FF2B5EF4-FFF2-40B4-BE49-F238E27FC236}">
                    <a16:creationId xmlns:a16="http://schemas.microsoft.com/office/drawing/2014/main" id="{F5DFCDEE-728C-4940-B3CC-C6B703794A2C}"/>
                  </a:ext>
                </a:extLst>
              </p:cNvPr>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6031" name="AutoShape 63" descr="Cork">
                <a:extLst>
                  <a:ext uri="{FF2B5EF4-FFF2-40B4-BE49-F238E27FC236}">
                    <a16:creationId xmlns:a16="http://schemas.microsoft.com/office/drawing/2014/main" id="{DBB12F11-5777-D54A-8F23-0EFEB7C1B6AF}"/>
                  </a:ext>
                </a:extLst>
              </p:cNvPr>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6032" name="AutoShape 64" descr="Cork">
                <a:extLst>
                  <a:ext uri="{FF2B5EF4-FFF2-40B4-BE49-F238E27FC236}">
                    <a16:creationId xmlns:a16="http://schemas.microsoft.com/office/drawing/2014/main" id="{97961A27-83A1-5A49-A787-F1D8C9284771}"/>
                  </a:ext>
                </a:extLst>
              </p:cNvPr>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596033" name="AutoShape 65" descr="Cork">
                <a:extLst>
                  <a:ext uri="{FF2B5EF4-FFF2-40B4-BE49-F238E27FC236}">
                    <a16:creationId xmlns:a16="http://schemas.microsoft.com/office/drawing/2014/main" id="{C739A3FD-A1E0-B745-AEC8-E0A7FFB0E9BE}"/>
                  </a:ext>
                </a:extLst>
              </p:cNvPr>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596034" name="AutoShape 66" descr="Cork">
                <a:extLst>
                  <a:ext uri="{FF2B5EF4-FFF2-40B4-BE49-F238E27FC236}">
                    <a16:creationId xmlns:a16="http://schemas.microsoft.com/office/drawing/2014/main" id="{E9899B6A-9D9B-8A44-87DB-4C1C7C635C48}"/>
                  </a:ext>
                </a:extLst>
              </p:cNvPr>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596035" name="AutoShape 67" descr="Cork">
                <a:extLst>
                  <a:ext uri="{FF2B5EF4-FFF2-40B4-BE49-F238E27FC236}">
                    <a16:creationId xmlns:a16="http://schemas.microsoft.com/office/drawing/2014/main" id="{0EABF0E5-8407-874A-AF54-C993585691D5}"/>
                  </a:ext>
                </a:extLst>
              </p:cNvPr>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596036" name="AutoShape 68" descr="Cork">
                <a:extLst>
                  <a:ext uri="{FF2B5EF4-FFF2-40B4-BE49-F238E27FC236}">
                    <a16:creationId xmlns:a16="http://schemas.microsoft.com/office/drawing/2014/main" id="{ED36F190-1F78-2A4B-B21F-71EBABF8338A}"/>
                  </a:ext>
                </a:extLst>
              </p:cNvPr>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pPr algn="ctr"/>
                <a:endParaRPr lang="en-US" altLang="en-US" sz="2400" b="0">
                  <a:solidFill>
                    <a:srgbClr val="FF262D"/>
                  </a:solidFill>
                </a:endParaRPr>
              </a:p>
            </p:txBody>
          </p:sp>
          <p:sp>
            <p:nvSpPr>
              <p:cNvPr id="596037" name="AutoShape 69" descr="Cork">
                <a:extLst>
                  <a:ext uri="{FF2B5EF4-FFF2-40B4-BE49-F238E27FC236}">
                    <a16:creationId xmlns:a16="http://schemas.microsoft.com/office/drawing/2014/main" id="{1DD4FFC0-C0B9-904F-9060-4C2C87BCC602}"/>
                  </a:ext>
                </a:extLst>
              </p:cNvPr>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6038" name="AutoShape 70" descr="Cork">
                <a:extLst>
                  <a:ext uri="{FF2B5EF4-FFF2-40B4-BE49-F238E27FC236}">
                    <a16:creationId xmlns:a16="http://schemas.microsoft.com/office/drawing/2014/main" id="{B9D94F1F-698D-D34E-8519-69305F97716F}"/>
                  </a:ext>
                </a:extLst>
              </p:cNvPr>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6039" name="AutoShape 71" descr="Cork">
                <a:extLst>
                  <a:ext uri="{FF2B5EF4-FFF2-40B4-BE49-F238E27FC236}">
                    <a16:creationId xmlns:a16="http://schemas.microsoft.com/office/drawing/2014/main" id="{04C0F0B6-F1F4-064D-9020-709E44013893}"/>
                  </a:ext>
                </a:extLst>
              </p:cNvPr>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6040" name="AutoShape 72" descr="Cork">
                <a:extLst>
                  <a:ext uri="{FF2B5EF4-FFF2-40B4-BE49-F238E27FC236}">
                    <a16:creationId xmlns:a16="http://schemas.microsoft.com/office/drawing/2014/main" id="{C4F3771D-2AD7-BB45-B3AE-571552B786D2}"/>
                  </a:ext>
                </a:extLst>
              </p:cNvPr>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sp>
            <p:nvSpPr>
              <p:cNvPr id="596041" name="AutoShape 73" descr="Cork">
                <a:extLst>
                  <a:ext uri="{FF2B5EF4-FFF2-40B4-BE49-F238E27FC236}">
                    <a16:creationId xmlns:a16="http://schemas.microsoft.com/office/drawing/2014/main" id="{A2DED53C-EEDE-824B-9ACA-44F08A03FDE0}"/>
                  </a:ext>
                </a:extLst>
              </p:cNvPr>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wrap="none" anchor="ctr"/>
              <a:lstStyle/>
              <a:p>
                <a:endParaRPr lang="en-US"/>
              </a:p>
            </p:txBody>
          </p:sp>
        </p:grpSp>
        <p:grpSp>
          <p:nvGrpSpPr>
            <p:cNvPr id="596042" name="Group 74">
              <a:extLst>
                <a:ext uri="{FF2B5EF4-FFF2-40B4-BE49-F238E27FC236}">
                  <a16:creationId xmlns:a16="http://schemas.microsoft.com/office/drawing/2014/main" id="{4510B841-9884-9148-AB16-7CF4D7463783}"/>
                </a:ext>
              </a:extLst>
            </p:cNvPr>
            <p:cNvGrpSpPr>
              <a:grpSpLocks/>
            </p:cNvGrpSpPr>
            <p:nvPr/>
          </p:nvGrpSpPr>
          <p:grpSpPr bwMode="auto">
            <a:xfrm>
              <a:off x="1243" y="3761"/>
              <a:ext cx="3307" cy="104"/>
              <a:chOff x="1231" y="3769"/>
              <a:chExt cx="3307" cy="104"/>
            </a:xfrm>
          </p:grpSpPr>
          <p:sp>
            <p:nvSpPr>
              <p:cNvPr id="596043" name="AutoShape 75" descr="Cork">
                <a:extLst>
                  <a:ext uri="{FF2B5EF4-FFF2-40B4-BE49-F238E27FC236}">
                    <a16:creationId xmlns:a16="http://schemas.microsoft.com/office/drawing/2014/main" id="{C51160A4-3375-244B-ACB7-9E5DE4AF38D6}"/>
                  </a:ext>
                </a:extLst>
              </p:cNvPr>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6044" name="AutoShape 76" descr="Cork">
                <a:extLst>
                  <a:ext uri="{FF2B5EF4-FFF2-40B4-BE49-F238E27FC236}">
                    <a16:creationId xmlns:a16="http://schemas.microsoft.com/office/drawing/2014/main" id="{8B002DF1-E82D-FE44-97B8-0CF76D8B3937}"/>
                  </a:ext>
                </a:extLst>
              </p:cNvPr>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6045" name="AutoShape 77" descr="Cork">
                <a:extLst>
                  <a:ext uri="{FF2B5EF4-FFF2-40B4-BE49-F238E27FC236}">
                    <a16:creationId xmlns:a16="http://schemas.microsoft.com/office/drawing/2014/main" id="{5F0C84BB-B0AA-0D4D-ADF7-1C0AC46D128C}"/>
                  </a:ext>
                </a:extLst>
              </p:cNvPr>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6046" name="AutoShape 78" descr="Cork">
                <a:extLst>
                  <a:ext uri="{FF2B5EF4-FFF2-40B4-BE49-F238E27FC236}">
                    <a16:creationId xmlns:a16="http://schemas.microsoft.com/office/drawing/2014/main" id="{C07A0D52-6B55-6142-B6D5-ED2CFF4EABAF}"/>
                  </a:ext>
                </a:extLst>
              </p:cNvPr>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6047" name="AutoShape 79" descr="Cork">
                <a:extLst>
                  <a:ext uri="{FF2B5EF4-FFF2-40B4-BE49-F238E27FC236}">
                    <a16:creationId xmlns:a16="http://schemas.microsoft.com/office/drawing/2014/main" id="{C6B25EB7-8727-8D46-8A91-91389E6F60B3}"/>
                  </a:ext>
                </a:extLst>
              </p:cNvPr>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6048" name="AutoShape 80" descr="Cork">
                <a:extLst>
                  <a:ext uri="{FF2B5EF4-FFF2-40B4-BE49-F238E27FC236}">
                    <a16:creationId xmlns:a16="http://schemas.microsoft.com/office/drawing/2014/main" id="{6E63123B-ED17-4B4C-901D-3E24A7EF5A3A}"/>
                  </a:ext>
                </a:extLst>
              </p:cNvPr>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6049" name="AutoShape 81" descr="Cork">
                <a:extLst>
                  <a:ext uri="{FF2B5EF4-FFF2-40B4-BE49-F238E27FC236}">
                    <a16:creationId xmlns:a16="http://schemas.microsoft.com/office/drawing/2014/main" id="{41FE12E5-AE84-8E48-A0DA-952233E7EA4F}"/>
                  </a:ext>
                </a:extLst>
              </p:cNvPr>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6050" name="AutoShape 82" descr="Cork">
                <a:extLst>
                  <a:ext uri="{FF2B5EF4-FFF2-40B4-BE49-F238E27FC236}">
                    <a16:creationId xmlns:a16="http://schemas.microsoft.com/office/drawing/2014/main" id="{C671B8E7-8520-E148-B8E9-4A61E76F4941}"/>
                  </a:ext>
                </a:extLst>
              </p:cNvPr>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6051" name="AutoShape 83" descr="Cork">
                <a:extLst>
                  <a:ext uri="{FF2B5EF4-FFF2-40B4-BE49-F238E27FC236}">
                    <a16:creationId xmlns:a16="http://schemas.microsoft.com/office/drawing/2014/main" id="{EA418F17-C8AA-4444-9E70-807C20B3C06B}"/>
                  </a:ext>
                </a:extLst>
              </p:cNvPr>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6052" name="AutoShape 84" descr="Cork">
                <a:extLst>
                  <a:ext uri="{FF2B5EF4-FFF2-40B4-BE49-F238E27FC236}">
                    <a16:creationId xmlns:a16="http://schemas.microsoft.com/office/drawing/2014/main" id="{E2A4C88E-1239-8241-BF52-C4CB50983480}"/>
                  </a:ext>
                </a:extLst>
              </p:cNvPr>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6053" name="AutoShape 85" descr="Cork">
                <a:extLst>
                  <a:ext uri="{FF2B5EF4-FFF2-40B4-BE49-F238E27FC236}">
                    <a16:creationId xmlns:a16="http://schemas.microsoft.com/office/drawing/2014/main" id="{E9D43DA0-1753-8741-ACA9-3540BE7C24CC}"/>
                  </a:ext>
                </a:extLst>
              </p:cNvPr>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6054" name="AutoShape 86" descr="Cork">
                <a:extLst>
                  <a:ext uri="{FF2B5EF4-FFF2-40B4-BE49-F238E27FC236}">
                    <a16:creationId xmlns:a16="http://schemas.microsoft.com/office/drawing/2014/main" id="{689DF570-A200-6A4E-A18F-45DA88A48A42}"/>
                  </a:ext>
                </a:extLst>
              </p:cNvPr>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6055" name="AutoShape 87" descr="Cork">
                <a:extLst>
                  <a:ext uri="{FF2B5EF4-FFF2-40B4-BE49-F238E27FC236}">
                    <a16:creationId xmlns:a16="http://schemas.microsoft.com/office/drawing/2014/main" id="{3628C4AD-363F-F841-BCD6-27AEDCA4D198}"/>
                  </a:ext>
                </a:extLst>
              </p:cNvPr>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6056" name="AutoShape 88" descr="Cork">
                <a:extLst>
                  <a:ext uri="{FF2B5EF4-FFF2-40B4-BE49-F238E27FC236}">
                    <a16:creationId xmlns:a16="http://schemas.microsoft.com/office/drawing/2014/main" id="{70276E0F-4337-EC4D-945A-BA6FAAEEBBDB}"/>
                  </a:ext>
                </a:extLst>
              </p:cNvPr>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sp>
            <p:nvSpPr>
              <p:cNvPr id="596057" name="AutoShape 89" descr="Cork">
                <a:extLst>
                  <a:ext uri="{FF2B5EF4-FFF2-40B4-BE49-F238E27FC236}">
                    <a16:creationId xmlns:a16="http://schemas.microsoft.com/office/drawing/2014/main" id="{F0B4FC72-0BBA-054B-9958-E5735986E92F}"/>
                  </a:ext>
                </a:extLst>
              </p:cNvPr>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dist="52363" dir="842175" algn="ctr" rotWithShape="0">
                  <a:schemeClr val="bg2"/>
                </a:outerShdw>
              </a:effectLst>
            </p:spPr>
            <p:txBody>
              <a:bodyPr rot="10800000" wrap="none" anchor="ctr"/>
              <a:lstStyle/>
              <a:p>
                <a:pPr algn="ctr"/>
                <a:endParaRPr lang="en-US" altLang="en-US" sz="2400" b="0">
                  <a:solidFill>
                    <a:srgbClr val="FF262D"/>
                  </a:solidFill>
                </a:endParaRPr>
              </a:p>
            </p:txBody>
          </p:sp>
        </p:grpSp>
      </p:grpSp>
      <p:sp>
        <p:nvSpPr>
          <p:cNvPr id="596058" name="Text Box 90">
            <a:extLst>
              <a:ext uri="{FF2B5EF4-FFF2-40B4-BE49-F238E27FC236}">
                <a16:creationId xmlns:a16="http://schemas.microsoft.com/office/drawing/2014/main" id="{F2043912-7FDE-5A42-B904-F70B28FF0779}"/>
              </a:ext>
            </a:extLst>
          </p:cNvPr>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grpSp>
        <p:nvGrpSpPr>
          <p:cNvPr id="596062" name="Group 94">
            <a:extLst>
              <a:ext uri="{FF2B5EF4-FFF2-40B4-BE49-F238E27FC236}">
                <a16:creationId xmlns:a16="http://schemas.microsoft.com/office/drawing/2014/main" id="{AAE0ED0E-6963-E746-9CD3-C64DB128D39A}"/>
              </a:ext>
            </a:extLst>
          </p:cNvPr>
          <p:cNvGrpSpPr>
            <a:grpSpLocks/>
          </p:cNvGrpSpPr>
          <p:nvPr/>
        </p:nvGrpSpPr>
        <p:grpSpPr bwMode="auto">
          <a:xfrm>
            <a:off x="2601913" y="917575"/>
            <a:ext cx="2024062" cy="579438"/>
            <a:chOff x="1639" y="554"/>
            <a:chExt cx="1275" cy="365"/>
          </a:xfrm>
        </p:grpSpPr>
        <p:sp>
          <p:nvSpPr>
            <p:cNvPr id="596063" name="Text Box 95">
              <a:extLst>
                <a:ext uri="{FF2B5EF4-FFF2-40B4-BE49-F238E27FC236}">
                  <a16:creationId xmlns:a16="http://schemas.microsoft.com/office/drawing/2014/main" id="{3F13E9FF-FD44-3841-B474-854F80B86652}"/>
                </a:ext>
              </a:extLst>
            </p:cNvPr>
            <p:cNvSpPr txBox="1">
              <a:spLocks noChangeArrowheads="1"/>
            </p:cNvSpPr>
            <p:nvPr/>
          </p:nvSpPr>
          <p:spPr bwMode="auto">
            <a:xfrm>
              <a:off x="1639" y="554"/>
              <a:ext cx="1275"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solidFill>
                    <a:srgbClr val="00DFCA"/>
                  </a:solidFill>
                  <a:latin typeface="Arial" panose="020B0604020202020204" pitchFamily="34" charset="0"/>
                </a:rPr>
                <a:t>C 7 S Y</a:t>
              </a:r>
            </a:p>
          </p:txBody>
        </p:sp>
        <p:sp>
          <p:nvSpPr>
            <p:cNvPr id="596064" name="Line 96">
              <a:extLst>
                <a:ext uri="{FF2B5EF4-FFF2-40B4-BE49-F238E27FC236}">
                  <a16:creationId xmlns:a16="http://schemas.microsoft.com/office/drawing/2014/main" id="{E5AD6C83-E74B-6D43-A17E-2E7E52D7CEED}"/>
                </a:ext>
              </a:extLst>
            </p:cNvPr>
            <p:cNvSpPr>
              <a:spLocks noChangeShapeType="1"/>
            </p:cNvSpPr>
            <p:nvPr/>
          </p:nvSpPr>
          <p:spPr bwMode="auto">
            <a:xfrm>
              <a:off x="2123" y="744"/>
              <a:ext cx="94" cy="0"/>
            </a:xfrm>
            <a:prstGeom prst="line">
              <a:avLst/>
            </a:prstGeom>
            <a:noFill/>
            <a:ln w="38100">
              <a:solidFill>
                <a:srgbClr val="00FFFF"/>
              </a:solidFill>
              <a:round/>
              <a:headEnd/>
              <a:tailEn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596065" name="Rectangle 97">
            <a:extLst>
              <a:ext uri="{FF2B5EF4-FFF2-40B4-BE49-F238E27FC236}">
                <a16:creationId xmlns:a16="http://schemas.microsoft.com/office/drawing/2014/main" id="{53EB3869-61CE-D44E-B98D-5D321138A65D}"/>
              </a:ext>
            </a:extLst>
          </p:cNvPr>
          <p:cNvSpPr>
            <a:spLocks noChangeArrowheads="1"/>
          </p:cNvSpPr>
          <p:nvPr/>
        </p:nvSpPr>
        <p:spPr bwMode="auto">
          <a:xfrm>
            <a:off x="7477125" y="6519863"/>
            <a:ext cx="8096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effectLst>
                  <a:outerShdw blurRad="38100" dist="38100" dir="2700000" algn="tl">
                    <a:srgbClr val="000000"/>
                  </a:outerShdw>
                </a:effectLst>
              </a:rPr>
              <a:t>9.65.05a.</a:t>
            </a:r>
          </a:p>
        </p:txBody>
      </p:sp>
      <p:sp>
        <p:nvSpPr>
          <p:cNvPr id="596066" name="Rectangle 98">
            <a:extLst>
              <a:ext uri="{FF2B5EF4-FFF2-40B4-BE49-F238E27FC236}">
                <a16:creationId xmlns:a16="http://schemas.microsoft.com/office/drawing/2014/main" id="{BF04C07A-5108-8E44-ABCE-B43D902B8F6A}"/>
              </a:ext>
            </a:extLst>
          </p:cNvPr>
          <p:cNvSpPr>
            <a:spLocks noChangeArrowheads="1"/>
          </p:cNvSpPr>
          <p:nvPr/>
        </p:nvSpPr>
        <p:spPr bwMode="auto">
          <a:xfrm>
            <a:off x="8101013" y="6527800"/>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effectLst>
                  <a:outerShdw blurRad="38100" dist="38100" dir="2700000" algn="tl">
                    <a:srgbClr val="000000"/>
                  </a:outerShdw>
                </a:effectLst>
                <a:ea typeface="Gulim" panose="020B0600000101010101" pitchFamily="34" charset="-127"/>
              </a:rPr>
              <a:t>07</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96024">
                                            <p:txEl>
                                              <p:pRg st="1" end="1"/>
                                            </p:txEl>
                                          </p:spTgt>
                                        </p:tgtEl>
                                        <p:attrNameLst>
                                          <p:attrName>style.visibility</p:attrName>
                                        </p:attrNameLst>
                                      </p:cBhvr>
                                      <p:to>
                                        <p:strVal val="visible"/>
                                      </p:to>
                                    </p:set>
                                    <p:anim calcmode="lin" valueType="num">
                                      <p:cBhvr additive="base">
                                        <p:cTn id="7" dur="500" fill="hold"/>
                                        <p:tgtEl>
                                          <p:spTgt spid="5960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6024">
                                            <p:txEl>
                                              <p:pRg st="1" end="1"/>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596024">
                                            <p:txEl>
                                              <p:pRg st="2" end="2"/>
                                            </p:txEl>
                                          </p:spTgt>
                                        </p:tgtEl>
                                        <p:attrNameLst>
                                          <p:attrName>style.visibility</p:attrName>
                                        </p:attrNameLst>
                                      </p:cBhvr>
                                      <p:to>
                                        <p:strVal val="visible"/>
                                      </p:to>
                                    </p:set>
                                    <p:anim calcmode="lin" valueType="num">
                                      <p:cBhvr additive="base">
                                        <p:cTn id="12" dur="500" fill="hold"/>
                                        <p:tgtEl>
                                          <p:spTgt spid="596024">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96024">
                                            <p:txEl>
                                              <p:pRg st="2" end="2"/>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596024">
                                            <p:txEl>
                                              <p:pRg st="3" end="3"/>
                                            </p:txEl>
                                          </p:spTgt>
                                        </p:tgtEl>
                                        <p:attrNameLst>
                                          <p:attrName>style.visibility</p:attrName>
                                        </p:attrNameLst>
                                      </p:cBhvr>
                                      <p:to>
                                        <p:strVal val="visible"/>
                                      </p:to>
                                    </p:set>
                                    <p:anim calcmode="lin" valueType="num">
                                      <p:cBhvr additive="base">
                                        <p:cTn id="17" dur="500" fill="hold"/>
                                        <p:tgtEl>
                                          <p:spTgt spid="596024">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96024">
                                            <p:txEl>
                                              <p:pRg st="3" end="3"/>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p:cTn id="21" dur="1" fill="hold">
                                          <p:stCondLst>
                                            <p:cond delay="0"/>
                                          </p:stCondLst>
                                        </p:cTn>
                                        <p:tgtEl>
                                          <p:spTgt spid="596024">
                                            <p:txEl>
                                              <p:pRg st="4" end="4"/>
                                            </p:txEl>
                                          </p:spTgt>
                                        </p:tgtEl>
                                        <p:attrNameLst>
                                          <p:attrName>style.visibility</p:attrName>
                                        </p:attrNameLst>
                                      </p:cBhvr>
                                      <p:to>
                                        <p:strVal val="visible"/>
                                      </p:to>
                                    </p:set>
                                    <p:anim calcmode="lin" valueType="num">
                                      <p:cBhvr additive="base">
                                        <p:cTn id="22" dur="500" fill="hold"/>
                                        <p:tgtEl>
                                          <p:spTgt spid="596024">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596024">
                                            <p:txEl>
                                              <p:pRg st="4" end="4"/>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p:cTn id="26" dur="1" fill="hold">
                                          <p:stCondLst>
                                            <p:cond delay="0"/>
                                          </p:stCondLst>
                                        </p:cTn>
                                        <p:tgtEl>
                                          <p:spTgt spid="596024">
                                            <p:txEl>
                                              <p:pRg st="5" end="5"/>
                                            </p:txEl>
                                          </p:spTgt>
                                        </p:tgtEl>
                                        <p:attrNameLst>
                                          <p:attrName>style.visibility</p:attrName>
                                        </p:attrNameLst>
                                      </p:cBhvr>
                                      <p:to>
                                        <p:strVal val="visible"/>
                                      </p:to>
                                    </p:set>
                                    <p:anim calcmode="lin" valueType="num">
                                      <p:cBhvr additive="base">
                                        <p:cTn id="27" dur="500" fill="hold"/>
                                        <p:tgtEl>
                                          <p:spTgt spid="596024">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96024">
                                            <p:txEl>
                                              <p:pRg st="5" end="5"/>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nodeType="afterEffect">
                                  <p:stCondLst>
                                    <p:cond delay="0"/>
                                  </p:stCondLst>
                                  <p:childTnLst>
                                    <p:set>
                                      <p:cBhvr>
                                        <p:cTn id="31" dur="1" fill="hold">
                                          <p:stCondLst>
                                            <p:cond delay="0"/>
                                          </p:stCondLst>
                                        </p:cTn>
                                        <p:tgtEl>
                                          <p:spTgt spid="596024">
                                            <p:txEl>
                                              <p:pRg st="6" end="6"/>
                                            </p:txEl>
                                          </p:spTgt>
                                        </p:tgtEl>
                                        <p:attrNameLst>
                                          <p:attrName>style.visibility</p:attrName>
                                        </p:attrNameLst>
                                      </p:cBhvr>
                                      <p:to>
                                        <p:strVal val="visible"/>
                                      </p:to>
                                    </p:set>
                                    <p:anim calcmode="lin" valueType="num">
                                      <p:cBhvr additive="base">
                                        <p:cTn id="32" dur="500" fill="hold"/>
                                        <p:tgtEl>
                                          <p:spTgt spid="596024">
                                            <p:txEl>
                                              <p:pRg st="6" end="6"/>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596024">
                                            <p:txEl>
                                              <p:pRg st="6" end="6"/>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nodeType="afterEffect">
                                  <p:stCondLst>
                                    <p:cond delay="0"/>
                                  </p:stCondLst>
                                  <p:childTnLst>
                                    <p:set>
                                      <p:cBhvr>
                                        <p:cTn id="36" dur="1" fill="hold">
                                          <p:stCondLst>
                                            <p:cond delay="0"/>
                                          </p:stCondLst>
                                        </p:cTn>
                                        <p:tgtEl>
                                          <p:spTgt spid="596024">
                                            <p:txEl>
                                              <p:pRg st="7" end="7"/>
                                            </p:txEl>
                                          </p:spTgt>
                                        </p:tgtEl>
                                        <p:attrNameLst>
                                          <p:attrName>style.visibility</p:attrName>
                                        </p:attrNameLst>
                                      </p:cBhvr>
                                      <p:to>
                                        <p:strVal val="visible"/>
                                      </p:to>
                                    </p:set>
                                    <p:anim calcmode="lin" valueType="num">
                                      <p:cBhvr additive="base">
                                        <p:cTn id="37" dur="500" fill="hold"/>
                                        <p:tgtEl>
                                          <p:spTgt spid="596024">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96024">
                                            <p:txEl>
                                              <p:pRg st="7" end="7"/>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8" fill="hold" nodeType="afterEffect">
                                  <p:stCondLst>
                                    <p:cond delay="0"/>
                                  </p:stCondLst>
                                  <p:childTnLst>
                                    <p:set>
                                      <p:cBhvr>
                                        <p:cTn id="41" dur="1" fill="hold">
                                          <p:stCondLst>
                                            <p:cond delay="0"/>
                                          </p:stCondLst>
                                        </p:cTn>
                                        <p:tgtEl>
                                          <p:spTgt spid="596024">
                                            <p:txEl>
                                              <p:pRg st="8" end="8"/>
                                            </p:txEl>
                                          </p:spTgt>
                                        </p:tgtEl>
                                        <p:attrNameLst>
                                          <p:attrName>style.visibility</p:attrName>
                                        </p:attrNameLst>
                                      </p:cBhvr>
                                      <p:to>
                                        <p:strVal val="visible"/>
                                      </p:to>
                                    </p:set>
                                    <p:anim calcmode="lin" valueType="num">
                                      <p:cBhvr additive="base">
                                        <p:cTn id="42" dur="500" fill="hold"/>
                                        <p:tgtEl>
                                          <p:spTgt spid="596024">
                                            <p:txEl>
                                              <p:pRg st="8" end="8"/>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596024">
                                            <p:txEl>
                                              <p:pRg st="8" end="8"/>
                                            </p:txEl>
                                          </p:spTgt>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000"/>
                            </p:stCondLst>
                            <p:childTnLst>
                              <p:par>
                                <p:cTn id="45" presetID="2" presetClass="entr" presetSubtype="8" fill="hold" nodeType="afterEffect">
                                  <p:stCondLst>
                                    <p:cond delay="0"/>
                                  </p:stCondLst>
                                  <p:childTnLst>
                                    <p:set>
                                      <p:cBhvr>
                                        <p:cTn id="46" dur="1" fill="hold">
                                          <p:stCondLst>
                                            <p:cond delay="0"/>
                                          </p:stCondLst>
                                        </p:cTn>
                                        <p:tgtEl>
                                          <p:spTgt spid="596024">
                                            <p:txEl>
                                              <p:pRg st="9" end="9"/>
                                            </p:txEl>
                                          </p:spTgt>
                                        </p:tgtEl>
                                        <p:attrNameLst>
                                          <p:attrName>style.visibility</p:attrName>
                                        </p:attrNameLst>
                                      </p:cBhvr>
                                      <p:to>
                                        <p:strVal val="visible"/>
                                      </p:to>
                                    </p:set>
                                    <p:anim calcmode="lin" valueType="num">
                                      <p:cBhvr additive="base">
                                        <p:cTn id="47" dur="500" fill="hold"/>
                                        <p:tgtEl>
                                          <p:spTgt spid="596024">
                                            <p:txEl>
                                              <p:pRg st="9" end="9"/>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596024">
                                            <p:txEl>
                                              <p:pRg st="9" end="9"/>
                                            </p:txEl>
                                          </p:spTgt>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4500"/>
                            </p:stCondLst>
                            <p:childTnLst>
                              <p:par>
                                <p:cTn id="50" presetID="2" presetClass="entr" presetSubtype="8" fill="hold" nodeType="afterEffect">
                                  <p:stCondLst>
                                    <p:cond delay="0"/>
                                  </p:stCondLst>
                                  <p:childTnLst>
                                    <p:set>
                                      <p:cBhvr>
                                        <p:cTn id="51" dur="1" fill="hold">
                                          <p:stCondLst>
                                            <p:cond delay="0"/>
                                          </p:stCondLst>
                                        </p:cTn>
                                        <p:tgtEl>
                                          <p:spTgt spid="596024">
                                            <p:txEl>
                                              <p:pRg st="10" end="10"/>
                                            </p:txEl>
                                          </p:spTgt>
                                        </p:tgtEl>
                                        <p:attrNameLst>
                                          <p:attrName>style.visibility</p:attrName>
                                        </p:attrNameLst>
                                      </p:cBhvr>
                                      <p:to>
                                        <p:strVal val="visible"/>
                                      </p:to>
                                    </p:set>
                                    <p:anim calcmode="lin" valueType="num">
                                      <p:cBhvr additive="base">
                                        <p:cTn id="52" dur="500" fill="hold"/>
                                        <p:tgtEl>
                                          <p:spTgt spid="596024">
                                            <p:txEl>
                                              <p:pRg st="10" end="10"/>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596024">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400 Day four adds\sr\Nahal Iyon first waterfall, tb n040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heph and Dead Sea\sr\Qumran Cave 4 wide, tb n062500 s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100 Dead Sea day\Sr\Qumran scriptorium, tb n011100 s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chemeClr val="tx1"/>
            </a:solidFill>
            <a:effectLst/>
            <a:latin typeface="Comic Sans MS" panose="030F0902030302020204"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chemeClr val="tx1"/>
            </a:solidFill>
            <a:effectLst/>
            <a:latin typeface="Comic Sans MS" panose="030F0902030302020204" pitchFamily="66"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7757</TotalTime>
  <Words>6641</Words>
  <Application>Microsoft Macintosh PowerPoint</Application>
  <PresentationFormat>On-screen Show (4:3)</PresentationFormat>
  <Paragraphs>1051</Paragraphs>
  <Slides>65</Slides>
  <Notes>62</Notes>
  <HiddenSlides>0</HiddenSlides>
  <MMClips>0</MMClips>
  <ScaleCrop>false</ScaleCrop>
  <HeadingPairs>
    <vt:vector size="8" baseType="variant">
      <vt:variant>
        <vt:lpstr>Fonts Used</vt:lpstr>
      </vt:variant>
      <vt:variant>
        <vt:i4>18</vt:i4>
      </vt:variant>
      <vt:variant>
        <vt:lpstr>Theme</vt:lpstr>
      </vt:variant>
      <vt:variant>
        <vt:i4>3</vt:i4>
      </vt:variant>
      <vt:variant>
        <vt:lpstr>Embedded OLE Servers</vt:lpstr>
      </vt:variant>
      <vt:variant>
        <vt:i4>1</vt:i4>
      </vt:variant>
      <vt:variant>
        <vt:lpstr>Slide Titles</vt:lpstr>
      </vt:variant>
      <vt:variant>
        <vt:i4>65</vt:i4>
      </vt:variant>
    </vt:vector>
  </HeadingPairs>
  <TitlesOfParts>
    <vt:vector size="87" baseType="lpstr">
      <vt:lpstr>Chicago</vt:lpstr>
      <vt:lpstr>Gulim</vt:lpstr>
      <vt:lpstr>Kosher-Normal</vt:lpstr>
      <vt:lpstr>Krone</vt:lpstr>
      <vt:lpstr>Ligurino</vt:lpstr>
      <vt:lpstr>ＭＳ Ｐゴシック</vt:lpstr>
      <vt:lpstr>SimSun</vt:lpstr>
      <vt:lpstr>Times</vt:lpstr>
      <vt:lpstr>Arial</vt:lpstr>
      <vt:lpstr>Arial Black</vt:lpstr>
      <vt:lpstr>Comic Sans MS</vt:lpstr>
      <vt:lpstr>Helvetica</vt:lpstr>
      <vt:lpstr>Impact</vt:lpstr>
      <vt:lpstr>Monotype Sorts</vt:lpstr>
      <vt:lpstr>Papyrus</vt:lpstr>
      <vt:lpstr>Skia</vt:lpstr>
      <vt:lpstr>Times New Roman</vt:lpstr>
      <vt:lpstr>Wingdings</vt:lpstr>
      <vt:lpstr>Pulse</vt:lpstr>
      <vt:lpstr>6_untitled 1</vt:lpstr>
      <vt:lpstr>1_Orbit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Link Intisari… Alkitab di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359</cp:revision>
  <cp:lastPrinted>2003-03-25T22:37:11Z</cp:lastPrinted>
  <dcterms:created xsi:type="dcterms:W3CDTF">2000-11-12T00:20:10Z</dcterms:created>
  <dcterms:modified xsi:type="dcterms:W3CDTF">2024-08-26T09:13:50Z</dcterms:modified>
</cp:coreProperties>
</file>